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6" r:id="rId1"/>
  </p:sldMasterIdLst>
  <p:notesMasterIdLst>
    <p:notesMasterId r:id="rId12"/>
  </p:notesMasterIdLst>
  <p:sldIdLst>
    <p:sldId id="256" r:id="rId2"/>
    <p:sldId id="257" r:id="rId3"/>
    <p:sldId id="259" r:id="rId4"/>
    <p:sldId id="260" r:id="rId5"/>
    <p:sldId id="261" r:id="rId6"/>
    <p:sldId id="263" r:id="rId7"/>
    <p:sldId id="294" r:id="rId8"/>
    <p:sldId id="275" r:id="rId9"/>
    <p:sldId id="276" r:id="rId10"/>
    <p:sldId id="274" r:id="rId11"/>
  </p:sldIdLst>
  <p:sldSz cx="9144000" cy="5143500" type="screen16x9"/>
  <p:notesSz cx="6858000" cy="9144000"/>
  <p:embeddedFontLst>
    <p:embeddedFont>
      <p:font typeface="Assistant Light" pitchFamily="2" charset="-79"/>
      <p:regular r:id="rId13"/>
      <p:bold r:id="rId14"/>
    </p:embeddedFont>
    <p:embeddedFont>
      <p:font typeface="Fira Sans Extra Condensed Medium" panose="020B0604020202020204" charset="0"/>
      <p:regular r:id="rId15"/>
      <p:bold r:id="rId16"/>
      <p:italic r:id="rId17"/>
      <p:boldItalic r:id="rId18"/>
    </p:embeddedFont>
    <p:embeddedFont>
      <p:font typeface="Nunito Sans" pitchFamily="2" charset="0"/>
      <p:regular r:id="rId19"/>
      <p:bold r:id="rId20"/>
      <p:italic r:id="rId21"/>
      <p:boldItalic r:id="rId22"/>
    </p:embeddedFont>
    <p:embeddedFont>
      <p:font typeface="Nunito Sans ExtraBold" pitchFamily="2" charset="0"/>
      <p:bold r:id="rId23"/>
      <p:boldItalic r:id="rId24"/>
    </p:embeddedFont>
    <p:embeddedFont>
      <p:font typeface="Pontano Sans" panose="020B0604020202020204" charset="0"/>
      <p:regular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5760">
          <p15:clr>
            <a:srgbClr val="9AA0A6"/>
          </p15:clr>
        </p15:guide>
        <p15:guide id="2" pos="4215">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0" d="100"/>
          <a:sy n="90" d="100"/>
        </p:scale>
        <p:origin x="750" y="90"/>
      </p:cViewPr>
      <p:guideLst>
        <p:guide pos="5760"/>
        <p:guide pos="4215"/>
        <p:guide orient="horz" pos="16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4dfce81f19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4dfce81f19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g5465e7bc0b_1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3" name="Google Shape;443;g5465e7bc0b_1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5e4b937d39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5e4b937d39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5ef6e01a56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5ef6e01a56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5ef6e01a56_0_6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5ef6e01a56_0_6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58d3b44f08_1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58d3b44f08_1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58d3b44f08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58d3b44f08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58d3b44f08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58d3b44f08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433112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5465e7bc0b_1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5465e7bc0b_1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g58c66ba33b_0_9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4" name="Google Shape;464;g58c66ba33b_0_9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slide">
  <p:cSld name="CUSTOM_7">
    <p:spTree>
      <p:nvGrpSpPr>
        <p:cNvPr id="1" name="Shape 8"/>
        <p:cNvGrpSpPr/>
        <p:nvPr/>
      </p:nvGrpSpPr>
      <p:grpSpPr>
        <a:xfrm>
          <a:off x="0" y="0"/>
          <a:ext cx="0" cy="0"/>
          <a:chOff x="0" y="0"/>
          <a:chExt cx="0" cy="0"/>
        </a:xfrm>
      </p:grpSpPr>
      <p:sp>
        <p:nvSpPr>
          <p:cNvPr id="9" name="Google Shape;9;p2"/>
          <p:cNvSpPr/>
          <p:nvPr/>
        </p:nvSpPr>
        <p:spPr>
          <a:xfrm>
            <a:off x="5089700" y="-20175"/>
            <a:ext cx="4094650" cy="5190575"/>
          </a:xfrm>
          <a:custGeom>
            <a:avLst/>
            <a:gdLst/>
            <a:ahLst/>
            <a:cxnLst/>
            <a:rect l="l" t="t" r="r" b="b"/>
            <a:pathLst>
              <a:path w="163786" h="207623" extrusionOk="0">
                <a:moveTo>
                  <a:pt x="0" y="0"/>
                </a:moveTo>
                <a:lnTo>
                  <a:pt x="26895" y="207623"/>
                </a:lnTo>
                <a:lnTo>
                  <a:pt x="163786" y="207623"/>
                </a:lnTo>
                <a:lnTo>
                  <a:pt x="163786" y="538"/>
                </a:lnTo>
                <a:close/>
              </a:path>
            </a:pathLst>
          </a:custGeom>
          <a:solidFill>
            <a:schemeClr val="dk1"/>
          </a:solidFill>
          <a:ln>
            <a:noFill/>
          </a:ln>
        </p:spPr>
      </p:sp>
      <p:sp>
        <p:nvSpPr>
          <p:cNvPr id="10" name="Google Shape;10;p2"/>
          <p:cNvSpPr txBox="1">
            <a:spLocks noGrp="1"/>
          </p:cNvSpPr>
          <p:nvPr>
            <p:ph type="ctrTitle"/>
          </p:nvPr>
        </p:nvSpPr>
        <p:spPr>
          <a:xfrm>
            <a:off x="4863802" y="1290175"/>
            <a:ext cx="3639600" cy="17823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3000"/>
              <a:buFont typeface="Nunito Sans ExtraBold"/>
              <a:buNone/>
              <a:defRPr sz="3000">
                <a:solidFill>
                  <a:schemeClr val="lt1"/>
                </a:solidFill>
                <a:latin typeface="Nunito Sans ExtraBold"/>
                <a:ea typeface="Nunito Sans ExtraBold"/>
                <a:cs typeface="Nunito Sans ExtraBold"/>
                <a:sym typeface="Nunito Sans ExtraBold"/>
              </a:defRPr>
            </a:lvl1pPr>
            <a:lvl2pPr lvl="1" algn="r" rtl="0">
              <a:spcBef>
                <a:spcPts val="0"/>
              </a:spcBef>
              <a:spcAft>
                <a:spcPts val="0"/>
              </a:spcAft>
              <a:buClr>
                <a:schemeClr val="lt1"/>
              </a:buClr>
              <a:buSzPts val="3000"/>
              <a:buNone/>
              <a:defRPr sz="3000">
                <a:solidFill>
                  <a:schemeClr val="lt1"/>
                </a:solidFill>
              </a:defRPr>
            </a:lvl2pPr>
            <a:lvl3pPr lvl="2" algn="r" rtl="0">
              <a:spcBef>
                <a:spcPts val="0"/>
              </a:spcBef>
              <a:spcAft>
                <a:spcPts val="0"/>
              </a:spcAft>
              <a:buClr>
                <a:schemeClr val="lt1"/>
              </a:buClr>
              <a:buSzPts val="3000"/>
              <a:buNone/>
              <a:defRPr sz="3000">
                <a:solidFill>
                  <a:schemeClr val="lt1"/>
                </a:solidFill>
              </a:defRPr>
            </a:lvl3pPr>
            <a:lvl4pPr lvl="3" algn="r" rtl="0">
              <a:spcBef>
                <a:spcPts val="0"/>
              </a:spcBef>
              <a:spcAft>
                <a:spcPts val="0"/>
              </a:spcAft>
              <a:buClr>
                <a:schemeClr val="lt1"/>
              </a:buClr>
              <a:buSzPts val="3000"/>
              <a:buNone/>
              <a:defRPr sz="3000">
                <a:solidFill>
                  <a:schemeClr val="lt1"/>
                </a:solidFill>
              </a:defRPr>
            </a:lvl4pPr>
            <a:lvl5pPr lvl="4" algn="r" rtl="0">
              <a:spcBef>
                <a:spcPts val="0"/>
              </a:spcBef>
              <a:spcAft>
                <a:spcPts val="0"/>
              </a:spcAft>
              <a:buClr>
                <a:schemeClr val="lt1"/>
              </a:buClr>
              <a:buSzPts val="3000"/>
              <a:buNone/>
              <a:defRPr sz="3000">
                <a:solidFill>
                  <a:schemeClr val="lt1"/>
                </a:solidFill>
              </a:defRPr>
            </a:lvl5pPr>
            <a:lvl6pPr lvl="5" algn="r" rtl="0">
              <a:spcBef>
                <a:spcPts val="0"/>
              </a:spcBef>
              <a:spcAft>
                <a:spcPts val="0"/>
              </a:spcAft>
              <a:buClr>
                <a:schemeClr val="lt1"/>
              </a:buClr>
              <a:buSzPts val="3000"/>
              <a:buNone/>
              <a:defRPr sz="3000">
                <a:solidFill>
                  <a:schemeClr val="lt1"/>
                </a:solidFill>
              </a:defRPr>
            </a:lvl6pPr>
            <a:lvl7pPr lvl="6" algn="r" rtl="0">
              <a:spcBef>
                <a:spcPts val="0"/>
              </a:spcBef>
              <a:spcAft>
                <a:spcPts val="0"/>
              </a:spcAft>
              <a:buClr>
                <a:schemeClr val="lt1"/>
              </a:buClr>
              <a:buSzPts val="3000"/>
              <a:buNone/>
              <a:defRPr sz="3000">
                <a:solidFill>
                  <a:schemeClr val="lt1"/>
                </a:solidFill>
              </a:defRPr>
            </a:lvl7pPr>
            <a:lvl8pPr lvl="7" algn="r" rtl="0">
              <a:spcBef>
                <a:spcPts val="0"/>
              </a:spcBef>
              <a:spcAft>
                <a:spcPts val="0"/>
              </a:spcAft>
              <a:buClr>
                <a:schemeClr val="lt1"/>
              </a:buClr>
              <a:buSzPts val="3000"/>
              <a:buNone/>
              <a:defRPr sz="3000">
                <a:solidFill>
                  <a:schemeClr val="lt1"/>
                </a:solidFill>
              </a:defRPr>
            </a:lvl8pPr>
            <a:lvl9pPr lvl="8" algn="r" rtl="0">
              <a:spcBef>
                <a:spcPts val="0"/>
              </a:spcBef>
              <a:spcAft>
                <a:spcPts val="0"/>
              </a:spcAft>
              <a:buClr>
                <a:schemeClr val="lt1"/>
              </a:buClr>
              <a:buSzPts val="3000"/>
              <a:buNone/>
              <a:defRPr sz="3000">
                <a:solidFill>
                  <a:schemeClr val="lt1"/>
                </a:solidFill>
              </a:defRPr>
            </a:lvl9pPr>
          </a:lstStyle>
          <a:p>
            <a:endParaRPr/>
          </a:p>
        </p:txBody>
      </p:sp>
      <p:sp>
        <p:nvSpPr>
          <p:cNvPr id="11" name="Google Shape;11;p2"/>
          <p:cNvSpPr txBox="1">
            <a:spLocks noGrp="1"/>
          </p:cNvSpPr>
          <p:nvPr>
            <p:ph type="subTitle" idx="1"/>
          </p:nvPr>
        </p:nvSpPr>
        <p:spPr>
          <a:xfrm>
            <a:off x="4151302" y="2757622"/>
            <a:ext cx="4352100" cy="717000"/>
          </a:xfrm>
          <a:prstGeom prst="rect">
            <a:avLst/>
          </a:prstGeom>
        </p:spPr>
        <p:txBody>
          <a:bodyPr spcFirstLastPara="1" wrap="square" lIns="91425" tIns="91425" rIns="91425" bIns="91425" anchor="b" anchorCtr="0">
            <a:noAutofit/>
          </a:bodyPr>
          <a:lstStyle>
            <a:lvl1pPr lvl="0" algn="r" rtl="0">
              <a:lnSpc>
                <a:spcPct val="100000"/>
              </a:lnSpc>
              <a:spcBef>
                <a:spcPts val="0"/>
              </a:spcBef>
              <a:spcAft>
                <a:spcPts val="0"/>
              </a:spcAft>
              <a:buClr>
                <a:schemeClr val="lt1"/>
              </a:buClr>
              <a:buSzPts val="1200"/>
              <a:buFont typeface="Pontano Sans"/>
              <a:buNone/>
              <a:defRPr>
                <a:solidFill>
                  <a:schemeClr val="lt1"/>
                </a:solidFill>
                <a:latin typeface="Pontano Sans"/>
                <a:ea typeface="Pontano Sans"/>
                <a:cs typeface="Pontano Sans"/>
                <a:sym typeface="Pontano Sans"/>
              </a:defRPr>
            </a:lvl1pPr>
            <a:lvl2pPr lvl="1" algn="r" rtl="0">
              <a:lnSpc>
                <a:spcPct val="100000"/>
              </a:lnSpc>
              <a:spcBef>
                <a:spcPts val="0"/>
              </a:spcBef>
              <a:spcAft>
                <a:spcPts val="0"/>
              </a:spcAft>
              <a:buClr>
                <a:schemeClr val="lt1"/>
              </a:buClr>
              <a:buSzPts val="2800"/>
              <a:buFont typeface="Pontano Sans"/>
              <a:buNone/>
              <a:defRPr sz="2800">
                <a:solidFill>
                  <a:schemeClr val="lt1"/>
                </a:solidFill>
                <a:latin typeface="Pontano Sans"/>
                <a:ea typeface="Pontano Sans"/>
                <a:cs typeface="Pontano Sans"/>
                <a:sym typeface="Pontano Sans"/>
              </a:defRPr>
            </a:lvl2pPr>
            <a:lvl3pPr lvl="2" algn="r" rtl="0">
              <a:lnSpc>
                <a:spcPct val="100000"/>
              </a:lnSpc>
              <a:spcBef>
                <a:spcPts val="0"/>
              </a:spcBef>
              <a:spcAft>
                <a:spcPts val="0"/>
              </a:spcAft>
              <a:buClr>
                <a:schemeClr val="lt1"/>
              </a:buClr>
              <a:buSzPts val="2800"/>
              <a:buFont typeface="Pontano Sans"/>
              <a:buNone/>
              <a:defRPr sz="2800">
                <a:solidFill>
                  <a:schemeClr val="lt1"/>
                </a:solidFill>
                <a:latin typeface="Pontano Sans"/>
                <a:ea typeface="Pontano Sans"/>
                <a:cs typeface="Pontano Sans"/>
                <a:sym typeface="Pontano Sans"/>
              </a:defRPr>
            </a:lvl3pPr>
            <a:lvl4pPr lvl="3" algn="r" rtl="0">
              <a:lnSpc>
                <a:spcPct val="100000"/>
              </a:lnSpc>
              <a:spcBef>
                <a:spcPts val="0"/>
              </a:spcBef>
              <a:spcAft>
                <a:spcPts val="0"/>
              </a:spcAft>
              <a:buClr>
                <a:schemeClr val="lt1"/>
              </a:buClr>
              <a:buSzPts val="2800"/>
              <a:buFont typeface="Pontano Sans"/>
              <a:buNone/>
              <a:defRPr sz="2800">
                <a:solidFill>
                  <a:schemeClr val="lt1"/>
                </a:solidFill>
                <a:latin typeface="Pontano Sans"/>
                <a:ea typeface="Pontano Sans"/>
                <a:cs typeface="Pontano Sans"/>
                <a:sym typeface="Pontano Sans"/>
              </a:defRPr>
            </a:lvl4pPr>
            <a:lvl5pPr lvl="4" algn="r" rtl="0">
              <a:lnSpc>
                <a:spcPct val="100000"/>
              </a:lnSpc>
              <a:spcBef>
                <a:spcPts val="0"/>
              </a:spcBef>
              <a:spcAft>
                <a:spcPts val="0"/>
              </a:spcAft>
              <a:buClr>
                <a:schemeClr val="lt1"/>
              </a:buClr>
              <a:buSzPts val="2800"/>
              <a:buFont typeface="Pontano Sans"/>
              <a:buNone/>
              <a:defRPr sz="2800">
                <a:solidFill>
                  <a:schemeClr val="lt1"/>
                </a:solidFill>
                <a:latin typeface="Pontano Sans"/>
                <a:ea typeface="Pontano Sans"/>
                <a:cs typeface="Pontano Sans"/>
                <a:sym typeface="Pontano Sans"/>
              </a:defRPr>
            </a:lvl5pPr>
            <a:lvl6pPr lvl="5" algn="r" rtl="0">
              <a:lnSpc>
                <a:spcPct val="100000"/>
              </a:lnSpc>
              <a:spcBef>
                <a:spcPts val="0"/>
              </a:spcBef>
              <a:spcAft>
                <a:spcPts val="0"/>
              </a:spcAft>
              <a:buClr>
                <a:schemeClr val="lt1"/>
              </a:buClr>
              <a:buSzPts val="2800"/>
              <a:buFont typeface="Pontano Sans"/>
              <a:buNone/>
              <a:defRPr sz="2800">
                <a:solidFill>
                  <a:schemeClr val="lt1"/>
                </a:solidFill>
                <a:latin typeface="Pontano Sans"/>
                <a:ea typeface="Pontano Sans"/>
                <a:cs typeface="Pontano Sans"/>
                <a:sym typeface="Pontano Sans"/>
              </a:defRPr>
            </a:lvl6pPr>
            <a:lvl7pPr lvl="6" algn="r" rtl="0">
              <a:lnSpc>
                <a:spcPct val="100000"/>
              </a:lnSpc>
              <a:spcBef>
                <a:spcPts val="0"/>
              </a:spcBef>
              <a:spcAft>
                <a:spcPts val="0"/>
              </a:spcAft>
              <a:buClr>
                <a:schemeClr val="lt1"/>
              </a:buClr>
              <a:buSzPts val="2800"/>
              <a:buFont typeface="Pontano Sans"/>
              <a:buNone/>
              <a:defRPr sz="2800">
                <a:solidFill>
                  <a:schemeClr val="lt1"/>
                </a:solidFill>
                <a:latin typeface="Pontano Sans"/>
                <a:ea typeface="Pontano Sans"/>
                <a:cs typeface="Pontano Sans"/>
                <a:sym typeface="Pontano Sans"/>
              </a:defRPr>
            </a:lvl7pPr>
            <a:lvl8pPr lvl="7" algn="r" rtl="0">
              <a:lnSpc>
                <a:spcPct val="100000"/>
              </a:lnSpc>
              <a:spcBef>
                <a:spcPts val="0"/>
              </a:spcBef>
              <a:spcAft>
                <a:spcPts val="0"/>
              </a:spcAft>
              <a:buClr>
                <a:schemeClr val="lt1"/>
              </a:buClr>
              <a:buSzPts val="2800"/>
              <a:buFont typeface="Pontano Sans"/>
              <a:buNone/>
              <a:defRPr sz="2800">
                <a:solidFill>
                  <a:schemeClr val="lt1"/>
                </a:solidFill>
                <a:latin typeface="Pontano Sans"/>
                <a:ea typeface="Pontano Sans"/>
                <a:cs typeface="Pontano Sans"/>
                <a:sym typeface="Pontano Sans"/>
              </a:defRPr>
            </a:lvl8pPr>
            <a:lvl9pPr lvl="8" algn="r" rtl="0">
              <a:lnSpc>
                <a:spcPct val="100000"/>
              </a:lnSpc>
              <a:spcBef>
                <a:spcPts val="0"/>
              </a:spcBef>
              <a:spcAft>
                <a:spcPts val="0"/>
              </a:spcAft>
              <a:buClr>
                <a:schemeClr val="lt1"/>
              </a:buClr>
              <a:buSzPts val="2800"/>
              <a:buFont typeface="Pontano Sans"/>
              <a:buNone/>
              <a:defRPr sz="2800">
                <a:solidFill>
                  <a:schemeClr val="lt1"/>
                </a:solidFill>
                <a:latin typeface="Pontano Sans"/>
                <a:ea typeface="Pontano Sans"/>
                <a:cs typeface="Pontano Sans"/>
                <a:sym typeface="Pontano Sans"/>
              </a:defRPr>
            </a:lvl9pPr>
          </a:lstStyle>
          <a:p>
            <a:endParaRPr/>
          </a:p>
        </p:txBody>
      </p:sp>
    </p:spTree>
  </p:cSld>
  <p:clrMapOvr>
    <a:masterClrMapping/>
  </p:clrMapOvr>
  <p:extLst>
    <p:ext uri="{DCECCB84-F9BA-43D5-87BE-67443E8EF086}">
      <p15:sldGuideLst xmlns:p15="http://schemas.microsoft.com/office/powerpoint/2012/main">
        <p15:guide id="1" pos="2551">
          <p15:clr>
            <a:srgbClr val="FA7B17"/>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slide">
  <p:cSld name="CUSTOM_24">
    <p:bg>
      <p:bgPr>
        <a:noFill/>
        <a:effectLst/>
      </p:bgPr>
    </p:bg>
    <p:spTree>
      <p:nvGrpSpPr>
        <p:cNvPr id="1" name="Shape 103"/>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able of contents">
  <p:cSld name="CUSTOM_17">
    <p:spTree>
      <p:nvGrpSpPr>
        <p:cNvPr id="1" name="Shape 12"/>
        <p:cNvGrpSpPr/>
        <p:nvPr/>
      </p:nvGrpSpPr>
      <p:grpSpPr>
        <a:xfrm>
          <a:off x="0" y="0"/>
          <a:ext cx="0" cy="0"/>
          <a:chOff x="0" y="0"/>
          <a:chExt cx="0" cy="0"/>
        </a:xfrm>
      </p:grpSpPr>
      <p:sp>
        <p:nvSpPr>
          <p:cNvPr id="13" name="Google Shape;13;p3"/>
          <p:cNvSpPr/>
          <p:nvPr/>
        </p:nvSpPr>
        <p:spPr>
          <a:xfrm>
            <a:off x="2999400" y="3305175"/>
            <a:ext cx="519300" cy="449700"/>
          </a:xfrm>
          <a:prstGeom prst="hexagon">
            <a:avLst>
              <a:gd name="adj" fmla="val 25000"/>
              <a:gd name="vf" fmla="val 11547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3"/>
          <p:cNvSpPr/>
          <p:nvPr/>
        </p:nvSpPr>
        <p:spPr>
          <a:xfrm>
            <a:off x="5611575" y="3305175"/>
            <a:ext cx="519300" cy="449700"/>
          </a:xfrm>
          <a:prstGeom prst="hexagon">
            <a:avLst>
              <a:gd name="adj" fmla="val 25000"/>
              <a:gd name="vf" fmla="val 11547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3"/>
          <p:cNvSpPr/>
          <p:nvPr/>
        </p:nvSpPr>
        <p:spPr>
          <a:xfrm>
            <a:off x="1690650" y="1925050"/>
            <a:ext cx="519300" cy="449700"/>
          </a:xfrm>
          <a:prstGeom prst="hexagon">
            <a:avLst>
              <a:gd name="adj" fmla="val 25000"/>
              <a:gd name="vf" fmla="val 11547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3"/>
          <p:cNvSpPr/>
          <p:nvPr/>
        </p:nvSpPr>
        <p:spPr>
          <a:xfrm>
            <a:off x="4312350" y="1925050"/>
            <a:ext cx="519300" cy="449700"/>
          </a:xfrm>
          <a:prstGeom prst="hexagon">
            <a:avLst>
              <a:gd name="adj" fmla="val 25000"/>
              <a:gd name="vf" fmla="val 11547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p:nvPr/>
        </p:nvSpPr>
        <p:spPr>
          <a:xfrm>
            <a:off x="6980125" y="1925050"/>
            <a:ext cx="519300" cy="449700"/>
          </a:xfrm>
          <a:prstGeom prst="hexagon">
            <a:avLst>
              <a:gd name="adj" fmla="val 25000"/>
              <a:gd name="vf" fmla="val 11547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 name="Google Shape;18;p3"/>
          <p:cNvGrpSpPr/>
          <p:nvPr/>
        </p:nvGrpSpPr>
        <p:grpSpPr>
          <a:xfrm>
            <a:off x="-6586" y="-40475"/>
            <a:ext cx="9180576" cy="1384272"/>
            <a:chOff x="0" y="-40481"/>
            <a:chExt cx="9144000" cy="1384272"/>
          </a:xfrm>
        </p:grpSpPr>
        <p:sp>
          <p:nvSpPr>
            <p:cNvPr id="19" name="Google Shape;19;p3"/>
            <p:cNvSpPr/>
            <p:nvPr/>
          </p:nvSpPr>
          <p:spPr>
            <a:xfrm rot="10800000">
              <a:off x="1200" y="799890"/>
              <a:ext cx="9142800" cy="543900"/>
            </a:xfrm>
            <a:prstGeom prst="triangle">
              <a:avLst>
                <a:gd name="adj"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a:off x="0" y="-40481"/>
              <a:ext cx="9144000" cy="856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1;p3"/>
          <p:cNvSpPr txBox="1">
            <a:spLocks noGrp="1"/>
          </p:cNvSpPr>
          <p:nvPr>
            <p:ph type="subTitle" idx="1"/>
          </p:nvPr>
        </p:nvSpPr>
        <p:spPr>
          <a:xfrm>
            <a:off x="967738" y="2671150"/>
            <a:ext cx="1965000" cy="57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900"/>
              <a:buNone/>
              <a:defRPr sz="900">
                <a:solidFill>
                  <a:schemeClr val="dk1"/>
                </a:solidFill>
              </a:defRPr>
            </a:lvl1pPr>
            <a:lvl2pPr lvl="1" algn="ctr" rtl="0">
              <a:lnSpc>
                <a:spcPct val="100000"/>
              </a:lnSpc>
              <a:spcBef>
                <a:spcPts val="0"/>
              </a:spcBef>
              <a:spcAft>
                <a:spcPts val="0"/>
              </a:spcAft>
              <a:buClr>
                <a:schemeClr val="dk1"/>
              </a:buClr>
              <a:buSzPts val="900"/>
              <a:buNone/>
              <a:defRPr sz="900">
                <a:solidFill>
                  <a:schemeClr val="dk1"/>
                </a:solidFill>
              </a:defRPr>
            </a:lvl2pPr>
            <a:lvl3pPr lvl="2" algn="ctr" rtl="0">
              <a:lnSpc>
                <a:spcPct val="100000"/>
              </a:lnSpc>
              <a:spcBef>
                <a:spcPts val="0"/>
              </a:spcBef>
              <a:spcAft>
                <a:spcPts val="0"/>
              </a:spcAft>
              <a:buClr>
                <a:schemeClr val="dk1"/>
              </a:buClr>
              <a:buSzPts val="900"/>
              <a:buNone/>
              <a:defRPr sz="900">
                <a:solidFill>
                  <a:schemeClr val="dk1"/>
                </a:solidFill>
              </a:defRPr>
            </a:lvl3pPr>
            <a:lvl4pPr lvl="3" algn="ctr" rtl="0">
              <a:lnSpc>
                <a:spcPct val="100000"/>
              </a:lnSpc>
              <a:spcBef>
                <a:spcPts val="0"/>
              </a:spcBef>
              <a:spcAft>
                <a:spcPts val="0"/>
              </a:spcAft>
              <a:buClr>
                <a:schemeClr val="dk1"/>
              </a:buClr>
              <a:buSzPts val="900"/>
              <a:buNone/>
              <a:defRPr sz="900">
                <a:solidFill>
                  <a:schemeClr val="dk1"/>
                </a:solidFill>
              </a:defRPr>
            </a:lvl4pPr>
            <a:lvl5pPr lvl="4" algn="ctr" rtl="0">
              <a:lnSpc>
                <a:spcPct val="100000"/>
              </a:lnSpc>
              <a:spcBef>
                <a:spcPts val="0"/>
              </a:spcBef>
              <a:spcAft>
                <a:spcPts val="0"/>
              </a:spcAft>
              <a:buClr>
                <a:schemeClr val="dk1"/>
              </a:buClr>
              <a:buSzPts val="900"/>
              <a:buNone/>
              <a:defRPr sz="900">
                <a:solidFill>
                  <a:schemeClr val="dk1"/>
                </a:solidFill>
              </a:defRPr>
            </a:lvl5pPr>
            <a:lvl6pPr lvl="5" algn="ctr" rtl="0">
              <a:lnSpc>
                <a:spcPct val="100000"/>
              </a:lnSpc>
              <a:spcBef>
                <a:spcPts val="0"/>
              </a:spcBef>
              <a:spcAft>
                <a:spcPts val="0"/>
              </a:spcAft>
              <a:buClr>
                <a:schemeClr val="dk1"/>
              </a:buClr>
              <a:buSzPts val="900"/>
              <a:buNone/>
              <a:defRPr sz="900">
                <a:solidFill>
                  <a:schemeClr val="dk1"/>
                </a:solidFill>
              </a:defRPr>
            </a:lvl6pPr>
            <a:lvl7pPr lvl="6" algn="ctr" rtl="0">
              <a:lnSpc>
                <a:spcPct val="100000"/>
              </a:lnSpc>
              <a:spcBef>
                <a:spcPts val="0"/>
              </a:spcBef>
              <a:spcAft>
                <a:spcPts val="0"/>
              </a:spcAft>
              <a:buClr>
                <a:schemeClr val="dk1"/>
              </a:buClr>
              <a:buSzPts val="900"/>
              <a:buNone/>
              <a:defRPr sz="900">
                <a:solidFill>
                  <a:schemeClr val="dk1"/>
                </a:solidFill>
              </a:defRPr>
            </a:lvl7pPr>
            <a:lvl8pPr lvl="7" algn="ctr" rtl="0">
              <a:lnSpc>
                <a:spcPct val="100000"/>
              </a:lnSpc>
              <a:spcBef>
                <a:spcPts val="0"/>
              </a:spcBef>
              <a:spcAft>
                <a:spcPts val="0"/>
              </a:spcAft>
              <a:buClr>
                <a:schemeClr val="dk1"/>
              </a:buClr>
              <a:buSzPts val="900"/>
              <a:buNone/>
              <a:defRPr sz="900">
                <a:solidFill>
                  <a:schemeClr val="dk1"/>
                </a:solidFill>
              </a:defRPr>
            </a:lvl8pPr>
            <a:lvl9pPr lvl="8" algn="ctr" rtl="0">
              <a:lnSpc>
                <a:spcPct val="100000"/>
              </a:lnSpc>
              <a:spcBef>
                <a:spcPts val="0"/>
              </a:spcBef>
              <a:spcAft>
                <a:spcPts val="0"/>
              </a:spcAft>
              <a:buClr>
                <a:schemeClr val="dk1"/>
              </a:buClr>
              <a:buSzPts val="900"/>
              <a:buNone/>
              <a:defRPr sz="900">
                <a:solidFill>
                  <a:schemeClr val="dk1"/>
                </a:solidFill>
              </a:defRPr>
            </a:lvl9pPr>
          </a:lstStyle>
          <a:p>
            <a:endParaRPr/>
          </a:p>
        </p:txBody>
      </p:sp>
      <p:sp>
        <p:nvSpPr>
          <p:cNvPr id="22" name="Google Shape;22;p3"/>
          <p:cNvSpPr txBox="1">
            <a:spLocks noGrp="1"/>
          </p:cNvSpPr>
          <p:nvPr>
            <p:ph type="ctrTitle"/>
          </p:nvPr>
        </p:nvSpPr>
        <p:spPr>
          <a:xfrm>
            <a:off x="1152088" y="2340556"/>
            <a:ext cx="15963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100"/>
              <a:buNone/>
              <a:defRPr sz="1100">
                <a:solidFill>
                  <a:schemeClr val="dk1"/>
                </a:solidFill>
              </a:defRPr>
            </a:lvl1pPr>
            <a:lvl2pPr lvl="1" algn="ctr" rtl="0">
              <a:spcBef>
                <a:spcPts val="0"/>
              </a:spcBef>
              <a:spcAft>
                <a:spcPts val="0"/>
              </a:spcAft>
              <a:buClr>
                <a:schemeClr val="dk1"/>
              </a:buClr>
              <a:buSzPts val="1100"/>
              <a:buNone/>
              <a:defRPr sz="1100">
                <a:solidFill>
                  <a:schemeClr val="dk1"/>
                </a:solidFill>
              </a:defRPr>
            </a:lvl2pPr>
            <a:lvl3pPr lvl="2" algn="ctr" rtl="0">
              <a:spcBef>
                <a:spcPts val="0"/>
              </a:spcBef>
              <a:spcAft>
                <a:spcPts val="0"/>
              </a:spcAft>
              <a:buClr>
                <a:schemeClr val="dk1"/>
              </a:buClr>
              <a:buSzPts val="1100"/>
              <a:buNone/>
              <a:defRPr sz="1100">
                <a:solidFill>
                  <a:schemeClr val="dk1"/>
                </a:solidFill>
              </a:defRPr>
            </a:lvl3pPr>
            <a:lvl4pPr lvl="3" algn="ctr" rtl="0">
              <a:spcBef>
                <a:spcPts val="0"/>
              </a:spcBef>
              <a:spcAft>
                <a:spcPts val="0"/>
              </a:spcAft>
              <a:buClr>
                <a:schemeClr val="dk1"/>
              </a:buClr>
              <a:buSzPts val="1100"/>
              <a:buNone/>
              <a:defRPr sz="1100">
                <a:solidFill>
                  <a:schemeClr val="dk1"/>
                </a:solidFill>
              </a:defRPr>
            </a:lvl4pPr>
            <a:lvl5pPr lvl="4" algn="ctr" rtl="0">
              <a:spcBef>
                <a:spcPts val="0"/>
              </a:spcBef>
              <a:spcAft>
                <a:spcPts val="0"/>
              </a:spcAft>
              <a:buClr>
                <a:schemeClr val="dk1"/>
              </a:buClr>
              <a:buSzPts val="1100"/>
              <a:buNone/>
              <a:defRPr sz="1100">
                <a:solidFill>
                  <a:schemeClr val="dk1"/>
                </a:solidFill>
              </a:defRPr>
            </a:lvl5pPr>
            <a:lvl6pPr lvl="5" algn="ctr" rtl="0">
              <a:spcBef>
                <a:spcPts val="0"/>
              </a:spcBef>
              <a:spcAft>
                <a:spcPts val="0"/>
              </a:spcAft>
              <a:buClr>
                <a:schemeClr val="dk1"/>
              </a:buClr>
              <a:buSzPts val="1100"/>
              <a:buNone/>
              <a:defRPr sz="1100">
                <a:solidFill>
                  <a:schemeClr val="dk1"/>
                </a:solidFill>
              </a:defRPr>
            </a:lvl6pPr>
            <a:lvl7pPr lvl="6" algn="ctr" rtl="0">
              <a:spcBef>
                <a:spcPts val="0"/>
              </a:spcBef>
              <a:spcAft>
                <a:spcPts val="0"/>
              </a:spcAft>
              <a:buClr>
                <a:schemeClr val="dk1"/>
              </a:buClr>
              <a:buSzPts val="1100"/>
              <a:buNone/>
              <a:defRPr sz="1100">
                <a:solidFill>
                  <a:schemeClr val="dk1"/>
                </a:solidFill>
              </a:defRPr>
            </a:lvl7pPr>
            <a:lvl8pPr lvl="7" algn="ctr" rtl="0">
              <a:spcBef>
                <a:spcPts val="0"/>
              </a:spcBef>
              <a:spcAft>
                <a:spcPts val="0"/>
              </a:spcAft>
              <a:buClr>
                <a:schemeClr val="dk1"/>
              </a:buClr>
              <a:buSzPts val="1100"/>
              <a:buNone/>
              <a:defRPr sz="1100">
                <a:solidFill>
                  <a:schemeClr val="dk1"/>
                </a:solidFill>
              </a:defRPr>
            </a:lvl8pPr>
            <a:lvl9pPr lvl="8" algn="ctr" rtl="0">
              <a:spcBef>
                <a:spcPts val="0"/>
              </a:spcBef>
              <a:spcAft>
                <a:spcPts val="0"/>
              </a:spcAft>
              <a:buClr>
                <a:schemeClr val="dk1"/>
              </a:buClr>
              <a:buSzPts val="1100"/>
              <a:buNone/>
              <a:defRPr sz="1100">
                <a:solidFill>
                  <a:schemeClr val="dk1"/>
                </a:solidFill>
              </a:defRPr>
            </a:lvl9pPr>
          </a:lstStyle>
          <a:p>
            <a:endParaRPr/>
          </a:p>
        </p:txBody>
      </p:sp>
      <p:sp>
        <p:nvSpPr>
          <p:cNvPr id="23" name="Google Shape;23;p3"/>
          <p:cNvSpPr txBox="1">
            <a:spLocks noGrp="1"/>
          </p:cNvSpPr>
          <p:nvPr>
            <p:ph type="subTitle" idx="2"/>
          </p:nvPr>
        </p:nvSpPr>
        <p:spPr>
          <a:xfrm>
            <a:off x="3589500" y="2671150"/>
            <a:ext cx="1965000" cy="57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900"/>
              <a:buNone/>
              <a:defRPr sz="900">
                <a:solidFill>
                  <a:schemeClr val="dk1"/>
                </a:solidFill>
              </a:defRPr>
            </a:lvl1pPr>
            <a:lvl2pPr lvl="1" algn="ctr" rtl="0">
              <a:lnSpc>
                <a:spcPct val="100000"/>
              </a:lnSpc>
              <a:spcBef>
                <a:spcPts val="0"/>
              </a:spcBef>
              <a:spcAft>
                <a:spcPts val="0"/>
              </a:spcAft>
              <a:buClr>
                <a:schemeClr val="dk1"/>
              </a:buClr>
              <a:buSzPts val="900"/>
              <a:buNone/>
              <a:defRPr sz="900">
                <a:solidFill>
                  <a:schemeClr val="dk1"/>
                </a:solidFill>
              </a:defRPr>
            </a:lvl2pPr>
            <a:lvl3pPr lvl="2" algn="ctr" rtl="0">
              <a:lnSpc>
                <a:spcPct val="100000"/>
              </a:lnSpc>
              <a:spcBef>
                <a:spcPts val="0"/>
              </a:spcBef>
              <a:spcAft>
                <a:spcPts val="0"/>
              </a:spcAft>
              <a:buClr>
                <a:schemeClr val="dk1"/>
              </a:buClr>
              <a:buSzPts val="900"/>
              <a:buNone/>
              <a:defRPr sz="900">
                <a:solidFill>
                  <a:schemeClr val="dk1"/>
                </a:solidFill>
              </a:defRPr>
            </a:lvl3pPr>
            <a:lvl4pPr lvl="3" algn="ctr" rtl="0">
              <a:lnSpc>
                <a:spcPct val="100000"/>
              </a:lnSpc>
              <a:spcBef>
                <a:spcPts val="0"/>
              </a:spcBef>
              <a:spcAft>
                <a:spcPts val="0"/>
              </a:spcAft>
              <a:buClr>
                <a:schemeClr val="dk1"/>
              </a:buClr>
              <a:buSzPts val="900"/>
              <a:buNone/>
              <a:defRPr sz="900">
                <a:solidFill>
                  <a:schemeClr val="dk1"/>
                </a:solidFill>
              </a:defRPr>
            </a:lvl4pPr>
            <a:lvl5pPr lvl="4" algn="ctr" rtl="0">
              <a:lnSpc>
                <a:spcPct val="100000"/>
              </a:lnSpc>
              <a:spcBef>
                <a:spcPts val="0"/>
              </a:spcBef>
              <a:spcAft>
                <a:spcPts val="0"/>
              </a:spcAft>
              <a:buClr>
                <a:schemeClr val="dk1"/>
              </a:buClr>
              <a:buSzPts val="900"/>
              <a:buNone/>
              <a:defRPr sz="900">
                <a:solidFill>
                  <a:schemeClr val="dk1"/>
                </a:solidFill>
              </a:defRPr>
            </a:lvl5pPr>
            <a:lvl6pPr lvl="5" algn="ctr" rtl="0">
              <a:lnSpc>
                <a:spcPct val="100000"/>
              </a:lnSpc>
              <a:spcBef>
                <a:spcPts val="0"/>
              </a:spcBef>
              <a:spcAft>
                <a:spcPts val="0"/>
              </a:spcAft>
              <a:buClr>
                <a:schemeClr val="dk1"/>
              </a:buClr>
              <a:buSzPts val="900"/>
              <a:buNone/>
              <a:defRPr sz="900">
                <a:solidFill>
                  <a:schemeClr val="dk1"/>
                </a:solidFill>
              </a:defRPr>
            </a:lvl6pPr>
            <a:lvl7pPr lvl="6" algn="ctr" rtl="0">
              <a:lnSpc>
                <a:spcPct val="100000"/>
              </a:lnSpc>
              <a:spcBef>
                <a:spcPts val="0"/>
              </a:spcBef>
              <a:spcAft>
                <a:spcPts val="0"/>
              </a:spcAft>
              <a:buClr>
                <a:schemeClr val="dk1"/>
              </a:buClr>
              <a:buSzPts val="900"/>
              <a:buNone/>
              <a:defRPr sz="900">
                <a:solidFill>
                  <a:schemeClr val="dk1"/>
                </a:solidFill>
              </a:defRPr>
            </a:lvl7pPr>
            <a:lvl8pPr lvl="7" algn="ctr" rtl="0">
              <a:lnSpc>
                <a:spcPct val="100000"/>
              </a:lnSpc>
              <a:spcBef>
                <a:spcPts val="0"/>
              </a:spcBef>
              <a:spcAft>
                <a:spcPts val="0"/>
              </a:spcAft>
              <a:buClr>
                <a:schemeClr val="dk1"/>
              </a:buClr>
              <a:buSzPts val="900"/>
              <a:buNone/>
              <a:defRPr sz="900">
                <a:solidFill>
                  <a:schemeClr val="dk1"/>
                </a:solidFill>
              </a:defRPr>
            </a:lvl8pPr>
            <a:lvl9pPr lvl="8" algn="ctr" rtl="0">
              <a:lnSpc>
                <a:spcPct val="100000"/>
              </a:lnSpc>
              <a:spcBef>
                <a:spcPts val="0"/>
              </a:spcBef>
              <a:spcAft>
                <a:spcPts val="0"/>
              </a:spcAft>
              <a:buClr>
                <a:schemeClr val="dk1"/>
              </a:buClr>
              <a:buSzPts val="900"/>
              <a:buNone/>
              <a:defRPr sz="900">
                <a:solidFill>
                  <a:schemeClr val="dk1"/>
                </a:solidFill>
              </a:defRPr>
            </a:lvl9pPr>
          </a:lstStyle>
          <a:p>
            <a:endParaRPr/>
          </a:p>
        </p:txBody>
      </p:sp>
      <p:sp>
        <p:nvSpPr>
          <p:cNvPr id="24" name="Google Shape;24;p3"/>
          <p:cNvSpPr txBox="1">
            <a:spLocks noGrp="1"/>
          </p:cNvSpPr>
          <p:nvPr>
            <p:ph type="ctrTitle" idx="3"/>
          </p:nvPr>
        </p:nvSpPr>
        <p:spPr>
          <a:xfrm>
            <a:off x="3773838" y="2340556"/>
            <a:ext cx="15963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100"/>
              <a:buNone/>
              <a:defRPr sz="1100">
                <a:solidFill>
                  <a:schemeClr val="dk1"/>
                </a:solidFill>
              </a:defRPr>
            </a:lvl1pPr>
            <a:lvl2pPr lvl="1" algn="ctr" rtl="0">
              <a:spcBef>
                <a:spcPts val="0"/>
              </a:spcBef>
              <a:spcAft>
                <a:spcPts val="0"/>
              </a:spcAft>
              <a:buClr>
                <a:schemeClr val="dk1"/>
              </a:buClr>
              <a:buSzPts val="1100"/>
              <a:buNone/>
              <a:defRPr sz="1100">
                <a:solidFill>
                  <a:schemeClr val="dk1"/>
                </a:solidFill>
              </a:defRPr>
            </a:lvl2pPr>
            <a:lvl3pPr lvl="2" algn="ctr" rtl="0">
              <a:spcBef>
                <a:spcPts val="0"/>
              </a:spcBef>
              <a:spcAft>
                <a:spcPts val="0"/>
              </a:spcAft>
              <a:buClr>
                <a:schemeClr val="dk1"/>
              </a:buClr>
              <a:buSzPts val="1100"/>
              <a:buNone/>
              <a:defRPr sz="1100">
                <a:solidFill>
                  <a:schemeClr val="dk1"/>
                </a:solidFill>
              </a:defRPr>
            </a:lvl3pPr>
            <a:lvl4pPr lvl="3" algn="ctr" rtl="0">
              <a:spcBef>
                <a:spcPts val="0"/>
              </a:spcBef>
              <a:spcAft>
                <a:spcPts val="0"/>
              </a:spcAft>
              <a:buClr>
                <a:schemeClr val="dk1"/>
              </a:buClr>
              <a:buSzPts val="1100"/>
              <a:buNone/>
              <a:defRPr sz="1100">
                <a:solidFill>
                  <a:schemeClr val="dk1"/>
                </a:solidFill>
              </a:defRPr>
            </a:lvl4pPr>
            <a:lvl5pPr lvl="4" algn="ctr" rtl="0">
              <a:spcBef>
                <a:spcPts val="0"/>
              </a:spcBef>
              <a:spcAft>
                <a:spcPts val="0"/>
              </a:spcAft>
              <a:buClr>
                <a:schemeClr val="dk1"/>
              </a:buClr>
              <a:buSzPts val="1100"/>
              <a:buNone/>
              <a:defRPr sz="1100">
                <a:solidFill>
                  <a:schemeClr val="dk1"/>
                </a:solidFill>
              </a:defRPr>
            </a:lvl5pPr>
            <a:lvl6pPr lvl="5" algn="ctr" rtl="0">
              <a:spcBef>
                <a:spcPts val="0"/>
              </a:spcBef>
              <a:spcAft>
                <a:spcPts val="0"/>
              </a:spcAft>
              <a:buClr>
                <a:schemeClr val="dk1"/>
              </a:buClr>
              <a:buSzPts val="1100"/>
              <a:buNone/>
              <a:defRPr sz="1100">
                <a:solidFill>
                  <a:schemeClr val="dk1"/>
                </a:solidFill>
              </a:defRPr>
            </a:lvl6pPr>
            <a:lvl7pPr lvl="6" algn="ctr" rtl="0">
              <a:spcBef>
                <a:spcPts val="0"/>
              </a:spcBef>
              <a:spcAft>
                <a:spcPts val="0"/>
              </a:spcAft>
              <a:buClr>
                <a:schemeClr val="dk1"/>
              </a:buClr>
              <a:buSzPts val="1100"/>
              <a:buNone/>
              <a:defRPr sz="1100">
                <a:solidFill>
                  <a:schemeClr val="dk1"/>
                </a:solidFill>
              </a:defRPr>
            </a:lvl7pPr>
            <a:lvl8pPr lvl="7" algn="ctr" rtl="0">
              <a:spcBef>
                <a:spcPts val="0"/>
              </a:spcBef>
              <a:spcAft>
                <a:spcPts val="0"/>
              </a:spcAft>
              <a:buClr>
                <a:schemeClr val="dk1"/>
              </a:buClr>
              <a:buSzPts val="1100"/>
              <a:buNone/>
              <a:defRPr sz="1100">
                <a:solidFill>
                  <a:schemeClr val="dk1"/>
                </a:solidFill>
              </a:defRPr>
            </a:lvl8pPr>
            <a:lvl9pPr lvl="8" algn="ctr" rtl="0">
              <a:spcBef>
                <a:spcPts val="0"/>
              </a:spcBef>
              <a:spcAft>
                <a:spcPts val="0"/>
              </a:spcAft>
              <a:buClr>
                <a:schemeClr val="dk1"/>
              </a:buClr>
              <a:buSzPts val="1100"/>
              <a:buNone/>
              <a:defRPr sz="1100">
                <a:solidFill>
                  <a:schemeClr val="dk1"/>
                </a:solidFill>
              </a:defRPr>
            </a:lvl9pPr>
          </a:lstStyle>
          <a:p>
            <a:endParaRPr/>
          </a:p>
        </p:txBody>
      </p:sp>
      <p:sp>
        <p:nvSpPr>
          <p:cNvPr id="25" name="Google Shape;25;p3"/>
          <p:cNvSpPr txBox="1">
            <a:spLocks noGrp="1"/>
          </p:cNvSpPr>
          <p:nvPr>
            <p:ph type="subTitle" idx="4"/>
          </p:nvPr>
        </p:nvSpPr>
        <p:spPr>
          <a:xfrm>
            <a:off x="6264526" y="2671150"/>
            <a:ext cx="1965000" cy="57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900"/>
              <a:buNone/>
              <a:defRPr sz="900">
                <a:solidFill>
                  <a:schemeClr val="dk1"/>
                </a:solidFill>
              </a:defRPr>
            </a:lvl1pPr>
            <a:lvl2pPr lvl="1" algn="ctr" rtl="0">
              <a:lnSpc>
                <a:spcPct val="100000"/>
              </a:lnSpc>
              <a:spcBef>
                <a:spcPts val="0"/>
              </a:spcBef>
              <a:spcAft>
                <a:spcPts val="0"/>
              </a:spcAft>
              <a:buClr>
                <a:schemeClr val="dk1"/>
              </a:buClr>
              <a:buSzPts val="900"/>
              <a:buNone/>
              <a:defRPr sz="900">
                <a:solidFill>
                  <a:schemeClr val="dk1"/>
                </a:solidFill>
              </a:defRPr>
            </a:lvl2pPr>
            <a:lvl3pPr lvl="2" algn="ctr" rtl="0">
              <a:lnSpc>
                <a:spcPct val="100000"/>
              </a:lnSpc>
              <a:spcBef>
                <a:spcPts val="0"/>
              </a:spcBef>
              <a:spcAft>
                <a:spcPts val="0"/>
              </a:spcAft>
              <a:buClr>
                <a:schemeClr val="dk1"/>
              </a:buClr>
              <a:buSzPts val="900"/>
              <a:buNone/>
              <a:defRPr sz="900">
                <a:solidFill>
                  <a:schemeClr val="dk1"/>
                </a:solidFill>
              </a:defRPr>
            </a:lvl3pPr>
            <a:lvl4pPr lvl="3" algn="ctr" rtl="0">
              <a:lnSpc>
                <a:spcPct val="100000"/>
              </a:lnSpc>
              <a:spcBef>
                <a:spcPts val="0"/>
              </a:spcBef>
              <a:spcAft>
                <a:spcPts val="0"/>
              </a:spcAft>
              <a:buClr>
                <a:schemeClr val="dk1"/>
              </a:buClr>
              <a:buSzPts val="900"/>
              <a:buNone/>
              <a:defRPr sz="900">
                <a:solidFill>
                  <a:schemeClr val="dk1"/>
                </a:solidFill>
              </a:defRPr>
            </a:lvl4pPr>
            <a:lvl5pPr lvl="4" algn="ctr" rtl="0">
              <a:lnSpc>
                <a:spcPct val="100000"/>
              </a:lnSpc>
              <a:spcBef>
                <a:spcPts val="0"/>
              </a:spcBef>
              <a:spcAft>
                <a:spcPts val="0"/>
              </a:spcAft>
              <a:buClr>
                <a:schemeClr val="dk1"/>
              </a:buClr>
              <a:buSzPts val="900"/>
              <a:buNone/>
              <a:defRPr sz="900">
                <a:solidFill>
                  <a:schemeClr val="dk1"/>
                </a:solidFill>
              </a:defRPr>
            </a:lvl5pPr>
            <a:lvl6pPr lvl="5" algn="ctr" rtl="0">
              <a:lnSpc>
                <a:spcPct val="100000"/>
              </a:lnSpc>
              <a:spcBef>
                <a:spcPts val="0"/>
              </a:spcBef>
              <a:spcAft>
                <a:spcPts val="0"/>
              </a:spcAft>
              <a:buClr>
                <a:schemeClr val="dk1"/>
              </a:buClr>
              <a:buSzPts val="900"/>
              <a:buNone/>
              <a:defRPr sz="900">
                <a:solidFill>
                  <a:schemeClr val="dk1"/>
                </a:solidFill>
              </a:defRPr>
            </a:lvl6pPr>
            <a:lvl7pPr lvl="6" algn="ctr" rtl="0">
              <a:lnSpc>
                <a:spcPct val="100000"/>
              </a:lnSpc>
              <a:spcBef>
                <a:spcPts val="0"/>
              </a:spcBef>
              <a:spcAft>
                <a:spcPts val="0"/>
              </a:spcAft>
              <a:buClr>
                <a:schemeClr val="dk1"/>
              </a:buClr>
              <a:buSzPts val="900"/>
              <a:buNone/>
              <a:defRPr sz="900">
                <a:solidFill>
                  <a:schemeClr val="dk1"/>
                </a:solidFill>
              </a:defRPr>
            </a:lvl7pPr>
            <a:lvl8pPr lvl="7" algn="ctr" rtl="0">
              <a:lnSpc>
                <a:spcPct val="100000"/>
              </a:lnSpc>
              <a:spcBef>
                <a:spcPts val="0"/>
              </a:spcBef>
              <a:spcAft>
                <a:spcPts val="0"/>
              </a:spcAft>
              <a:buClr>
                <a:schemeClr val="dk1"/>
              </a:buClr>
              <a:buSzPts val="900"/>
              <a:buNone/>
              <a:defRPr sz="900">
                <a:solidFill>
                  <a:schemeClr val="dk1"/>
                </a:solidFill>
              </a:defRPr>
            </a:lvl8pPr>
            <a:lvl9pPr lvl="8" algn="ctr" rtl="0">
              <a:lnSpc>
                <a:spcPct val="100000"/>
              </a:lnSpc>
              <a:spcBef>
                <a:spcPts val="0"/>
              </a:spcBef>
              <a:spcAft>
                <a:spcPts val="0"/>
              </a:spcAft>
              <a:buClr>
                <a:schemeClr val="dk1"/>
              </a:buClr>
              <a:buSzPts val="900"/>
              <a:buNone/>
              <a:defRPr sz="900">
                <a:solidFill>
                  <a:schemeClr val="dk1"/>
                </a:solidFill>
              </a:defRPr>
            </a:lvl9pPr>
          </a:lstStyle>
          <a:p>
            <a:endParaRPr/>
          </a:p>
        </p:txBody>
      </p:sp>
      <p:sp>
        <p:nvSpPr>
          <p:cNvPr id="26" name="Google Shape;26;p3"/>
          <p:cNvSpPr txBox="1">
            <a:spLocks noGrp="1"/>
          </p:cNvSpPr>
          <p:nvPr>
            <p:ph type="ctrTitle" idx="5"/>
          </p:nvPr>
        </p:nvSpPr>
        <p:spPr>
          <a:xfrm>
            <a:off x="6448876" y="2340556"/>
            <a:ext cx="15963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100"/>
              <a:buNone/>
              <a:defRPr sz="1100">
                <a:solidFill>
                  <a:schemeClr val="dk1"/>
                </a:solidFill>
              </a:defRPr>
            </a:lvl1pPr>
            <a:lvl2pPr lvl="1" algn="ctr" rtl="0">
              <a:spcBef>
                <a:spcPts val="0"/>
              </a:spcBef>
              <a:spcAft>
                <a:spcPts val="0"/>
              </a:spcAft>
              <a:buClr>
                <a:schemeClr val="dk1"/>
              </a:buClr>
              <a:buSzPts val="1100"/>
              <a:buNone/>
              <a:defRPr sz="1100">
                <a:solidFill>
                  <a:schemeClr val="dk1"/>
                </a:solidFill>
              </a:defRPr>
            </a:lvl2pPr>
            <a:lvl3pPr lvl="2" algn="ctr" rtl="0">
              <a:spcBef>
                <a:spcPts val="0"/>
              </a:spcBef>
              <a:spcAft>
                <a:spcPts val="0"/>
              </a:spcAft>
              <a:buClr>
                <a:schemeClr val="dk1"/>
              </a:buClr>
              <a:buSzPts val="1100"/>
              <a:buNone/>
              <a:defRPr sz="1100">
                <a:solidFill>
                  <a:schemeClr val="dk1"/>
                </a:solidFill>
              </a:defRPr>
            </a:lvl3pPr>
            <a:lvl4pPr lvl="3" algn="ctr" rtl="0">
              <a:spcBef>
                <a:spcPts val="0"/>
              </a:spcBef>
              <a:spcAft>
                <a:spcPts val="0"/>
              </a:spcAft>
              <a:buClr>
                <a:schemeClr val="dk1"/>
              </a:buClr>
              <a:buSzPts val="1100"/>
              <a:buNone/>
              <a:defRPr sz="1100">
                <a:solidFill>
                  <a:schemeClr val="dk1"/>
                </a:solidFill>
              </a:defRPr>
            </a:lvl4pPr>
            <a:lvl5pPr lvl="4" algn="ctr" rtl="0">
              <a:spcBef>
                <a:spcPts val="0"/>
              </a:spcBef>
              <a:spcAft>
                <a:spcPts val="0"/>
              </a:spcAft>
              <a:buClr>
                <a:schemeClr val="dk1"/>
              </a:buClr>
              <a:buSzPts val="1100"/>
              <a:buNone/>
              <a:defRPr sz="1100">
                <a:solidFill>
                  <a:schemeClr val="dk1"/>
                </a:solidFill>
              </a:defRPr>
            </a:lvl5pPr>
            <a:lvl6pPr lvl="5" algn="ctr" rtl="0">
              <a:spcBef>
                <a:spcPts val="0"/>
              </a:spcBef>
              <a:spcAft>
                <a:spcPts val="0"/>
              </a:spcAft>
              <a:buClr>
                <a:schemeClr val="dk1"/>
              </a:buClr>
              <a:buSzPts val="1100"/>
              <a:buNone/>
              <a:defRPr sz="1100">
                <a:solidFill>
                  <a:schemeClr val="dk1"/>
                </a:solidFill>
              </a:defRPr>
            </a:lvl6pPr>
            <a:lvl7pPr lvl="6" algn="ctr" rtl="0">
              <a:spcBef>
                <a:spcPts val="0"/>
              </a:spcBef>
              <a:spcAft>
                <a:spcPts val="0"/>
              </a:spcAft>
              <a:buClr>
                <a:schemeClr val="dk1"/>
              </a:buClr>
              <a:buSzPts val="1100"/>
              <a:buNone/>
              <a:defRPr sz="1100">
                <a:solidFill>
                  <a:schemeClr val="dk1"/>
                </a:solidFill>
              </a:defRPr>
            </a:lvl7pPr>
            <a:lvl8pPr lvl="7" algn="ctr" rtl="0">
              <a:spcBef>
                <a:spcPts val="0"/>
              </a:spcBef>
              <a:spcAft>
                <a:spcPts val="0"/>
              </a:spcAft>
              <a:buClr>
                <a:schemeClr val="dk1"/>
              </a:buClr>
              <a:buSzPts val="1100"/>
              <a:buNone/>
              <a:defRPr sz="1100">
                <a:solidFill>
                  <a:schemeClr val="dk1"/>
                </a:solidFill>
              </a:defRPr>
            </a:lvl8pPr>
            <a:lvl9pPr lvl="8" algn="ctr" rtl="0">
              <a:spcBef>
                <a:spcPts val="0"/>
              </a:spcBef>
              <a:spcAft>
                <a:spcPts val="0"/>
              </a:spcAft>
              <a:buClr>
                <a:schemeClr val="dk1"/>
              </a:buClr>
              <a:buSzPts val="1100"/>
              <a:buNone/>
              <a:defRPr sz="1100">
                <a:solidFill>
                  <a:schemeClr val="dk1"/>
                </a:solidFill>
              </a:defRPr>
            </a:lvl9pPr>
          </a:lstStyle>
          <a:p>
            <a:endParaRPr/>
          </a:p>
        </p:txBody>
      </p:sp>
      <p:sp>
        <p:nvSpPr>
          <p:cNvPr id="27" name="Google Shape;27;p3"/>
          <p:cNvSpPr txBox="1">
            <a:spLocks noGrp="1"/>
          </p:cNvSpPr>
          <p:nvPr>
            <p:ph type="subTitle" idx="6"/>
          </p:nvPr>
        </p:nvSpPr>
        <p:spPr>
          <a:xfrm>
            <a:off x="2271011" y="4031100"/>
            <a:ext cx="1965000" cy="57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900"/>
              <a:buNone/>
              <a:defRPr sz="900">
                <a:solidFill>
                  <a:schemeClr val="dk1"/>
                </a:solidFill>
              </a:defRPr>
            </a:lvl1pPr>
            <a:lvl2pPr lvl="1" algn="ctr" rtl="0">
              <a:lnSpc>
                <a:spcPct val="100000"/>
              </a:lnSpc>
              <a:spcBef>
                <a:spcPts val="0"/>
              </a:spcBef>
              <a:spcAft>
                <a:spcPts val="0"/>
              </a:spcAft>
              <a:buClr>
                <a:schemeClr val="dk1"/>
              </a:buClr>
              <a:buSzPts val="900"/>
              <a:buNone/>
              <a:defRPr sz="900">
                <a:solidFill>
                  <a:schemeClr val="dk1"/>
                </a:solidFill>
              </a:defRPr>
            </a:lvl2pPr>
            <a:lvl3pPr lvl="2" algn="ctr" rtl="0">
              <a:lnSpc>
                <a:spcPct val="100000"/>
              </a:lnSpc>
              <a:spcBef>
                <a:spcPts val="0"/>
              </a:spcBef>
              <a:spcAft>
                <a:spcPts val="0"/>
              </a:spcAft>
              <a:buClr>
                <a:schemeClr val="dk1"/>
              </a:buClr>
              <a:buSzPts val="900"/>
              <a:buNone/>
              <a:defRPr sz="900">
                <a:solidFill>
                  <a:schemeClr val="dk1"/>
                </a:solidFill>
              </a:defRPr>
            </a:lvl3pPr>
            <a:lvl4pPr lvl="3" algn="ctr" rtl="0">
              <a:lnSpc>
                <a:spcPct val="100000"/>
              </a:lnSpc>
              <a:spcBef>
                <a:spcPts val="0"/>
              </a:spcBef>
              <a:spcAft>
                <a:spcPts val="0"/>
              </a:spcAft>
              <a:buClr>
                <a:schemeClr val="dk1"/>
              </a:buClr>
              <a:buSzPts val="900"/>
              <a:buNone/>
              <a:defRPr sz="900">
                <a:solidFill>
                  <a:schemeClr val="dk1"/>
                </a:solidFill>
              </a:defRPr>
            </a:lvl4pPr>
            <a:lvl5pPr lvl="4" algn="ctr" rtl="0">
              <a:lnSpc>
                <a:spcPct val="100000"/>
              </a:lnSpc>
              <a:spcBef>
                <a:spcPts val="0"/>
              </a:spcBef>
              <a:spcAft>
                <a:spcPts val="0"/>
              </a:spcAft>
              <a:buClr>
                <a:schemeClr val="dk1"/>
              </a:buClr>
              <a:buSzPts val="900"/>
              <a:buNone/>
              <a:defRPr sz="900">
                <a:solidFill>
                  <a:schemeClr val="dk1"/>
                </a:solidFill>
              </a:defRPr>
            </a:lvl5pPr>
            <a:lvl6pPr lvl="5" algn="ctr" rtl="0">
              <a:lnSpc>
                <a:spcPct val="100000"/>
              </a:lnSpc>
              <a:spcBef>
                <a:spcPts val="0"/>
              </a:spcBef>
              <a:spcAft>
                <a:spcPts val="0"/>
              </a:spcAft>
              <a:buClr>
                <a:schemeClr val="dk1"/>
              </a:buClr>
              <a:buSzPts val="900"/>
              <a:buNone/>
              <a:defRPr sz="900">
                <a:solidFill>
                  <a:schemeClr val="dk1"/>
                </a:solidFill>
              </a:defRPr>
            </a:lvl6pPr>
            <a:lvl7pPr lvl="6" algn="ctr" rtl="0">
              <a:lnSpc>
                <a:spcPct val="100000"/>
              </a:lnSpc>
              <a:spcBef>
                <a:spcPts val="0"/>
              </a:spcBef>
              <a:spcAft>
                <a:spcPts val="0"/>
              </a:spcAft>
              <a:buClr>
                <a:schemeClr val="dk1"/>
              </a:buClr>
              <a:buSzPts val="900"/>
              <a:buNone/>
              <a:defRPr sz="900">
                <a:solidFill>
                  <a:schemeClr val="dk1"/>
                </a:solidFill>
              </a:defRPr>
            </a:lvl7pPr>
            <a:lvl8pPr lvl="7" algn="ctr" rtl="0">
              <a:lnSpc>
                <a:spcPct val="100000"/>
              </a:lnSpc>
              <a:spcBef>
                <a:spcPts val="0"/>
              </a:spcBef>
              <a:spcAft>
                <a:spcPts val="0"/>
              </a:spcAft>
              <a:buClr>
                <a:schemeClr val="dk1"/>
              </a:buClr>
              <a:buSzPts val="900"/>
              <a:buNone/>
              <a:defRPr sz="900">
                <a:solidFill>
                  <a:schemeClr val="dk1"/>
                </a:solidFill>
              </a:defRPr>
            </a:lvl8pPr>
            <a:lvl9pPr lvl="8" algn="ctr" rtl="0">
              <a:lnSpc>
                <a:spcPct val="100000"/>
              </a:lnSpc>
              <a:spcBef>
                <a:spcPts val="0"/>
              </a:spcBef>
              <a:spcAft>
                <a:spcPts val="0"/>
              </a:spcAft>
              <a:buClr>
                <a:schemeClr val="dk1"/>
              </a:buClr>
              <a:buSzPts val="900"/>
              <a:buNone/>
              <a:defRPr sz="900">
                <a:solidFill>
                  <a:schemeClr val="dk1"/>
                </a:solidFill>
              </a:defRPr>
            </a:lvl9pPr>
          </a:lstStyle>
          <a:p>
            <a:endParaRPr/>
          </a:p>
        </p:txBody>
      </p:sp>
      <p:sp>
        <p:nvSpPr>
          <p:cNvPr id="28" name="Google Shape;28;p3"/>
          <p:cNvSpPr txBox="1">
            <a:spLocks noGrp="1"/>
          </p:cNvSpPr>
          <p:nvPr>
            <p:ph type="ctrTitle" idx="7"/>
          </p:nvPr>
        </p:nvSpPr>
        <p:spPr>
          <a:xfrm>
            <a:off x="2455361" y="3700506"/>
            <a:ext cx="15963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100"/>
              <a:buNone/>
              <a:defRPr sz="1100">
                <a:solidFill>
                  <a:schemeClr val="dk1"/>
                </a:solidFill>
              </a:defRPr>
            </a:lvl1pPr>
            <a:lvl2pPr lvl="1" algn="ctr" rtl="0">
              <a:spcBef>
                <a:spcPts val="0"/>
              </a:spcBef>
              <a:spcAft>
                <a:spcPts val="0"/>
              </a:spcAft>
              <a:buClr>
                <a:schemeClr val="dk1"/>
              </a:buClr>
              <a:buSzPts val="1100"/>
              <a:buNone/>
              <a:defRPr sz="1100">
                <a:solidFill>
                  <a:schemeClr val="dk1"/>
                </a:solidFill>
              </a:defRPr>
            </a:lvl2pPr>
            <a:lvl3pPr lvl="2" algn="ctr" rtl="0">
              <a:spcBef>
                <a:spcPts val="0"/>
              </a:spcBef>
              <a:spcAft>
                <a:spcPts val="0"/>
              </a:spcAft>
              <a:buClr>
                <a:schemeClr val="dk1"/>
              </a:buClr>
              <a:buSzPts val="1100"/>
              <a:buNone/>
              <a:defRPr sz="1100">
                <a:solidFill>
                  <a:schemeClr val="dk1"/>
                </a:solidFill>
              </a:defRPr>
            </a:lvl3pPr>
            <a:lvl4pPr lvl="3" algn="ctr" rtl="0">
              <a:spcBef>
                <a:spcPts val="0"/>
              </a:spcBef>
              <a:spcAft>
                <a:spcPts val="0"/>
              </a:spcAft>
              <a:buClr>
                <a:schemeClr val="dk1"/>
              </a:buClr>
              <a:buSzPts val="1100"/>
              <a:buNone/>
              <a:defRPr sz="1100">
                <a:solidFill>
                  <a:schemeClr val="dk1"/>
                </a:solidFill>
              </a:defRPr>
            </a:lvl4pPr>
            <a:lvl5pPr lvl="4" algn="ctr" rtl="0">
              <a:spcBef>
                <a:spcPts val="0"/>
              </a:spcBef>
              <a:spcAft>
                <a:spcPts val="0"/>
              </a:spcAft>
              <a:buClr>
                <a:schemeClr val="dk1"/>
              </a:buClr>
              <a:buSzPts val="1100"/>
              <a:buNone/>
              <a:defRPr sz="1100">
                <a:solidFill>
                  <a:schemeClr val="dk1"/>
                </a:solidFill>
              </a:defRPr>
            </a:lvl5pPr>
            <a:lvl6pPr lvl="5" algn="ctr" rtl="0">
              <a:spcBef>
                <a:spcPts val="0"/>
              </a:spcBef>
              <a:spcAft>
                <a:spcPts val="0"/>
              </a:spcAft>
              <a:buClr>
                <a:schemeClr val="dk1"/>
              </a:buClr>
              <a:buSzPts val="1100"/>
              <a:buNone/>
              <a:defRPr sz="1100">
                <a:solidFill>
                  <a:schemeClr val="dk1"/>
                </a:solidFill>
              </a:defRPr>
            </a:lvl6pPr>
            <a:lvl7pPr lvl="6" algn="ctr" rtl="0">
              <a:spcBef>
                <a:spcPts val="0"/>
              </a:spcBef>
              <a:spcAft>
                <a:spcPts val="0"/>
              </a:spcAft>
              <a:buClr>
                <a:schemeClr val="dk1"/>
              </a:buClr>
              <a:buSzPts val="1100"/>
              <a:buNone/>
              <a:defRPr sz="1100">
                <a:solidFill>
                  <a:schemeClr val="dk1"/>
                </a:solidFill>
              </a:defRPr>
            </a:lvl7pPr>
            <a:lvl8pPr lvl="7" algn="ctr" rtl="0">
              <a:spcBef>
                <a:spcPts val="0"/>
              </a:spcBef>
              <a:spcAft>
                <a:spcPts val="0"/>
              </a:spcAft>
              <a:buClr>
                <a:schemeClr val="dk1"/>
              </a:buClr>
              <a:buSzPts val="1100"/>
              <a:buNone/>
              <a:defRPr sz="1100">
                <a:solidFill>
                  <a:schemeClr val="dk1"/>
                </a:solidFill>
              </a:defRPr>
            </a:lvl8pPr>
            <a:lvl9pPr lvl="8" algn="ctr" rtl="0">
              <a:spcBef>
                <a:spcPts val="0"/>
              </a:spcBef>
              <a:spcAft>
                <a:spcPts val="0"/>
              </a:spcAft>
              <a:buClr>
                <a:schemeClr val="dk1"/>
              </a:buClr>
              <a:buSzPts val="1100"/>
              <a:buNone/>
              <a:defRPr sz="1100">
                <a:solidFill>
                  <a:schemeClr val="dk1"/>
                </a:solidFill>
              </a:defRPr>
            </a:lvl9pPr>
          </a:lstStyle>
          <a:p>
            <a:endParaRPr/>
          </a:p>
        </p:txBody>
      </p:sp>
      <p:sp>
        <p:nvSpPr>
          <p:cNvPr id="29" name="Google Shape;29;p3"/>
          <p:cNvSpPr txBox="1">
            <a:spLocks noGrp="1"/>
          </p:cNvSpPr>
          <p:nvPr>
            <p:ph type="subTitle" idx="8"/>
          </p:nvPr>
        </p:nvSpPr>
        <p:spPr>
          <a:xfrm>
            <a:off x="4892774" y="4031100"/>
            <a:ext cx="1965000" cy="572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900"/>
              <a:buNone/>
              <a:defRPr sz="900">
                <a:solidFill>
                  <a:schemeClr val="dk1"/>
                </a:solidFill>
              </a:defRPr>
            </a:lvl1pPr>
            <a:lvl2pPr lvl="1" algn="ctr" rtl="0">
              <a:lnSpc>
                <a:spcPct val="100000"/>
              </a:lnSpc>
              <a:spcBef>
                <a:spcPts val="0"/>
              </a:spcBef>
              <a:spcAft>
                <a:spcPts val="0"/>
              </a:spcAft>
              <a:buClr>
                <a:schemeClr val="dk1"/>
              </a:buClr>
              <a:buSzPts val="900"/>
              <a:buNone/>
              <a:defRPr sz="900">
                <a:solidFill>
                  <a:schemeClr val="dk1"/>
                </a:solidFill>
              </a:defRPr>
            </a:lvl2pPr>
            <a:lvl3pPr lvl="2" algn="ctr" rtl="0">
              <a:lnSpc>
                <a:spcPct val="100000"/>
              </a:lnSpc>
              <a:spcBef>
                <a:spcPts val="0"/>
              </a:spcBef>
              <a:spcAft>
                <a:spcPts val="0"/>
              </a:spcAft>
              <a:buClr>
                <a:schemeClr val="dk1"/>
              </a:buClr>
              <a:buSzPts val="900"/>
              <a:buNone/>
              <a:defRPr sz="900">
                <a:solidFill>
                  <a:schemeClr val="dk1"/>
                </a:solidFill>
              </a:defRPr>
            </a:lvl3pPr>
            <a:lvl4pPr lvl="3" algn="ctr" rtl="0">
              <a:lnSpc>
                <a:spcPct val="100000"/>
              </a:lnSpc>
              <a:spcBef>
                <a:spcPts val="0"/>
              </a:spcBef>
              <a:spcAft>
                <a:spcPts val="0"/>
              </a:spcAft>
              <a:buClr>
                <a:schemeClr val="dk1"/>
              </a:buClr>
              <a:buSzPts val="900"/>
              <a:buNone/>
              <a:defRPr sz="900">
                <a:solidFill>
                  <a:schemeClr val="dk1"/>
                </a:solidFill>
              </a:defRPr>
            </a:lvl4pPr>
            <a:lvl5pPr lvl="4" algn="ctr" rtl="0">
              <a:lnSpc>
                <a:spcPct val="100000"/>
              </a:lnSpc>
              <a:spcBef>
                <a:spcPts val="0"/>
              </a:spcBef>
              <a:spcAft>
                <a:spcPts val="0"/>
              </a:spcAft>
              <a:buClr>
                <a:schemeClr val="dk1"/>
              </a:buClr>
              <a:buSzPts val="900"/>
              <a:buNone/>
              <a:defRPr sz="900">
                <a:solidFill>
                  <a:schemeClr val="dk1"/>
                </a:solidFill>
              </a:defRPr>
            </a:lvl5pPr>
            <a:lvl6pPr lvl="5" algn="ctr" rtl="0">
              <a:lnSpc>
                <a:spcPct val="100000"/>
              </a:lnSpc>
              <a:spcBef>
                <a:spcPts val="0"/>
              </a:spcBef>
              <a:spcAft>
                <a:spcPts val="0"/>
              </a:spcAft>
              <a:buClr>
                <a:schemeClr val="dk1"/>
              </a:buClr>
              <a:buSzPts val="900"/>
              <a:buNone/>
              <a:defRPr sz="900">
                <a:solidFill>
                  <a:schemeClr val="dk1"/>
                </a:solidFill>
              </a:defRPr>
            </a:lvl6pPr>
            <a:lvl7pPr lvl="6" algn="ctr" rtl="0">
              <a:lnSpc>
                <a:spcPct val="100000"/>
              </a:lnSpc>
              <a:spcBef>
                <a:spcPts val="0"/>
              </a:spcBef>
              <a:spcAft>
                <a:spcPts val="0"/>
              </a:spcAft>
              <a:buClr>
                <a:schemeClr val="dk1"/>
              </a:buClr>
              <a:buSzPts val="900"/>
              <a:buNone/>
              <a:defRPr sz="900">
                <a:solidFill>
                  <a:schemeClr val="dk1"/>
                </a:solidFill>
              </a:defRPr>
            </a:lvl7pPr>
            <a:lvl8pPr lvl="7" algn="ctr" rtl="0">
              <a:lnSpc>
                <a:spcPct val="100000"/>
              </a:lnSpc>
              <a:spcBef>
                <a:spcPts val="0"/>
              </a:spcBef>
              <a:spcAft>
                <a:spcPts val="0"/>
              </a:spcAft>
              <a:buClr>
                <a:schemeClr val="dk1"/>
              </a:buClr>
              <a:buSzPts val="900"/>
              <a:buNone/>
              <a:defRPr sz="900">
                <a:solidFill>
                  <a:schemeClr val="dk1"/>
                </a:solidFill>
              </a:defRPr>
            </a:lvl8pPr>
            <a:lvl9pPr lvl="8" algn="ctr" rtl="0">
              <a:lnSpc>
                <a:spcPct val="100000"/>
              </a:lnSpc>
              <a:spcBef>
                <a:spcPts val="0"/>
              </a:spcBef>
              <a:spcAft>
                <a:spcPts val="0"/>
              </a:spcAft>
              <a:buClr>
                <a:schemeClr val="dk1"/>
              </a:buClr>
              <a:buSzPts val="900"/>
              <a:buNone/>
              <a:defRPr sz="900">
                <a:solidFill>
                  <a:schemeClr val="dk1"/>
                </a:solidFill>
              </a:defRPr>
            </a:lvl9pPr>
          </a:lstStyle>
          <a:p>
            <a:endParaRPr/>
          </a:p>
        </p:txBody>
      </p:sp>
      <p:sp>
        <p:nvSpPr>
          <p:cNvPr id="30" name="Google Shape;30;p3"/>
          <p:cNvSpPr txBox="1">
            <a:spLocks noGrp="1"/>
          </p:cNvSpPr>
          <p:nvPr>
            <p:ph type="ctrTitle" idx="9"/>
          </p:nvPr>
        </p:nvSpPr>
        <p:spPr>
          <a:xfrm>
            <a:off x="5077124" y="3700506"/>
            <a:ext cx="1596300" cy="577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1100"/>
              <a:buNone/>
              <a:defRPr sz="1100">
                <a:solidFill>
                  <a:schemeClr val="dk1"/>
                </a:solidFill>
              </a:defRPr>
            </a:lvl1pPr>
            <a:lvl2pPr lvl="1" algn="ctr" rtl="0">
              <a:spcBef>
                <a:spcPts val="0"/>
              </a:spcBef>
              <a:spcAft>
                <a:spcPts val="0"/>
              </a:spcAft>
              <a:buClr>
                <a:schemeClr val="dk1"/>
              </a:buClr>
              <a:buSzPts val="1100"/>
              <a:buNone/>
              <a:defRPr sz="1100">
                <a:solidFill>
                  <a:schemeClr val="dk1"/>
                </a:solidFill>
              </a:defRPr>
            </a:lvl2pPr>
            <a:lvl3pPr lvl="2" algn="ctr" rtl="0">
              <a:spcBef>
                <a:spcPts val="0"/>
              </a:spcBef>
              <a:spcAft>
                <a:spcPts val="0"/>
              </a:spcAft>
              <a:buClr>
                <a:schemeClr val="dk1"/>
              </a:buClr>
              <a:buSzPts val="1100"/>
              <a:buNone/>
              <a:defRPr sz="1100">
                <a:solidFill>
                  <a:schemeClr val="dk1"/>
                </a:solidFill>
              </a:defRPr>
            </a:lvl3pPr>
            <a:lvl4pPr lvl="3" algn="ctr" rtl="0">
              <a:spcBef>
                <a:spcPts val="0"/>
              </a:spcBef>
              <a:spcAft>
                <a:spcPts val="0"/>
              </a:spcAft>
              <a:buClr>
                <a:schemeClr val="dk1"/>
              </a:buClr>
              <a:buSzPts val="1100"/>
              <a:buNone/>
              <a:defRPr sz="1100">
                <a:solidFill>
                  <a:schemeClr val="dk1"/>
                </a:solidFill>
              </a:defRPr>
            </a:lvl4pPr>
            <a:lvl5pPr lvl="4" algn="ctr" rtl="0">
              <a:spcBef>
                <a:spcPts val="0"/>
              </a:spcBef>
              <a:spcAft>
                <a:spcPts val="0"/>
              </a:spcAft>
              <a:buClr>
                <a:schemeClr val="dk1"/>
              </a:buClr>
              <a:buSzPts val="1100"/>
              <a:buNone/>
              <a:defRPr sz="1100">
                <a:solidFill>
                  <a:schemeClr val="dk1"/>
                </a:solidFill>
              </a:defRPr>
            </a:lvl5pPr>
            <a:lvl6pPr lvl="5" algn="ctr" rtl="0">
              <a:spcBef>
                <a:spcPts val="0"/>
              </a:spcBef>
              <a:spcAft>
                <a:spcPts val="0"/>
              </a:spcAft>
              <a:buClr>
                <a:schemeClr val="dk1"/>
              </a:buClr>
              <a:buSzPts val="1100"/>
              <a:buNone/>
              <a:defRPr sz="1100">
                <a:solidFill>
                  <a:schemeClr val="dk1"/>
                </a:solidFill>
              </a:defRPr>
            </a:lvl6pPr>
            <a:lvl7pPr lvl="6" algn="ctr" rtl="0">
              <a:spcBef>
                <a:spcPts val="0"/>
              </a:spcBef>
              <a:spcAft>
                <a:spcPts val="0"/>
              </a:spcAft>
              <a:buClr>
                <a:schemeClr val="dk1"/>
              </a:buClr>
              <a:buSzPts val="1100"/>
              <a:buNone/>
              <a:defRPr sz="1100">
                <a:solidFill>
                  <a:schemeClr val="dk1"/>
                </a:solidFill>
              </a:defRPr>
            </a:lvl7pPr>
            <a:lvl8pPr lvl="7" algn="ctr" rtl="0">
              <a:spcBef>
                <a:spcPts val="0"/>
              </a:spcBef>
              <a:spcAft>
                <a:spcPts val="0"/>
              </a:spcAft>
              <a:buClr>
                <a:schemeClr val="dk1"/>
              </a:buClr>
              <a:buSzPts val="1100"/>
              <a:buNone/>
              <a:defRPr sz="1100">
                <a:solidFill>
                  <a:schemeClr val="dk1"/>
                </a:solidFill>
              </a:defRPr>
            </a:lvl8pPr>
            <a:lvl9pPr lvl="8" algn="ctr" rtl="0">
              <a:spcBef>
                <a:spcPts val="0"/>
              </a:spcBef>
              <a:spcAft>
                <a:spcPts val="0"/>
              </a:spcAft>
              <a:buClr>
                <a:schemeClr val="dk1"/>
              </a:buClr>
              <a:buSzPts val="1100"/>
              <a:buNone/>
              <a:defRPr sz="1100">
                <a:solidFill>
                  <a:schemeClr val="dk1"/>
                </a:solidFill>
              </a:defRPr>
            </a:lvl9pPr>
          </a:lstStyle>
          <a:p>
            <a:endParaRPr/>
          </a:p>
        </p:txBody>
      </p:sp>
      <p:sp>
        <p:nvSpPr>
          <p:cNvPr id="31" name="Google Shape;31;p3"/>
          <p:cNvSpPr txBox="1">
            <a:spLocks noGrp="1"/>
          </p:cNvSpPr>
          <p:nvPr>
            <p:ph type="ctrTitle" idx="13"/>
          </p:nvPr>
        </p:nvSpPr>
        <p:spPr>
          <a:xfrm>
            <a:off x="3080975" y="398750"/>
            <a:ext cx="2982000" cy="6891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1400"/>
              <a:buFont typeface="Nunito Sans ExtraBold"/>
              <a:buNone/>
              <a:defRPr sz="1400" b="0">
                <a:solidFill>
                  <a:schemeClr val="lt1"/>
                </a:solidFill>
                <a:latin typeface="Nunito Sans ExtraBold"/>
                <a:ea typeface="Nunito Sans ExtraBold"/>
                <a:cs typeface="Nunito Sans ExtraBold"/>
                <a:sym typeface="Nunito Sans ExtraBold"/>
              </a:defRPr>
            </a:lvl1pPr>
            <a:lvl2pPr lvl="1" algn="r" rtl="0">
              <a:spcBef>
                <a:spcPts val="0"/>
              </a:spcBef>
              <a:spcAft>
                <a:spcPts val="0"/>
              </a:spcAft>
              <a:buClr>
                <a:schemeClr val="lt1"/>
              </a:buClr>
              <a:buSzPts val="1400"/>
              <a:buFont typeface="Nunito Sans ExtraBold"/>
              <a:buNone/>
              <a:defRPr sz="1400" b="0">
                <a:solidFill>
                  <a:schemeClr val="lt1"/>
                </a:solidFill>
                <a:latin typeface="Nunito Sans ExtraBold"/>
                <a:ea typeface="Nunito Sans ExtraBold"/>
                <a:cs typeface="Nunito Sans ExtraBold"/>
                <a:sym typeface="Nunito Sans ExtraBold"/>
              </a:defRPr>
            </a:lvl2pPr>
            <a:lvl3pPr lvl="2" algn="r" rtl="0">
              <a:spcBef>
                <a:spcPts val="0"/>
              </a:spcBef>
              <a:spcAft>
                <a:spcPts val="0"/>
              </a:spcAft>
              <a:buClr>
                <a:schemeClr val="lt1"/>
              </a:buClr>
              <a:buSzPts val="1400"/>
              <a:buFont typeface="Nunito Sans ExtraBold"/>
              <a:buNone/>
              <a:defRPr sz="1400" b="0">
                <a:solidFill>
                  <a:schemeClr val="lt1"/>
                </a:solidFill>
                <a:latin typeface="Nunito Sans ExtraBold"/>
                <a:ea typeface="Nunito Sans ExtraBold"/>
                <a:cs typeface="Nunito Sans ExtraBold"/>
                <a:sym typeface="Nunito Sans ExtraBold"/>
              </a:defRPr>
            </a:lvl3pPr>
            <a:lvl4pPr lvl="3" algn="r" rtl="0">
              <a:spcBef>
                <a:spcPts val="0"/>
              </a:spcBef>
              <a:spcAft>
                <a:spcPts val="0"/>
              </a:spcAft>
              <a:buClr>
                <a:schemeClr val="lt1"/>
              </a:buClr>
              <a:buSzPts val="1400"/>
              <a:buFont typeface="Nunito Sans ExtraBold"/>
              <a:buNone/>
              <a:defRPr sz="1400" b="0">
                <a:solidFill>
                  <a:schemeClr val="lt1"/>
                </a:solidFill>
                <a:latin typeface="Nunito Sans ExtraBold"/>
                <a:ea typeface="Nunito Sans ExtraBold"/>
                <a:cs typeface="Nunito Sans ExtraBold"/>
                <a:sym typeface="Nunito Sans ExtraBold"/>
              </a:defRPr>
            </a:lvl4pPr>
            <a:lvl5pPr lvl="4" algn="r" rtl="0">
              <a:spcBef>
                <a:spcPts val="0"/>
              </a:spcBef>
              <a:spcAft>
                <a:spcPts val="0"/>
              </a:spcAft>
              <a:buClr>
                <a:schemeClr val="lt1"/>
              </a:buClr>
              <a:buSzPts val="1400"/>
              <a:buFont typeface="Nunito Sans ExtraBold"/>
              <a:buNone/>
              <a:defRPr sz="1400" b="0">
                <a:solidFill>
                  <a:schemeClr val="lt1"/>
                </a:solidFill>
                <a:latin typeface="Nunito Sans ExtraBold"/>
                <a:ea typeface="Nunito Sans ExtraBold"/>
                <a:cs typeface="Nunito Sans ExtraBold"/>
                <a:sym typeface="Nunito Sans ExtraBold"/>
              </a:defRPr>
            </a:lvl5pPr>
            <a:lvl6pPr lvl="5" algn="r" rtl="0">
              <a:spcBef>
                <a:spcPts val="0"/>
              </a:spcBef>
              <a:spcAft>
                <a:spcPts val="0"/>
              </a:spcAft>
              <a:buClr>
                <a:schemeClr val="lt1"/>
              </a:buClr>
              <a:buSzPts val="1400"/>
              <a:buFont typeface="Nunito Sans ExtraBold"/>
              <a:buNone/>
              <a:defRPr sz="1400" b="0">
                <a:solidFill>
                  <a:schemeClr val="lt1"/>
                </a:solidFill>
                <a:latin typeface="Nunito Sans ExtraBold"/>
                <a:ea typeface="Nunito Sans ExtraBold"/>
                <a:cs typeface="Nunito Sans ExtraBold"/>
                <a:sym typeface="Nunito Sans ExtraBold"/>
              </a:defRPr>
            </a:lvl6pPr>
            <a:lvl7pPr lvl="6" algn="r" rtl="0">
              <a:spcBef>
                <a:spcPts val="0"/>
              </a:spcBef>
              <a:spcAft>
                <a:spcPts val="0"/>
              </a:spcAft>
              <a:buClr>
                <a:schemeClr val="lt1"/>
              </a:buClr>
              <a:buSzPts val="1400"/>
              <a:buFont typeface="Nunito Sans ExtraBold"/>
              <a:buNone/>
              <a:defRPr sz="1400" b="0">
                <a:solidFill>
                  <a:schemeClr val="lt1"/>
                </a:solidFill>
                <a:latin typeface="Nunito Sans ExtraBold"/>
                <a:ea typeface="Nunito Sans ExtraBold"/>
                <a:cs typeface="Nunito Sans ExtraBold"/>
                <a:sym typeface="Nunito Sans ExtraBold"/>
              </a:defRPr>
            </a:lvl7pPr>
            <a:lvl8pPr lvl="7" algn="r" rtl="0">
              <a:spcBef>
                <a:spcPts val="0"/>
              </a:spcBef>
              <a:spcAft>
                <a:spcPts val="0"/>
              </a:spcAft>
              <a:buClr>
                <a:schemeClr val="lt1"/>
              </a:buClr>
              <a:buSzPts val="1400"/>
              <a:buFont typeface="Nunito Sans ExtraBold"/>
              <a:buNone/>
              <a:defRPr sz="1400" b="0">
                <a:solidFill>
                  <a:schemeClr val="lt1"/>
                </a:solidFill>
                <a:latin typeface="Nunito Sans ExtraBold"/>
                <a:ea typeface="Nunito Sans ExtraBold"/>
                <a:cs typeface="Nunito Sans ExtraBold"/>
                <a:sym typeface="Nunito Sans ExtraBold"/>
              </a:defRPr>
            </a:lvl8pPr>
            <a:lvl9pPr lvl="8" algn="r" rtl="0">
              <a:spcBef>
                <a:spcPts val="0"/>
              </a:spcBef>
              <a:spcAft>
                <a:spcPts val="0"/>
              </a:spcAft>
              <a:buClr>
                <a:schemeClr val="lt1"/>
              </a:buClr>
              <a:buSzPts val="1400"/>
              <a:buFont typeface="Nunito Sans ExtraBold"/>
              <a:buNone/>
              <a:defRPr sz="1400" b="0">
                <a:solidFill>
                  <a:schemeClr val="lt1"/>
                </a:solidFill>
                <a:latin typeface="Nunito Sans ExtraBold"/>
                <a:ea typeface="Nunito Sans ExtraBold"/>
                <a:cs typeface="Nunito Sans ExtraBold"/>
                <a:sym typeface="Nunito Sans ExtraBold"/>
              </a:defRPr>
            </a:lvl9pPr>
          </a:lstStyle>
          <a:p>
            <a:endParaRPr/>
          </a:p>
        </p:txBody>
      </p:sp>
      <p:sp>
        <p:nvSpPr>
          <p:cNvPr id="32" name="Google Shape;32;p3"/>
          <p:cNvSpPr txBox="1">
            <a:spLocks noGrp="1"/>
          </p:cNvSpPr>
          <p:nvPr>
            <p:ph type="title" idx="14" hasCustomPrompt="1"/>
          </p:nvPr>
        </p:nvSpPr>
        <p:spPr>
          <a:xfrm>
            <a:off x="1575838" y="2012475"/>
            <a:ext cx="748800" cy="303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400"/>
              <a:buNone/>
              <a:defRPr sz="1400">
                <a:solidFill>
                  <a:schemeClr val="lt1"/>
                </a:solidFill>
              </a:defRPr>
            </a:lvl1pPr>
            <a:lvl2pPr lvl="1"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9pPr>
          </a:lstStyle>
          <a:p>
            <a:r>
              <a:t>xx%</a:t>
            </a:r>
          </a:p>
        </p:txBody>
      </p:sp>
      <p:sp>
        <p:nvSpPr>
          <p:cNvPr id="33" name="Google Shape;33;p3"/>
          <p:cNvSpPr txBox="1">
            <a:spLocks noGrp="1"/>
          </p:cNvSpPr>
          <p:nvPr>
            <p:ph type="title" idx="15" hasCustomPrompt="1"/>
          </p:nvPr>
        </p:nvSpPr>
        <p:spPr>
          <a:xfrm>
            <a:off x="4197618" y="2012475"/>
            <a:ext cx="748800" cy="303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400"/>
              <a:buNone/>
              <a:defRPr sz="1400">
                <a:solidFill>
                  <a:schemeClr val="lt1"/>
                </a:solidFill>
              </a:defRPr>
            </a:lvl1pPr>
            <a:lvl2pPr lvl="1"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9pPr>
          </a:lstStyle>
          <a:p>
            <a:r>
              <a:t>xx%</a:t>
            </a:r>
          </a:p>
        </p:txBody>
      </p:sp>
      <p:sp>
        <p:nvSpPr>
          <p:cNvPr id="34" name="Google Shape;34;p3"/>
          <p:cNvSpPr txBox="1">
            <a:spLocks noGrp="1"/>
          </p:cNvSpPr>
          <p:nvPr>
            <p:ph type="title" idx="16" hasCustomPrompt="1"/>
          </p:nvPr>
        </p:nvSpPr>
        <p:spPr>
          <a:xfrm>
            <a:off x="6872626" y="2012475"/>
            <a:ext cx="748800" cy="303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400"/>
              <a:buNone/>
              <a:defRPr sz="1400">
                <a:solidFill>
                  <a:schemeClr val="lt1"/>
                </a:solidFill>
              </a:defRPr>
            </a:lvl1pPr>
            <a:lvl2pPr lvl="1"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9pPr>
          </a:lstStyle>
          <a:p>
            <a:r>
              <a:t>xx%</a:t>
            </a:r>
          </a:p>
        </p:txBody>
      </p:sp>
      <p:sp>
        <p:nvSpPr>
          <p:cNvPr id="35" name="Google Shape;35;p3"/>
          <p:cNvSpPr txBox="1">
            <a:spLocks noGrp="1"/>
          </p:cNvSpPr>
          <p:nvPr>
            <p:ph type="title" idx="17" hasCustomPrompt="1"/>
          </p:nvPr>
        </p:nvSpPr>
        <p:spPr>
          <a:xfrm>
            <a:off x="2879111" y="3386650"/>
            <a:ext cx="748800" cy="303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400"/>
              <a:buNone/>
              <a:defRPr sz="1400">
                <a:solidFill>
                  <a:schemeClr val="lt1"/>
                </a:solidFill>
              </a:defRPr>
            </a:lvl1pPr>
            <a:lvl2pPr lvl="1"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9pPr>
          </a:lstStyle>
          <a:p>
            <a:r>
              <a:t>xx%</a:t>
            </a:r>
          </a:p>
        </p:txBody>
      </p:sp>
      <p:sp>
        <p:nvSpPr>
          <p:cNvPr id="36" name="Google Shape;36;p3"/>
          <p:cNvSpPr txBox="1">
            <a:spLocks noGrp="1"/>
          </p:cNvSpPr>
          <p:nvPr>
            <p:ph type="title" idx="18" hasCustomPrompt="1"/>
          </p:nvPr>
        </p:nvSpPr>
        <p:spPr>
          <a:xfrm>
            <a:off x="5500879" y="3386650"/>
            <a:ext cx="748800" cy="303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1400"/>
              <a:buNone/>
              <a:defRPr sz="1400">
                <a:solidFill>
                  <a:schemeClr val="lt1"/>
                </a:solidFill>
              </a:defRPr>
            </a:lvl1pPr>
            <a:lvl2pPr lvl="1"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2pPr>
            <a:lvl3pPr lvl="2"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3pPr>
            <a:lvl4pPr lvl="3"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4pPr>
            <a:lvl5pPr lvl="4"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5pPr>
            <a:lvl6pPr lvl="5"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6pPr>
            <a:lvl7pPr lvl="6"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7pPr>
            <a:lvl8pPr lvl="7"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8pPr>
            <a:lvl9pPr lvl="8" algn="ctr" rtl="0">
              <a:spcBef>
                <a:spcPts val="0"/>
              </a:spcBef>
              <a:spcAft>
                <a:spcPts val="0"/>
              </a:spcAft>
              <a:buClr>
                <a:schemeClr val="lt1"/>
              </a:buClr>
              <a:buSzPts val="1400"/>
              <a:buFont typeface="Fira Sans Extra Condensed Medium"/>
              <a:buNone/>
              <a:defRPr sz="1400">
                <a:solidFill>
                  <a:schemeClr val="lt1"/>
                </a:solidFill>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subtitle">
  <p:cSld name="CUSTOM_12">
    <p:spTree>
      <p:nvGrpSpPr>
        <p:cNvPr id="1" name="Shape 42"/>
        <p:cNvGrpSpPr/>
        <p:nvPr/>
      </p:nvGrpSpPr>
      <p:grpSpPr>
        <a:xfrm>
          <a:off x="0" y="0"/>
          <a:ext cx="0" cy="0"/>
          <a:chOff x="0" y="0"/>
          <a:chExt cx="0" cy="0"/>
        </a:xfrm>
      </p:grpSpPr>
      <p:sp>
        <p:nvSpPr>
          <p:cNvPr id="43" name="Google Shape;43;p5"/>
          <p:cNvSpPr/>
          <p:nvPr/>
        </p:nvSpPr>
        <p:spPr>
          <a:xfrm flipH="1">
            <a:off x="-447675" y="-42125"/>
            <a:ext cx="5743575" cy="5200650"/>
          </a:xfrm>
          <a:custGeom>
            <a:avLst/>
            <a:gdLst/>
            <a:ahLst/>
            <a:cxnLst/>
            <a:rect l="l" t="t" r="r" b="b"/>
            <a:pathLst>
              <a:path w="229743" h="208026" extrusionOk="0">
                <a:moveTo>
                  <a:pt x="62865" y="1524"/>
                </a:moveTo>
                <a:lnTo>
                  <a:pt x="0" y="208026"/>
                </a:lnTo>
                <a:lnTo>
                  <a:pt x="229743" y="208026"/>
                </a:lnTo>
                <a:lnTo>
                  <a:pt x="229743" y="0"/>
                </a:lnTo>
                <a:close/>
              </a:path>
            </a:pathLst>
          </a:custGeom>
          <a:solidFill>
            <a:schemeClr val="dk1"/>
          </a:solidFill>
          <a:ln>
            <a:noFill/>
          </a:ln>
        </p:spPr>
      </p:sp>
      <p:sp>
        <p:nvSpPr>
          <p:cNvPr id="44" name="Google Shape;44;p5"/>
          <p:cNvSpPr txBox="1">
            <a:spLocks noGrp="1"/>
          </p:cNvSpPr>
          <p:nvPr>
            <p:ph type="ctrTitle"/>
          </p:nvPr>
        </p:nvSpPr>
        <p:spPr>
          <a:xfrm>
            <a:off x="630625" y="1659512"/>
            <a:ext cx="3867300" cy="9705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300"/>
              <a:buNone/>
              <a:defRPr sz="1300">
                <a:solidFill>
                  <a:schemeClr val="lt1"/>
                </a:solidFill>
              </a:defRPr>
            </a:lvl1pPr>
            <a:lvl2pPr lvl="1" rtl="0">
              <a:spcBef>
                <a:spcPts val="0"/>
              </a:spcBef>
              <a:spcAft>
                <a:spcPts val="0"/>
              </a:spcAft>
              <a:buClr>
                <a:schemeClr val="lt1"/>
              </a:buClr>
              <a:buSzPts val="1300"/>
              <a:buNone/>
              <a:defRPr sz="1300">
                <a:solidFill>
                  <a:schemeClr val="lt1"/>
                </a:solidFill>
              </a:defRPr>
            </a:lvl2pPr>
            <a:lvl3pPr lvl="2" rtl="0">
              <a:spcBef>
                <a:spcPts val="0"/>
              </a:spcBef>
              <a:spcAft>
                <a:spcPts val="0"/>
              </a:spcAft>
              <a:buClr>
                <a:schemeClr val="lt1"/>
              </a:buClr>
              <a:buSzPts val="1300"/>
              <a:buNone/>
              <a:defRPr sz="1300">
                <a:solidFill>
                  <a:schemeClr val="lt1"/>
                </a:solidFill>
              </a:defRPr>
            </a:lvl3pPr>
            <a:lvl4pPr lvl="3" rtl="0">
              <a:spcBef>
                <a:spcPts val="0"/>
              </a:spcBef>
              <a:spcAft>
                <a:spcPts val="0"/>
              </a:spcAft>
              <a:buClr>
                <a:schemeClr val="lt1"/>
              </a:buClr>
              <a:buSzPts val="1300"/>
              <a:buNone/>
              <a:defRPr sz="1300">
                <a:solidFill>
                  <a:schemeClr val="lt1"/>
                </a:solidFill>
              </a:defRPr>
            </a:lvl4pPr>
            <a:lvl5pPr lvl="4" rtl="0">
              <a:spcBef>
                <a:spcPts val="0"/>
              </a:spcBef>
              <a:spcAft>
                <a:spcPts val="0"/>
              </a:spcAft>
              <a:buClr>
                <a:schemeClr val="lt1"/>
              </a:buClr>
              <a:buSzPts val="1300"/>
              <a:buNone/>
              <a:defRPr sz="1300">
                <a:solidFill>
                  <a:schemeClr val="lt1"/>
                </a:solidFill>
              </a:defRPr>
            </a:lvl5pPr>
            <a:lvl6pPr lvl="5" rtl="0">
              <a:spcBef>
                <a:spcPts val="0"/>
              </a:spcBef>
              <a:spcAft>
                <a:spcPts val="0"/>
              </a:spcAft>
              <a:buClr>
                <a:schemeClr val="lt1"/>
              </a:buClr>
              <a:buSzPts val="1300"/>
              <a:buNone/>
              <a:defRPr sz="1300">
                <a:solidFill>
                  <a:schemeClr val="lt1"/>
                </a:solidFill>
              </a:defRPr>
            </a:lvl6pPr>
            <a:lvl7pPr lvl="6" rtl="0">
              <a:spcBef>
                <a:spcPts val="0"/>
              </a:spcBef>
              <a:spcAft>
                <a:spcPts val="0"/>
              </a:spcAft>
              <a:buClr>
                <a:schemeClr val="lt1"/>
              </a:buClr>
              <a:buSzPts val="1300"/>
              <a:buNone/>
              <a:defRPr sz="1300">
                <a:solidFill>
                  <a:schemeClr val="lt1"/>
                </a:solidFill>
              </a:defRPr>
            </a:lvl7pPr>
            <a:lvl8pPr lvl="7" rtl="0">
              <a:spcBef>
                <a:spcPts val="0"/>
              </a:spcBef>
              <a:spcAft>
                <a:spcPts val="0"/>
              </a:spcAft>
              <a:buClr>
                <a:schemeClr val="lt1"/>
              </a:buClr>
              <a:buSzPts val="1300"/>
              <a:buNone/>
              <a:defRPr sz="1300">
                <a:solidFill>
                  <a:schemeClr val="lt1"/>
                </a:solidFill>
              </a:defRPr>
            </a:lvl8pPr>
            <a:lvl9pPr lvl="8" rtl="0">
              <a:spcBef>
                <a:spcPts val="0"/>
              </a:spcBef>
              <a:spcAft>
                <a:spcPts val="0"/>
              </a:spcAft>
              <a:buClr>
                <a:schemeClr val="lt1"/>
              </a:buClr>
              <a:buSzPts val="1300"/>
              <a:buNone/>
              <a:defRPr sz="1300">
                <a:solidFill>
                  <a:schemeClr val="lt1"/>
                </a:solidFill>
              </a:defRPr>
            </a:lvl9pPr>
          </a:lstStyle>
          <a:p>
            <a:endParaRPr/>
          </a:p>
        </p:txBody>
      </p:sp>
      <p:sp>
        <p:nvSpPr>
          <p:cNvPr id="45" name="Google Shape;45;p5"/>
          <p:cNvSpPr txBox="1">
            <a:spLocks noGrp="1"/>
          </p:cNvSpPr>
          <p:nvPr>
            <p:ph type="subTitle" idx="1"/>
          </p:nvPr>
        </p:nvSpPr>
        <p:spPr>
          <a:xfrm>
            <a:off x="630625" y="2513488"/>
            <a:ext cx="3340500" cy="9705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100"/>
              <a:buNone/>
              <a:defRPr sz="1100">
                <a:solidFill>
                  <a:schemeClr val="lt1"/>
                </a:solidFill>
              </a:defRPr>
            </a:lvl1pPr>
            <a:lvl2pPr lvl="1" rtl="0">
              <a:lnSpc>
                <a:spcPct val="100000"/>
              </a:lnSpc>
              <a:spcBef>
                <a:spcPts val="0"/>
              </a:spcBef>
              <a:spcAft>
                <a:spcPts val="0"/>
              </a:spcAft>
              <a:buClr>
                <a:schemeClr val="lt1"/>
              </a:buClr>
              <a:buSzPts val="1100"/>
              <a:buNone/>
              <a:defRPr sz="1100">
                <a:solidFill>
                  <a:schemeClr val="lt1"/>
                </a:solidFill>
              </a:defRPr>
            </a:lvl2pPr>
            <a:lvl3pPr lvl="2" rtl="0">
              <a:lnSpc>
                <a:spcPct val="100000"/>
              </a:lnSpc>
              <a:spcBef>
                <a:spcPts val="0"/>
              </a:spcBef>
              <a:spcAft>
                <a:spcPts val="0"/>
              </a:spcAft>
              <a:buClr>
                <a:schemeClr val="lt1"/>
              </a:buClr>
              <a:buSzPts val="1100"/>
              <a:buNone/>
              <a:defRPr sz="1100">
                <a:solidFill>
                  <a:schemeClr val="lt1"/>
                </a:solidFill>
              </a:defRPr>
            </a:lvl3pPr>
            <a:lvl4pPr lvl="3" rtl="0">
              <a:lnSpc>
                <a:spcPct val="100000"/>
              </a:lnSpc>
              <a:spcBef>
                <a:spcPts val="0"/>
              </a:spcBef>
              <a:spcAft>
                <a:spcPts val="0"/>
              </a:spcAft>
              <a:buClr>
                <a:schemeClr val="lt1"/>
              </a:buClr>
              <a:buSzPts val="1100"/>
              <a:buNone/>
              <a:defRPr sz="1100">
                <a:solidFill>
                  <a:schemeClr val="lt1"/>
                </a:solidFill>
              </a:defRPr>
            </a:lvl4pPr>
            <a:lvl5pPr lvl="4" rtl="0">
              <a:lnSpc>
                <a:spcPct val="100000"/>
              </a:lnSpc>
              <a:spcBef>
                <a:spcPts val="0"/>
              </a:spcBef>
              <a:spcAft>
                <a:spcPts val="0"/>
              </a:spcAft>
              <a:buClr>
                <a:schemeClr val="lt1"/>
              </a:buClr>
              <a:buSzPts val="1100"/>
              <a:buNone/>
              <a:defRPr sz="1100">
                <a:solidFill>
                  <a:schemeClr val="lt1"/>
                </a:solidFill>
              </a:defRPr>
            </a:lvl5pPr>
            <a:lvl6pPr lvl="5" rtl="0">
              <a:lnSpc>
                <a:spcPct val="100000"/>
              </a:lnSpc>
              <a:spcBef>
                <a:spcPts val="0"/>
              </a:spcBef>
              <a:spcAft>
                <a:spcPts val="0"/>
              </a:spcAft>
              <a:buClr>
                <a:schemeClr val="lt1"/>
              </a:buClr>
              <a:buSzPts val="1100"/>
              <a:buNone/>
              <a:defRPr sz="1100">
                <a:solidFill>
                  <a:schemeClr val="lt1"/>
                </a:solidFill>
              </a:defRPr>
            </a:lvl6pPr>
            <a:lvl7pPr lvl="6" rtl="0">
              <a:lnSpc>
                <a:spcPct val="100000"/>
              </a:lnSpc>
              <a:spcBef>
                <a:spcPts val="0"/>
              </a:spcBef>
              <a:spcAft>
                <a:spcPts val="0"/>
              </a:spcAft>
              <a:buClr>
                <a:schemeClr val="lt1"/>
              </a:buClr>
              <a:buSzPts val="1100"/>
              <a:buNone/>
              <a:defRPr sz="1100">
                <a:solidFill>
                  <a:schemeClr val="lt1"/>
                </a:solidFill>
              </a:defRPr>
            </a:lvl7pPr>
            <a:lvl8pPr lvl="7" rtl="0">
              <a:lnSpc>
                <a:spcPct val="100000"/>
              </a:lnSpc>
              <a:spcBef>
                <a:spcPts val="0"/>
              </a:spcBef>
              <a:spcAft>
                <a:spcPts val="0"/>
              </a:spcAft>
              <a:buClr>
                <a:schemeClr val="lt1"/>
              </a:buClr>
              <a:buSzPts val="1100"/>
              <a:buNone/>
              <a:defRPr sz="1100">
                <a:solidFill>
                  <a:schemeClr val="lt1"/>
                </a:solidFill>
              </a:defRPr>
            </a:lvl8pPr>
            <a:lvl9pPr lvl="8" rtl="0">
              <a:lnSpc>
                <a:spcPct val="100000"/>
              </a:lnSpc>
              <a:spcBef>
                <a:spcPts val="0"/>
              </a:spcBef>
              <a:spcAft>
                <a:spcPts val="0"/>
              </a:spcAft>
              <a:buClr>
                <a:schemeClr val="lt1"/>
              </a:buClr>
              <a:buSzPts val="1100"/>
              <a:buNone/>
              <a:defRPr sz="1100">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Four columns">
  <p:cSld name="CUSTOM_24_1">
    <p:spTree>
      <p:nvGrpSpPr>
        <p:cNvPr id="1" name="Shape 46"/>
        <p:cNvGrpSpPr/>
        <p:nvPr/>
      </p:nvGrpSpPr>
      <p:grpSpPr>
        <a:xfrm>
          <a:off x="0" y="0"/>
          <a:ext cx="0" cy="0"/>
          <a:chOff x="0" y="0"/>
          <a:chExt cx="0" cy="0"/>
        </a:xfrm>
      </p:grpSpPr>
      <p:sp>
        <p:nvSpPr>
          <p:cNvPr id="47" name="Google Shape;47;p6"/>
          <p:cNvSpPr txBox="1">
            <a:spLocks noGrp="1"/>
          </p:cNvSpPr>
          <p:nvPr>
            <p:ph type="ctrTitle"/>
          </p:nvPr>
        </p:nvSpPr>
        <p:spPr>
          <a:xfrm>
            <a:off x="3080975" y="405336"/>
            <a:ext cx="2982000" cy="68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1pPr>
            <a:lvl2pPr lvl="1"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2pPr>
            <a:lvl3pPr lvl="2"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3pPr>
            <a:lvl4pPr lvl="3"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4pPr>
            <a:lvl5pPr lvl="4"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5pPr>
            <a:lvl6pPr lvl="5"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6pPr>
            <a:lvl7pPr lvl="6"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7pPr>
            <a:lvl8pPr lvl="7"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8pPr>
            <a:lvl9pPr lvl="8"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9pPr>
          </a:lstStyle>
          <a:p>
            <a:endParaRPr/>
          </a:p>
        </p:txBody>
      </p:sp>
      <p:sp>
        <p:nvSpPr>
          <p:cNvPr id="48" name="Google Shape;48;p6"/>
          <p:cNvSpPr txBox="1">
            <a:spLocks noGrp="1"/>
          </p:cNvSpPr>
          <p:nvPr>
            <p:ph type="ctrTitle" idx="2"/>
          </p:nvPr>
        </p:nvSpPr>
        <p:spPr>
          <a:xfrm flipH="1">
            <a:off x="1663075" y="2606298"/>
            <a:ext cx="1037100" cy="325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100"/>
              <a:buNone/>
              <a:defRPr sz="1100"/>
            </a:lvl1pPr>
            <a:lvl2pPr lvl="1" algn="ctr" rtl="0">
              <a:spcBef>
                <a:spcPts val="0"/>
              </a:spcBef>
              <a:spcAft>
                <a:spcPts val="0"/>
              </a:spcAft>
              <a:buSzPts val="1100"/>
              <a:buNone/>
              <a:defRPr sz="1100"/>
            </a:lvl2pPr>
            <a:lvl3pPr lvl="2" algn="ctr" rtl="0">
              <a:spcBef>
                <a:spcPts val="0"/>
              </a:spcBef>
              <a:spcAft>
                <a:spcPts val="0"/>
              </a:spcAft>
              <a:buSzPts val="1100"/>
              <a:buNone/>
              <a:defRPr sz="1100"/>
            </a:lvl3pPr>
            <a:lvl4pPr lvl="3" algn="ctr" rtl="0">
              <a:spcBef>
                <a:spcPts val="0"/>
              </a:spcBef>
              <a:spcAft>
                <a:spcPts val="0"/>
              </a:spcAft>
              <a:buSzPts val="1100"/>
              <a:buNone/>
              <a:defRPr sz="1100"/>
            </a:lvl4pPr>
            <a:lvl5pPr lvl="4" algn="ctr" rtl="0">
              <a:spcBef>
                <a:spcPts val="0"/>
              </a:spcBef>
              <a:spcAft>
                <a:spcPts val="0"/>
              </a:spcAft>
              <a:buSzPts val="1100"/>
              <a:buNone/>
              <a:defRPr sz="1100"/>
            </a:lvl5pPr>
            <a:lvl6pPr lvl="5" algn="ctr" rtl="0">
              <a:spcBef>
                <a:spcPts val="0"/>
              </a:spcBef>
              <a:spcAft>
                <a:spcPts val="0"/>
              </a:spcAft>
              <a:buSzPts val="1100"/>
              <a:buNone/>
              <a:defRPr sz="1100"/>
            </a:lvl6pPr>
            <a:lvl7pPr lvl="6" algn="ctr" rtl="0">
              <a:spcBef>
                <a:spcPts val="0"/>
              </a:spcBef>
              <a:spcAft>
                <a:spcPts val="0"/>
              </a:spcAft>
              <a:buSzPts val="1100"/>
              <a:buNone/>
              <a:defRPr sz="1100"/>
            </a:lvl7pPr>
            <a:lvl8pPr lvl="7" algn="ctr" rtl="0">
              <a:spcBef>
                <a:spcPts val="0"/>
              </a:spcBef>
              <a:spcAft>
                <a:spcPts val="0"/>
              </a:spcAft>
              <a:buSzPts val="1100"/>
              <a:buNone/>
              <a:defRPr sz="1100"/>
            </a:lvl8pPr>
            <a:lvl9pPr lvl="8" algn="ctr" rtl="0">
              <a:spcBef>
                <a:spcPts val="0"/>
              </a:spcBef>
              <a:spcAft>
                <a:spcPts val="0"/>
              </a:spcAft>
              <a:buSzPts val="1100"/>
              <a:buNone/>
              <a:defRPr sz="1100"/>
            </a:lvl9pPr>
          </a:lstStyle>
          <a:p>
            <a:endParaRPr/>
          </a:p>
        </p:txBody>
      </p:sp>
      <p:sp>
        <p:nvSpPr>
          <p:cNvPr id="49" name="Google Shape;49;p6"/>
          <p:cNvSpPr txBox="1">
            <a:spLocks noGrp="1"/>
          </p:cNvSpPr>
          <p:nvPr>
            <p:ph type="subTitle" idx="1"/>
          </p:nvPr>
        </p:nvSpPr>
        <p:spPr>
          <a:xfrm flipH="1">
            <a:off x="1432475" y="2815693"/>
            <a:ext cx="1498200" cy="97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900"/>
              <a:buNone/>
              <a:defRPr sz="900"/>
            </a:lvl1pPr>
            <a:lvl2pPr lvl="1" algn="ctr" rtl="0">
              <a:lnSpc>
                <a:spcPct val="100000"/>
              </a:lnSpc>
              <a:spcBef>
                <a:spcPts val="0"/>
              </a:spcBef>
              <a:spcAft>
                <a:spcPts val="0"/>
              </a:spcAft>
              <a:buSzPts val="900"/>
              <a:buNone/>
              <a:defRPr sz="900"/>
            </a:lvl2pPr>
            <a:lvl3pPr lvl="2" algn="ctr" rtl="0">
              <a:lnSpc>
                <a:spcPct val="100000"/>
              </a:lnSpc>
              <a:spcBef>
                <a:spcPts val="0"/>
              </a:spcBef>
              <a:spcAft>
                <a:spcPts val="0"/>
              </a:spcAft>
              <a:buSzPts val="900"/>
              <a:buNone/>
              <a:defRPr sz="900"/>
            </a:lvl3pPr>
            <a:lvl4pPr lvl="3" algn="ctr" rtl="0">
              <a:lnSpc>
                <a:spcPct val="100000"/>
              </a:lnSpc>
              <a:spcBef>
                <a:spcPts val="0"/>
              </a:spcBef>
              <a:spcAft>
                <a:spcPts val="0"/>
              </a:spcAft>
              <a:buSzPts val="900"/>
              <a:buNone/>
              <a:defRPr sz="900"/>
            </a:lvl4pPr>
            <a:lvl5pPr lvl="4" algn="ctr" rtl="0">
              <a:lnSpc>
                <a:spcPct val="100000"/>
              </a:lnSpc>
              <a:spcBef>
                <a:spcPts val="0"/>
              </a:spcBef>
              <a:spcAft>
                <a:spcPts val="0"/>
              </a:spcAft>
              <a:buSzPts val="900"/>
              <a:buNone/>
              <a:defRPr sz="900"/>
            </a:lvl5pPr>
            <a:lvl6pPr lvl="5" algn="ctr" rtl="0">
              <a:lnSpc>
                <a:spcPct val="100000"/>
              </a:lnSpc>
              <a:spcBef>
                <a:spcPts val="0"/>
              </a:spcBef>
              <a:spcAft>
                <a:spcPts val="0"/>
              </a:spcAft>
              <a:buSzPts val="900"/>
              <a:buNone/>
              <a:defRPr sz="900"/>
            </a:lvl6pPr>
            <a:lvl7pPr lvl="6" algn="ctr" rtl="0">
              <a:lnSpc>
                <a:spcPct val="100000"/>
              </a:lnSpc>
              <a:spcBef>
                <a:spcPts val="0"/>
              </a:spcBef>
              <a:spcAft>
                <a:spcPts val="0"/>
              </a:spcAft>
              <a:buSzPts val="900"/>
              <a:buNone/>
              <a:defRPr sz="900"/>
            </a:lvl7pPr>
            <a:lvl8pPr lvl="7" algn="ctr" rtl="0">
              <a:lnSpc>
                <a:spcPct val="100000"/>
              </a:lnSpc>
              <a:spcBef>
                <a:spcPts val="0"/>
              </a:spcBef>
              <a:spcAft>
                <a:spcPts val="0"/>
              </a:spcAft>
              <a:buSzPts val="900"/>
              <a:buNone/>
              <a:defRPr sz="900"/>
            </a:lvl8pPr>
            <a:lvl9pPr lvl="8" algn="ctr" rtl="0">
              <a:lnSpc>
                <a:spcPct val="100000"/>
              </a:lnSpc>
              <a:spcBef>
                <a:spcPts val="0"/>
              </a:spcBef>
              <a:spcAft>
                <a:spcPts val="0"/>
              </a:spcAft>
              <a:buSzPts val="900"/>
              <a:buNone/>
              <a:defRPr sz="900"/>
            </a:lvl9pPr>
          </a:lstStyle>
          <a:p>
            <a:endParaRPr/>
          </a:p>
        </p:txBody>
      </p:sp>
      <p:sp>
        <p:nvSpPr>
          <p:cNvPr id="50" name="Google Shape;50;p6"/>
          <p:cNvSpPr txBox="1">
            <a:spLocks noGrp="1"/>
          </p:cNvSpPr>
          <p:nvPr>
            <p:ph type="ctrTitle" idx="3"/>
          </p:nvPr>
        </p:nvSpPr>
        <p:spPr>
          <a:xfrm flipH="1">
            <a:off x="4851150" y="2606423"/>
            <a:ext cx="1037100" cy="325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100"/>
              <a:buNone/>
              <a:defRPr sz="1100"/>
            </a:lvl1pPr>
            <a:lvl2pPr lvl="1" algn="ctr" rtl="0">
              <a:spcBef>
                <a:spcPts val="0"/>
              </a:spcBef>
              <a:spcAft>
                <a:spcPts val="0"/>
              </a:spcAft>
              <a:buSzPts val="1100"/>
              <a:buNone/>
              <a:defRPr sz="1100"/>
            </a:lvl2pPr>
            <a:lvl3pPr lvl="2" algn="ctr" rtl="0">
              <a:spcBef>
                <a:spcPts val="0"/>
              </a:spcBef>
              <a:spcAft>
                <a:spcPts val="0"/>
              </a:spcAft>
              <a:buSzPts val="1100"/>
              <a:buNone/>
              <a:defRPr sz="1100"/>
            </a:lvl3pPr>
            <a:lvl4pPr lvl="3" algn="ctr" rtl="0">
              <a:spcBef>
                <a:spcPts val="0"/>
              </a:spcBef>
              <a:spcAft>
                <a:spcPts val="0"/>
              </a:spcAft>
              <a:buSzPts val="1100"/>
              <a:buNone/>
              <a:defRPr sz="1100"/>
            </a:lvl4pPr>
            <a:lvl5pPr lvl="4" algn="ctr" rtl="0">
              <a:spcBef>
                <a:spcPts val="0"/>
              </a:spcBef>
              <a:spcAft>
                <a:spcPts val="0"/>
              </a:spcAft>
              <a:buSzPts val="1100"/>
              <a:buNone/>
              <a:defRPr sz="1100"/>
            </a:lvl5pPr>
            <a:lvl6pPr lvl="5" algn="ctr" rtl="0">
              <a:spcBef>
                <a:spcPts val="0"/>
              </a:spcBef>
              <a:spcAft>
                <a:spcPts val="0"/>
              </a:spcAft>
              <a:buSzPts val="1100"/>
              <a:buNone/>
              <a:defRPr sz="1100"/>
            </a:lvl6pPr>
            <a:lvl7pPr lvl="6" algn="ctr" rtl="0">
              <a:spcBef>
                <a:spcPts val="0"/>
              </a:spcBef>
              <a:spcAft>
                <a:spcPts val="0"/>
              </a:spcAft>
              <a:buSzPts val="1100"/>
              <a:buNone/>
              <a:defRPr sz="1100"/>
            </a:lvl7pPr>
            <a:lvl8pPr lvl="7" algn="ctr" rtl="0">
              <a:spcBef>
                <a:spcPts val="0"/>
              </a:spcBef>
              <a:spcAft>
                <a:spcPts val="0"/>
              </a:spcAft>
              <a:buSzPts val="1100"/>
              <a:buNone/>
              <a:defRPr sz="1100"/>
            </a:lvl8pPr>
            <a:lvl9pPr lvl="8" algn="ctr" rtl="0">
              <a:spcBef>
                <a:spcPts val="0"/>
              </a:spcBef>
              <a:spcAft>
                <a:spcPts val="0"/>
              </a:spcAft>
              <a:buSzPts val="1100"/>
              <a:buNone/>
              <a:defRPr sz="1100"/>
            </a:lvl9pPr>
          </a:lstStyle>
          <a:p>
            <a:endParaRPr/>
          </a:p>
        </p:txBody>
      </p:sp>
      <p:sp>
        <p:nvSpPr>
          <p:cNvPr id="51" name="Google Shape;51;p6"/>
          <p:cNvSpPr txBox="1">
            <a:spLocks noGrp="1"/>
          </p:cNvSpPr>
          <p:nvPr>
            <p:ph type="subTitle" idx="4"/>
          </p:nvPr>
        </p:nvSpPr>
        <p:spPr>
          <a:xfrm flipH="1">
            <a:off x="4620550" y="2815693"/>
            <a:ext cx="1498200" cy="97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900"/>
              <a:buNone/>
              <a:defRPr sz="900"/>
            </a:lvl1pPr>
            <a:lvl2pPr lvl="1" algn="ctr" rtl="0">
              <a:lnSpc>
                <a:spcPct val="100000"/>
              </a:lnSpc>
              <a:spcBef>
                <a:spcPts val="0"/>
              </a:spcBef>
              <a:spcAft>
                <a:spcPts val="0"/>
              </a:spcAft>
              <a:buSzPts val="900"/>
              <a:buNone/>
              <a:defRPr sz="900"/>
            </a:lvl2pPr>
            <a:lvl3pPr lvl="2" algn="ctr" rtl="0">
              <a:lnSpc>
                <a:spcPct val="100000"/>
              </a:lnSpc>
              <a:spcBef>
                <a:spcPts val="0"/>
              </a:spcBef>
              <a:spcAft>
                <a:spcPts val="0"/>
              </a:spcAft>
              <a:buSzPts val="900"/>
              <a:buNone/>
              <a:defRPr sz="900"/>
            </a:lvl3pPr>
            <a:lvl4pPr lvl="3" algn="ctr" rtl="0">
              <a:lnSpc>
                <a:spcPct val="100000"/>
              </a:lnSpc>
              <a:spcBef>
                <a:spcPts val="0"/>
              </a:spcBef>
              <a:spcAft>
                <a:spcPts val="0"/>
              </a:spcAft>
              <a:buSzPts val="900"/>
              <a:buNone/>
              <a:defRPr sz="900"/>
            </a:lvl4pPr>
            <a:lvl5pPr lvl="4" algn="ctr" rtl="0">
              <a:lnSpc>
                <a:spcPct val="100000"/>
              </a:lnSpc>
              <a:spcBef>
                <a:spcPts val="0"/>
              </a:spcBef>
              <a:spcAft>
                <a:spcPts val="0"/>
              </a:spcAft>
              <a:buSzPts val="900"/>
              <a:buNone/>
              <a:defRPr sz="900"/>
            </a:lvl5pPr>
            <a:lvl6pPr lvl="5" algn="ctr" rtl="0">
              <a:lnSpc>
                <a:spcPct val="100000"/>
              </a:lnSpc>
              <a:spcBef>
                <a:spcPts val="0"/>
              </a:spcBef>
              <a:spcAft>
                <a:spcPts val="0"/>
              </a:spcAft>
              <a:buSzPts val="900"/>
              <a:buNone/>
              <a:defRPr sz="900"/>
            </a:lvl6pPr>
            <a:lvl7pPr lvl="6" algn="ctr" rtl="0">
              <a:lnSpc>
                <a:spcPct val="100000"/>
              </a:lnSpc>
              <a:spcBef>
                <a:spcPts val="0"/>
              </a:spcBef>
              <a:spcAft>
                <a:spcPts val="0"/>
              </a:spcAft>
              <a:buSzPts val="900"/>
              <a:buNone/>
              <a:defRPr sz="900"/>
            </a:lvl7pPr>
            <a:lvl8pPr lvl="7" algn="ctr" rtl="0">
              <a:lnSpc>
                <a:spcPct val="100000"/>
              </a:lnSpc>
              <a:spcBef>
                <a:spcPts val="0"/>
              </a:spcBef>
              <a:spcAft>
                <a:spcPts val="0"/>
              </a:spcAft>
              <a:buSzPts val="900"/>
              <a:buNone/>
              <a:defRPr sz="900"/>
            </a:lvl8pPr>
            <a:lvl9pPr lvl="8" algn="ctr" rtl="0">
              <a:lnSpc>
                <a:spcPct val="100000"/>
              </a:lnSpc>
              <a:spcBef>
                <a:spcPts val="0"/>
              </a:spcBef>
              <a:spcAft>
                <a:spcPts val="0"/>
              </a:spcAft>
              <a:buSzPts val="900"/>
              <a:buNone/>
              <a:defRPr sz="900"/>
            </a:lvl9pPr>
          </a:lstStyle>
          <a:p>
            <a:endParaRPr/>
          </a:p>
        </p:txBody>
      </p:sp>
      <p:sp>
        <p:nvSpPr>
          <p:cNvPr id="52" name="Google Shape;52;p6"/>
          <p:cNvSpPr txBox="1">
            <a:spLocks noGrp="1"/>
          </p:cNvSpPr>
          <p:nvPr>
            <p:ph type="ctrTitle" idx="5"/>
          </p:nvPr>
        </p:nvSpPr>
        <p:spPr>
          <a:xfrm flipH="1">
            <a:off x="3257125" y="1763240"/>
            <a:ext cx="1037100" cy="325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100"/>
              <a:buNone/>
              <a:defRPr sz="1100"/>
            </a:lvl1pPr>
            <a:lvl2pPr lvl="1" algn="ctr" rtl="0">
              <a:spcBef>
                <a:spcPts val="0"/>
              </a:spcBef>
              <a:spcAft>
                <a:spcPts val="0"/>
              </a:spcAft>
              <a:buSzPts val="1100"/>
              <a:buNone/>
              <a:defRPr sz="1100"/>
            </a:lvl2pPr>
            <a:lvl3pPr lvl="2" algn="ctr" rtl="0">
              <a:spcBef>
                <a:spcPts val="0"/>
              </a:spcBef>
              <a:spcAft>
                <a:spcPts val="0"/>
              </a:spcAft>
              <a:buSzPts val="1100"/>
              <a:buNone/>
              <a:defRPr sz="1100"/>
            </a:lvl3pPr>
            <a:lvl4pPr lvl="3" algn="ctr" rtl="0">
              <a:spcBef>
                <a:spcPts val="0"/>
              </a:spcBef>
              <a:spcAft>
                <a:spcPts val="0"/>
              </a:spcAft>
              <a:buSzPts val="1100"/>
              <a:buNone/>
              <a:defRPr sz="1100"/>
            </a:lvl4pPr>
            <a:lvl5pPr lvl="4" algn="ctr" rtl="0">
              <a:spcBef>
                <a:spcPts val="0"/>
              </a:spcBef>
              <a:spcAft>
                <a:spcPts val="0"/>
              </a:spcAft>
              <a:buSzPts val="1100"/>
              <a:buNone/>
              <a:defRPr sz="1100"/>
            </a:lvl5pPr>
            <a:lvl6pPr lvl="5" algn="ctr" rtl="0">
              <a:spcBef>
                <a:spcPts val="0"/>
              </a:spcBef>
              <a:spcAft>
                <a:spcPts val="0"/>
              </a:spcAft>
              <a:buSzPts val="1100"/>
              <a:buNone/>
              <a:defRPr sz="1100"/>
            </a:lvl6pPr>
            <a:lvl7pPr lvl="6" algn="ctr" rtl="0">
              <a:spcBef>
                <a:spcPts val="0"/>
              </a:spcBef>
              <a:spcAft>
                <a:spcPts val="0"/>
              </a:spcAft>
              <a:buSzPts val="1100"/>
              <a:buNone/>
              <a:defRPr sz="1100"/>
            </a:lvl7pPr>
            <a:lvl8pPr lvl="7" algn="ctr" rtl="0">
              <a:spcBef>
                <a:spcPts val="0"/>
              </a:spcBef>
              <a:spcAft>
                <a:spcPts val="0"/>
              </a:spcAft>
              <a:buSzPts val="1100"/>
              <a:buNone/>
              <a:defRPr sz="1100"/>
            </a:lvl8pPr>
            <a:lvl9pPr lvl="8" algn="ctr" rtl="0">
              <a:spcBef>
                <a:spcPts val="0"/>
              </a:spcBef>
              <a:spcAft>
                <a:spcPts val="0"/>
              </a:spcAft>
              <a:buSzPts val="1100"/>
              <a:buNone/>
              <a:defRPr sz="1100"/>
            </a:lvl9pPr>
          </a:lstStyle>
          <a:p>
            <a:endParaRPr/>
          </a:p>
        </p:txBody>
      </p:sp>
      <p:sp>
        <p:nvSpPr>
          <p:cNvPr id="53" name="Google Shape;53;p6"/>
          <p:cNvSpPr txBox="1">
            <a:spLocks noGrp="1"/>
          </p:cNvSpPr>
          <p:nvPr>
            <p:ph type="subTitle" idx="6"/>
          </p:nvPr>
        </p:nvSpPr>
        <p:spPr>
          <a:xfrm flipH="1">
            <a:off x="3026513" y="1972515"/>
            <a:ext cx="1498200" cy="97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900"/>
              <a:buNone/>
              <a:defRPr sz="900"/>
            </a:lvl1pPr>
            <a:lvl2pPr lvl="1" algn="ctr" rtl="0">
              <a:lnSpc>
                <a:spcPct val="100000"/>
              </a:lnSpc>
              <a:spcBef>
                <a:spcPts val="0"/>
              </a:spcBef>
              <a:spcAft>
                <a:spcPts val="0"/>
              </a:spcAft>
              <a:buSzPts val="900"/>
              <a:buNone/>
              <a:defRPr sz="900"/>
            </a:lvl2pPr>
            <a:lvl3pPr lvl="2" algn="ctr" rtl="0">
              <a:lnSpc>
                <a:spcPct val="100000"/>
              </a:lnSpc>
              <a:spcBef>
                <a:spcPts val="0"/>
              </a:spcBef>
              <a:spcAft>
                <a:spcPts val="0"/>
              </a:spcAft>
              <a:buSzPts val="900"/>
              <a:buNone/>
              <a:defRPr sz="900"/>
            </a:lvl3pPr>
            <a:lvl4pPr lvl="3" algn="ctr" rtl="0">
              <a:lnSpc>
                <a:spcPct val="100000"/>
              </a:lnSpc>
              <a:spcBef>
                <a:spcPts val="0"/>
              </a:spcBef>
              <a:spcAft>
                <a:spcPts val="0"/>
              </a:spcAft>
              <a:buSzPts val="900"/>
              <a:buNone/>
              <a:defRPr sz="900"/>
            </a:lvl4pPr>
            <a:lvl5pPr lvl="4" algn="ctr" rtl="0">
              <a:lnSpc>
                <a:spcPct val="100000"/>
              </a:lnSpc>
              <a:spcBef>
                <a:spcPts val="0"/>
              </a:spcBef>
              <a:spcAft>
                <a:spcPts val="0"/>
              </a:spcAft>
              <a:buSzPts val="900"/>
              <a:buNone/>
              <a:defRPr sz="900"/>
            </a:lvl5pPr>
            <a:lvl6pPr lvl="5" algn="ctr" rtl="0">
              <a:lnSpc>
                <a:spcPct val="100000"/>
              </a:lnSpc>
              <a:spcBef>
                <a:spcPts val="0"/>
              </a:spcBef>
              <a:spcAft>
                <a:spcPts val="0"/>
              </a:spcAft>
              <a:buSzPts val="900"/>
              <a:buNone/>
              <a:defRPr sz="900"/>
            </a:lvl6pPr>
            <a:lvl7pPr lvl="6" algn="ctr" rtl="0">
              <a:lnSpc>
                <a:spcPct val="100000"/>
              </a:lnSpc>
              <a:spcBef>
                <a:spcPts val="0"/>
              </a:spcBef>
              <a:spcAft>
                <a:spcPts val="0"/>
              </a:spcAft>
              <a:buSzPts val="900"/>
              <a:buNone/>
              <a:defRPr sz="900"/>
            </a:lvl7pPr>
            <a:lvl8pPr lvl="7" algn="ctr" rtl="0">
              <a:lnSpc>
                <a:spcPct val="100000"/>
              </a:lnSpc>
              <a:spcBef>
                <a:spcPts val="0"/>
              </a:spcBef>
              <a:spcAft>
                <a:spcPts val="0"/>
              </a:spcAft>
              <a:buSzPts val="900"/>
              <a:buNone/>
              <a:defRPr sz="900"/>
            </a:lvl8pPr>
            <a:lvl9pPr lvl="8" algn="ctr" rtl="0">
              <a:lnSpc>
                <a:spcPct val="100000"/>
              </a:lnSpc>
              <a:spcBef>
                <a:spcPts val="0"/>
              </a:spcBef>
              <a:spcAft>
                <a:spcPts val="0"/>
              </a:spcAft>
              <a:buSzPts val="900"/>
              <a:buNone/>
              <a:defRPr sz="900"/>
            </a:lvl9pPr>
          </a:lstStyle>
          <a:p>
            <a:endParaRPr/>
          </a:p>
        </p:txBody>
      </p:sp>
      <p:sp>
        <p:nvSpPr>
          <p:cNvPr id="54" name="Google Shape;54;p6"/>
          <p:cNvSpPr txBox="1">
            <a:spLocks noGrp="1"/>
          </p:cNvSpPr>
          <p:nvPr>
            <p:ph type="ctrTitle" idx="7"/>
          </p:nvPr>
        </p:nvSpPr>
        <p:spPr>
          <a:xfrm flipH="1">
            <a:off x="6445175" y="1763240"/>
            <a:ext cx="1037100" cy="325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100"/>
              <a:buNone/>
              <a:defRPr sz="1100"/>
            </a:lvl1pPr>
            <a:lvl2pPr lvl="1" algn="ctr" rtl="0">
              <a:spcBef>
                <a:spcPts val="0"/>
              </a:spcBef>
              <a:spcAft>
                <a:spcPts val="0"/>
              </a:spcAft>
              <a:buSzPts val="1100"/>
              <a:buNone/>
              <a:defRPr sz="1100"/>
            </a:lvl2pPr>
            <a:lvl3pPr lvl="2" algn="ctr" rtl="0">
              <a:spcBef>
                <a:spcPts val="0"/>
              </a:spcBef>
              <a:spcAft>
                <a:spcPts val="0"/>
              </a:spcAft>
              <a:buSzPts val="1100"/>
              <a:buNone/>
              <a:defRPr sz="1100"/>
            </a:lvl3pPr>
            <a:lvl4pPr lvl="3" algn="ctr" rtl="0">
              <a:spcBef>
                <a:spcPts val="0"/>
              </a:spcBef>
              <a:spcAft>
                <a:spcPts val="0"/>
              </a:spcAft>
              <a:buSzPts val="1100"/>
              <a:buNone/>
              <a:defRPr sz="1100"/>
            </a:lvl4pPr>
            <a:lvl5pPr lvl="4" algn="ctr" rtl="0">
              <a:spcBef>
                <a:spcPts val="0"/>
              </a:spcBef>
              <a:spcAft>
                <a:spcPts val="0"/>
              </a:spcAft>
              <a:buSzPts val="1100"/>
              <a:buNone/>
              <a:defRPr sz="1100"/>
            </a:lvl5pPr>
            <a:lvl6pPr lvl="5" algn="ctr" rtl="0">
              <a:spcBef>
                <a:spcPts val="0"/>
              </a:spcBef>
              <a:spcAft>
                <a:spcPts val="0"/>
              </a:spcAft>
              <a:buSzPts val="1100"/>
              <a:buNone/>
              <a:defRPr sz="1100"/>
            </a:lvl6pPr>
            <a:lvl7pPr lvl="6" algn="ctr" rtl="0">
              <a:spcBef>
                <a:spcPts val="0"/>
              </a:spcBef>
              <a:spcAft>
                <a:spcPts val="0"/>
              </a:spcAft>
              <a:buSzPts val="1100"/>
              <a:buNone/>
              <a:defRPr sz="1100"/>
            </a:lvl7pPr>
            <a:lvl8pPr lvl="7" algn="ctr" rtl="0">
              <a:spcBef>
                <a:spcPts val="0"/>
              </a:spcBef>
              <a:spcAft>
                <a:spcPts val="0"/>
              </a:spcAft>
              <a:buSzPts val="1100"/>
              <a:buNone/>
              <a:defRPr sz="1100"/>
            </a:lvl8pPr>
            <a:lvl9pPr lvl="8" algn="ctr" rtl="0">
              <a:spcBef>
                <a:spcPts val="0"/>
              </a:spcBef>
              <a:spcAft>
                <a:spcPts val="0"/>
              </a:spcAft>
              <a:buSzPts val="1100"/>
              <a:buNone/>
              <a:defRPr sz="1100"/>
            </a:lvl9pPr>
          </a:lstStyle>
          <a:p>
            <a:endParaRPr/>
          </a:p>
        </p:txBody>
      </p:sp>
      <p:sp>
        <p:nvSpPr>
          <p:cNvPr id="55" name="Google Shape;55;p6"/>
          <p:cNvSpPr txBox="1">
            <a:spLocks noGrp="1"/>
          </p:cNvSpPr>
          <p:nvPr>
            <p:ph type="subTitle" idx="8"/>
          </p:nvPr>
        </p:nvSpPr>
        <p:spPr>
          <a:xfrm flipH="1">
            <a:off x="6214563" y="1972515"/>
            <a:ext cx="1498200" cy="97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900"/>
              <a:buNone/>
              <a:defRPr sz="900"/>
            </a:lvl1pPr>
            <a:lvl2pPr lvl="1" algn="ctr" rtl="0">
              <a:lnSpc>
                <a:spcPct val="100000"/>
              </a:lnSpc>
              <a:spcBef>
                <a:spcPts val="0"/>
              </a:spcBef>
              <a:spcAft>
                <a:spcPts val="0"/>
              </a:spcAft>
              <a:buSzPts val="900"/>
              <a:buNone/>
              <a:defRPr sz="900"/>
            </a:lvl2pPr>
            <a:lvl3pPr lvl="2" algn="ctr" rtl="0">
              <a:lnSpc>
                <a:spcPct val="100000"/>
              </a:lnSpc>
              <a:spcBef>
                <a:spcPts val="0"/>
              </a:spcBef>
              <a:spcAft>
                <a:spcPts val="0"/>
              </a:spcAft>
              <a:buSzPts val="900"/>
              <a:buNone/>
              <a:defRPr sz="900"/>
            </a:lvl3pPr>
            <a:lvl4pPr lvl="3" algn="ctr" rtl="0">
              <a:lnSpc>
                <a:spcPct val="100000"/>
              </a:lnSpc>
              <a:spcBef>
                <a:spcPts val="0"/>
              </a:spcBef>
              <a:spcAft>
                <a:spcPts val="0"/>
              </a:spcAft>
              <a:buSzPts val="900"/>
              <a:buNone/>
              <a:defRPr sz="900"/>
            </a:lvl4pPr>
            <a:lvl5pPr lvl="4" algn="ctr" rtl="0">
              <a:lnSpc>
                <a:spcPct val="100000"/>
              </a:lnSpc>
              <a:spcBef>
                <a:spcPts val="0"/>
              </a:spcBef>
              <a:spcAft>
                <a:spcPts val="0"/>
              </a:spcAft>
              <a:buSzPts val="900"/>
              <a:buNone/>
              <a:defRPr sz="900"/>
            </a:lvl5pPr>
            <a:lvl6pPr lvl="5" algn="ctr" rtl="0">
              <a:lnSpc>
                <a:spcPct val="100000"/>
              </a:lnSpc>
              <a:spcBef>
                <a:spcPts val="0"/>
              </a:spcBef>
              <a:spcAft>
                <a:spcPts val="0"/>
              </a:spcAft>
              <a:buSzPts val="900"/>
              <a:buNone/>
              <a:defRPr sz="900"/>
            </a:lvl6pPr>
            <a:lvl7pPr lvl="6" algn="ctr" rtl="0">
              <a:lnSpc>
                <a:spcPct val="100000"/>
              </a:lnSpc>
              <a:spcBef>
                <a:spcPts val="0"/>
              </a:spcBef>
              <a:spcAft>
                <a:spcPts val="0"/>
              </a:spcAft>
              <a:buSzPts val="900"/>
              <a:buNone/>
              <a:defRPr sz="900"/>
            </a:lvl7pPr>
            <a:lvl8pPr lvl="7" algn="ctr" rtl="0">
              <a:lnSpc>
                <a:spcPct val="100000"/>
              </a:lnSpc>
              <a:spcBef>
                <a:spcPts val="0"/>
              </a:spcBef>
              <a:spcAft>
                <a:spcPts val="0"/>
              </a:spcAft>
              <a:buSzPts val="900"/>
              <a:buNone/>
              <a:defRPr sz="900"/>
            </a:lvl8pPr>
            <a:lvl9pPr lvl="8" algn="ctr" rtl="0">
              <a:lnSpc>
                <a:spcPct val="100000"/>
              </a:lnSpc>
              <a:spcBef>
                <a:spcPts val="0"/>
              </a:spcBef>
              <a:spcAft>
                <a:spcPts val="0"/>
              </a:spcAft>
              <a:buSzPts val="900"/>
              <a:buNone/>
              <a:defRPr sz="900"/>
            </a:lvl9pPr>
          </a:lstStyle>
          <a:p>
            <a:endParaRPr/>
          </a:p>
        </p:txBody>
      </p:sp>
    </p:spTree>
  </p:cSld>
  <p:clrMapOvr>
    <a:masterClrMapping/>
  </p:clrMapOvr>
  <p:extLst>
    <p:ext uri="{DCECCB84-F9BA-43D5-87BE-67443E8EF086}">
      <p15:sldGuideLst xmlns:p15="http://schemas.microsoft.com/office/powerpoint/2012/main">
        <p15:guide id="1" orient="horz" pos="1985">
          <p15:clr>
            <a:srgbClr val="FA7B17"/>
          </p15:clr>
        </p15:guide>
        <p15:guide id="2" orient="horz" pos="1460">
          <p15:clr>
            <a:srgbClr val="FA7B17"/>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2">
  <p:cSld name="CUSTOM_21_1_1">
    <p:spTree>
      <p:nvGrpSpPr>
        <p:cNvPr id="1" name="Shape 56"/>
        <p:cNvGrpSpPr/>
        <p:nvPr/>
      </p:nvGrpSpPr>
      <p:grpSpPr>
        <a:xfrm>
          <a:off x="0" y="0"/>
          <a:ext cx="0" cy="0"/>
          <a:chOff x="0" y="0"/>
          <a:chExt cx="0" cy="0"/>
        </a:xfrm>
      </p:grpSpPr>
      <p:sp>
        <p:nvSpPr>
          <p:cNvPr id="57" name="Google Shape;57;p7"/>
          <p:cNvSpPr/>
          <p:nvPr/>
        </p:nvSpPr>
        <p:spPr>
          <a:xfrm flipH="1">
            <a:off x="4308501" y="-424791"/>
            <a:ext cx="6000900" cy="5714700"/>
          </a:xfrm>
          <a:prstGeom prst="hexagon">
            <a:avLst>
              <a:gd name="adj" fmla="val 25000"/>
              <a:gd name="vf" fmla="val 11547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7"/>
          <p:cNvSpPr/>
          <p:nvPr/>
        </p:nvSpPr>
        <p:spPr>
          <a:xfrm flipH="1">
            <a:off x="7518426" y="-424791"/>
            <a:ext cx="6000900" cy="5714700"/>
          </a:xfrm>
          <a:prstGeom prst="hexagon">
            <a:avLst>
              <a:gd name="adj" fmla="val 25000"/>
              <a:gd name="vf" fmla="val 11547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7"/>
          <p:cNvSpPr txBox="1">
            <a:spLocks noGrp="1"/>
          </p:cNvSpPr>
          <p:nvPr>
            <p:ph type="ctrTitle"/>
          </p:nvPr>
        </p:nvSpPr>
        <p:spPr>
          <a:xfrm>
            <a:off x="4020266" y="2355535"/>
            <a:ext cx="3281400" cy="8031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1800"/>
            </a:lvl1pPr>
            <a:lvl2pPr lvl="1" algn="r" rtl="0">
              <a:spcBef>
                <a:spcPts val="0"/>
              </a:spcBef>
              <a:spcAft>
                <a:spcPts val="0"/>
              </a:spcAft>
              <a:buSzPts val="1400"/>
              <a:buNone/>
              <a:defRPr sz="1400"/>
            </a:lvl2pPr>
            <a:lvl3pPr lvl="2" algn="r" rtl="0">
              <a:spcBef>
                <a:spcPts val="0"/>
              </a:spcBef>
              <a:spcAft>
                <a:spcPts val="0"/>
              </a:spcAft>
              <a:buSzPts val="1400"/>
              <a:buNone/>
              <a:defRPr sz="1400"/>
            </a:lvl3pPr>
            <a:lvl4pPr lvl="3" algn="r" rtl="0">
              <a:spcBef>
                <a:spcPts val="0"/>
              </a:spcBef>
              <a:spcAft>
                <a:spcPts val="0"/>
              </a:spcAft>
              <a:buSzPts val="1400"/>
              <a:buNone/>
              <a:defRPr sz="1400"/>
            </a:lvl4pPr>
            <a:lvl5pPr lvl="4" algn="r" rtl="0">
              <a:spcBef>
                <a:spcPts val="0"/>
              </a:spcBef>
              <a:spcAft>
                <a:spcPts val="0"/>
              </a:spcAft>
              <a:buSzPts val="1400"/>
              <a:buNone/>
              <a:defRPr sz="1400"/>
            </a:lvl5pPr>
            <a:lvl6pPr lvl="5" algn="r" rtl="0">
              <a:spcBef>
                <a:spcPts val="0"/>
              </a:spcBef>
              <a:spcAft>
                <a:spcPts val="0"/>
              </a:spcAft>
              <a:buSzPts val="1400"/>
              <a:buNone/>
              <a:defRPr sz="1400"/>
            </a:lvl6pPr>
            <a:lvl7pPr lvl="6" algn="r" rtl="0">
              <a:spcBef>
                <a:spcPts val="0"/>
              </a:spcBef>
              <a:spcAft>
                <a:spcPts val="0"/>
              </a:spcAft>
              <a:buSzPts val="1400"/>
              <a:buNone/>
              <a:defRPr sz="1400"/>
            </a:lvl7pPr>
            <a:lvl8pPr lvl="7" algn="r" rtl="0">
              <a:spcBef>
                <a:spcPts val="0"/>
              </a:spcBef>
              <a:spcAft>
                <a:spcPts val="0"/>
              </a:spcAft>
              <a:buSzPts val="1400"/>
              <a:buNone/>
              <a:defRPr sz="1400"/>
            </a:lvl8pPr>
            <a:lvl9pPr lvl="8" algn="r" rtl="0">
              <a:spcBef>
                <a:spcPts val="0"/>
              </a:spcBef>
              <a:spcAft>
                <a:spcPts val="0"/>
              </a:spcAft>
              <a:buSzPts val="1400"/>
              <a:buNone/>
              <a:defRPr sz="1400"/>
            </a:lvl9pPr>
          </a:lstStyle>
          <a:p>
            <a:endParaRPr/>
          </a:p>
        </p:txBody>
      </p:sp>
      <p:sp>
        <p:nvSpPr>
          <p:cNvPr id="60" name="Google Shape;60;p7"/>
          <p:cNvSpPr txBox="1">
            <a:spLocks noGrp="1"/>
          </p:cNvSpPr>
          <p:nvPr>
            <p:ph type="title" idx="2" hasCustomPrompt="1"/>
          </p:nvPr>
        </p:nvSpPr>
        <p:spPr>
          <a:xfrm>
            <a:off x="4322366" y="1753435"/>
            <a:ext cx="2979300" cy="754500"/>
          </a:xfrm>
          <a:prstGeom prst="rect">
            <a:avLst/>
          </a:prstGeom>
        </p:spPr>
        <p:txBody>
          <a:bodyPr spcFirstLastPara="1" wrap="square" lIns="91425" tIns="91425" rIns="91425" bIns="91425" anchor="t" anchorCtr="0">
            <a:noAutofit/>
          </a:bodyPr>
          <a:lstStyle>
            <a:lvl1pPr lvl="0" algn="r" rtl="0">
              <a:spcBef>
                <a:spcPts val="0"/>
              </a:spcBef>
              <a:spcAft>
                <a:spcPts val="0"/>
              </a:spcAft>
              <a:buSzPts val="4800"/>
              <a:buFont typeface="Nunito Sans ExtraBold"/>
              <a:buNone/>
              <a:defRPr sz="4800" b="0">
                <a:latin typeface="Nunito Sans ExtraBold"/>
                <a:ea typeface="Nunito Sans ExtraBold"/>
                <a:cs typeface="Nunito Sans ExtraBold"/>
                <a:sym typeface="Nunito Sans ExtraBold"/>
              </a:defRPr>
            </a:lvl1pPr>
            <a:lvl2pPr lvl="1" algn="r" rtl="0">
              <a:spcBef>
                <a:spcPts val="0"/>
              </a:spcBef>
              <a:spcAft>
                <a:spcPts val="0"/>
              </a:spcAft>
              <a:buSzPts val="4800"/>
              <a:buFont typeface="Nunito Sans ExtraBold"/>
              <a:buNone/>
              <a:defRPr sz="4800" b="0">
                <a:latin typeface="Nunito Sans ExtraBold"/>
                <a:ea typeface="Nunito Sans ExtraBold"/>
                <a:cs typeface="Nunito Sans ExtraBold"/>
                <a:sym typeface="Nunito Sans ExtraBold"/>
              </a:defRPr>
            </a:lvl2pPr>
            <a:lvl3pPr lvl="2" algn="r" rtl="0">
              <a:spcBef>
                <a:spcPts val="0"/>
              </a:spcBef>
              <a:spcAft>
                <a:spcPts val="0"/>
              </a:spcAft>
              <a:buSzPts val="4800"/>
              <a:buFont typeface="Nunito Sans ExtraBold"/>
              <a:buNone/>
              <a:defRPr sz="4800" b="0">
                <a:latin typeface="Nunito Sans ExtraBold"/>
                <a:ea typeface="Nunito Sans ExtraBold"/>
                <a:cs typeface="Nunito Sans ExtraBold"/>
                <a:sym typeface="Nunito Sans ExtraBold"/>
              </a:defRPr>
            </a:lvl3pPr>
            <a:lvl4pPr lvl="3" algn="r" rtl="0">
              <a:spcBef>
                <a:spcPts val="0"/>
              </a:spcBef>
              <a:spcAft>
                <a:spcPts val="0"/>
              </a:spcAft>
              <a:buSzPts val="4800"/>
              <a:buFont typeface="Nunito Sans ExtraBold"/>
              <a:buNone/>
              <a:defRPr sz="4800" b="0">
                <a:latin typeface="Nunito Sans ExtraBold"/>
                <a:ea typeface="Nunito Sans ExtraBold"/>
                <a:cs typeface="Nunito Sans ExtraBold"/>
                <a:sym typeface="Nunito Sans ExtraBold"/>
              </a:defRPr>
            </a:lvl4pPr>
            <a:lvl5pPr lvl="4" algn="r" rtl="0">
              <a:spcBef>
                <a:spcPts val="0"/>
              </a:spcBef>
              <a:spcAft>
                <a:spcPts val="0"/>
              </a:spcAft>
              <a:buSzPts val="4800"/>
              <a:buFont typeface="Nunito Sans ExtraBold"/>
              <a:buNone/>
              <a:defRPr sz="4800" b="0">
                <a:latin typeface="Nunito Sans ExtraBold"/>
                <a:ea typeface="Nunito Sans ExtraBold"/>
                <a:cs typeface="Nunito Sans ExtraBold"/>
                <a:sym typeface="Nunito Sans ExtraBold"/>
              </a:defRPr>
            </a:lvl5pPr>
            <a:lvl6pPr lvl="5" algn="r" rtl="0">
              <a:spcBef>
                <a:spcPts val="0"/>
              </a:spcBef>
              <a:spcAft>
                <a:spcPts val="0"/>
              </a:spcAft>
              <a:buSzPts val="4800"/>
              <a:buFont typeface="Nunito Sans ExtraBold"/>
              <a:buNone/>
              <a:defRPr sz="4800" b="0">
                <a:latin typeface="Nunito Sans ExtraBold"/>
                <a:ea typeface="Nunito Sans ExtraBold"/>
                <a:cs typeface="Nunito Sans ExtraBold"/>
                <a:sym typeface="Nunito Sans ExtraBold"/>
              </a:defRPr>
            </a:lvl6pPr>
            <a:lvl7pPr lvl="6" algn="r" rtl="0">
              <a:spcBef>
                <a:spcPts val="0"/>
              </a:spcBef>
              <a:spcAft>
                <a:spcPts val="0"/>
              </a:spcAft>
              <a:buSzPts val="4800"/>
              <a:buFont typeface="Nunito Sans ExtraBold"/>
              <a:buNone/>
              <a:defRPr sz="4800" b="0">
                <a:latin typeface="Nunito Sans ExtraBold"/>
                <a:ea typeface="Nunito Sans ExtraBold"/>
                <a:cs typeface="Nunito Sans ExtraBold"/>
                <a:sym typeface="Nunito Sans ExtraBold"/>
              </a:defRPr>
            </a:lvl7pPr>
            <a:lvl8pPr lvl="7" algn="r" rtl="0">
              <a:spcBef>
                <a:spcPts val="0"/>
              </a:spcBef>
              <a:spcAft>
                <a:spcPts val="0"/>
              </a:spcAft>
              <a:buSzPts val="4800"/>
              <a:buFont typeface="Nunito Sans ExtraBold"/>
              <a:buNone/>
              <a:defRPr sz="4800" b="0">
                <a:latin typeface="Nunito Sans ExtraBold"/>
                <a:ea typeface="Nunito Sans ExtraBold"/>
                <a:cs typeface="Nunito Sans ExtraBold"/>
                <a:sym typeface="Nunito Sans ExtraBold"/>
              </a:defRPr>
            </a:lvl8pPr>
            <a:lvl9pPr lvl="8" algn="r" rtl="0">
              <a:spcBef>
                <a:spcPts val="0"/>
              </a:spcBef>
              <a:spcAft>
                <a:spcPts val="0"/>
              </a:spcAft>
              <a:buSzPts val="4800"/>
              <a:buFont typeface="Nunito Sans ExtraBold"/>
              <a:buNone/>
              <a:defRPr sz="4800" b="0">
                <a:latin typeface="Nunito Sans ExtraBold"/>
                <a:ea typeface="Nunito Sans ExtraBold"/>
                <a:cs typeface="Nunito Sans ExtraBold"/>
                <a:sym typeface="Nunito Sans ExtraBold"/>
              </a:defRPr>
            </a:lvl9pPr>
          </a:lstStyle>
          <a:p>
            <a:r>
              <a:t>xx%</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subtitle 3">
  <p:cSld name="CUSTOM_15_1_1_1_1">
    <p:spTree>
      <p:nvGrpSpPr>
        <p:cNvPr id="1" name="Shape 68"/>
        <p:cNvGrpSpPr/>
        <p:nvPr/>
      </p:nvGrpSpPr>
      <p:grpSpPr>
        <a:xfrm>
          <a:off x="0" y="0"/>
          <a:ext cx="0" cy="0"/>
          <a:chOff x="0" y="0"/>
          <a:chExt cx="0" cy="0"/>
        </a:xfrm>
      </p:grpSpPr>
      <p:sp>
        <p:nvSpPr>
          <p:cNvPr id="69" name="Google Shape;69;p9"/>
          <p:cNvSpPr txBox="1">
            <a:spLocks noGrp="1"/>
          </p:cNvSpPr>
          <p:nvPr>
            <p:ph type="ctrTitle"/>
          </p:nvPr>
        </p:nvSpPr>
        <p:spPr>
          <a:xfrm flipH="1">
            <a:off x="6795803" y="405336"/>
            <a:ext cx="1737300" cy="9462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1pPr>
            <a:lvl2pPr lvl="1"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2pPr>
            <a:lvl3pPr lvl="2"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3pPr>
            <a:lvl4pPr lvl="3"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4pPr>
            <a:lvl5pPr lvl="4"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5pPr>
            <a:lvl6pPr lvl="5"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6pPr>
            <a:lvl7pPr lvl="6"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7pPr>
            <a:lvl8pPr lvl="7"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8pPr>
            <a:lvl9pPr lvl="8"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9pPr>
          </a:lstStyle>
          <a:p>
            <a:endParaRPr/>
          </a:p>
        </p:txBody>
      </p:sp>
      <p:sp>
        <p:nvSpPr>
          <p:cNvPr id="70" name="Google Shape;70;p9"/>
          <p:cNvSpPr txBox="1">
            <a:spLocks noGrp="1"/>
          </p:cNvSpPr>
          <p:nvPr>
            <p:ph type="ctrTitle" idx="2"/>
          </p:nvPr>
        </p:nvSpPr>
        <p:spPr>
          <a:xfrm flipH="1">
            <a:off x="720000" y="1982325"/>
            <a:ext cx="2671500" cy="6477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dk1"/>
              </a:buClr>
              <a:buSzPts val="1300"/>
              <a:buNone/>
              <a:defRPr sz="1300">
                <a:solidFill>
                  <a:schemeClr val="dk1"/>
                </a:solidFill>
              </a:defRPr>
            </a:lvl1pPr>
            <a:lvl2pPr lvl="1" algn="r" rtl="0">
              <a:spcBef>
                <a:spcPts val="0"/>
              </a:spcBef>
              <a:spcAft>
                <a:spcPts val="0"/>
              </a:spcAft>
              <a:buClr>
                <a:schemeClr val="dk1"/>
              </a:buClr>
              <a:buSzPts val="1400"/>
              <a:buNone/>
              <a:defRPr sz="1400">
                <a:solidFill>
                  <a:schemeClr val="dk1"/>
                </a:solidFill>
              </a:defRPr>
            </a:lvl2pPr>
            <a:lvl3pPr lvl="2" algn="r" rtl="0">
              <a:spcBef>
                <a:spcPts val="0"/>
              </a:spcBef>
              <a:spcAft>
                <a:spcPts val="0"/>
              </a:spcAft>
              <a:buClr>
                <a:schemeClr val="dk1"/>
              </a:buClr>
              <a:buSzPts val="1400"/>
              <a:buNone/>
              <a:defRPr sz="1400">
                <a:solidFill>
                  <a:schemeClr val="dk1"/>
                </a:solidFill>
              </a:defRPr>
            </a:lvl3pPr>
            <a:lvl4pPr lvl="3" algn="r" rtl="0">
              <a:spcBef>
                <a:spcPts val="0"/>
              </a:spcBef>
              <a:spcAft>
                <a:spcPts val="0"/>
              </a:spcAft>
              <a:buClr>
                <a:schemeClr val="dk1"/>
              </a:buClr>
              <a:buSzPts val="1400"/>
              <a:buNone/>
              <a:defRPr sz="1400">
                <a:solidFill>
                  <a:schemeClr val="dk1"/>
                </a:solidFill>
              </a:defRPr>
            </a:lvl4pPr>
            <a:lvl5pPr lvl="4" algn="r" rtl="0">
              <a:spcBef>
                <a:spcPts val="0"/>
              </a:spcBef>
              <a:spcAft>
                <a:spcPts val="0"/>
              </a:spcAft>
              <a:buClr>
                <a:schemeClr val="dk1"/>
              </a:buClr>
              <a:buSzPts val="1400"/>
              <a:buNone/>
              <a:defRPr sz="1400">
                <a:solidFill>
                  <a:schemeClr val="dk1"/>
                </a:solidFill>
              </a:defRPr>
            </a:lvl5pPr>
            <a:lvl6pPr lvl="5" algn="r" rtl="0">
              <a:spcBef>
                <a:spcPts val="0"/>
              </a:spcBef>
              <a:spcAft>
                <a:spcPts val="0"/>
              </a:spcAft>
              <a:buClr>
                <a:schemeClr val="dk1"/>
              </a:buClr>
              <a:buSzPts val="1400"/>
              <a:buNone/>
              <a:defRPr sz="1400">
                <a:solidFill>
                  <a:schemeClr val="dk1"/>
                </a:solidFill>
              </a:defRPr>
            </a:lvl6pPr>
            <a:lvl7pPr lvl="6" algn="r" rtl="0">
              <a:spcBef>
                <a:spcPts val="0"/>
              </a:spcBef>
              <a:spcAft>
                <a:spcPts val="0"/>
              </a:spcAft>
              <a:buClr>
                <a:schemeClr val="dk1"/>
              </a:buClr>
              <a:buSzPts val="1400"/>
              <a:buNone/>
              <a:defRPr sz="1400">
                <a:solidFill>
                  <a:schemeClr val="dk1"/>
                </a:solidFill>
              </a:defRPr>
            </a:lvl7pPr>
            <a:lvl8pPr lvl="7" algn="r" rtl="0">
              <a:spcBef>
                <a:spcPts val="0"/>
              </a:spcBef>
              <a:spcAft>
                <a:spcPts val="0"/>
              </a:spcAft>
              <a:buClr>
                <a:schemeClr val="dk1"/>
              </a:buClr>
              <a:buSzPts val="1400"/>
              <a:buNone/>
              <a:defRPr sz="1400">
                <a:solidFill>
                  <a:schemeClr val="dk1"/>
                </a:solidFill>
              </a:defRPr>
            </a:lvl8pPr>
            <a:lvl9pPr lvl="8" algn="r" rtl="0">
              <a:spcBef>
                <a:spcPts val="0"/>
              </a:spcBef>
              <a:spcAft>
                <a:spcPts val="0"/>
              </a:spcAft>
              <a:buClr>
                <a:schemeClr val="dk1"/>
              </a:buClr>
              <a:buSzPts val="1400"/>
              <a:buNone/>
              <a:defRPr sz="1400">
                <a:solidFill>
                  <a:schemeClr val="dk1"/>
                </a:solidFill>
              </a:defRPr>
            </a:lvl9pPr>
          </a:lstStyle>
          <a:p>
            <a:endParaRPr/>
          </a:p>
        </p:txBody>
      </p:sp>
      <p:sp>
        <p:nvSpPr>
          <p:cNvPr id="71" name="Google Shape;71;p9"/>
          <p:cNvSpPr txBox="1">
            <a:spLocks noGrp="1"/>
          </p:cNvSpPr>
          <p:nvPr>
            <p:ph type="subTitle" idx="1"/>
          </p:nvPr>
        </p:nvSpPr>
        <p:spPr>
          <a:xfrm flipH="1">
            <a:off x="1264200" y="2513497"/>
            <a:ext cx="2127300" cy="9705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1100"/>
              <a:buNone/>
              <a:defRPr sz="1100">
                <a:solidFill>
                  <a:schemeClr val="dk1"/>
                </a:solidFill>
              </a:defRPr>
            </a:lvl1pPr>
            <a:lvl2pPr lvl="1" algn="r" rtl="0">
              <a:lnSpc>
                <a:spcPct val="100000"/>
              </a:lnSpc>
              <a:spcBef>
                <a:spcPts val="0"/>
              </a:spcBef>
              <a:spcAft>
                <a:spcPts val="0"/>
              </a:spcAft>
              <a:buClr>
                <a:schemeClr val="dk1"/>
              </a:buClr>
              <a:buSzPts val="1100"/>
              <a:buNone/>
              <a:defRPr sz="1100">
                <a:solidFill>
                  <a:schemeClr val="dk1"/>
                </a:solidFill>
              </a:defRPr>
            </a:lvl2pPr>
            <a:lvl3pPr lvl="2" algn="r" rtl="0">
              <a:lnSpc>
                <a:spcPct val="100000"/>
              </a:lnSpc>
              <a:spcBef>
                <a:spcPts val="0"/>
              </a:spcBef>
              <a:spcAft>
                <a:spcPts val="0"/>
              </a:spcAft>
              <a:buClr>
                <a:schemeClr val="dk1"/>
              </a:buClr>
              <a:buSzPts val="1100"/>
              <a:buNone/>
              <a:defRPr sz="1100">
                <a:solidFill>
                  <a:schemeClr val="dk1"/>
                </a:solidFill>
              </a:defRPr>
            </a:lvl3pPr>
            <a:lvl4pPr lvl="3" algn="r" rtl="0">
              <a:lnSpc>
                <a:spcPct val="100000"/>
              </a:lnSpc>
              <a:spcBef>
                <a:spcPts val="0"/>
              </a:spcBef>
              <a:spcAft>
                <a:spcPts val="0"/>
              </a:spcAft>
              <a:buClr>
                <a:schemeClr val="dk1"/>
              </a:buClr>
              <a:buSzPts val="1100"/>
              <a:buNone/>
              <a:defRPr sz="1100">
                <a:solidFill>
                  <a:schemeClr val="dk1"/>
                </a:solidFill>
              </a:defRPr>
            </a:lvl4pPr>
            <a:lvl5pPr lvl="4" algn="r" rtl="0">
              <a:lnSpc>
                <a:spcPct val="100000"/>
              </a:lnSpc>
              <a:spcBef>
                <a:spcPts val="0"/>
              </a:spcBef>
              <a:spcAft>
                <a:spcPts val="0"/>
              </a:spcAft>
              <a:buClr>
                <a:schemeClr val="dk1"/>
              </a:buClr>
              <a:buSzPts val="1100"/>
              <a:buNone/>
              <a:defRPr sz="1100">
                <a:solidFill>
                  <a:schemeClr val="dk1"/>
                </a:solidFill>
              </a:defRPr>
            </a:lvl5pPr>
            <a:lvl6pPr lvl="5" algn="r" rtl="0">
              <a:lnSpc>
                <a:spcPct val="100000"/>
              </a:lnSpc>
              <a:spcBef>
                <a:spcPts val="0"/>
              </a:spcBef>
              <a:spcAft>
                <a:spcPts val="0"/>
              </a:spcAft>
              <a:buClr>
                <a:schemeClr val="dk1"/>
              </a:buClr>
              <a:buSzPts val="1100"/>
              <a:buNone/>
              <a:defRPr sz="1100">
                <a:solidFill>
                  <a:schemeClr val="dk1"/>
                </a:solidFill>
              </a:defRPr>
            </a:lvl6pPr>
            <a:lvl7pPr lvl="6" algn="r" rtl="0">
              <a:lnSpc>
                <a:spcPct val="100000"/>
              </a:lnSpc>
              <a:spcBef>
                <a:spcPts val="0"/>
              </a:spcBef>
              <a:spcAft>
                <a:spcPts val="0"/>
              </a:spcAft>
              <a:buClr>
                <a:schemeClr val="dk1"/>
              </a:buClr>
              <a:buSzPts val="1100"/>
              <a:buNone/>
              <a:defRPr sz="1100">
                <a:solidFill>
                  <a:schemeClr val="dk1"/>
                </a:solidFill>
              </a:defRPr>
            </a:lvl7pPr>
            <a:lvl8pPr lvl="7" algn="r" rtl="0">
              <a:lnSpc>
                <a:spcPct val="100000"/>
              </a:lnSpc>
              <a:spcBef>
                <a:spcPts val="0"/>
              </a:spcBef>
              <a:spcAft>
                <a:spcPts val="0"/>
              </a:spcAft>
              <a:buClr>
                <a:schemeClr val="dk1"/>
              </a:buClr>
              <a:buSzPts val="1100"/>
              <a:buNone/>
              <a:defRPr sz="1100">
                <a:solidFill>
                  <a:schemeClr val="dk1"/>
                </a:solidFill>
              </a:defRPr>
            </a:lvl8pPr>
            <a:lvl9pPr lvl="8" algn="r" rtl="0">
              <a:lnSpc>
                <a:spcPct val="100000"/>
              </a:lnSpc>
              <a:spcBef>
                <a:spcPts val="0"/>
              </a:spcBef>
              <a:spcAft>
                <a:spcPts val="0"/>
              </a:spcAft>
              <a:buClr>
                <a:schemeClr val="dk1"/>
              </a:buClr>
              <a:buSzPts val="1100"/>
              <a:buNone/>
              <a:defRPr sz="1100">
                <a:solidFill>
                  <a:schemeClr val="dk1"/>
                </a:solidFill>
              </a:defRPr>
            </a:lvl9pPr>
          </a:lstStyle>
          <a:p>
            <a:endParaRPr/>
          </a:p>
        </p:txBody>
      </p:sp>
    </p:spTree>
  </p:cSld>
  <p:clrMapOvr>
    <a:masterClrMapping/>
  </p:clrMapOvr>
  <p:extLst>
    <p:ext uri="{DCECCB84-F9BA-43D5-87BE-67443E8EF086}">
      <p15:sldGuideLst xmlns:p15="http://schemas.microsoft.com/office/powerpoint/2012/main">
        <p15:guide id="1" pos="2074">
          <p15:clr>
            <a:srgbClr val="FA7B17"/>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hanks">
  <p:cSld name="CUSTOM_22">
    <p:spTree>
      <p:nvGrpSpPr>
        <p:cNvPr id="1" name="Shape 88"/>
        <p:cNvGrpSpPr/>
        <p:nvPr/>
      </p:nvGrpSpPr>
      <p:grpSpPr>
        <a:xfrm>
          <a:off x="0" y="0"/>
          <a:ext cx="0" cy="0"/>
          <a:chOff x="0" y="0"/>
          <a:chExt cx="0" cy="0"/>
        </a:xfrm>
      </p:grpSpPr>
      <p:sp>
        <p:nvSpPr>
          <p:cNvPr id="89" name="Google Shape;89;p14"/>
          <p:cNvSpPr/>
          <p:nvPr/>
        </p:nvSpPr>
        <p:spPr>
          <a:xfrm flipH="1">
            <a:off x="4308501" y="-410756"/>
            <a:ext cx="6000900" cy="5714700"/>
          </a:xfrm>
          <a:prstGeom prst="hexagon">
            <a:avLst>
              <a:gd name="adj" fmla="val 25000"/>
              <a:gd name="vf" fmla="val 11547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4"/>
          <p:cNvSpPr/>
          <p:nvPr/>
        </p:nvSpPr>
        <p:spPr>
          <a:xfrm flipH="1">
            <a:off x="7518426" y="-410756"/>
            <a:ext cx="6000900" cy="5714700"/>
          </a:xfrm>
          <a:prstGeom prst="hexagon">
            <a:avLst>
              <a:gd name="adj" fmla="val 25000"/>
              <a:gd name="vf" fmla="val 11547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4"/>
          <p:cNvSpPr txBox="1">
            <a:spLocks noGrp="1"/>
          </p:cNvSpPr>
          <p:nvPr>
            <p:ph type="ctrTitle"/>
          </p:nvPr>
        </p:nvSpPr>
        <p:spPr>
          <a:xfrm flipH="1">
            <a:off x="5526018" y="1652050"/>
            <a:ext cx="1731600" cy="6477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dk1"/>
              </a:buClr>
              <a:buSzPts val="1800"/>
              <a:buFont typeface="Nunito Sans ExtraBold"/>
              <a:buNone/>
              <a:defRPr sz="1800" b="0">
                <a:solidFill>
                  <a:schemeClr val="dk1"/>
                </a:solidFill>
                <a:latin typeface="Nunito Sans ExtraBold"/>
                <a:ea typeface="Nunito Sans ExtraBold"/>
                <a:cs typeface="Nunito Sans ExtraBold"/>
                <a:sym typeface="Nunito Sans ExtraBold"/>
              </a:defRPr>
            </a:lvl1pPr>
            <a:lvl2pPr lvl="1" algn="r" rtl="0">
              <a:spcBef>
                <a:spcPts val="0"/>
              </a:spcBef>
              <a:spcAft>
                <a:spcPts val="0"/>
              </a:spcAft>
              <a:buClr>
                <a:schemeClr val="dk1"/>
              </a:buClr>
              <a:buSzPts val="1100"/>
              <a:buFont typeface="Nunito Sans ExtraBold"/>
              <a:buNone/>
              <a:defRPr sz="1100" b="0">
                <a:solidFill>
                  <a:schemeClr val="dk1"/>
                </a:solidFill>
                <a:latin typeface="Nunito Sans ExtraBold"/>
                <a:ea typeface="Nunito Sans ExtraBold"/>
                <a:cs typeface="Nunito Sans ExtraBold"/>
                <a:sym typeface="Nunito Sans ExtraBold"/>
              </a:defRPr>
            </a:lvl2pPr>
            <a:lvl3pPr lvl="2" algn="r" rtl="0">
              <a:spcBef>
                <a:spcPts val="0"/>
              </a:spcBef>
              <a:spcAft>
                <a:spcPts val="0"/>
              </a:spcAft>
              <a:buClr>
                <a:schemeClr val="dk1"/>
              </a:buClr>
              <a:buSzPts val="1100"/>
              <a:buFont typeface="Nunito Sans ExtraBold"/>
              <a:buNone/>
              <a:defRPr sz="1100" b="0">
                <a:solidFill>
                  <a:schemeClr val="dk1"/>
                </a:solidFill>
                <a:latin typeface="Nunito Sans ExtraBold"/>
                <a:ea typeface="Nunito Sans ExtraBold"/>
                <a:cs typeface="Nunito Sans ExtraBold"/>
                <a:sym typeface="Nunito Sans ExtraBold"/>
              </a:defRPr>
            </a:lvl3pPr>
            <a:lvl4pPr lvl="3" algn="r" rtl="0">
              <a:spcBef>
                <a:spcPts val="0"/>
              </a:spcBef>
              <a:spcAft>
                <a:spcPts val="0"/>
              </a:spcAft>
              <a:buClr>
                <a:schemeClr val="dk1"/>
              </a:buClr>
              <a:buSzPts val="1100"/>
              <a:buFont typeface="Nunito Sans ExtraBold"/>
              <a:buNone/>
              <a:defRPr sz="1100" b="0">
                <a:solidFill>
                  <a:schemeClr val="dk1"/>
                </a:solidFill>
                <a:latin typeface="Nunito Sans ExtraBold"/>
                <a:ea typeface="Nunito Sans ExtraBold"/>
                <a:cs typeface="Nunito Sans ExtraBold"/>
                <a:sym typeface="Nunito Sans ExtraBold"/>
              </a:defRPr>
            </a:lvl4pPr>
            <a:lvl5pPr lvl="4" algn="r" rtl="0">
              <a:spcBef>
                <a:spcPts val="0"/>
              </a:spcBef>
              <a:spcAft>
                <a:spcPts val="0"/>
              </a:spcAft>
              <a:buClr>
                <a:schemeClr val="dk1"/>
              </a:buClr>
              <a:buSzPts val="1100"/>
              <a:buFont typeface="Nunito Sans ExtraBold"/>
              <a:buNone/>
              <a:defRPr sz="1100" b="0">
                <a:solidFill>
                  <a:schemeClr val="dk1"/>
                </a:solidFill>
                <a:latin typeface="Nunito Sans ExtraBold"/>
                <a:ea typeface="Nunito Sans ExtraBold"/>
                <a:cs typeface="Nunito Sans ExtraBold"/>
                <a:sym typeface="Nunito Sans ExtraBold"/>
              </a:defRPr>
            </a:lvl5pPr>
            <a:lvl6pPr lvl="5" algn="r" rtl="0">
              <a:spcBef>
                <a:spcPts val="0"/>
              </a:spcBef>
              <a:spcAft>
                <a:spcPts val="0"/>
              </a:spcAft>
              <a:buClr>
                <a:schemeClr val="dk1"/>
              </a:buClr>
              <a:buSzPts val="1100"/>
              <a:buFont typeface="Nunito Sans ExtraBold"/>
              <a:buNone/>
              <a:defRPr sz="1100" b="0">
                <a:solidFill>
                  <a:schemeClr val="dk1"/>
                </a:solidFill>
                <a:latin typeface="Nunito Sans ExtraBold"/>
                <a:ea typeface="Nunito Sans ExtraBold"/>
                <a:cs typeface="Nunito Sans ExtraBold"/>
                <a:sym typeface="Nunito Sans ExtraBold"/>
              </a:defRPr>
            </a:lvl6pPr>
            <a:lvl7pPr lvl="6" algn="r" rtl="0">
              <a:spcBef>
                <a:spcPts val="0"/>
              </a:spcBef>
              <a:spcAft>
                <a:spcPts val="0"/>
              </a:spcAft>
              <a:buClr>
                <a:schemeClr val="dk1"/>
              </a:buClr>
              <a:buSzPts val="1100"/>
              <a:buFont typeface="Nunito Sans ExtraBold"/>
              <a:buNone/>
              <a:defRPr sz="1100" b="0">
                <a:solidFill>
                  <a:schemeClr val="dk1"/>
                </a:solidFill>
                <a:latin typeface="Nunito Sans ExtraBold"/>
                <a:ea typeface="Nunito Sans ExtraBold"/>
                <a:cs typeface="Nunito Sans ExtraBold"/>
                <a:sym typeface="Nunito Sans ExtraBold"/>
              </a:defRPr>
            </a:lvl7pPr>
            <a:lvl8pPr lvl="7" algn="r" rtl="0">
              <a:spcBef>
                <a:spcPts val="0"/>
              </a:spcBef>
              <a:spcAft>
                <a:spcPts val="0"/>
              </a:spcAft>
              <a:buClr>
                <a:schemeClr val="dk1"/>
              </a:buClr>
              <a:buSzPts val="1100"/>
              <a:buFont typeface="Nunito Sans ExtraBold"/>
              <a:buNone/>
              <a:defRPr sz="1100" b="0">
                <a:solidFill>
                  <a:schemeClr val="dk1"/>
                </a:solidFill>
                <a:latin typeface="Nunito Sans ExtraBold"/>
                <a:ea typeface="Nunito Sans ExtraBold"/>
                <a:cs typeface="Nunito Sans ExtraBold"/>
                <a:sym typeface="Nunito Sans ExtraBold"/>
              </a:defRPr>
            </a:lvl8pPr>
            <a:lvl9pPr lvl="8" algn="r" rtl="0">
              <a:spcBef>
                <a:spcPts val="0"/>
              </a:spcBef>
              <a:spcAft>
                <a:spcPts val="0"/>
              </a:spcAft>
              <a:buClr>
                <a:schemeClr val="dk1"/>
              </a:buClr>
              <a:buSzPts val="1100"/>
              <a:buFont typeface="Nunito Sans ExtraBold"/>
              <a:buNone/>
              <a:defRPr sz="1100" b="0">
                <a:solidFill>
                  <a:schemeClr val="dk1"/>
                </a:solidFill>
                <a:latin typeface="Nunito Sans ExtraBold"/>
                <a:ea typeface="Nunito Sans ExtraBold"/>
                <a:cs typeface="Nunito Sans ExtraBold"/>
                <a:sym typeface="Nunito Sans ExtraBold"/>
              </a:defRPr>
            </a:lvl9pPr>
          </a:lstStyle>
          <a:p>
            <a:endParaRPr/>
          </a:p>
        </p:txBody>
      </p:sp>
      <p:sp>
        <p:nvSpPr>
          <p:cNvPr id="92" name="Google Shape;92;p14"/>
          <p:cNvSpPr txBox="1">
            <a:spLocks noGrp="1"/>
          </p:cNvSpPr>
          <p:nvPr>
            <p:ph type="ctrTitle" idx="2"/>
          </p:nvPr>
        </p:nvSpPr>
        <p:spPr>
          <a:xfrm>
            <a:off x="3999944" y="2355535"/>
            <a:ext cx="3281400" cy="8031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100"/>
              <a:buFont typeface="Assistant Light"/>
              <a:buNone/>
              <a:defRPr sz="1100" b="0">
                <a:latin typeface="Assistant Light"/>
                <a:ea typeface="Assistant Light"/>
                <a:cs typeface="Assistant Light"/>
                <a:sym typeface="Assistant Light"/>
              </a:defRPr>
            </a:lvl1pPr>
            <a:lvl2pPr lvl="1" algn="r" rtl="0">
              <a:spcBef>
                <a:spcPts val="0"/>
              </a:spcBef>
              <a:spcAft>
                <a:spcPts val="0"/>
              </a:spcAft>
              <a:buSzPts val="1100"/>
              <a:buFont typeface="Assistant Light"/>
              <a:buNone/>
              <a:defRPr sz="1100" b="0">
                <a:latin typeface="Assistant Light"/>
                <a:ea typeface="Assistant Light"/>
                <a:cs typeface="Assistant Light"/>
                <a:sym typeface="Assistant Light"/>
              </a:defRPr>
            </a:lvl2pPr>
            <a:lvl3pPr lvl="2" algn="r" rtl="0">
              <a:spcBef>
                <a:spcPts val="0"/>
              </a:spcBef>
              <a:spcAft>
                <a:spcPts val="0"/>
              </a:spcAft>
              <a:buSzPts val="1100"/>
              <a:buFont typeface="Assistant Light"/>
              <a:buNone/>
              <a:defRPr sz="1100" b="0">
                <a:latin typeface="Assistant Light"/>
                <a:ea typeface="Assistant Light"/>
                <a:cs typeface="Assistant Light"/>
                <a:sym typeface="Assistant Light"/>
              </a:defRPr>
            </a:lvl3pPr>
            <a:lvl4pPr lvl="3" algn="r" rtl="0">
              <a:spcBef>
                <a:spcPts val="0"/>
              </a:spcBef>
              <a:spcAft>
                <a:spcPts val="0"/>
              </a:spcAft>
              <a:buSzPts val="1100"/>
              <a:buFont typeface="Assistant Light"/>
              <a:buNone/>
              <a:defRPr sz="1100" b="0">
                <a:latin typeface="Assistant Light"/>
                <a:ea typeface="Assistant Light"/>
                <a:cs typeface="Assistant Light"/>
                <a:sym typeface="Assistant Light"/>
              </a:defRPr>
            </a:lvl4pPr>
            <a:lvl5pPr lvl="4" algn="r" rtl="0">
              <a:spcBef>
                <a:spcPts val="0"/>
              </a:spcBef>
              <a:spcAft>
                <a:spcPts val="0"/>
              </a:spcAft>
              <a:buSzPts val="1100"/>
              <a:buFont typeface="Assistant Light"/>
              <a:buNone/>
              <a:defRPr sz="1100" b="0">
                <a:latin typeface="Assistant Light"/>
                <a:ea typeface="Assistant Light"/>
                <a:cs typeface="Assistant Light"/>
                <a:sym typeface="Assistant Light"/>
              </a:defRPr>
            </a:lvl5pPr>
            <a:lvl6pPr lvl="5" algn="r" rtl="0">
              <a:spcBef>
                <a:spcPts val="0"/>
              </a:spcBef>
              <a:spcAft>
                <a:spcPts val="0"/>
              </a:spcAft>
              <a:buSzPts val="1100"/>
              <a:buFont typeface="Assistant Light"/>
              <a:buNone/>
              <a:defRPr sz="1100" b="0">
                <a:latin typeface="Assistant Light"/>
                <a:ea typeface="Assistant Light"/>
                <a:cs typeface="Assistant Light"/>
                <a:sym typeface="Assistant Light"/>
              </a:defRPr>
            </a:lvl6pPr>
            <a:lvl7pPr lvl="6" algn="r" rtl="0">
              <a:spcBef>
                <a:spcPts val="0"/>
              </a:spcBef>
              <a:spcAft>
                <a:spcPts val="0"/>
              </a:spcAft>
              <a:buSzPts val="1100"/>
              <a:buFont typeface="Assistant Light"/>
              <a:buNone/>
              <a:defRPr sz="1100" b="0">
                <a:latin typeface="Assistant Light"/>
                <a:ea typeface="Assistant Light"/>
                <a:cs typeface="Assistant Light"/>
                <a:sym typeface="Assistant Light"/>
              </a:defRPr>
            </a:lvl7pPr>
            <a:lvl8pPr lvl="7" algn="r" rtl="0">
              <a:spcBef>
                <a:spcPts val="0"/>
              </a:spcBef>
              <a:spcAft>
                <a:spcPts val="0"/>
              </a:spcAft>
              <a:buSzPts val="1100"/>
              <a:buFont typeface="Assistant Light"/>
              <a:buNone/>
              <a:defRPr sz="1100" b="0">
                <a:latin typeface="Assistant Light"/>
                <a:ea typeface="Assistant Light"/>
                <a:cs typeface="Assistant Light"/>
                <a:sym typeface="Assistant Light"/>
              </a:defRPr>
            </a:lvl8pPr>
            <a:lvl9pPr lvl="8" algn="r" rtl="0">
              <a:spcBef>
                <a:spcPts val="0"/>
              </a:spcBef>
              <a:spcAft>
                <a:spcPts val="0"/>
              </a:spcAft>
              <a:buSzPts val="1100"/>
              <a:buFont typeface="Assistant Light"/>
              <a:buNone/>
              <a:defRPr sz="1100" b="0">
                <a:latin typeface="Assistant Light"/>
                <a:ea typeface="Assistant Light"/>
                <a:cs typeface="Assistant Light"/>
                <a:sym typeface="Assistant Light"/>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redits">
  <p:cSld name="CUSTOM_14">
    <p:spTree>
      <p:nvGrpSpPr>
        <p:cNvPr id="1" name="Shape 93"/>
        <p:cNvGrpSpPr/>
        <p:nvPr/>
      </p:nvGrpSpPr>
      <p:grpSpPr>
        <a:xfrm>
          <a:off x="0" y="0"/>
          <a:ext cx="0" cy="0"/>
          <a:chOff x="0" y="0"/>
          <a:chExt cx="0" cy="0"/>
        </a:xfrm>
      </p:grpSpPr>
      <p:sp>
        <p:nvSpPr>
          <p:cNvPr id="94" name="Google Shape;94;p15"/>
          <p:cNvSpPr/>
          <p:nvPr/>
        </p:nvSpPr>
        <p:spPr>
          <a:xfrm>
            <a:off x="-64300" y="1073700"/>
            <a:ext cx="9251875" cy="4108375"/>
          </a:xfrm>
          <a:custGeom>
            <a:avLst/>
            <a:gdLst/>
            <a:ahLst/>
            <a:cxnLst/>
            <a:rect l="l" t="t" r="r" b="b"/>
            <a:pathLst>
              <a:path w="370075" h="164335" extrusionOk="0">
                <a:moveTo>
                  <a:pt x="2058" y="32147"/>
                </a:moveTo>
                <a:lnTo>
                  <a:pt x="186709" y="0"/>
                </a:lnTo>
                <a:lnTo>
                  <a:pt x="370075" y="32147"/>
                </a:lnTo>
                <a:lnTo>
                  <a:pt x="370075" y="164335"/>
                </a:lnTo>
                <a:lnTo>
                  <a:pt x="0" y="164335"/>
                </a:lnTo>
                <a:close/>
              </a:path>
            </a:pathLst>
          </a:custGeom>
          <a:solidFill>
            <a:schemeClr val="dk1"/>
          </a:solidFill>
          <a:ln>
            <a:noFill/>
          </a:ln>
        </p:spPr>
      </p:sp>
      <p:sp>
        <p:nvSpPr>
          <p:cNvPr id="95" name="Google Shape;95;p15"/>
          <p:cNvSpPr txBox="1">
            <a:spLocks noGrp="1"/>
          </p:cNvSpPr>
          <p:nvPr>
            <p:ph type="body" idx="1"/>
          </p:nvPr>
        </p:nvSpPr>
        <p:spPr>
          <a:xfrm>
            <a:off x="2780100" y="2134800"/>
            <a:ext cx="3583800" cy="1476000"/>
          </a:xfrm>
          <a:prstGeom prst="rect">
            <a:avLst/>
          </a:prstGeom>
        </p:spPr>
        <p:txBody>
          <a:bodyPr spcFirstLastPara="1" wrap="square" lIns="91425" tIns="91425" rIns="91425" bIns="91425" anchor="t" anchorCtr="0">
            <a:noAutofit/>
          </a:bodyPr>
          <a:lstStyle>
            <a:lvl1pPr marL="457200" lvl="0" indent="-298450" rtl="0">
              <a:spcBef>
                <a:spcPts val="0"/>
              </a:spcBef>
              <a:spcAft>
                <a:spcPts val="0"/>
              </a:spcAft>
              <a:buClr>
                <a:schemeClr val="lt1"/>
              </a:buClr>
              <a:buSzPts val="1100"/>
              <a:buChar char="●"/>
              <a:defRPr sz="1100">
                <a:solidFill>
                  <a:schemeClr val="lt1"/>
                </a:solidFill>
              </a:defRPr>
            </a:lvl1pPr>
            <a:lvl2pPr marL="914400" lvl="1" indent="-298450" rtl="0">
              <a:spcBef>
                <a:spcPts val="1600"/>
              </a:spcBef>
              <a:spcAft>
                <a:spcPts val="0"/>
              </a:spcAft>
              <a:buClr>
                <a:schemeClr val="lt1"/>
              </a:buClr>
              <a:buSzPts val="1100"/>
              <a:buChar char="○"/>
              <a:defRPr sz="1100">
                <a:solidFill>
                  <a:schemeClr val="lt1"/>
                </a:solidFill>
              </a:defRPr>
            </a:lvl2pPr>
            <a:lvl3pPr marL="1371600" lvl="2" indent="-298450" rtl="0">
              <a:spcBef>
                <a:spcPts val="1600"/>
              </a:spcBef>
              <a:spcAft>
                <a:spcPts val="0"/>
              </a:spcAft>
              <a:buClr>
                <a:schemeClr val="lt1"/>
              </a:buClr>
              <a:buSzPts val="1100"/>
              <a:buChar char="■"/>
              <a:defRPr sz="1100">
                <a:solidFill>
                  <a:schemeClr val="lt1"/>
                </a:solidFill>
              </a:defRPr>
            </a:lvl3pPr>
            <a:lvl4pPr marL="1828800" lvl="3" indent="-298450" rtl="0">
              <a:spcBef>
                <a:spcPts val="1600"/>
              </a:spcBef>
              <a:spcAft>
                <a:spcPts val="0"/>
              </a:spcAft>
              <a:buClr>
                <a:schemeClr val="lt1"/>
              </a:buClr>
              <a:buSzPts val="1100"/>
              <a:buChar char="●"/>
              <a:defRPr sz="1100">
                <a:solidFill>
                  <a:schemeClr val="lt1"/>
                </a:solidFill>
              </a:defRPr>
            </a:lvl4pPr>
            <a:lvl5pPr marL="2286000" lvl="4" indent="-298450" rtl="0">
              <a:spcBef>
                <a:spcPts val="1600"/>
              </a:spcBef>
              <a:spcAft>
                <a:spcPts val="0"/>
              </a:spcAft>
              <a:buClr>
                <a:schemeClr val="lt1"/>
              </a:buClr>
              <a:buSzPts val="1100"/>
              <a:buChar char="○"/>
              <a:defRPr sz="1100">
                <a:solidFill>
                  <a:schemeClr val="lt1"/>
                </a:solidFill>
              </a:defRPr>
            </a:lvl5pPr>
            <a:lvl6pPr marL="2743200" lvl="5" indent="-298450" rtl="0">
              <a:spcBef>
                <a:spcPts val="1600"/>
              </a:spcBef>
              <a:spcAft>
                <a:spcPts val="0"/>
              </a:spcAft>
              <a:buClr>
                <a:schemeClr val="lt1"/>
              </a:buClr>
              <a:buSzPts val="1100"/>
              <a:buChar char="■"/>
              <a:defRPr sz="1100">
                <a:solidFill>
                  <a:schemeClr val="lt1"/>
                </a:solidFill>
              </a:defRPr>
            </a:lvl6pPr>
            <a:lvl7pPr marL="3200400" lvl="6" indent="-298450" rtl="0">
              <a:spcBef>
                <a:spcPts val="1600"/>
              </a:spcBef>
              <a:spcAft>
                <a:spcPts val="0"/>
              </a:spcAft>
              <a:buClr>
                <a:schemeClr val="lt1"/>
              </a:buClr>
              <a:buSzPts val="1100"/>
              <a:buChar char="●"/>
              <a:defRPr sz="1100">
                <a:solidFill>
                  <a:schemeClr val="lt1"/>
                </a:solidFill>
              </a:defRPr>
            </a:lvl7pPr>
            <a:lvl8pPr marL="3657600" lvl="7" indent="-298450" rtl="0">
              <a:spcBef>
                <a:spcPts val="1600"/>
              </a:spcBef>
              <a:spcAft>
                <a:spcPts val="0"/>
              </a:spcAft>
              <a:buClr>
                <a:schemeClr val="lt1"/>
              </a:buClr>
              <a:buSzPts val="1100"/>
              <a:buChar char="○"/>
              <a:defRPr sz="1100">
                <a:solidFill>
                  <a:schemeClr val="lt1"/>
                </a:solidFill>
              </a:defRPr>
            </a:lvl8pPr>
            <a:lvl9pPr marL="4114800" lvl="8" indent="-298450" rtl="0">
              <a:spcBef>
                <a:spcPts val="1600"/>
              </a:spcBef>
              <a:spcAft>
                <a:spcPts val="1600"/>
              </a:spcAft>
              <a:buClr>
                <a:schemeClr val="lt1"/>
              </a:buClr>
              <a:buSzPts val="1100"/>
              <a:buChar char="■"/>
              <a:defRPr sz="1100">
                <a:solidFill>
                  <a:schemeClr val="lt1"/>
                </a:solidFill>
              </a:defRPr>
            </a:lvl9pPr>
          </a:lstStyle>
          <a:p>
            <a:endParaRPr/>
          </a:p>
        </p:txBody>
      </p:sp>
      <p:sp>
        <p:nvSpPr>
          <p:cNvPr id="96" name="Google Shape;96;p15"/>
          <p:cNvSpPr txBox="1">
            <a:spLocks noGrp="1"/>
          </p:cNvSpPr>
          <p:nvPr>
            <p:ph type="ctrTitle"/>
          </p:nvPr>
        </p:nvSpPr>
        <p:spPr>
          <a:xfrm>
            <a:off x="3080975" y="405336"/>
            <a:ext cx="2982000" cy="689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1pPr>
            <a:lvl2pPr lvl="1"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2pPr>
            <a:lvl3pPr lvl="2"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3pPr>
            <a:lvl4pPr lvl="3"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4pPr>
            <a:lvl5pPr lvl="4"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5pPr>
            <a:lvl6pPr lvl="5"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6pPr>
            <a:lvl7pPr lvl="6"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7pPr>
            <a:lvl8pPr lvl="7"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8pPr>
            <a:lvl9pPr lvl="8"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Resources">
  <p:cSld name="CUSTOM_14_1">
    <p:spTree>
      <p:nvGrpSpPr>
        <p:cNvPr id="1" name="Shape 97"/>
        <p:cNvGrpSpPr/>
        <p:nvPr/>
      </p:nvGrpSpPr>
      <p:grpSpPr>
        <a:xfrm>
          <a:off x="0" y="0"/>
          <a:ext cx="0" cy="0"/>
          <a:chOff x="0" y="0"/>
          <a:chExt cx="0" cy="0"/>
        </a:xfrm>
      </p:grpSpPr>
      <p:grpSp>
        <p:nvGrpSpPr>
          <p:cNvPr id="98" name="Google Shape;98;p16"/>
          <p:cNvGrpSpPr/>
          <p:nvPr/>
        </p:nvGrpSpPr>
        <p:grpSpPr>
          <a:xfrm>
            <a:off x="-6586" y="-192875"/>
            <a:ext cx="9174175" cy="1384272"/>
            <a:chOff x="0" y="-40481"/>
            <a:chExt cx="9144000" cy="1384272"/>
          </a:xfrm>
        </p:grpSpPr>
        <p:sp>
          <p:nvSpPr>
            <p:cNvPr id="99" name="Google Shape;99;p16"/>
            <p:cNvSpPr/>
            <p:nvPr/>
          </p:nvSpPr>
          <p:spPr>
            <a:xfrm rot="10800000">
              <a:off x="1200" y="799890"/>
              <a:ext cx="9142800" cy="543900"/>
            </a:xfrm>
            <a:prstGeom prst="triangle">
              <a:avLst>
                <a:gd name="adj"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6"/>
            <p:cNvSpPr/>
            <p:nvPr/>
          </p:nvSpPr>
          <p:spPr>
            <a:xfrm>
              <a:off x="0" y="-40481"/>
              <a:ext cx="9144000" cy="856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 name="Google Shape;101;p16"/>
          <p:cNvSpPr txBox="1">
            <a:spLocks noGrp="1"/>
          </p:cNvSpPr>
          <p:nvPr>
            <p:ph type="body" idx="1"/>
          </p:nvPr>
        </p:nvSpPr>
        <p:spPr>
          <a:xfrm>
            <a:off x="720000" y="1183700"/>
            <a:ext cx="3771600" cy="1476000"/>
          </a:xfrm>
          <a:prstGeom prst="rect">
            <a:avLst/>
          </a:prstGeom>
        </p:spPr>
        <p:txBody>
          <a:bodyPr spcFirstLastPara="1" wrap="square" lIns="91425" tIns="91425" rIns="91425" bIns="91425" anchor="t" anchorCtr="0">
            <a:noAutofit/>
          </a:bodyPr>
          <a:lstStyle>
            <a:lvl1pPr marL="457200" lvl="0" indent="-285750" rtl="0">
              <a:spcBef>
                <a:spcPts val="0"/>
              </a:spcBef>
              <a:spcAft>
                <a:spcPts val="0"/>
              </a:spcAft>
              <a:buClr>
                <a:srgbClr val="000000"/>
              </a:buClr>
              <a:buSzPts val="900"/>
              <a:buChar char="●"/>
              <a:defRPr sz="900">
                <a:solidFill>
                  <a:srgbClr val="000000"/>
                </a:solidFill>
              </a:defRPr>
            </a:lvl1pPr>
            <a:lvl2pPr marL="914400" lvl="1" indent="-285750" rtl="0">
              <a:spcBef>
                <a:spcPts val="1600"/>
              </a:spcBef>
              <a:spcAft>
                <a:spcPts val="0"/>
              </a:spcAft>
              <a:buClr>
                <a:srgbClr val="000000"/>
              </a:buClr>
              <a:buSzPts val="900"/>
              <a:buChar char="○"/>
              <a:defRPr sz="900">
                <a:solidFill>
                  <a:srgbClr val="000000"/>
                </a:solidFill>
              </a:defRPr>
            </a:lvl2pPr>
            <a:lvl3pPr marL="1371600" lvl="2" indent="-285750" rtl="0">
              <a:spcBef>
                <a:spcPts val="1600"/>
              </a:spcBef>
              <a:spcAft>
                <a:spcPts val="0"/>
              </a:spcAft>
              <a:buClr>
                <a:srgbClr val="000000"/>
              </a:buClr>
              <a:buSzPts val="900"/>
              <a:buChar char="■"/>
              <a:defRPr sz="900">
                <a:solidFill>
                  <a:srgbClr val="000000"/>
                </a:solidFill>
              </a:defRPr>
            </a:lvl3pPr>
            <a:lvl4pPr marL="1828800" lvl="3" indent="-285750" rtl="0">
              <a:spcBef>
                <a:spcPts val="1600"/>
              </a:spcBef>
              <a:spcAft>
                <a:spcPts val="0"/>
              </a:spcAft>
              <a:buClr>
                <a:srgbClr val="000000"/>
              </a:buClr>
              <a:buSzPts val="900"/>
              <a:buChar char="●"/>
              <a:defRPr sz="900">
                <a:solidFill>
                  <a:srgbClr val="000000"/>
                </a:solidFill>
              </a:defRPr>
            </a:lvl4pPr>
            <a:lvl5pPr marL="2286000" lvl="4" indent="-285750" rtl="0">
              <a:spcBef>
                <a:spcPts val="1600"/>
              </a:spcBef>
              <a:spcAft>
                <a:spcPts val="0"/>
              </a:spcAft>
              <a:buClr>
                <a:srgbClr val="000000"/>
              </a:buClr>
              <a:buSzPts val="900"/>
              <a:buChar char="○"/>
              <a:defRPr sz="900">
                <a:solidFill>
                  <a:srgbClr val="000000"/>
                </a:solidFill>
              </a:defRPr>
            </a:lvl5pPr>
            <a:lvl6pPr marL="2743200" lvl="5" indent="-285750" rtl="0">
              <a:spcBef>
                <a:spcPts val="1600"/>
              </a:spcBef>
              <a:spcAft>
                <a:spcPts val="0"/>
              </a:spcAft>
              <a:buClr>
                <a:srgbClr val="000000"/>
              </a:buClr>
              <a:buSzPts val="900"/>
              <a:buChar char="■"/>
              <a:defRPr sz="900">
                <a:solidFill>
                  <a:srgbClr val="000000"/>
                </a:solidFill>
              </a:defRPr>
            </a:lvl6pPr>
            <a:lvl7pPr marL="3200400" lvl="6" indent="-285750" rtl="0">
              <a:spcBef>
                <a:spcPts val="1600"/>
              </a:spcBef>
              <a:spcAft>
                <a:spcPts val="0"/>
              </a:spcAft>
              <a:buClr>
                <a:srgbClr val="000000"/>
              </a:buClr>
              <a:buSzPts val="900"/>
              <a:buChar char="●"/>
              <a:defRPr sz="900">
                <a:solidFill>
                  <a:srgbClr val="000000"/>
                </a:solidFill>
              </a:defRPr>
            </a:lvl7pPr>
            <a:lvl8pPr marL="3657600" lvl="7" indent="-285750" rtl="0">
              <a:spcBef>
                <a:spcPts val="1600"/>
              </a:spcBef>
              <a:spcAft>
                <a:spcPts val="0"/>
              </a:spcAft>
              <a:buClr>
                <a:srgbClr val="000000"/>
              </a:buClr>
              <a:buSzPts val="900"/>
              <a:buChar char="○"/>
              <a:defRPr sz="900">
                <a:solidFill>
                  <a:srgbClr val="000000"/>
                </a:solidFill>
              </a:defRPr>
            </a:lvl8pPr>
            <a:lvl9pPr marL="4114800" lvl="8" indent="-285750" rtl="0">
              <a:spcBef>
                <a:spcPts val="1600"/>
              </a:spcBef>
              <a:spcAft>
                <a:spcPts val="1600"/>
              </a:spcAft>
              <a:buClr>
                <a:srgbClr val="000000"/>
              </a:buClr>
              <a:buSzPts val="900"/>
              <a:buChar char="■"/>
              <a:defRPr sz="900">
                <a:solidFill>
                  <a:srgbClr val="000000"/>
                </a:solidFill>
              </a:defRPr>
            </a:lvl9pPr>
          </a:lstStyle>
          <a:p>
            <a:endParaRPr/>
          </a:p>
        </p:txBody>
      </p:sp>
      <p:sp>
        <p:nvSpPr>
          <p:cNvPr id="102" name="Google Shape;102;p16"/>
          <p:cNvSpPr txBox="1">
            <a:spLocks noGrp="1"/>
          </p:cNvSpPr>
          <p:nvPr>
            <p:ph type="ctrTitle"/>
          </p:nvPr>
        </p:nvSpPr>
        <p:spPr>
          <a:xfrm>
            <a:off x="3080975" y="405336"/>
            <a:ext cx="2982000" cy="6891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1400"/>
              <a:buFont typeface="Nunito Sans ExtraBold"/>
              <a:buNone/>
              <a:defRPr sz="1400" b="0">
                <a:solidFill>
                  <a:schemeClr val="lt1"/>
                </a:solidFill>
                <a:latin typeface="Nunito Sans ExtraBold"/>
                <a:ea typeface="Nunito Sans ExtraBold"/>
                <a:cs typeface="Nunito Sans ExtraBold"/>
                <a:sym typeface="Nunito Sans ExtraBold"/>
              </a:defRPr>
            </a:lvl1pPr>
            <a:lvl2pPr lvl="1"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2pPr>
            <a:lvl3pPr lvl="2"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3pPr>
            <a:lvl4pPr lvl="3"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4pPr>
            <a:lvl5pPr lvl="4"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5pPr>
            <a:lvl6pPr lvl="5"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6pPr>
            <a:lvl7pPr lvl="6"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7pPr>
            <a:lvl8pPr lvl="7"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8pPr>
            <a:lvl9pPr lvl="8" algn="r" rtl="0">
              <a:spcBef>
                <a:spcPts val="0"/>
              </a:spcBef>
              <a:spcAft>
                <a:spcPts val="0"/>
              </a:spcAft>
              <a:buSzPts val="1400"/>
              <a:buFont typeface="Nunito Sans ExtraBold"/>
              <a:buNone/>
              <a:defRPr sz="1400" b="0">
                <a:latin typeface="Nunito Sans ExtraBold"/>
                <a:ea typeface="Nunito Sans ExtraBold"/>
                <a:cs typeface="Nunito Sans ExtraBold"/>
                <a:sym typeface="Nunito Sans ExtraBold"/>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1pPr>
            <a:lvl2pPr lvl="1"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2pPr>
            <a:lvl3pPr lvl="2"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3pPr>
            <a:lvl4pPr lvl="3"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4pPr>
            <a:lvl5pPr lvl="4"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5pPr>
            <a:lvl6pPr lvl="5"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6pPr>
            <a:lvl7pPr lvl="6"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7pPr>
            <a:lvl8pPr lvl="7"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8pPr>
            <a:lvl9pPr lvl="8" rtl="0">
              <a:spcBef>
                <a:spcPts val="0"/>
              </a:spcBef>
              <a:spcAft>
                <a:spcPts val="0"/>
              </a:spcAft>
              <a:buClr>
                <a:schemeClr val="dk1"/>
              </a:buClr>
              <a:buSzPts val="2800"/>
              <a:buFont typeface="Nunito Sans"/>
              <a:buNone/>
              <a:defRPr sz="2800" b="1">
                <a:solidFill>
                  <a:schemeClr val="dk1"/>
                </a:solidFill>
                <a:latin typeface="Nunito Sans"/>
                <a:ea typeface="Nunito Sans"/>
                <a:cs typeface="Nunito Sans"/>
                <a:sym typeface="Nunito Sans"/>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04800" rtl="0">
              <a:lnSpc>
                <a:spcPct val="115000"/>
              </a:lnSpc>
              <a:spcBef>
                <a:spcPts val="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1pPr>
            <a:lvl2pPr marL="914400" lvl="1" indent="-304800" rtl="0">
              <a:lnSpc>
                <a:spcPct val="115000"/>
              </a:lnSpc>
              <a:spcBef>
                <a:spcPts val="160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2pPr>
            <a:lvl3pPr marL="1371600" lvl="2" indent="-304800" rtl="0">
              <a:lnSpc>
                <a:spcPct val="115000"/>
              </a:lnSpc>
              <a:spcBef>
                <a:spcPts val="160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3pPr>
            <a:lvl4pPr marL="1828800" lvl="3" indent="-304800" rtl="0">
              <a:lnSpc>
                <a:spcPct val="115000"/>
              </a:lnSpc>
              <a:spcBef>
                <a:spcPts val="160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4pPr>
            <a:lvl5pPr marL="2286000" lvl="4" indent="-304800" rtl="0">
              <a:lnSpc>
                <a:spcPct val="115000"/>
              </a:lnSpc>
              <a:spcBef>
                <a:spcPts val="160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5pPr>
            <a:lvl6pPr marL="2743200" lvl="5" indent="-304800" rtl="0">
              <a:lnSpc>
                <a:spcPct val="115000"/>
              </a:lnSpc>
              <a:spcBef>
                <a:spcPts val="160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6pPr>
            <a:lvl7pPr marL="3200400" lvl="6" indent="-304800" rtl="0">
              <a:lnSpc>
                <a:spcPct val="115000"/>
              </a:lnSpc>
              <a:spcBef>
                <a:spcPts val="160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7pPr>
            <a:lvl8pPr marL="3657600" lvl="7" indent="-304800" rtl="0">
              <a:lnSpc>
                <a:spcPct val="115000"/>
              </a:lnSpc>
              <a:spcBef>
                <a:spcPts val="1600"/>
              </a:spcBef>
              <a:spcAft>
                <a:spcPts val="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8pPr>
            <a:lvl9pPr marL="4114800" lvl="8" indent="-304800" rtl="0">
              <a:lnSpc>
                <a:spcPct val="115000"/>
              </a:lnSpc>
              <a:spcBef>
                <a:spcPts val="1600"/>
              </a:spcBef>
              <a:spcAft>
                <a:spcPts val="1600"/>
              </a:spcAft>
              <a:buClr>
                <a:schemeClr val="dk1"/>
              </a:buClr>
              <a:buSzPts val="1200"/>
              <a:buFont typeface="Assistant Light"/>
              <a:buChar char="■"/>
              <a:defRPr sz="1200">
                <a:solidFill>
                  <a:schemeClr val="dk1"/>
                </a:solidFill>
                <a:latin typeface="Assistant Light"/>
                <a:ea typeface="Assistant Light"/>
                <a:cs typeface="Assistant Light"/>
                <a:sym typeface="Assistant Ligh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5" r:id="rId6"/>
    <p:sldLayoutId id="2147483660" r:id="rId7"/>
    <p:sldLayoutId id="2147483661" r:id="rId8"/>
    <p:sldLayoutId id="2147483662" r:id="rId9"/>
    <p:sldLayoutId id="2147483663"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454">
          <p15:clr>
            <a:srgbClr val="EA4335"/>
          </p15:clr>
        </p15:guide>
        <p15:guide id="2" orient="horz" pos="340">
          <p15:clr>
            <a:srgbClr val="EA4335"/>
          </p15:clr>
        </p15:guide>
        <p15:guide id="3" pos="5306">
          <p15:clr>
            <a:srgbClr val="EA4335"/>
          </p15:clr>
        </p15:guide>
        <p15:guide id="4" orient="horz" pos="2900">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5"/>
        <p:cNvGrpSpPr/>
        <p:nvPr/>
      </p:nvGrpSpPr>
      <p:grpSpPr>
        <a:xfrm>
          <a:off x="0" y="0"/>
          <a:ext cx="0" cy="0"/>
          <a:chOff x="0" y="0"/>
          <a:chExt cx="0" cy="0"/>
        </a:xfrm>
      </p:grpSpPr>
      <p:sp>
        <p:nvSpPr>
          <p:cNvPr id="7" name="TextBox 6">
            <a:extLst>
              <a:ext uri="{FF2B5EF4-FFF2-40B4-BE49-F238E27FC236}">
                <a16:creationId xmlns:a16="http://schemas.microsoft.com/office/drawing/2014/main" id="{0B80AE24-6401-4546-BB75-9D7BDF702367}"/>
              </a:ext>
            </a:extLst>
          </p:cNvPr>
          <p:cNvSpPr txBox="1"/>
          <p:nvPr/>
        </p:nvSpPr>
        <p:spPr>
          <a:xfrm>
            <a:off x="930998" y="493513"/>
            <a:ext cx="4603898" cy="523220"/>
          </a:xfrm>
          <a:prstGeom prst="rect">
            <a:avLst/>
          </a:prstGeom>
          <a:noFill/>
        </p:spPr>
        <p:txBody>
          <a:bodyPr wrap="square">
            <a:spAutoFit/>
          </a:bodyPr>
          <a:lstStyle/>
          <a:p>
            <a:pPr algn="ctr"/>
            <a:r>
              <a:rPr lang="en-US" sz="1400" b="1" dirty="0">
                <a:solidFill>
                  <a:schemeClr val="accent1">
                    <a:lumMod val="50000"/>
                  </a:schemeClr>
                </a:solidFill>
              </a:rPr>
              <a:t>Libyan International Medical University</a:t>
            </a:r>
            <a:br>
              <a:rPr lang="en-US" sz="1400" b="1" dirty="0">
                <a:solidFill>
                  <a:schemeClr val="accent1">
                    <a:lumMod val="50000"/>
                  </a:schemeClr>
                </a:solidFill>
              </a:rPr>
            </a:br>
            <a:r>
              <a:rPr lang="en-US" sz="1400" b="1" dirty="0">
                <a:solidFill>
                  <a:schemeClr val="accent1">
                    <a:lumMod val="50000"/>
                  </a:schemeClr>
                </a:solidFill>
              </a:rPr>
              <a:t>Faculty of Business Administration</a:t>
            </a:r>
            <a:endParaRPr lang="en-US" b="1" dirty="0">
              <a:solidFill>
                <a:schemeClr val="accent1">
                  <a:lumMod val="50000"/>
                </a:schemeClr>
              </a:solidFill>
            </a:endParaRPr>
          </a:p>
        </p:txBody>
      </p:sp>
      <p:sp>
        <p:nvSpPr>
          <p:cNvPr id="116" name="Google Shape;116;p22"/>
          <p:cNvSpPr txBox="1">
            <a:spLocks noGrp="1"/>
          </p:cNvSpPr>
          <p:nvPr>
            <p:ph type="subTitle" idx="1"/>
          </p:nvPr>
        </p:nvSpPr>
        <p:spPr>
          <a:xfrm>
            <a:off x="5284500" y="3774555"/>
            <a:ext cx="4352100" cy="552893"/>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500" dirty="0"/>
              <a:t>Ali Bubaker </a:t>
            </a:r>
          </a:p>
          <a:p>
            <a:pPr marL="0" lvl="0" indent="0" algn="ctr" rtl="0">
              <a:spcBef>
                <a:spcPts val="0"/>
              </a:spcBef>
              <a:spcAft>
                <a:spcPts val="0"/>
              </a:spcAft>
              <a:buNone/>
            </a:pPr>
            <a:r>
              <a:rPr lang="en" sz="1500" dirty="0">
                <a:solidFill>
                  <a:schemeClr val="lt1"/>
                </a:solidFill>
              </a:rPr>
              <a:t>ID: 3329</a:t>
            </a:r>
          </a:p>
          <a:p>
            <a:pPr marL="0" lvl="0" indent="0" algn="ctr" rtl="0">
              <a:spcBef>
                <a:spcPts val="0"/>
              </a:spcBef>
              <a:spcAft>
                <a:spcPts val="0"/>
              </a:spcAft>
              <a:buNone/>
            </a:pPr>
            <a:r>
              <a:rPr lang="en" sz="1500" dirty="0"/>
              <a:t>Ali_3329@limu.edu.ly</a:t>
            </a:r>
            <a:endParaRPr sz="1500" dirty="0">
              <a:solidFill>
                <a:schemeClr val="lt1"/>
              </a:solidFill>
            </a:endParaRPr>
          </a:p>
        </p:txBody>
      </p:sp>
      <p:sp>
        <p:nvSpPr>
          <p:cNvPr id="117" name="Google Shape;117;p22"/>
          <p:cNvSpPr txBox="1">
            <a:spLocks noGrp="1"/>
          </p:cNvSpPr>
          <p:nvPr>
            <p:ph type="ctrTitle"/>
          </p:nvPr>
        </p:nvSpPr>
        <p:spPr>
          <a:xfrm>
            <a:off x="5504400" y="1639892"/>
            <a:ext cx="3639600" cy="17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3500" dirty="0"/>
              <a:t>THE PRINCIPLES OF MANAGEMENT</a:t>
            </a:r>
            <a:endParaRPr sz="3500" dirty="0">
              <a:solidFill>
                <a:schemeClr val="lt1"/>
              </a:solidFill>
            </a:endParaRPr>
          </a:p>
        </p:txBody>
      </p:sp>
      <p:sp>
        <p:nvSpPr>
          <p:cNvPr id="118" name="Google Shape;118;p22"/>
          <p:cNvSpPr/>
          <p:nvPr/>
        </p:nvSpPr>
        <p:spPr>
          <a:xfrm flipH="1">
            <a:off x="5919500" y="-211062"/>
            <a:ext cx="4652175" cy="1932371"/>
          </a:xfrm>
          <a:custGeom>
            <a:avLst/>
            <a:gdLst/>
            <a:ahLst/>
            <a:cxnLst/>
            <a:rect l="l" t="t" r="r" b="b"/>
            <a:pathLst>
              <a:path w="34367" h="14275" extrusionOk="0">
                <a:moveTo>
                  <a:pt x="34342" y="1"/>
                </a:moveTo>
                <a:lnTo>
                  <a:pt x="13605" y="14227"/>
                </a:lnTo>
                <a:lnTo>
                  <a:pt x="13" y="10191"/>
                </a:lnTo>
                <a:lnTo>
                  <a:pt x="0" y="10231"/>
                </a:lnTo>
                <a:lnTo>
                  <a:pt x="13602" y="14272"/>
                </a:lnTo>
                <a:lnTo>
                  <a:pt x="13612" y="14275"/>
                </a:lnTo>
                <a:lnTo>
                  <a:pt x="34367" y="36"/>
                </a:lnTo>
                <a:lnTo>
                  <a:pt x="34342" y="1"/>
                </a:lnTo>
                <a:close/>
              </a:path>
            </a:pathLst>
          </a:custGeom>
          <a:solidFill>
            <a:srgbClr val="D9D9D9"/>
          </a:solidFill>
          <a:ln w="19050" cap="flat" cmpd="sng">
            <a:solidFill>
              <a:srgbClr val="43434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 name="Picture 4" descr="Logo&#10;&#10;Description automatically generated">
            <a:extLst>
              <a:ext uri="{FF2B5EF4-FFF2-40B4-BE49-F238E27FC236}">
                <a16:creationId xmlns:a16="http://schemas.microsoft.com/office/drawing/2014/main" id="{FFEDAB16-E2C4-4BF1-905C-55432F650385}"/>
              </a:ext>
            </a:extLst>
          </p:cNvPr>
          <p:cNvPicPr>
            <a:picLocks noChangeAspect="1"/>
          </p:cNvPicPr>
          <p:nvPr/>
        </p:nvPicPr>
        <p:blipFill>
          <a:blip r:embed="rId4"/>
          <a:stretch>
            <a:fillRect/>
          </a:stretch>
        </p:blipFill>
        <p:spPr>
          <a:xfrm>
            <a:off x="0" y="0"/>
            <a:ext cx="1466850" cy="1333500"/>
          </a:xfrm>
          <a:prstGeom prst="rect">
            <a:avLst/>
          </a:prstGeom>
        </p:spPr>
      </p:pic>
      <p:pic>
        <p:nvPicPr>
          <p:cNvPr id="6" name="Picture 3" descr="A picture containing text&#10;&#10;Description automatically generated">
            <a:extLst>
              <a:ext uri="{FF2B5EF4-FFF2-40B4-BE49-F238E27FC236}">
                <a16:creationId xmlns:a16="http://schemas.microsoft.com/office/drawing/2014/main" id="{DF86F480-B7D2-486C-9CD1-44DDE2FCEECF}"/>
              </a:ext>
            </a:extLst>
          </p:cNvPr>
          <p:cNvPicPr>
            <a:picLocks noChangeAspect="1"/>
          </p:cNvPicPr>
          <p:nvPr/>
        </p:nvPicPr>
        <p:blipFill>
          <a:blip r:embed="rId5"/>
          <a:stretch>
            <a:fillRect/>
          </a:stretch>
        </p:blipFill>
        <p:spPr>
          <a:xfrm>
            <a:off x="7685597" y="2427"/>
            <a:ext cx="1428750" cy="134302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44"/>
        <p:cNvGrpSpPr/>
        <p:nvPr/>
      </p:nvGrpSpPr>
      <p:grpSpPr>
        <a:xfrm>
          <a:off x="0" y="0"/>
          <a:ext cx="0" cy="0"/>
          <a:chOff x="0" y="0"/>
          <a:chExt cx="0" cy="0"/>
        </a:xfrm>
      </p:grpSpPr>
      <p:sp>
        <p:nvSpPr>
          <p:cNvPr id="445" name="Google Shape;445;p40"/>
          <p:cNvSpPr txBox="1">
            <a:spLocks noGrp="1"/>
          </p:cNvSpPr>
          <p:nvPr>
            <p:ph type="ctrTitle"/>
          </p:nvPr>
        </p:nvSpPr>
        <p:spPr>
          <a:xfrm flipH="1">
            <a:off x="956240" y="440674"/>
            <a:ext cx="6997937" cy="1679384"/>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sz="7000" dirty="0"/>
              <a:t>THANK YOU</a:t>
            </a:r>
            <a:endParaRPr sz="7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3"/>
          <p:cNvSpPr txBox="1">
            <a:spLocks noGrp="1"/>
          </p:cNvSpPr>
          <p:nvPr>
            <p:ph type="ctrTitle" idx="13"/>
          </p:nvPr>
        </p:nvSpPr>
        <p:spPr>
          <a:xfrm>
            <a:off x="3080975" y="398750"/>
            <a:ext cx="2982000" cy="689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000" dirty="0">
                <a:solidFill>
                  <a:schemeClr val="lt1"/>
                </a:solidFill>
              </a:rPr>
              <a:t>TABLE OF CONTENTS</a:t>
            </a:r>
            <a:endParaRPr sz="2000" dirty="0">
              <a:solidFill>
                <a:schemeClr val="lt1"/>
              </a:solidFill>
            </a:endParaRPr>
          </a:p>
        </p:txBody>
      </p:sp>
      <p:sp>
        <p:nvSpPr>
          <p:cNvPr id="126" name="Google Shape;126;p23"/>
          <p:cNvSpPr txBox="1">
            <a:spLocks noGrp="1"/>
          </p:cNvSpPr>
          <p:nvPr>
            <p:ph type="ctrTitle"/>
          </p:nvPr>
        </p:nvSpPr>
        <p:spPr>
          <a:xfrm>
            <a:off x="942512" y="2639872"/>
            <a:ext cx="2073385"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dirty="0"/>
              <a:t>DEFINING PRINCIPLE OF MANAGEMENT</a:t>
            </a:r>
            <a:endParaRPr sz="1800" dirty="0"/>
          </a:p>
        </p:txBody>
      </p:sp>
      <p:sp>
        <p:nvSpPr>
          <p:cNvPr id="127" name="Google Shape;127;p23"/>
          <p:cNvSpPr txBox="1">
            <a:spLocks noGrp="1"/>
          </p:cNvSpPr>
          <p:nvPr>
            <p:ph type="ctrTitle" idx="3"/>
          </p:nvPr>
        </p:nvSpPr>
        <p:spPr>
          <a:xfrm>
            <a:off x="6195497" y="2491800"/>
            <a:ext cx="2073377" cy="781293"/>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dirty="0"/>
              <a:t>LISTING THE FUNCTIONS OF MANAGEMENT</a:t>
            </a:r>
            <a:endParaRPr sz="1800" dirty="0"/>
          </a:p>
        </p:txBody>
      </p:sp>
      <p:sp>
        <p:nvSpPr>
          <p:cNvPr id="130" name="Google Shape;130;p23"/>
          <p:cNvSpPr txBox="1">
            <a:spLocks noGrp="1"/>
          </p:cNvSpPr>
          <p:nvPr>
            <p:ph type="title" idx="14"/>
          </p:nvPr>
        </p:nvSpPr>
        <p:spPr>
          <a:xfrm>
            <a:off x="1575838" y="2012475"/>
            <a:ext cx="748800" cy="303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lt1"/>
                </a:solidFill>
              </a:rPr>
              <a:t>01</a:t>
            </a:r>
            <a:endParaRPr>
              <a:solidFill>
                <a:schemeClr val="lt1"/>
              </a:solidFill>
            </a:endParaRPr>
          </a:p>
        </p:txBody>
      </p:sp>
      <p:sp>
        <p:nvSpPr>
          <p:cNvPr id="132" name="Google Shape;132;p23"/>
          <p:cNvSpPr txBox="1">
            <a:spLocks noGrp="1"/>
          </p:cNvSpPr>
          <p:nvPr>
            <p:ph type="title" idx="15"/>
          </p:nvPr>
        </p:nvSpPr>
        <p:spPr>
          <a:xfrm>
            <a:off x="6857774" y="2019880"/>
            <a:ext cx="748800" cy="303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lt1"/>
                </a:solidFill>
              </a:rPr>
              <a:t>02</a:t>
            </a:r>
            <a:endParaRPr>
              <a:solidFill>
                <a:schemeClr val="lt1"/>
              </a:solidFill>
            </a:endParaRPr>
          </a:p>
        </p:txBody>
      </p:sp>
      <p:sp>
        <p:nvSpPr>
          <p:cNvPr id="136" name="Google Shape;136;p23"/>
          <p:cNvSpPr txBox="1">
            <a:spLocks noGrp="1"/>
          </p:cNvSpPr>
          <p:nvPr>
            <p:ph type="ctrTitle" idx="7"/>
          </p:nvPr>
        </p:nvSpPr>
        <p:spPr>
          <a:xfrm>
            <a:off x="2327394" y="3700506"/>
            <a:ext cx="1852233"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dirty="0"/>
              <a:t>CONCLUSION</a:t>
            </a:r>
            <a:endParaRPr sz="1800" dirty="0"/>
          </a:p>
        </p:txBody>
      </p:sp>
      <p:sp>
        <p:nvSpPr>
          <p:cNvPr id="137" name="Google Shape;137;p23"/>
          <p:cNvSpPr txBox="1">
            <a:spLocks noGrp="1"/>
          </p:cNvSpPr>
          <p:nvPr>
            <p:ph type="title" idx="17"/>
          </p:nvPr>
        </p:nvSpPr>
        <p:spPr>
          <a:xfrm>
            <a:off x="2879111" y="3386650"/>
            <a:ext cx="748800" cy="303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lt1"/>
                </a:solidFill>
              </a:rPr>
              <a:t>03</a:t>
            </a:r>
            <a:endParaRPr dirty="0">
              <a:solidFill>
                <a:schemeClr val="lt1"/>
              </a:solidFill>
            </a:endParaRPr>
          </a:p>
        </p:txBody>
      </p:sp>
      <p:sp>
        <p:nvSpPr>
          <p:cNvPr id="139" name="Google Shape;139;p23"/>
          <p:cNvSpPr txBox="1">
            <a:spLocks noGrp="1"/>
          </p:cNvSpPr>
          <p:nvPr>
            <p:ph type="ctrTitle" idx="9"/>
          </p:nvPr>
        </p:nvSpPr>
        <p:spPr>
          <a:xfrm>
            <a:off x="5077124" y="3700506"/>
            <a:ext cx="1596300" cy="57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dirty="0"/>
              <a:t>REFERENCE</a:t>
            </a:r>
            <a:endParaRPr sz="1800" dirty="0"/>
          </a:p>
        </p:txBody>
      </p:sp>
      <p:sp>
        <p:nvSpPr>
          <p:cNvPr id="140" name="Google Shape;140;p23"/>
          <p:cNvSpPr txBox="1">
            <a:spLocks noGrp="1"/>
          </p:cNvSpPr>
          <p:nvPr>
            <p:ph type="title" idx="18"/>
          </p:nvPr>
        </p:nvSpPr>
        <p:spPr>
          <a:xfrm>
            <a:off x="5500879" y="3386650"/>
            <a:ext cx="748800" cy="303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lt1"/>
                </a:solidFill>
              </a:rPr>
              <a:t>04</a:t>
            </a:r>
            <a:endParaRPr dirty="0">
              <a:solidFill>
                <a:schemeClr val="lt1"/>
              </a:solidFill>
            </a:endParaRPr>
          </a:p>
        </p:txBody>
      </p:sp>
      <p:cxnSp>
        <p:nvCxnSpPr>
          <p:cNvPr id="141" name="Google Shape;141;p23"/>
          <p:cNvCxnSpPr/>
          <p:nvPr/>
        </p:nvCxnSpPr>
        <p:spPr>
          <a:xfrm>
            <a:off x="4572025" y="3518850"/>
            <a:ext cx="0" cy="689100"/>
          </a:xfrm>
          <a:prstGeom prst="straightConnector1">
            <a:avLst/>
          </a:prstGeom>
          <a:noFill/>
          <a:ln w="19050" cap="flat" cmpd="sng">
            <a:solidFill>
              <a:srgbClr val="D9D9D9"/>
            </a:solidFill>
            <a:prstDash val="solid"/>
            <a:round/>
            <a:headEnd type="none" w="med" len="med"/>
            <a:tailEnd type="none" w="med" len="med"/>
          </a:ln>
        </p:spPr>
      </p:cxnSp>
      <p:sp>
        <p:nvSpPr>
          <p:cNvPr id="142" name="Google Shape;142;p23"/>
          <p:cNvSpPr/>
          <p:nvPr/>
        </p:nvSpPr>
        <p:spPr>
          <a:xfrm rot="899825">
            <a:off x="-1428364" y="3728917"/>
            <a:ext cx="2950497" cy="2316666"/>
          </a:xfrm>
          <a:prstGeom prst="hexagon">
            <a:avLst>
              <a:gd name="adj" fmla="val 25000"/>
              <a:gd name="vf" fmla="val 115470"/>
            </a:avLst>
          </a:prstGeom>
          <a:noFill/>
          <a:ln w="19050"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23"/>
          <p:cNvSpPr/>
          <p:nvPr/>
        </p:nvSpPr>
        <p:spPr>
          <a:xfrm rot="-3036684">
            <a:off x="7582353" y="4618566"/>
            <a:ext cx="2950470" cy="2316746"/>
          </a:xfrm>
          <a:prstGeom prst="hexagon">
            <a:avLst>
              <a:gd name="adj" fmla="val 25000"/>
              <a:gd name="vf" fmla="val 115470"/>
            </a:avLst>
          </a:prstGeom>
          <a:noFill/>
          <a:ln w="19050"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65;p26">
            <a:extLst>
              <a:ext uri="{FF2B5EF4-FFF2-40B4-BE49-F238E27FC236}">
                <a16:creationId xmlns:a16="http://schemas.microsoft.com/office/drawing/2014/main" id="{204DFC4C-1040-478E-829B-FC39DAEE5E4A}"/>
              </a:ext>
            </a:extLst>
          </p:cNvPr>
          <p:cNvSpPr/>
          <p:nvPr/>
        </p:nvSpPr>
        <p:spPr>
          <a:xfrm>
            <a:off x="3755761" y="1901278"/>
            <a:ext cx="1933500" cy="859680"/>
          </a:xfrm>
          <a:prstGeom prst="hexagon">
            <a:avLst>
              <a:gd name="adj" fmla="val 25000"/>
              <a:gd name="vf" fmla="val 115470"/>
            </a:avLst>
          </a:prstGeom>
          <a:solidFill>
            <a:schemeClr val="bg1"/>
          </a:solidFill>
          <a:ln w="19050" cap="flat"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25" name="Google Shape;125;p23"/>
          <p:cNvCxnSpPr/>
          <p:nvPr/>
        </p:nvCxnSpPr>
        <p:spPr>
          <a:xfrm>
            <a:off x="4571975" y="1912616"/>
            <a:ext cx="0" cy="689100"/>
          </a:xfrm>
          <a:prstGeom prst="straightConnector1">
            <a:avLst/>
          </a:prstGeom>
          <a:noFill/>
          <a:ln w="19050" cap="flat" cmpd="sng">
            <a:solidFill>
              <a:srgbClr val="D9D9D9"/>
            </a:solidFill>
            <a:prstDash val="solid"/>
            <a:round/>
            <a:headEnd type="none" w="med" len="med"/>
            <a:tailEnd type="none" w="med" len="med"/>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54"/>
        <p:cNvGrpSpPr/>
        <p:nvPr/>
      </p:nvGrpSpPr>
      <p:grpSpPr>
        <a:xfrm>
          <a:off x="0" y="0"/>
          <a:ext cx="0" cy="0"/>
          <a:chOff x="0" y="0"/>
          <a:chExt cx="0" cy="0"/>
        </a:xfrm>
      </p:grpSpPr>
      <p:sp>
        <p:nvSpPr>
          <p:cNvPr id="155" name="Google Shape;155;p25"/>
          <p:cNvSpPr/>
          <p:nvPr/>
        </p:nvSpPr>
        <p:spPr>
          <a:xfrm flipH="1">
            <a:off x="-447675" y="-42125"/>
            <a:ext cx="5743575" cy="5200650"/>
          </a:xfrm>
          <a:custGeom>
            <a:avLst/>
            <a:gdLst/>
            <a:ahLst/>
            <a:cxnLst/>
            <a:rect l="l" t="t" r="r" b="b"/>
            <a:pathLst>
              <a:path w="229743" h="208026" extrusionOk="0">
                <a:moveTo>
                  <a:pt x="62865" y="1524"/>
                </a:moveTo>
                <a:lnTo>
                  <a:pt x="0" y="208026"/>
                </a:lnTo>
                <a:lnTo>
                  <a:pt x="229743" y="208026"/>
                </a:lnTo>
                <a:lnTo>
                  <a:pt x="229743" y="0"/>
                </a:lnTo>
                <a:close/>
              </a:path>
            </a:pathLst>
          </a:custGeom>
          <a:solidFill>
            <a:schemeClr val="dk1"/>
          </a:solidFill>
          <a:ln>
            <a:noFill/>
          </a:ln>
        </p:spPr>
      </p:sp>
      <p:sp>
        <p:nvSpPr>
          <p:cNvPr id="157" name="Google Shape;157;p25"/>
          <p:cNvSpPr txBox="1">
            <a:spLocks noGrp="1"/>
          </p:cNvSpPr>
          <p:nvPr>
            <p:ph type="subTitle" idx="1"/>
          </p:nvPr>
        </p:nvSpPr>
        <p:spPr>
          <a:xfrm>
            <a:off x="-106652" y="2301563"/>
            <a:ext cx="4308070" cy="3237318"/>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US" sz="1700" dirty="0">
                <a:solidFill>
                  <a:schemeClr val="bg1"/>
                </a:solidFill>
                <a:latin typeface="Times New Roman" panose="02020603050405020304" pitchFamily="18" charset="0"/>
              </a:rPr>
              <a:t>T</a:t>
            </a:r>
            <a:r>
              <a:rPr lang="en-US" sz="1700" b="0" i="0" dirty="0">
                <a:solidFill>
                  <a:schemeClr val="bg1"/>
                </a:solidFill>
                <a:effectLst/>
                <a:latin typeface="Times New Roman" panose="02020603050405020304" pitchFamily="18" charset="0"/>
              </a:rPr>
              <a:t>he principles of management are the activities that “plan, organize, and control the operations of the basic elements of [people], materials, machines, methods, money and markets, providing direction and coordination, and giving leadership to human efforts, so as to achieve the sought objectives of the enterprise.”</a:t>
            </a:r>
            <a:endParaRPr sz="1700" dirty="0">
              <a:solidFill>
                <a:schemeClr val="bg1"/>
              </a:solidFill>
            </a:endParaRPr>
          </a:p>
        </p:txBody>
      </p:sp>
      <p:sp>
        <p:nvSpPr>
          <p:cNvPr id="5" name="Google Shape;126;p23">
            <a:extLst>
              <a:ext uri="{FF2B5EF4-FFF2-40B4-BE49-F238E27FC236}">
                <a16:creationId xmlns:a16="http://schemas.microsoft.com/office/drawing/2014/main" id="{B06D7110-55A9-4EF9-B95B-3735A4B84CC6}"/>
              </a:ext>
            </a:extLst>
          </p:cNvPr>
          <p:cNvSpPr txBox="1">
            <a:spLocks/>
          </p:cNvSpPr>
          <p:nvPr/>
        </p:nvSpPr>
        <p:spPr>
          <a:xfrm>
            <a:off x="-477233" y="1513170"/>
            <a:ext cx="5049233" cy="116874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lt1"/>
              </a:buClr>
              <a:buSzPts val="1300"/>
              <a:buFont typeface="Nunito Sans"/>
              <a:buNone/>
              <a:defRPr sz="1300" b="1" i="0" u="none" strike="noStrike" cap="none">
                <a:solidFill>
                  <a:schemeClr val="lt1"/>
                </a:solidFill>
                <a:latin typeface="Nunito Sans"/>
                <a:ea typeface="Nunito Sans"/>
                <a:cs typeface="Nunito Sans"/>
                <a:sym typeface="Nunito Sans"/>
              </a:defRPr>
            </a:lvl1pPr>
            <a:lvl2pPr marR="0" lvl="1" algn="l" rtl="0">
              <a:lnSpc>
                <a:spcPct val="100000"/>
              </a:lnSpc>
              <a:spcBef>
                <a:spcPts val="0"/>
              </a:spcBef>
              <a:spcAft>
                <a:spcPts val="0"/>
              </a:spcAft>
              <a:buClr>
                <a:schemeClr val="lt1"/>
              </a:buClr>
              <a:buSzPts val="1300"/>
              <a:buFont typeface="Nunito Sans"/>
              <a:buNone/>
              <a:defRPr sz="1300" b="1" i="0" u="none" strike="noStrike" cap="none">
                <a:solidFill>
                  <a:schemeClr val="lt1"/>
                </a:solidFill>
                <a:latin typeface="Nunito Sans"/>
                <a:ea typeface="Nunito Sans"/>
                <a:cs typeface="Nunito Sans"/>
                <a:sym typeface="Nunito Sans"/>
              </a:defRPr>
            </a:lvl2pPr>
            <a:lvl3pPr marR="0" lvl="2" algn="l" rtl="0">
              <a:lnSpc>
                <a:spcPct val="100000"/>
              </a:lnSpc>
              <a:spcBef>
                <a:spcPts val="0"/>
              </a:spcBef>
              <a:spcAft>
                <a:spcPts val="0"/>
              </a:spcAft>
              <a:buClr>
                <a:schemeClr val="lt1"/>
              </a:buClr>
              <a:buSzPts val="1300"/>
              <a:buFont typeface="Nunito Sans"/>
              <a:buNone/>
              <a:defRPr sz="1300" b="1" i="0" u="none" strike="noStrike" cap="none">
                <a:solidFill>
                  <a:schemeClr val="lt1"/>
                </a:solidFill>
                <a:latin typeface="Nunito Sans"/>
                <a:ea typeface="Nunito Sans"/>
                <a:cs typeface="Nunito Sans"/>
                <a:sym typeface="Nunito Sans"/>
              </a:defRPr>
            </a:lvl3pPr>
            <a:lvl4pPr marR="0" lvl="3" algn="l" rtl="0">
              <a:lnSpc>
                <a:spcPct val="100000"/>
              </a:lnSpc>
              <a:spcBef>
                <a:spcPts val="0"/>
              </a:spcBef>
              <a:spcAft>
                <a:spcPts val="0"/>
              </a:spcAft>
              <a:buClr>
                <a:schemeClr val="lt1"/>
              </a:buClr>
              <a:buSzPts val="1300"/>
              <a:buFont typeface="Nunito Sans"/>
              <a:buNone/>
              <a:defRPr sz="1300" b="1" i="0" u="none" strike="noStrike" cap="none">
                <a:solidFill>
                  <a:schemeClr val="lt1"/>
                </a:solidFill>
                <a:latin typeface="Nunito Sans"/>
                <a:ea typeface="Nunito Sans"/>
                <a:cs typeface="Nunito Sans"/>
                <a:sym typeface="Nunito Sans"/>
              </a:defRPr>
            </a:lvl4pPr>
            <a:lvl5pPr marR="0" lvl="4" algn="l" rtl="0">
              <a:lnSpc>
                <a:spcPct val="100000"/>
              </a:lnSpc>
              <a:spcBef>
                <a:spcPts val="0"/>
              </a:spcBef>
              <a:spcAft>
                <a:spcPts val="0"/>
              </a:spcAft>
              <a:buClr>
                <a:schemeClr val="lt1"/>
              </a:buClr>
              <a:buSzPts val="1300"/>
              <a:buFont typeface="Nunito Sans"/>
              <a:buNone/>
              <a:defRPr sz="1300" b="1" i="0" u="none" strike="noStrike" cap="none">
                <a:solidFill>
                  <a:schemeClr val="lt1"/>
                </a:solidFill>
                <a:latin typeface="Nunito Sans"/>
                <a:ea typeface="Nunito Sans"/>
                <a:cs typeface="Nunito Sans"/>
                <a:sym typeface="Nunito Sans"/>
              </a:defRPr>
            </a:lvl5pPr>
            <a:lvl6pPr marR="0" lvl="5" algn="l" rtl="0">
              <a:lnSpc>
                <a:spcPct val="100000"/>
              </a:lnSpc>
              <a:spcBef>
                <a:spcPts val="0"/>
              </a:spcBef>
              <a:spcAft>
                <a:spcPts val="0"/>
              </a:spcAft>
              <a:buClr>
                <a:schemeClr val="lt1"/>
              </a:buClr>
              <a:buSzPts val="1300"/>
              <a:buFont typeface="Nunito Sans"/>
              <a:buNone/>
              <a:defRPr sz="1300" b="1" i="0" u="none" strike="noStrike" cap="none">
                <a:solidFill>
                  <a:schemeClr val="lt1"/>
                </a:solidFill>
                <a:latin typeface="Nunito Sans"/>
                <a:ea typeface="Nunito Sans"/>
                <a:cs typeface="Nunito Sans"/>
                <a:sym typeface="Nunito Sans"/>
              </a:defRPr>
            </a:lvl6pPr>
            <a:lvl7pPr marR="0" lvl="6" algn="l" rtl="0">
              <a:lnSpc>
                <a:spcPct val="100000"/>
              </a:lnSpc>
              <a:spcBef>
                <a:spcPts val="0"/>
              </a:spcBef>
              <a:spcAft>
                <a:spcPts val="0"/>
              </a:spcAft>
              <a:buClr>
                <a:schemeClr val="lt1"/>
              </a:buClr>
              <a:buSzPts val="1300"/>
              <a:buFont typeface="Nunito Sans"/>
              <a:buNone/>
              <a:defRPr sz="1300" b="1" i="0" u="none" strike="noStrike" cap="none">
                <a:solidFill>
                  <a:schemeClr val="lt1"/>
                </a:solidFill>
                <a:latin typeface="Nunito Sans"/>
                <a:ea typeface="Nunito Sans"/>
                <a:cs typeface="Nunito Sans"/>
                <a:sym typeface="Nunito Sans"/>
              </a:defRPr>
            </a:lvl7pPr>
            <a:lvl8pPr marR="0" lvl="7" algn="l" rtl="0">
              <a:lnSpc>
                <a:spcPct val="100000"/>
              </a:lnSpc>
              <a:spcBef>
                <a:spcPts val="0"/>
              </a:spcBef>
              <a:spcAft>
                <a:spcPts val="0"/>
              </a:spcAft>
              <a:buClr>
                <a:schemeClr val="lt1"/>
              </a:buClr>
              <a:buSzPts val="1300"/>
              <a:buFont typeface="Nunito Sans"/>
              <a:buNone/>
              <a:defRPr sz="1300" b="1" i="0" u="none" strike="noStrike" cap="none">
                <a:solidFill>
                  <a:schemeClr val="lt1"/>
                </a:solidFill>
                <a:latin typeface="Nunito Sans"/>
                <a:ea typeface="Nunito Sans"/>
                <a:cs typeface="Nunito Sans"/>
                <a:sym typeface="Nunito Sans"/>
              </a:defRPr>
            </a:lvl8pPr>
            <a:lvl9pPr marR="0" lvl="8" algn="l" rtl="0">
              <a:lnSpc>
                <a:spcPct val="100000"/>
              </a:lnSpc>
              <a:spcBef>
                <a:spcPts val="0"/>
              </a:spcBef>
              <a:spcAft>
                <a:spcPts val="0"/>
              </a:spcAft>
              <a:buClr>
                <a:schemeClr val="lt1"/>
              </a:buClr>
              <a:buSzPts val="1300"/>
              <a:buFont typeface="Nunito Sans"/>
              <a:buNone/>
              <a:defRPr sz="1300" b="1" i="0" u="none" strike="noStrike" cap="none">
                <a:solidFill>
                  <a:schemeClr val="lt1"/>
                </a:solidFill>
                <a:latin typeface="Nunito Sans"/>
                <a:ea typeface="Nunito Sans"/>
                <a:cs typeface="Nunito Sans"/>
                <a:sym typeface="Nunito Sans"/>
              </a:defRPr>
            </a:lvl9pPr>
          </a:lstStyle>
          <a:p>
            <a:pPr algn="ctr"/>
            <a:r>
              <a:rPr lang="en-US" sz="1800" dirty="0"/>
              <a:t>DEFINING PRINCIPLE OF MANAGEMENT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6"/>
          <p:cNvSpPr/>
          <p:nvPr/>
        </p:nvSpPr>
        <p:spPr>
          <a:xfrm rot="-4500033">
            <a:off x="-1273432" y="3070398"/>
            <a:ext cx="3262617" cy="1970242"/>
          </a:xfrm>
          <a:custGeom>
            <a:avLst/>
            <a:gdLst/>
            <a:ahLst/>
            <a:cxnLst/>
            <a:rect l="l" t="t" r="r" b="b"/>
            <a:pathLst>
              <a:path w="34367" h="14275" extrusionOk="0">
                <a:moveTo>
                  <a:pt x="34342" y="1"/>
                </a:moveTo>
                <a:lnTo>
                  <a:pt x="13605" y="14227"/>
                </a:lnTo>
                <a:lnTo>
                  <a:pt x="13" y="10191"/>
                </a:lnTo>
                <a:lnTo>
                  <a:pt x="0" y="10231"/>
                </a:lnTo>
                <a:lnTo>
                  <a:pt x="13602" y="14272"/>
                </a:lnTo>
                <a:lnTo>
                  <a:pt x="13612" y="14275"/>
                </a:lnTo>
                <a:lnTo>
                  <a:pt x="34367" y="36"/>
                </a:lnTo>
                <a:lnTo>
                  <a:pt x="34342" y="1"/>
                </a:lnTo>
                <a:close/>
              </a:path>
            </a:pathLst>
          </a:custGeom>
          <a:solidFill>
            <a:srgbClr val="D9D9D9"/>
          </a:solidFill>
          <a:ln w="19050"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6"/>
          <p:cNvSpPr/>
          <p:nvPr/>
        </p:nvSpPr>
        <p:spPr>
          <a:xfrm>
            <a:off x="745702" y="2313049"/>
            <a:ext cx="1933500" cy="1675200"/>
          </a:xfrm>
          <a:prstGeom prst="hexagon">
            <a:avLst>
              <a:gd name="adj" fmla="val 25000"/>
              <a:gd name="vf" fmla="val 11547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lt1"/>
              </a:solidFill>
            </a:endParaRPr>
          </a:p>
        </p:txBody>
      </p:sp>
      <p:sp>
        <p:nvSpPr>
          <p:cNvPr id="165" name="Google Shape;165;p26"/>
          <p:cNvSpPr/>
          <p:nvPr/>
        </p:nvSpPr>
        <p:spPr>
          <a:xfrm>
            <a:off x="2275379" y="1492653"/>
            <a:ext cx="1933500" cy="1675200"/>
          </a:xfrm>
          <a:prstGeom prst="hexagon">
            <a:avLst>
              <a:gd name="adj" fmla="val 25000"/>
              <a:gd name="vf" fmla="val 115470"/>
            </a:avLst>
          </a:prstGeom>
          <a:noFill/>
          <a:ln w="19050"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6"/>
          <p:cNvSpPr/>
          <p:nvPr/>
        </p:nvSpPr>
        <p:spPr>
          <a:xfrm>
            <a:off x="3785876" y="2330253"/>
            <a:ext cx="1933500" cy="1675200"/>
          </a:xfrm>
          <a:prstGeom prst="hexagon">
            <a:avLst>
              <a:gd name="adj" fmla="val 25000"/>
              <a:gd name="vf" fmla="val 11547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lt1"/>
              </a:solidFill>
            </a:endParaRPr>
          </a:p>
        </p:txBody>
      </p:sp>
      <p:sp>
        <p:nvSpPr>
          <p:cNvPr id="167" name="Google Shape;167;p26"/>
          <p:cNvSpPr/>
          <p:nvPr/>
        </p:nvSpPr>
        <p:spPr>
          <a:xfrm>
            <a:off x="5315157" y="1498029"/>
            <a:ext cx="1933500" cy="1675200"/>
          </a:xfrm>
          <a:prstGeom prst="hexagon">
            <a:avLst>
              <a:gd name="adj" fmla="val 25000"/>
              <a:gd name="vf" fmla="val 115470"/>
            </a:avLst>
          </a:prstGeom>
          <a:noFill/>
          <a:ln w="19050"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6"/>
          <p:cNvSpPr txBox="1">
            <a:spLocks noGrp="1"/>
          </p:cNvSpPr>
          <p:nvPr>
            <p:ph type="ctrTitle" idx="2"/>
          </p:nvPr>
        </p:nvSpPr>
        <p:spPr>
          <a:xfrm flipH="1">
            <a:off x="820912" y="2987749"/>
            <a:ext cx="1781078" cy="32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800" dirty="0">
                <a:solidFill>
                  <a:schemeClr val="lt1"/>
                </a:solidFill>
              </a:rPr>
              <a:t>PLANNING</a:t>
            </a:r>
            <a:endParaRPr sz="1800" dirty="0">
              <a:solidFill>
                <a:schemeClr val="lt1"/>
              </a:solidFill>
            </a:endParaRPr>
          </a:p>
        </p:txBody>
      </p:sp>
      <p:sp>
        <p:nvSpPr>
          <p:cNvPr id="170" name="Google Shape;170;p26"/>
          <p:cNvSpPr txBox="1">
            <a:spLocks noGrp="1"/>
          </p:cNvSpPr>
          <p:nvPr>
            <p:ph type="ctrTitle" idx="3"/>
          </p:nvPr>
        </p:nvSpPr>
        <p:spPr>
          <a:xfrm flipH="1">
            <a:off x="3813735" y="2622430"/>
            <a:ext cx="1877782" cy="730638"/>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800" dirty="0">
                <a:solidFill>
                  <a:schemeClr val="lt1"/>
                </a:solidFill>
              </a:rPr>
              <a:t>LEADING</a:t>
            </a:r>
            <a:endParaRPr sz="1800" dirty="0">
              <a:solidFill>
                <a:schemeClr val="lt1"/>
              </a:solidFill>
            </a:endParaRPr>
          </a:p>
        </p:txBody>
      </p:sp>
      <p:sp>
        <p:nvSpPr>
          <p:cNvPr id="172" name="Google Shape;172;p26"/>
          <p:cNvSpPr txBox="1">
            <a:spLocks noGrp="1"/>
          </p:cNvSpPr>
          <p:nvPr>
            <p:ph type="ctrTitle" idx="5"/>
          </p:nvPr>
        </p:nvSpPr>
        <p:spPr>
          <a:xfrm flipH="1">
            <a:off x="2254117" y="1861451"/>
            <a:ext cx="1933500" cy="72146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800" dirty="0"/>
              <a:t>ORGANIZING</a:t>
            </a:r>
            <a:endParaRPr sz="1800" dirty="0"/>
          </a:p>
        </p:txBody>
      </p:sp>
      <p:sp>
        <p:nvSpPr>
          <p:cNvPr id="174" name="Google Shape;174;p26"/>
          <p:cNvSpPr txBox="1">
            <a:spLocks noGrp="1"/>
          </p:cNvSpPr>
          <p:nvPr>
            <p:ph type="ctrTitle" idx="7"/>
          </p:nvPr>
        </p:nvSpPr>
        <p:spPr>
          <a:xfrm flipH="1">
            <a:off x="5565393" y="2150149"/>
            <a:ext cx="1433625" cy="32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800" dirty="0"/>
              <a:t>STAFFING</a:t>
            </a:r>
            <a:endParaRPr sz="1800" dirty="0"/>
          </a:p>
        </p:txBody>
      </p:sp>
      <p:sp>
        <p:nvSpPr>
          <p:cNvPr id="176" name="Google Shape;176;p26"/>
          <p:cNvSpPr/>
          <p:nvPr/>
        </p:nvSpPr>
        <p:spPr>
          <a:xfrm rot="5400000">
            <a:off x="7282972" y="-391616"/>
            <a:ext cx="3262631" cy="1970235"/>
          </a:xfrm>
          <a:custGeom>
            <a:avLst/>
            <a:gdLst/>
            <a:ahLst/>
            <a:cxnLst/>
            <a:rect l="l" t="t" r="r" b="b"/>
            <a:pathLst>
              <a:path w="34367" h="14275" extrusionOk="0">
                <a:moveTo>
                  <a:pt x="34342" y="1"/>
                </a:moveTo>
                <a:lnTo>
                  <a:pt x="13605" y="14227"/>
                </a:lnTo>
                <a:lnTo>
                  <a:pt x="13" y="10191"/>
                </a:lnTo>
                <a:lnTo>
                  <a:pt x="0" y="10231"/>
                </a:lnTo>
                <a:lnTo>
                  <a:pt x="13602" y="14272"/>
                </a:lnTo>
                <a:lnTo>
                  <a:pt x="13612" y="14275"/>
                </a:lnTo>
                <a:lnTo>
                  <a:pt x="34367" y="36"/>
                </a:lnTo>
                <a:lnTo>
                  <a:pt x="34342" y="1"/>
                </a:lnTo>
                <a:close/>
              </a:path>
            </a:pathLst>
          </a:custGeom>
          <a:solidFill>
            <a:srgbClr val="D9D9D9"/>
          </a:solidFill>
          <a:ln w="19050"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27;p23">
            <a:extLst>
              <a:ext uri="{FF2B5EF4-FFF2-40B4-BE49-F238E27FC236}">
                <a16:creationId xmlns:a16="http://schemas.microsoft.com/office/drawing/2014/main" id="{70530F83-72F2-4052-AAB6-9635CDA3A90A}"/>
              </a:ext>
            </a:extLst>
          </p:cNvPr>
          <p:cNvSpPr txBox="1">
            <a:spLocks/>
          </p:cNvSpPr>
          <p:nvPr/>
        </p:nvSpPr>
        <p:spPr>
          <a:xfrm>
            <a:off x="1584201" y="204088"/>
            <a:ext cx="5881023" cy="78129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1pPr>
            <a:lvl2pPr marR="0" lvl="1"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2pPr>
            <a:lvl3pPr marR="0" lvl="2"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3pPr>
            <a:lvl4pPr marR="0" lvl="3"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4pPr>
            <a:lvl5pPr marR="0" lvl="4"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5pPr>
            <a:lvl6pPr marR="0" lvl="5"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6pPr>
            <a:lvl7pPr marR="0" lvl="6"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7pPr>
            <a:lvl8pPr marR="0" lvl="7"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8pPr>
            <a:lvl9pPr marR="0" lvl="8"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9pPr>
          </a:lstStyle>
          <a:p>
            <a:r>
              <a:rPr lang="en-US" sz="1800" dirty="0"/>
              <a:t>LISTING THE FUNCTIONS OF MANAGEMENT</a:t>
            </a:r>
          </a:p>
        </p:txBody>
      </p:sp>
      <p:sp>
        <p:nvSpPr>
          <p:cNvPr id="22" name="Google Shape;166;p26">
            <a:extLst>
              <a:ext uri="{FF2B5EF4-FFF2-40B4-BE49-F238E27FC236}">
                <a16:creationId xmlns:a16="http://schemas.microsoft.com/office/drawing/2014/main" id="{AB2307BD-AB5F-4155-8526-C42A4EE719F5}"/>
              </a:ext>
            </a:extLst>
          </p:cNvPr>
          <p:cNvSpPr/>
          <p:nvPr/>
        </p:nvSpPr>
        <p:spPr>
          <a:xfrm>
            <a:off x="6836352" y="2330253"/>
            <a:ext cx="1933500" cy="1675200"/>
          </a:xfrm>
          <a:prstGeom prst="hexagon">
            <a:avLst>
              <a:gd name="adj" fmla="val 25000"/>
              <a:gd name="vf" fmla="val 11547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lt1"/>
              </a:solidFill>
            </a:endParaRPr>
          </a:p>
        </p:txBody>
      </p:sp>
      <p:sp>
        <p:nvSpPr>
          <p:cNvPr id="29" name="Google Shape;170;p26">
            <a:extLst>
              <a:ext uri="{FF2B5EF4-FFF2-40B4-BE49-F238E27FC236}">
                <a16:creationId xmlns:a16="http://schemas.microsoft.com/office/drawing/2014/main" id="{445A10A0-FA36-450A-A86C-20F14A5B2111}"/>
              </a:ext>
            </a:extLst>
          </p:cNvPr>
          <p:cNvSpPr txBox="1">
            <a:spLocks/>
          </p:cNvSpPr>
          <p:nvPr/>
        </p:nvSpPr>
        <p:spPr>
          <a:xfrm flipH="1">
            <a:off x="6863176" y="2656053"/>
            <a:ext cx="1877782" cy="730638"/>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1pPr>
            <a:lvl2pPr marR="0" lvl="1"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2pPr>
            <a:lvl3pPr marR="0" lvl="2"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3pPr>
            <a:lvl4pPr marR="0" lvl="3"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4pPr>
            <a:lvl5pPr marR="0" lvl="4"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5pPr>
            <a:lvl6pPr marR="0" lvl="5"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6pPr>
            <a:lvl7pPr marR="0" lvl="6"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7pPr>
            <a:lvl8pPr marR="0" lvl="7"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8pPr>
            <a:lvl9pPr marR="0" lvl="8"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9pPr>
          </a:lstStyle>
          <a:p>
            <a:r>
              <a:rPr lang="en-US" sz="1800" dirty="0">
                <a:solidFill>
                  <a:schemeClr val="lt1"/>
                </a:solidFill>
              </a:rPr>
              <a:t>CONTROLLING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80"/>
        <p:cNvGrpSpPr/>
        <p:nvPr/>
      </p:nvGrpSpPr>
      <p:grpSpPr>
        <a:xfrm>
          <a:off x="0" y="0"/>
          <a:ext cx="0" cy="0"/>
          <a:chOff x="0" y="0"/>
          <a:chExt cx="0" cy="0"/>
        </a:xfrm>
      </p:grpSpPr>
      <p:sp>
        <p:nvSpPr>
          <p:cNvPr id="181" name="Google Shape;181;p27"/>
          <p:cNvSpPr txBox="1">
            <a:spLocks noGrp="1"/>
          </p:cNvSpPr>
          <p:nvPr>
            <p:ph type="ctrTitle"/>
          </p:nvPr>
        </p:nvSpPr>
        <p:spPr>
          <a:xfrm>
            <a:off x="4020266" y="2355535"/>
            <a:ext cx="3281400" cy="8031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IN DEPTH</a:t>
            </a:r>
            <a:endParaRPr/>
          </a:p>
        </p:txBody>
      </p:sp>
      <p:sp>
        <p:nvSpPr>
          <p:cNvPr id="182" name="Google Shape;182;p27"/>
          <p:cNvSpPr txBox="1">
            <a:spLocks noGrp="1"/>
          </p:cNvSpPr>
          <p:nvPr>
            <p:ph type="title" idx="2"/>
          </p:nvPr>
        </p:nvSpPr>
        <p:spPr>
          <a:xfrm>
            <a:off x="4322366" y="1753435"/>
            <a:ext cx="2979300" cy="754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a:t>02</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201" name="Google Shape;201;p29"/>
          <p:cNvSpPr/>
          <p:nvPr/>
        </p:nvSpPr>
        <p:spPr>
          <a:xfrm>
            <a:off x="-1043914" y="-574560"/>
            <a:ext cx="4652175" cy="1932371"/>
          </a:xfrm>
          <a:custGeom>
            <a:avLst/>
            <a:gdLst/>
            <a:ahLst/>
            <a:cxnLst/>
            <a:rect l="l" t="t" r="r" b="b"/>
            <a:pathLst>
              <a:path w="34367" h="14275" extrusionOk="0">
                <a:moveTo>
                  <a:pt x="34342" y="1"/>
                </a:moveTo>
                <a:lnTo>
                  <a:pt x="13605" y="14227"/>
                </a:lnTo>
                <a:lnTo>
                  <a:pt x="13" y="10191"/>
                </a:lnTo>
                <a:lnTo>
                  <a:pt x="0" y="10231"/>
                </a:lnTo>
                <a:lnTo>
                  <a:pt x="13602" y="14272"/>
                </a:lnTo>
                <a:lnTo>
                  <a:pt x="13612" y="14275"/>
                </a:lnTo>
                <a:lnTo>
                  <a:pt x="34367" y="36"/>
                </a:lnTo>
                <a:lnTo>
                  <a:pt x="34342" y="1"/>
                </a:lnTo>
                <a:close/>
              </a:path>
            </a:pathLst>
          </a:custGeom>
          <a:solidFill>
            <a:srgbClr val="D9D9D9"/>
          </a:solidFill>
          <a:ln w="19050"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11" name="Google Shape;211;p29"/>
          <p:cNvCxnSpPr/>
          <p:nvPr/>
        </p:nvCxnSpPr>
        <p:spPr>
          <a:xfrm>
            <a:off x="3136752" y="2040351"/>
            <a:ext cx="0" cy="2600400"/>
          </a:xfrm>
          <a:prstGeom prst="straightConnector1">
            <a:avLst/>
          </a:prstGeom>
          <a:noFill/>
          <a:ln w="19050" cap="flat" cmpd="sng">
            <a:solidFill>
              <a:schemeClr val="bg1">
                <a:lumMod val="75000"/>
              </a:schemeClr>
            </a:solidFill>
            <a:prstDash val="solid"/>
            <a:round/>
            <a:headEnd type="none" w="med" len="med"/>
            <a:tailEnd type="none" w="med" len="med"/>
          </a:ln>
        </p:spPr>
      </p:cxnSp>
      <p:sp>
        <p:nvSpPr>
          <p:cNvPr id="226" name="Google Shape;226;p29"/>
          <p:cNvSpPr txBox="1">
            <a:spLocks noGrp="1"/>
          </p:cNvSpPr>
          <p:nvPr>
            <p:ph type="subTitle" idx="1"/>
          </p:nvPr>
        </p:nvSpPr>
        <p:spPr>
          <a:xfrm flipH="1">
            <a:off x="163194" y="1908540"/>
            <a:ext cx="2885953" cy="286402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b="0" i="0" dirty="0">
                <a:solidFill>
                  <a:srgbClr val="111111"/>
                </a:solidFill>
                <a:effectLst/>
                <a:latin typeface="Times New Roman" panose="02020603050405020304" pitchFamily="18" charset="0"/>
                <a:cs typeface="Times New Roman" panose="02020603050405020304" pitchFamily="18" charset="0"/>
              </a:rPr>
              <a:t>When you think of planning in a management role, think about it as the process of choosing appropriate goals and actions to pursue and then determining what strategies to use, what actions to take, and deciding what resources are needed to achieve the goals.</a:t>
            </a:r>
            <a:endParaRPr sz="1800" dirty="0">
              <a:latin typeface="Times New Roman" panose="02020603050405020304" pitchFamily="18" charset="0"/>
              <a:cs typeface="Times New Roman" panose="02020603050405020304" pitchFamily="18" charset="0"/>
            </a:endParaRPr>
          </a:p>
        </p:txBody>
      </p:sp>
      <p:sp>
        <p:nvSpPr>
          <p:cNvPr id="38" name="Google Shape;168;p26">
            <a:extLst>
              <a:ext uri="{FF2B5EF4-FFF2-40B4-BE49-F238E27FC236}">
                <a16:creationId xmlns:a16="http://schemas.microsoft.com/office/drawing/2014/main" id="{4D819D1B-2CFB-41BB-8DB7-6D8E8F2CC0F5}"/>
              </a:ext>
            </a:extLst>
          </p:cNvPr>
          <p:cNvSpPr txBox="1">
            <a:spLocks/>
          </p:cNvSpPr>
          <p:nvPr/>
        </p:nvSpPr>
        <p:spPr>
          <a:xfrm flipH="1">
            <a:off x="582038" y="1543222"/>
            <a:ext cx="1781078" cy="325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1"/>
              </a:buClr>
              <a:buSzPts val="1300"/>
              <a:buFont typeface="Nunito Sans"/>
              <a:buNone/>
              <a:defRPr sz="1300" b="1" i="0" u="none" strike="noStrike" cap="none">
                <a:solidFill>
                  <a:schemeClr val="dk1"/>
                </a:solidFill>
                <a:latin typeface="Nunito Sans"/>
                <a:ea typeface="Nunito Sans"/>
                <a:cs typeface="Nunito Sans"/>
                <a:sym typeface="Nunito Sans"/>
              </a:defRPr>
            </a:lvl1pPr>
            <a:lvl2pPr marR="0" lvl="1"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2pPr>
            <a:lvl3pPr marR="0" lvl="2"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3pPr>
            <a:lvl4pPr marR="0" lvl="3"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4pPr>
            <a:lvl5pPr marR="0" lvl="4"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5pPr>
            <a:lvl6pPr marR="0" lvl="5"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6pPr>
            <a:lvl7pPr marR="0" lvl="6"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7pPr>
            <a:lvl8pPr marR="0" lvl="7"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8pPr>
            <a:lvl9pPr marR="0" lvl="8"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9pPr>
          </a:lstStyle>
          <a:p>
            <a:pPr algn="ctr"/>
            <a:r>
              <a:rPr lang="en-US" sz="1800" dirty="0">
                <a:solidFill>
                  <a:schemeClr val="tx1"/>
                </a:solidFill>
              </a:rPr>
              <a:t>PLANNING</a:t>
            </a:r>
          </a:p>
        </p:txBody>
      </p:sp>
      <p:sp>
        <p:nvSpPr>
          <p:cNvPr id="41" name="Google Shape;172;p26">
            <a:extLst>
              <a:ext uri="{FF2B5EF4-FFF2-40B4-BE49-F238E27FC236}">
                <a16:creationId xmlns:a16="http://schemas.microsoft.com/office/drawing/2014/main" id="{03CBE88B-819C-4798-9354-9491B33EB1A4}"/>
              </a:ext>
            </a:extLst>
          </p:cNvPr>
          <p:cNvSpPr txBox="1">
            <a:spLocks/>
          </p:cNvSpPr>
          <p:nvPr/>
        </p:nvSpPr>
        <p:spPr>
          <a:xfrm flipH="1">
            <a:off x="3445092" y="1146708"/>
            <a:ext cx="1933500" cy="721460"/>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1800" b="1" dirty="0">
                <a:latin typeface="Nunito Sans" pitchFamily="2" charset="0"/>
              </a:rPr>
              <a:t>ORGANIZING</a:t>
            </a:r>
          </a:p>
        </p:txBody>
      </p:sp>
      <p:sp>
        <p:nvSpPr>
          <p:cNvPr id="42" name="Google Shape;226;p29">
            <a:extLst>
              <a:ext uri="{FF2B5EF4-FFF2-40B4-BE49-F238E27FC236}">
                <a16:creationId xmlns:a16="http://schemas.microsoft.com/office/drawing/2014/main" id="{B7009ABB-0D47-4B33-B82C-FD0D51D21FF3}"/>
              </a:ext>
            </a:extLst>
          </p:cNvPr>
          <p:cNvSpPr txBox="1">
            <a:spLocks/>
          </p:cNvSpPr>
          <p:nvPr/>
        </p:nvSpPr>
        <p:spPr>
          <a:xfrm flipH="1">
            <a:off x="3445092" y="1908540"/>
            <a:ext cx="2442604" cy="286402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r" rtl="0">
              <a:lnSpc>
                <a:spcPct val="100000"/>
              </a:lnSpc>
              <a:spcBef>
                <a:spcPts val="0"/>
              </a:spcBef>
              <a:spcAft>
                <a:spcPts val="0"/>
              </a:spcAft>
              <a:buClr>
                <a:schemeClr val="dk1"/>
              </a:buClr>
              <a:buSzPts val="1100"/>
              <a:buFont typeface="Assistant Light"/>
              <a:buNone/>
              <a:defRPr sz="1100" b="0" i="0" u="none" strike="noStrike" cap="none">
                <a:solidFill>
                  <a:schemeClr val="dk1"/>
                </a:solidFill>
                <a:latin typeface="Assistant Light"/>
                <a:ea typeface="Assistant Light"/>
                <a:cs typeface="Assistant Light"/>
                <a:sym typeface="Assistant Light"/>
              </a:defRPr>
            </a:lvl1pPr>
            <a:lvl2pPr marL="914400" marR="0" lvl="1" indent="-304800" algn="r" rtl="0">
              <a:lnSpc>
                <a:spcPct val="100000"/>
              </a:lnSpc>
              <a:spcBef>
                <a:spcPts val="0"/>
              </a:spcBef>
              <a:spcAft>
                <a:spcPts val="0"/>
              </a:spcAft>
              <a:buClr>
                <a:schemeClr val="dk1"/>
              </a:buClr>
              <a:buSzPts val="1100"/>
              <a:buFont typeface="Assistant Light"/>
              <a:buNone/>
              <a:defRPr sz="1100" b="0" i="0" u="none" strike="noStrike" cap="none">
                <a:solidFill>
                  <a:schemeClr val="dk1"/>
                </a:solidFill>
                <a:latin typeface="Assistant Light"/>
                <a:ea typeface="Assistant Light"/>
                <a:cs typeface="Assistant Light"/>
                <a:sym typeface="Assistant Light"/>
              </a:defRPr>
            </a:lvl2pPr>
            <a:lvl3pPr marL="1371600" marR="0" lvl="2" indent="-304800" algn="r" rtl="0">
              <a:lnSpc>
                <a:spcPct val="100000"/>
              </a:lnSpc>
              <a:spcBef>
                <a:spcPts val="0"/>
              </a:spcBef>
              <a:spcAft>
                <a:spcPts val="0"/>
              </a:spcAft>
              <a:buClr>
                <a:schemeClr val="dk1"/>
              </a:buClr>
              <a:buSzPts val="1100"/>
              <a:buFont typeface="Assistant Light"/>
              <a:buNone/>
              <a:defRPr sz="1100" b="0" i="0" u="none" strike="noStrike" cap="none">
                <a:solidFill>
                  <a:schemeClr val="dk1"/>
                </a:solidFill>
                <a:latin typeface="Assistant Light"/>
                <a:ea typeface="Assistant Light"/>
                <a:cs typeface="Assistant Light"/>
                <a:sym typeface="Assistant Light"/>
              </a:defRPr>
            </a:lvl3pPr>
            <a:lvl4pPr marL="1828800" marR="0" lvl="3" indent="-304800" algn="r" rtl="0">
              <a:lnSpc>
                <a:spcPct val="100000"/>
              </a:lnSpc>
              <a:spcBef>
                <a:spcPts val="0"/>
              </a:spcBef>
              <a:spcAft>
                <a:spcPts val="0"/>
              </a:spcAft>
              <a:buClr>
                <a:schemeClr val="dk1"/>
              </a:buClr>
              <a:buSzPts val="1100"/>
              <a:buFont typeface="Assistant Light"/>
              <a:buNone/>
              <a:defRPr sz="1100" b="0" i="0" u="none" strike="noStrike" cap="none">
                <a:solidFill>
                  <a:schemeClr val="dk1"/>
                </a:solidFill>
                <a:latin typeface="Assistant Light"/>
                <a:ea typeface="Assistant Light"/>
                <a:cs typeface="Assistant Light"/>
                <a:sym typeface="Assistant Light"/>
              </a:defRPr>
            </a:lvl4pPr>
            <a:lvl5pPr marL="2286000" marR="0" lvl="4" indent="-304800" algn="r" rtl="0">
              <a:lnSpc>
                <a:spcPct val="100000"/>
              </a:lnSpc>
              <a:spcBef>
                <a:spcPts val="0"/>
              </a:spcBef>
              <a:spcAft>
                <a:spcPts val="0"/>
              </a:spcAft>
              <a:buClr>
                <a:schemeClr val="dk1"/>
              </a:buClr>
              <a:buSzPts val="1100"/>
              <a:buFont typeface="Assistant Light"/>
              <a:buNone/>
              <a:defRPr sz="1100" b="0" i="0" u="none" strike="noStrike" cap="none">
                <a:solidFill>
                  <a:schemeClr val="dk1"/>
                </a:solidFill>
                <a:latin typeface="Assistant Light"/>
                <a:ea typeface="Assistant Light"/>
                <a:cs typeface="Assistant Light"/>
                <a:sym typeface="Assistant Light"/>
              </a:defRPr>
            </a:lvl5pPr>
            <a:lvl6pPr marL="2743200" marR="0" lvl="5" indent="-304800" algn="r" rtl="0">
              <a:lnSpc>
                <a:spcPct val="100000"/>
              </a:lnSpc>
              <a:spcBef>
                <a:spcPts val="0"/>
              </a:spcBef>
              <a:spcAft>
                <a:spcPts val="0"/>
              </a:spcAft>
              <a:buClr>
                <a:schemeClr val="dk1"/>
              </a:buClr>
              <a:buSzPts val="1100"/>
              <a:buFont typeface="Assistant Light"/>
              <a:buNone/>
              <a:defRPr sz="1100" b="0" i="0" u="none" strike="noStrike" cap="none">
                <a:solidFill>
                  <a:schemeClr val="dk1"/>
                </a:solidFill>
                <a:latin typeface="Assistant Light"/>
                <a:ea typeface="Assistant Light"/>
                <a:cs typeface="Assistant Light"/>
                <a:sym typeface="Assistant Light"/>
              </a:defRPr>
            </a:lvl6pPr>
            <a:lvl7pPr marL="3200400" marR="0" lvl="6" indent="-304800" algn="r" rtl="0">
              <a:lnSpc>
                <a:spcPct val="100000"/>
              </a:lnSpc>
              <a:spcBef>
                <a:spcPts val="0"/>
              </a:spcBef>
              <a:spcAft>
                <a:spcPts val="0"/>
              </a:spcAft>
              <a:buClr>
                <a:schemeClr val="dk1"/>
              </a:buClr>
              <a:buSzPts val="1100"/>
              <a:buFont typeface="Assistant Light"/>
              <a:buNone/>
              <a:defRPr sz="1100" b="0" i="0" u="none" strike="noStrike" cap="none">
                <a:solidFill>
                  <a:schemeClr val="dk1"/>
                </a:solidFill>
                <a:latin typeface="Assistant Light"/>
                <a:ea typeface="Assistant Light"/>
                <a:cs typeface="Assistant Light"/>
                <a:sym typeface="Assistant Light"/>
              </a:defRPr>
            </a:lvl7pPr>
            <a:lvl8pPr marL="3657600" marR="0" lvl="7" indent="-304800" algn="r" rtl="0">
              <a:lnSpc>
                <a:spcPct val="100000"/>
              </a:lnSpc>
              <a:spcBef>
                <a:spcPts val="0"/>
              </a:spcBef>
              <a:spcAft>
                <a:spcPts val="0"/>
              </a:spcAft>
              <a:buClr>
                <a:schemeClr val="dk1"/>
              </a:buClr>
              <a:buSzPts val="1100"/>
              <a:buFont typeface="Assistant Light"/>
              <a:buNone/>
              <a:defRPr sz="1100" b="0" i="0" u="none" strike="noStrike" cap="none">
                <a:solidFill>
                  <a:schemeClr val="dk1"/>
                </a:solidFill>
                <a:latin typeface="Assistant Light"/>
                <a:ea typeface="Assistant Light"/>
                <a:cs typeface="Assistant Light"/>
                <a:sym typeface="Assistant Light"/>
              </a:defRPr>
            </a:lvl8pPr>
            <a:lvl9pPr marL="4114800" marR="0" lvl="8" indent="-304800" algn="r" rtl="0">
              <a:lnSpc>
                <a:spcPct val="100000"/>
              </a:lnSpc>
              <a:spcBef>
                <a:spcPts val="0"/>
              </a:spcBef>
              <a:spcAft>
                <a:spcPts val="0"/>
              </a:spcAft>
              <a:buClr>
                <a:schemeClr val="dk1"/>
              </a:buClr>
              <a:buSzPts val="1100"/>
              <a:buFont typeface="Assistant Light"/>
              <a:buNone/>
              <a:defRPr sz="1100" b="0" i="0" u="none" strike="noStrike" cap="none">
                <a:solidFill>
                  <a:schemeClr val="dk1"/>
                </a:solidFill>
                <a:latin typeface="Assistant Light"/>
                <a:ea typeface="Assistant Light"/>
                <a:cs typeface="Assistant Light"/>
                <a:sym typeface="Assistant Light"/>
              </a:defRPr>
            </a:lvl9pPr>
          </a:lstStyle>
          <a:p>
            <a:pPr marL="0" indent="0" algn="l"/>
            <a:r>
              <a:rPr lang="en-US" sz="1800" b="0" i="0" dirty="0">
                <a:solidFill>
                  <a:srgbClr val="111111"/>
                </a:solidFill>
                <a:effectLst/>
                <a:latin typeface="Times New Roman" panose="02020603050405020304" pitchFamily="18" charset="0"/>
                <a:cs typeface="Times New Roman" panose="02020603050405020304" pitchFamily="18" charset="0"/>
              </a:rPr>
              <a:t>This process of establishing worker relationships allows workers to work together to achieve their organizational goals.</a:t>
            </a:r>
            <a:endParaRPr lang="en-US" sz="1800" dirty="0">
              <a:latin typeface="Times New Roman" panose="02020603050405020304" pitchFamily="18" charset="0"/>
              <a:cs typeface="Times New Roman" panose="02020603050405020304" pitchFamily="18" charset="0"/>
            </a:endParaRPr>
          </a:p>
        </p:txBody>
      </p:sp>
      <p:cxnSp>
        <p:nvCxnSpPr>
          <p:cNvPr id="43" name="Google Shape;211;p29">
            <a:extLst>
              <a:ext uri="{FF2B5EF4-FFF2-40B4-BE49-F238E27FC236}">
                <a16:creationId xmlns:a16="http://schemas.microsoft.com/office/drawing/2014/main" id="{B37BAFF4-796F-4760-82DA-4CA7F26A0295}"/>
              </a:ext>
            </a:extLst>
          </p:cNvPr>
          <p:cNvCxnSpPr/>
          <p:nvPr/>
        </p:nvCxnSpPr>
        <p:spPr>
          <a:xfrm>
            <a:off x="6085668" y="2016677"/>
            <a:ext cx="0" cy="2600400"/>
          </a:xfrm>
          <a:prstGeom prst="straightConnector1">
            <a:avLst/>
          </a:prstGeom>
          <a:noFill/>
          <a:ln w="19050" cap="flat" cmpd="sng">
            <a:solidFill>
              <a:schemeClr val="bg1">
                <a:lumMod val="75000"/>
              </a:schemeClr>
            </a:solidFill>
            <a:prstDash val="solid"/>
            <a:round/>
            <a:headEnd type="none" w="med" len="med"/>
            <a:tailEnd type="none" w="med" len="med"/>
          </a:ln>
        </p:spPr>
      </p:cxnSp>
      <p:sp>
        <p:nvSpPr>
          <p:cNvPr id="44" name="Google Shape;170;p26">
            <a:extLst>
              <a:ext uri="{FF2B5EF4-FFF2-40B4-BE49-F238E27FC236}">
                <a16:creationId xmlns:a16="http://schemas.microsoft.com/office/drawing/2014/main" id="{040EE851-0FA5-424E-B7B7-14F5F396A7F6}"/>
              </a:ext>
            </a:extLst>
          </p:cNvPr>
          <p:cNvSpPr txBox="1">
            <a:spLocks/>
          </p:cNvSpPr>
          <p:nvPr/>
        </p:nvSpPr>
        <p:spPr>
          <a:xfrm flipH="1">
            <a:off x="6224055" y="1138384"/>
            <a:ext cx="1877782" cy="730638"/>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1800" b="1" dirty="0">
                <a:solidFill>
                  <a:schemeClr val="tx1"/>
                </a:solidFill>
                <a:latin typeface="Nunito Sans" pitchFamily="2" charset="0"/>
              </a:rPr>
              <a:t>LEADING</a:t>
            </a:r>
          </a:p>
        </p:txBody>
      </p:sp>
      <p:sp>
        <p:nvSpPr>
          <p:cNvPr id="46" name="TextBox 45">
            <a:extLst>
              <a:ext uri="{FF2B5EF4-FFF2-40B4-BE49-F238E27FC236}">
                <a16:creationId xmlns:a16="http://schemas.microsoft.com/office/drawing/2014/main" id="{E94D25D1-8C37-4E1D-9A95-86014944F632}"/>
              </a:ext>
            </a:extLst>
          </p:cNvPr>
          <p:cNvSpPr txBox="1"/>
          <p:nvPr/>
        </p:nvSpPr>
        <p:spPr>
          <a:xfrm>
            <a:off x="6283641" y="1980818"/>
            <a:ext cx="2747566" cy="2308324"/>
          </a:xfrm>
          <a:prstGeom prst="rect">
            <a:avLst/>
          </a:prstGeom>
          <a:noFill/>
        </p:spPr>
        <p:txBody>
          <a:bodyPr wrap="square">
            <a:spAutoFit/>
          </a:bodyPr>
          <a:lstStyle/>
          <a:p>
            <a:r>
              <a:rPr lang="en-US" sz="1800" b="0" i="0" dirty="0">
                <a:solidFill>
                  <a:srgbClr val="111111"/>
                </a:solidFill>
                <a:effectLst/>
                <a:latin typeface="Times New Roman" panose="02020603050405020304" pitchFamily="18" charset="0"/>
                <a:cs typeface="Times New Roman" panose="02020603050405020304" pitchFamily="18" charset="0"/>
              </a:rPr>
              <a:t>This function involves articulating a vision, energizing employees, inspiring and motivating people using vision, influence, persuasion, and effective communication skills.</a:t>
            </a:r>
            <a:endParaRPr lang="en-US" sz="1800" dirty="0">
              <a:latin typeface="Times New Roman" panose="02020603050405020304" pitchFamily="18" charset="0"/>
              <a:cs typeface="Times New Roman" panose="02020603050405020304" pitchFamily="18" charset="0"/>
            </a:endParaRPr>
          </a:p>
        </p:txBody>
      </p:sp>
      <p:sp>
        <p:nvSpPr>
          <p:cNvPr id="47" name="Google Shape;127;p23">
            <a:extLst>
              <a:ext uri="{FF2B5EF4-FFF2-40B4-BE49-F238E27FC236}">
                <a16:creationId xmlns:a16="http://schemas.microsoft.com/office/drawing/2014/main" id="{F0678756-727D-4A25-A8EC-25A1A3C77A21}"/>
              </a:ext>
            </a:extLst>
          </p:cNvPr>
          <p:cNvSpPr txBox="1">
            <a:spLocks/>
          </p:cNvSpPr>
          <p:nvPr/>
        </p:nvSpPr>
        <p:spPr>
          <a:xfrm>
            <a:off x="1584201" y="204088"/>
            <a:ext cx="5881023" cy="78129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1pPr>
            <a:lvl2pPr marR="0" lvl="1"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2pPr>
            <a:lvl3pPr marR="0" lvl="2"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3pPr>
            <a:lvl4pPr marR="0" lvl="3"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4pPr>
            <a:lvl5pPr marR="0" lvl="4"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5pPr>
            <a:lvl6pPr marR="0" lvl="5"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6pPr>
            <a:lvl7pPr marR="0" lvl="6"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7pPr>
            <a:lvl8pPr marR="0" lvl="7"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8pPr>
            <a:lvl9pPr marR="0" lvl="8"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9pPr>
          </a:lstStyle>
          <a:p>
            <a:r>
              <a:rPr lang="en-US" sz="1800" dirty="0"/>
              <a:t>LISTING THE FUNCTIONS OF MANAGEMENT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201" name="Google Shape;201;p29"/>
          <p:cNvSpPr/>
          <p:nvPr/>
        </p:nvSpPr>
        <p:spPr>
          <a:xfrm>
            <a:off x="-1043914" y="-574560"/>
            <a:ext cx="4652175" cy="1932371"/>
          </a:xfrm>
          <a:custGeom>
            <a:avLst/>
            <a:gdLst/>
            <a:ahLst/>
            <a:cxnLst/>
            <a:rect l="l" t="t" r="r" b="b"/>
            <a:pathLst>
              <a:path w="34367" h="14275" extrusionOk="0">
                <a:moveTo>
                  <a:pt x="34342" y="1"/>
                </a:moveTo>
                <a:lnTo>
                  <a:pt x="13605" y="14227"/>
                </a:lnTo>
                <a:lnTo>
                  <a:pt x="13" y="10191"/>
                </a:lnTo>
                <a:lnTo>
                  <a:pt x="0" y="10231"/>
                </a:lnTo>
                <a:lnTo>
                  <a:pt x="13602" y="14272"/>
                </a:lnTo>
                <a:lnTo>
                  <a:pt x="13612" y="14275"/>
                </a:lnTo>
                <a:lnTo>
                  <a:pt x="34367" y="36"/>
                </a:lnTo>
                <a:lnTo>
                  <a:pt x="34342" y="1"/>
                </a:lnTo>
                <a:close/>
              </a:path>
            </a:pathLst>
          </a:custGeom>
          <a:solidFill>
            <a:srgbClr val="D9D9D9"/>
          </a:solidFill>
          <a:ln w="19050"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11" name="Google Shape;211;p29"/>
          <p:cNvCxnSpPr/>
          <p:nvPr/>
        </p:nvCxnSpPr>
        <p:spPr>
          <a:xfrm>
            <a:off x="4402026" y="1919028"/>
            <a:ext cx="0" cy="2600400"/>
          </a:xfrm>
          <a:prstGeom prst="straightConnector1">
            <a:avLst/>
          </a:prstGeom>
          <a:noFill/>
          <a:ln w="19050" cap="flat" cmpd="sng">
            <a:solidFill>
              <a:schemeClr val="bg1">
                <a:lumMod val="75000"/>
              </a:schemeClr>
            </a:solidFill>
            <a:prstDash val="solid"/>
            <a:round/>
            <a:headEnd type="none" w="med" len="med"/>
            <a:tailEnd type="none" w="med" len="med"/>
          </a:ln>
        </p:spPr>
      </p:cxnSp>
      <p:sp>
        <p:nvSpPr>
          <p:cNvPr id="226" name="Google Shape;226;p29"/>
          <p:cNvSpPr txBox="1">
            <a:spLocks noGrp="1"/>
          </p:cNvSpPr>
          <p:nvPr>
            <p:ph type="subTitle" idx="1"/>
          </p:nvPr>
        </p:nvSpPr>
        <p:spPr>
          <a:xfrm flipH="1">
            <a:off x="1091626" y="2029948"/>
            <a:ext cx="2863686" cy="286402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b="0" i="0" dirty="0">
                <a:solidFill>
                  <a:srgbClr val="111111"/>
                </a:solidFill>
                <a:effectLst/>
                <a:latin typeface="Times New Roman" panose="02020603050405020304" pitchFamily="18" charset="0"/>
                <a:cs typeface="Times New Roman" panose="02020603050405020304" pitchFamily="18" charset="0"/>
              </a:rPr>
              <a:t>Recruiting and selecting employees for positions within the company (within teams and departments).</a:t>
            </a:r>
            <a:endParaRPr sz="1800" dirty="0">
              <a:latin typeface="Times New Roman" panose="02020603050405020304" pitchFamily="18" charset="0"/>
              <a:cs typeface="Times New Roman" panose="02020603050405020304" pitchFamily="18" charset="0"/>
            </a:endParaRPr>
          </a:p>
        </p:txBody>
      </p:sp>
      <p:sp>
        <p:nvSpPr>
          <p:cNvPr id="38" name="Google Shape;168;p26">
            <a:extLst>
              <a:ext uri="{FF2B5EF4-FFF2-40B4-BE49-F238E27FC236}">
                <a16:creationId xmlns:a16="http://schemas.microsoft.com/office/drawing/2014/main" id="{4D819D1B-2CFB-41BB-8DB7-6D8E8F2CC0F5}"/>
              </a:ext>
            </a:extLst>
          </p:cNvPr>
          <p:cNvSpPr txBox="1">
            <a:spLocks/>
          </p:cNvSpPr>
          <p:nvPr/>
        </p:nvSpPr>
        <p:spPr>
          <a:xfrm flipH="1">
            <a:off x="582038" y="1543222"/>
            <a:ext cx="1781078" cy="325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1"/>
              </a:buClr>
              <a:buSzPts val="1300"/>
              <a:buFont typeface="Nunito Sans"/>
              <a:buNone/>
              <a:defRPr sz="1300" b="1" i="0" u="none" strike="noStrike" cap="none">
                <a:solidFill>
                  <a:schemeClr val="dk1"/>
                </a:solidFill>
                <a:latin typeface="Nunito Sans"/>
                <a:ea typeface="Nunito Sans"/>
                <a:cs typeface="Nunito Sans"/>
                <a:sym typeface="Nunito Sans"/>
              </a:defRPr>
            </a:lvl1pPr>
            <a:lvl2pPr marR="0" lvl="1"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2pPr>
            <a:lvl3pPr marR="0" lvl="2"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3pPr>
            <a:lvl4pPr marR="0" lvl="3"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4pPr>
            <a:lvl5pPr marR="0" lvl="4"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5pPr>
            <a:lvl6pPr marR="0" lvl="5"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6pPr>
            <a:lvl7pPr marR="0" lvl="6"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7pPr>
            <a:lvl8pPr marR="0" lvl="7"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8pPr>
            <a:lvl9pPr marR="0" lvl="8" algn="r" rtl="0">
              <a:lnSpc>
                <a:spcPct val="100000"/>
              </a:lnSpc>
              <a:spcBef>
                <a:spcPts val="0"/>
              </a:spcBef>
              <a:spcAft>
                <a:spcPts val="0"/>
              </a:spcAft>
              <a:buClr>
                <a:schemeClr val="dk1"/>
              </a:buClr>
              <a:buSzPts val="1400"/>
              <a:buFont typeface="Nunito Sans"/>
              <a:buNone/>
              <a:defRPr sz="1400" b="1" i="0" u="none" strike="noStrike" cap="none">
                <a:solidFill>
                  <a:schemeClr val="dk1"/>
                </a:solidFill>
                <a:latin typeface="Nunito Sans"/>
                <a:ea typeface="Nunito Sans"/>
                <a:cs typeface="Nunito Sans"/>
                <a:sym typeface="Nunito Sans"/>
              </a:defRPr>
            </a:lvl9pPr>
          </a:lstStyle>
          <a:p>
            <a:pPr algn="ctr"/>
            <a:endParaRPr lang="en-US" sz="1800" dirty="0">
              <a:solidFill>
                <a:schemeClr val="tx1"/>
              </a:solidFill>
            </a:endParaRPr>
          </a:p>
        </p:txBody>
      </p:sp>
      <p:sp>
        <p:nvSpPr>
          <p:cNvPr id="46" name="TextBox 45">
            <a:extLst>
              <a:ext uri="{FF2B5EF4-FFF2-40B4-BE49-F238E27FC236}">
                <a16:creationId xmlns:a16="http://schemas.microsoft.com/office/drawing/2014/main" id="{E94D25D1-8C37-4E1D-9A95-86014944F632}"/>
              </a:ext>
            </a:extLst>
          </p:cNvPr>
          <p:cNvSpPr txBox="1"/>
          <p:nvPr/>
        </p:nvSpPr>
        <p:spPr>
          <a:xfrm>
            <a:off x="5557307" y="2065066"/>
            <a:ext cx="2747566" cy="2308324"/>
          </a:xfrm>
          <a:prstGeom prst="rect">
            <a:avLst/>
          </a:prstGeom>
          <a:noFill/>
        </p:spPr>
        <p:txBody>
          <a:bodyPr wrap="square">
            <a:spAutoFit/>
          </a:bodyPr>
          <a:lstStyle/>
          <a:p>
            <a:r>
              <a:rPr lang="en-US" sz="1800" b="0" i="0" dirty="0">
                <a:solidFill>
                  <a:srgbClr val="111111"/>
                </a:solidFill>
                <a:effectLst/>
                <a:latin typeface="Times New Roman" panose="02020603050405020304" pitchFamily="18" charset="0"/>
                <a:cs typeface="Times New Roman" panose="02020603050405020304" pitchFamily="18" charset="0"/>
              </a:rPr>
              <a:t>Evaluate how well you are achieving your goals, improving performance, taking actions. Put processes in place to help you establish standards, so you can measure, compare, and make decisions.</a:t>
            </a:r>
            <a:endParaRPr lang="en-US" sz="1800" dirty="0">
              <a:latin typeface="Times New Roman" panose="02020603050405020304" pitchFamily="18" charset="0"/>
              <a:cs typeface="Times New Roman" panose="02020603050405020304" pitchFamily="18" charset="0"/>
            </a:endParaRPr>
          </a:p>
        </p:txBody>
      </p:sp>
      <p:sp>
        <p:nvSpPr>
          <p:cNvPr id="47" name="Google Shape;127;p23">
            <a:extLst>
              <a:ext uri="{FF2B5EF4-FFF2-40B4-BE49-F238E27FC236}">
                <a16:creationId xmlns:a16="http://schemas.microsoft.com/office/drawing/2014/main" id="{F0678756-727D-4A25-A8EC-25A1A3C77A21}"/>
              </a:ext>
            </a:extLst>
          </p:cNvPr>
          <p:cNvSpPr txBox="1">
            <a:spLocks/>
          </p:cNvSpPr>
          <p:nvPr/>
        </p:nvSpPr>
        <p:spPr>
          <a:xfrm>
            <a:off x="1584201" y="204088"/>
            <a:ext cx="5881023" cy="78129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1pPr>
            <a:lvl2pPr marR="0" lvl="1"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2pPr>
            <a:lvl3pPr marR="0" lvl="2"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3pPr>
            <a:lvl4pPr marR="0" lvl="3"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4pPr>
            <a:lvl5pPr marR="0" lvl="4"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5pPr>
            <a:lvl6pPr marR="0" lvl="5"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6pPr>
            <a:lvl7pPr marR="0" lvl="6"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7pPr>
            <a:lvl8pPr marR="0" lvl="7"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8pPr>
            <a:lvl9pPr marR="0" lvl="8"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9pPr>
          </a:lstStyle>
          <a:p>
            <a:r>
              <a:rPr lang="en-US" sz="1800" dirty="0"/>
              <a:t>LISTING THE FUNCTIONS OF MANAGEMENT</a:t>
            </a:r>
          </a:p>
        </p:txBody>
      </p:sp>
      <p:sp>
        <p:nvSpPr>
          <p:cNvPr id="12" name="Google Shape;174;p26">
            <a:extLst>
              <a:ext uri="{FF2B5EF4-FFF2-40B4-BE49-F238E27FC236}">
                <a16:creationId xmlns:a16="http://schemas.microsoft.com/office/drawing/2014/main" id="{C3BE5CCB-6219-4709-865D-7E52DDB22796}"/>
              </a:ext>
            </a:extLst>
          </p:cNvPr>
          <p:cNvSpPr txBox="1">
            <a:spLocks/>
          </p:cNvSpPr>
          <p:nvPr/>
        </p:nvSpPr>
        <p:spPr>
          <a:xfrm flipH="1">
            <a:off x="1586076" y="1629344"/>
            <a:ext cx="1433625" cy="325800"/>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1800" b="1" dirty="0">
                <a:latin typeface="Nunito Sans" pitchFamily="2" charset="0"/>
              </a:rPr>
              <a:t>STAFFING</a:t>
            </a:r>
          </a:p>
        </p:txBody>
      </p:sp>
      <p:sp>
        <p:nvSpPr>
          <p:cNvPr id="13" name="Google Shape;170;p26">
            <a:extLst>
              <a:ext uri="{FF2B5EF4-FFF2-40B4-BE49-F238E27FC236}">
                <a16:creationId xmlns:a16="http://schemas.microsoft.com/office/drawing/2014/main" id="{08E6FCEA-E766-46EE-9DF3-5D17E139B55D}"/>
              </a:ext>
            </a:extLst>
          </p:cNvPr>
          <p:cNvSpPr txBox="1">
            <a:spLocks/>
          </p:cNvSpPr>
          <p:nvPr/>
        </p:nvSpPr>
        <p:spPr>
          <a:xfrm flipH="1">
            <a:off x="5841995" y="1138384"/>
            <a:ext cx="1877782" cy="730638"/>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1pPr>
            <a:lvl2pPr marR="0" lvl="1"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2pPr>
            <a:lvl3pPr marR="0" lvl="2"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3pPr>
            <a:lvl4pPr marR="0" lvl="3"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4pPr>
            <a:lvl5pPr marR="0" lvl="4"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5pPr>
            <a:lvl6pPr marR="0" lvl="5"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6pPr>
            <a:lvl7pPr marR="0" lvl="6"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7pPr>
            <a:lvl8pPr marR="0" lvl="7"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8pPr>
            <a:lvl9pPr marR="0" lvl="8" algn="ctr" rtl="0">
              <a:lnSpc>
                <a:spcPct val="100000"/>
              </a:lnSpc>
              <a:spcBef>
                <a:spcPts val="0"/>
              </a:spcBef>
              <a:spcAft>
                <a:spcPts val="0"/>
              </a:spcAft>
              <a:buClr>
                <a:schemeClr val="dk1"/>
              </a:buClr>
              <a:buSzPts val="1100"/>
              <a:buFont typeface="Nunito Sans"/>
              <a:buNone/>
              <a:defRPr sz="1100" b="1" i="0" u="none" strike="noStrike" cap="none">
                <a:solidFill>
                  <a:schemeClr val="dk1"/>
                </a:solidFill>
                <a:latin typeface="Nunito Sans"/>
                <a:ea typeface="Nunito Sans"/>
                <a:cs typeface="Nunito Sans"/>
                <a:sym typeface="Nunito Sans"/>
              </a:defRPr>
            </a:lvl9pPr>
          </a:lstStyle>
          <a:p>
            <a:r>
              <a:rPr lang="en-US" sz="1800" dirty="0">
                <a:solidFill>
                  <a:schemeClr val="tx1"/>
                </a:solidFill>
              </a:rPr>
              <a:t>CONTROLLING</a:t>
            </a:r>
          </a:p>
        </p:txBody>
      </p:sp>
    </p:spTree>
    <p:extLst>
      <p:ext uri="{BB962C8B-B14F-4D97-AF65-F5344CB8AC3E}">
        <p14:creationId xmlns:p14="http://schemas.microsoft.com/office/powerpoint/2010/main" val="27415304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41"/>
          <p:cNvSpPr txBox="1">
            <a:spLocks noGrp="1"/>
          </p:cNvSpPr>
          <p:nvPr>
            <p:ph type="body" idx="1"/>
          </p:nvPr>
        </p:nvSpPr>
        <p:spPr>
          <a:xfrm>
            <a:off x="2084112" y="2002597"/>
            <a:ext cx="4975775" cy="2139745"/>
          </a:xfrm>
          <a:prstGeom prst="rect">
            <a:avLst/>
          </a:prstGeom>
        </p:spPr>
        <p:txBody>
          <a:bodyPr spcFirstLastPara="1" wrap="square" lIns="91425" tIns="91425" rIns="91425" bIns="91425" anchor="ctr" anchorCtr="0">
            <a:noAutofit/>
          </a:bodyPr>
          <a:lstStyle/>
          <a:p>
            <a:pPr marL="0" lvl="0" indent="0" algn="ctr" rtl="0">
              <a:lnSpc>
                <a:spcPct val="100000"/>
              </a:lnSpc>
              <a:spcBef>
                <a:spcPts val="300"/>
              </a:spcBef>
              <a:spcAft>
                <a:spcPts val="0"/>
              </a:spcAft>
              <a:buClr>
                <a:schemeClr val="dk1"/>
              </a:buClr>
              <a:buSzPts val="1100"/>
              <a:buFont typeface="Arial"/>
              <a:buNone/>
            </a:pPr>
            <a:r>
              <a:rPr lang="en-US" sz="2000" b="0" i="0" dirty="0">
                <a:solidFill>
                  <a:schemeClr val="bg1"/>
                </a:solidFill>
                <a:effectLst/>
                <a:latin typeface="Times New Roman" panose="02020603050405020304" pitchFamily="18" charset="0"/>
                <a:cs typeface="Times New Roman" panose="02020603050405020304" pitchFamily="18" charset="0"/>
              </a:rPr>
              <a:t>At the most fundamental level, management is a discipline that consists of a set of five general functions: planning, organizing, staffing, leading and controlling. These five functions are part of a body of practices and theories on how to be a successful manager.</a:t>
            </a:r>
            <a:endParaRPr sz="2000" dirty="0">
              <a:solidFill>
                <a:schemeClr val="bg1"/>
              </a:solidFill>
              <a:latin typeface="Times New Roman" panose="02020603050405020304" pitchFamily="18" charset="0"/>
              <a:cs typeface="Times New Roman" panose="02020603050405020304" pitchFamily="18" charset="0"/>
            </a:endParaRPr>
          </a:p>
        </p:txBody>
      </p:sp>
      <p:sp>
        <p:nvSpPr>
          <p:cNvPr id="4" name="Google Shape;136;p23">
            <a:extLst>
              <a:ext uri="{FF2B5EF4-FFF2-40B4-BE49-F238E27FC236}">
                <a16:creationId xmlns:a16="http://schemas.microsoft.com/office/drawing/2014/main" id="{41B496C3-425E-4B40-909A-22C229E910E2}"/>
              </a:ext>
            </a:extLst>
          </p:cNvPr>
          <p:cNvSpPr txBox="1">
            <a:spLocks noGrp="1"/>
          </p:cNvSpPr>
          <p:nvPr>
            <p:ph type="ctrTitle"/>
          </p:nvPr>
        </p:nvSpPr>
        <p:spPr>
          <a:xfrm>
            <a:off x="3081337" y="338712"/>
            <a:ext cx="2981325" cy="68897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dirty="0"/>
              <a:t>CONCLUSION</a:t>
            </a:r>
            <a:endParaRPr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11" name="Google Shape;136;p23">
            <a:extLst>
              <a:ext uri="{FF2B5EF4-FFF2-40B4-BE49-F238E27FC236}">
                <a16:creationId xmlns:a16="http://schemas.microsoft.com/office/drawing/2014/main" id="{73770765-56BF-4A95-B66A-266F2769676C}"/>
              </a:ext>
            </a:extLst>
          </p:cNvPr>
          <p:cNvSpPr txBox="1">
            <a:spLocks/>
          </p:cNvSpPr>
          <p:nvPr/>
        </p:nvSpPr>
        <p:spPr>
          <a:xfrm>
            <a:off x="3000937" y="235232"/>
            <a:ext cx="2981325" cy="688975"/>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1400"/>
              <a:buFont typeface="Nunito Sans ExtraBold"/>
              <a:buNone/>
              <a:defRPr sz="1400" b="0" i="0" u="none" strike="noStrike" cap="none">
                <a:solidFill>
                  <a:schemeClr val="lt1"/>
                </a:solidFill>
                <a:latin typeface="Nunito Sans ExtraBold"/>
                <a:ea typeface="Nunito Sans ExtraBold"/>
                <a:cs typeface="Nunito Sans ExtraBold"/>
                <a:sym typeface="Nunito Sans ExtraBold"/>
              </a:defRPr>
            </a:lvl1pPr>
            <a:lvl2pPr marR="0" lvl="1" algn="r" rtl="0">
              <a:lnSpc>
                <a:spcPct val="100000"/>
              </a:lnSpc>
              <a:spcBef>
                <a:spcPts val="0"/>
              </a:spcBef>
              <a:spcAft>
                <a:spcPts val="0"/>
              </a:spcAft>
              <a:buClr>
                <a:schemeClr val="dk1"/>
              </a:buClr>
              <a:buSzPts val="1400"/>
              <a:buFont typeface="Nunito Sans ExtraBold"/>
              <a:buNone/>
              <a:defRPr sz="1400" b="0" i="0" u="none" strike="noStrike" cap="none">
                <a:solidFill>
                  <a:schemeClr val="dk1"/>
                </a:solidFill>
                <a:latin typeface="Nunito Sans ExtraBold"/>
                <a:ea typeface="Nunito Sans ExtraBold"/>
                <a:cs typeface="Nunito Sans ExtraBold"/>
                <a:sym typeface="Nunito Sans ExtraBold"/>
              </a:defRPr>
            </a:lvl2pPr>
            <a:lvl3pPr marR="0" lvl="2" algn="r" rtl="0">
              <a:lnSpc>
                <a:spcPct val="100000"/>
              </a:lnSpc>
              <a:spcBef>
                <a:spcPts val="0"/>
              </a:spcBef>
              <a:spcAft>
                <a:spcPts val="0"/>
              </a:spcAft>
              <a:buClr>
                <a:schemeClr val="dk1"/>
              </a:buClr>
              <a:buSzPts val="1400"/>
              <a:buFont typeface="Nunito Sans ExtraBold"/>
              <a:buNone/>
              <a:defRPr sz="1400" b="0" i="0" u="none" strike="noStrike" cap="none">
                <a:solidFill>
                  <a:schemeClr val="dk1"/>
                </a:solidFill>
                <a:latin typeface="Nunito Sans ExtraBold"/>
                <a:ea typeface="Nunito Sans ExtraBold"/>
                <a:cs typeface="Nunito Sans ExtraBold"/>
                <a:sym typeface="Nunito Sans ExtraBold"/>
              </a:defRPr>
            </a:lvl3pPr>
            <a:lvl4pPr marR="0" lvl="3" algn="r" rtl="0">
              <a:lnSpc>
                <a:spcPct val="100000"/>
              </a:lnSpc>
              <a:spcBef>
                <a:spcPts val="0"/>
              </a:spcBef>
              <a:spcAft>
                <a:spcPts val="0"/>
              </a:spcAft>
              <a:buClr>
                <a:schemeClr val="dk1"/>
              </a:buClr>
              <a:buSzPts val="1400"/>
              <a:buFont typeface="Nunito Sans ExtraBold"/>
              <a:buNone/>
              <a:defRPr sz="1400" b="0" i="0" u="none" strike="noStrike" cap="none">
                <a:solidFill>
                  <a:schemeClr val="dk1"/>
                </a:solidFill>
                <a:latin typeface="Nunito Sans ExtraBold"/>
                <a:ea typeface="Nunito Sans ExtraBold"/>
                <a:cs typeface="Nunito Sans ExtraBold"/>
                <a:sym typeface="Nunito Sans ExtraBold"/>
              </a:defRPr>
            </a:lvl4pPr>
            <a:lvl5pPr marR="0" lvl="4" algn="r" rtl="0">
              <a:lnSpc>
                <a:spcPct val="100000"/>
              </a:lnSpc>
              <a:spcBef>
                <a:spcPts val="0"/>
              </a:spcBef>
              <a:spcAft>
                <a:spcPts val="0"/>
              </a:spcAft>
              <a:buClr>
                <a:schemeClr val="dk1"/>
              </a:buClr>
              <a:buSzPts val="1400"/>
              <a:buFont typeface="Nunito Sans ExtraBold"/>
              <a:buNone/>
              <a:defRPr sz="1400" b="0" i="0" u="none" strike="noStrike" cap="none">
                <a:solidFill>
                  <a:schemeClr val="dk1"/>
                </a:solidFill>
                <a:latin typeface="Nunito Sans ExtraBold"/>
                <a:ea typeface="Nunito Sans ExtraBold"/>
                <a:cs typeface="Nunito Sans ExtraBold"/>
                <a:sym typeface="Nunito Sans ExtraBold"/>
              </a:defRPr>
            </a:lvl5pPr>
            <a:lvl6pPr marR="0" lvl="5" algn="r" rtl="0">
              <a:lnSpc>
                <a:spcPct val="100000"/>
              </a:lnSpc>
              <a:spcBef>
                <a:spcPts val="0"/>
              </a:spcBef>
              <a:spcAft>
                <a:spcPts val="0"/>
              </a:spcAft>
              <a:buClr>
                <a:schemeClr val="dk1"/>
              </a:buClr>
              <a:buSzPts val="1400"/>
              <a:buFont typeface="Nunito Sans ExtraBold"/>
              <a:buNone/>
              <a:defRPr sz="1400" b="0" i="0" u="none" strike="noStrike" cap="none">
                <a:solidFill>
                  <a:schemeClr val="dk1"/>
                </a:solidFill>
                <a:latin typeface="Nunito Sans ExtraBold"/>
                <a:ea typeface="Nunito Sans ExtraBold"/>
                <a:cs typeface="Nunito Sans ExtraBold"/>
                <a:sym typeface="Nunito Sans ExtraBold"/>
              </a:defRPr>
            </a:lvl6pPr>
            <a:lvl7pPr marR="0" lvl="6" algn="r" rtl="0">
              <a:lnSpc>
                <a:spcPct val="100000"/>
              </a:lnSpc>
              <a:spcBef>
                <a:spcPts val="0"/>
              </a:spcBef>
              <a:spcAft>
                <a:spcPts val="0"/>
              </a:spcAft>
              <a:buClr>
                <a:schemeClr val="dk1"/>
              </a:buClr>
              <a:buSzPts val="1400"/>
              <a:buFont typeface="Nunito Sans ExtraBold"/>
              <a:buNone/>
              <a:defRPr sz="1400" b="0" i="0" u="none" strike="noStrike" cap="none">
                <a:solidFill>
                  <a:schemeClr val="dk1"/>
                </a:solidFill>
                <a:latin typeface="Nunito Sans ExtraBold"/>
                <a:ea typeface="Nunito Sans ExtraBold"/>
                <a:cs typeface="Nunito Sans ExtraBold"/>
                <a:sym typeface="Nunito Sans ExtraBold"/>
              </a:defRPr>
            </a:lvl7pPr>
            <a:lvl8pPr marR="0" lvl="7" algn="r" rtl="0">
              <a:lnSpc>
                <a:spcPct val="100000"/>
              </a:lnSpc>
              <a:spcBef>
                <a:spcPts val="0"/>
              </a:spcBef>
              <a:spcAft>
                <a:spcPts val="0"/>
              </a:spcAft>
              <a:buClr>
                <a:schemeClr val="dk1"/>
              </a:buClr>
              <a:buSzPts val="1400"/>
              <a:buFont typeface="Nunito Sans ExtraBold"/>
              <a:buNone/>
              <a:defRPr sz="1400" b="0" i="0" u="none" strike="noStrike" cap="none">
                <a:solidFill>
                  <a:schemeClr val="dk1"/>
                </a:solidFill>
                <a:latin typeface="Nunito Sans ExtraBold"/>
                <a:ea typeface="Nunito Sans ExtraBold"/>
                <a:cs typeface="Nunito Sans ExtraBold"/>
                <a:sym typeface="Nunito Sans ExtraBold"/>
              </a:defRPr>
            </a:lvl8pPr>
            <a:lvl9pPr marR="0" lvl="8" algn="r" rtl="0">
              <a:lnSpc>
                <a:spcPct val="100000"/>
              </a:lnSpc>
              <a:spcBef>
                <a:spcPts val="0"/>
              </a:spcBef>
              <a:spcAft>
                <a:spcPts val="0"/>
              </a:spcAft>
              <a:buClr>
                <a:schemeClr val="dk1"/>
              </a:buClr>
              <a:buSzPts val="1400"/>
              <a:buFont typeface="Nunito Sans ExtraBold"/>
              <a:buNone/>
              <a:defRPr sz="1400" b="0" i="0" u="none" strike="noStrike" cap="none">
                <a:solidFill>
                  <a:schemeClr val="dk1"/>
                </a:solidFill>
                <a:latin typeface="Nunito Sans ExtraBold"/>
                <a:ea typeface="Nunito Sans ExtraBold"/>
                <a:cs typeface="Nunito Sans ExtraBold"/>
                <a:sym typeface="Nunito Sans ExtraBold"/>
              </a:defRPr>
            </a:lvl9pPr>
          </a:lstStyle>
          <a:p>
            <a:r>
              <a:rPr lang="en-US" sz="1800" dirty="0"/>
              <a:t>REFRENCE</a:t>
            </a:r>
          </a:p>
        </p:txBody>
      </p:sp>
      <p:sp>
        <p:nvSpPr>
          <p:cNvPr id="13" name="TextBox 12">
            <a:extLst>
              <a:ext uri="{FF2B5EF4-FFF2-40B4-BE49-F238E27FC236}">
                <a16:creationId xmlns:a16="http://schemas.microsoft.com/office/drawing/2014/main" id="{3E4A35CE-CCC1-493C-8563-D959C8B613D2}"/>
              </a:ext>
            </a:extLst>
          </p:cNvPr>
          <p:cNvSpPr txBox="1"/>
          <p:nvPr/>
        </p:nvSpPr>
        <p:spPr>
          <a:xfrm>
            <a:off x="2275368" y="3086250"/>
            <a:ext cx="4593264" cy="738664"/>
          </a:xfrm>
          <a:prstGeom prst="rect">
            <a:avLst/>
          </a:prstGeom>
          <a:noFill/>
        </p:spPr>
        <p:txBody>
          <a:bodyPr wrap="square">
            <a:spAutoFit/>
          </a:bodyPr>
          <a:lstStyle/>
          <a:p>
            <a:r>
              <a:rPr lang="en-US" dirty="0"/>
              <a:t>https://www.uagc.edu/blog/5-principles-of-great-management#:~:text=At%20the%20most%20fundamental%20level,to%20be%20a%20successful%20manager.</a:t>
            </a:r>
          </a:p>
        </p:txBody>
      </p:sp>
      <p:sp>
        <p:nvSpPr>
          <p:cNvPr id="17" name="TextBox 16">
            <a:extLst>
              <a:ext uri="{FF2B5EF4-FFF2-40B4-BE49-F238E27FC236}">
                <a16:creationId xmlns:a16="http://schemas.microsoft.com/office/drawing/2014/main" id="{6C842ED9-AAEE-4D36-8D5E-0081A9E31011}"/>
              </a:ext>
            </a:extLst>
          </p:cNvPr>
          <p:cNvSpPr txBox="1"/>
          <p:nvPr/>
        </p:nvSpPr>
        <p:spPr>
          <a:xfrm>
            <a:off x="2286000" y="2215776"/>
            <a:ext cx="4593264" cy="523220"/>
          </a:xfrm>
          <a:prstGeom prst="rect">
            <a:avLst/>
          </a:prstGeom>
          <a:noFill/>
        </p:spPr>
        <p:txBody>
          <a:bodyPr wrap="square">
            <a:spAutoFit/>
          </a:bodyPr>
          <a:lstStyle/>
          <a:p>
            <a:r>
              <a:rPr lang="en-US" dirty="0"/>
              <a:t>https://open.lib.umn.edu/principlesmanagement/chapter/1-1-introduction-to-principles-of-management/</a:t>
            </a:r>
          </a:p>
        </p:txBody>
      </p:sp>
    </p:spTree>
  </p:cSld>
  <p:clrMapOvr>
    <a:masterClrMapping/>
  </p:clrMapOvr>
</p:sld>
</file>

<file path=ppt/theme/theme1.xml><?xml version="1.0" encoding="utf-8"?>
<a:theme xmlns:a="http://schemas.openxmlformats.org/drawingml/2006/main" name="Marketing Newsletter">
  <a:themeElements>
    <a:clrScheme name="Simple Light">
      <a:dk1>
        <a:srgbClr val="191919"/>
      </a:dk1>
      <a:lt1>
        <a:srgbClr val="F3F3F3"/>
      </a:lt1>
      <a:dk2>
        <a:srgbClr val="D9D9D9"/>
      </a:dk2>
      <a:lt2>
        <a:srgbClr val="434343"/>
      </a:lt2>
      <a:accent1>
        <a:srgbClr val="097A80"/>
      </a:accent1>
      <a:accent2>
        <a:srgbClr val="B3B896"/>
      </a:accent2>
      <a:accent3>
        <a:srgbClr val="F1C34E"/>
      </a:accent3>
      <a:accent4>
        <a:srgbClr val="E06666"/>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381</Words>
  <Application>Microsoft Office PowerPoint</Application>
  <PresentationFormat>On-screen Show (16:9)</PresentationFormat>
  <Paragraphs>42</Paragraphs>
  <Slides>10</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Fira Sans Extra Condensed Medium</vt:lpstr>
      <vt:lpstr>Pontano Sans</vt:lpstr>
      <vt:lpstr>Times New Roman</vt:lpstr>
      <vt:lpstr>Nunito Sans</vt:lpstr>
      <vt:lpstr>Nunito Sans ExtraBold</vt:lpstr>
      <vt:lpstr>Assistant Light</vt:lpstr>
      <vt:lpstr>Marketing Newsletter</vt:lpstr>
      <vt:lpstr>THE PRINCIPLES OF MANAGEMENT</vt:lpstr>
      <vt:lpstr>TABLE OF CONTENTS</vt:lpstr>
      <vt:lpstr>PowerPoint Presentation</vt:lpstr>
      <vt:lpstr>PLANNING</vt:lpstr>
      <vt:lpstr>IN DEPTH</vt:lpstr>
      <vt:lpstr>PowerPoint Presentation</vt:lpstr>
      <vt:lpstr>PowerPoint Presentation</vt:lpstr>
      <vt:lpstr>CONCLUSION</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PRINCIPLES OF MANAGEMENT</dc:title>
  <cp:lastModifiedBy>farah elsaite</cp:lastModifiedBy>
  <cp:revision>1</cp:revision>
  <dcterms:modified xsi:type="dcterms:W3CDTF">2022-03-23T10:53:13Z</dcterms:modified>
</cp:coreProperties>
</file>