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314" r:id="rId9"/>
    <p:sldId id="315" r:id="rId10"/>
    <p:sldId id="316" r:id="rId11"/>
    <p:sldId id="264" r:id="rId12"/>
    <p:sldId id="318" r:id="rId13"/>
    <p:sldId id="317" r:id="rId14"/>
  </p:sldIdLst>
  <p:sldSz cx="9144000" cy="5143500" type="screen16x9"/>
  <p:notesSz cx="6858000" cy="9144000"/>
  <p:embeddedFontLst>
    <p:embeddedFont>
      <p:font typeface="Andalus" panose="02020603050405020304" pitchFamily="18" charset="-78"/>
      <p:regular r:id="rId16"/>
    </p:embeddedFont>
    <p:embeddedFont>
      <p:font typeface="Playfair Display ExtraBold" panose="020B0604020202020204" charset="0"/>
      <p:bold r:id="rId17"/>
      <p:boldItalic r:id="rId18"/>
    </p:embeddedFont>
    <p:embeddedFont>
      <p:font typeface="Titillium Web" panose="020B0604020202020204" charset="0"/>
      <p:regular r:id="rId19"/>
      <p:bold r:id="rId20"/>
      <p:italic r:id="rId21"/>
      <p:boldItalic r:id="rId22"/>
    </p:embeddedFont>
    <p:embeddedFont>
      <p:font typeface="Aref Ruqaa" panose="020B0604020202020204" charset="0"/>
      <p:regular r:id="rId23"/>
      <p:bold r:id="rId24"/>
    </p:embeddedFont>
    <p:embeddedFont>
      <p:font typeface="Microsoft Tai Le" panose="020B0502040204020203" pitchFamily="34" charset="0"/>
      <p:regular r:id="rId25"/>
      <p:bold r:id="rId26"/>
    </p:embeddedFont>
    <p:embeddedFont>
      <p:font typeface="Aldhabi" panose="01000000000000000000" pitchFamily="2" charset="-78"/>
      <p:regular r:id="rId27"/>
    </p:embeddedFont>
    <p:embeddedFont>
      <p:font typeface="Playfair Display Medium" panose="020B0604020202020204" charset="0"/>
      <p:regular r:id="rId28"/>
      <p:bold r:id="rId29"/>
      <p:italic r:id="rId30"/>
      <p:boldItalic r:id="rId31"/>
    </p:embeddedFont>
    <p:embeddedFont>
      <p:font typeface="Playfair Display SemiBold" panose="020B0604020202020204" charset="0"/>
      <p:regular r:id="rId32"/>
      <p:bold r:id="rId33"/>
      <p:italic r:id="rId34"/>
      <p:boldItalic r:id="rId35"/>
    </p:embeddedFont>
    <p:embeddedFont>
      <p:font typeface="Palatino Linotype" panose="02040502050505030304" pitchFamily="18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2547BE-0B68-41FB-95AE-60194017CEC6}">
  <a:tblStyle styleId="{B32547BE-0B68-41FB-95AE-60194017CEC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58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9" Type="http://schemas.openxmlformats.org/officeDocument/2006/relationships/font" Target="fonts/font24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font" Target="fonts/font19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font" Target="fonts/font18.fntdata"/><Relationship Id="rId38" Type="http://schemas.openxmlformats.org/officeDocument/2006/relationships/font" Target="fonts/font23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font" Target="fonts/font22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font" Target="fonts/font21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font" Target="fonts/font20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111ae0ea7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111ae0ea7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10e1bb20b5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10e1bb20b5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9480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1100e46fbfb_1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1100e46fbfb_1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1117fde0ee4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1117fde0ee4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1117fde0ee4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1117fde0ee4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1117fde0ee4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1117fde0ee4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1117fde0ee4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1117fde0ee4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1117fde0ee4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8" name="Google Shape;608;g1117fde0ee4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10e1bb20b5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10e1bb20b5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10e1bb20b5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10e1bb20b5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5984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10e1bb20b5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10e1bb20b5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355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219450" y="211500"/>
            <a:ext cx="8705100" cy="4720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" name="Google Shape;10;p2"/>
          <p:cNvGrpSpPr/>
          <p:nvPr/>
        </p:nvGrpSpPr>
        <p:grpSpPr>
          <a:xfrm>
            <a:off x="295275" y="285750"/>
            <a:ext cx="8552875" cy="4579875"/>
            <a:chOff x="295275" y="285750"/>
            <a:chExt cx="8552875" cy="4579875"/>
          </a:xfrm>
        </p:grpSpPr>
        <p:sp>
          <p:nvSpPr>
            <p:cNvPr id="11" name="Google Shape;11;p2"/>
            <p:cNvSpPr/>
            <p:nvPr/>
          </p:nvSpPr>
          <p:spPr>
            <a:xfrm>
              <a:off x="2952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7047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2958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87053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3858900" cy="2365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500"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713225" y="3164675"/>
            <a:ext cx="3243300" cy="374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1800">
                <a:highlight>
                  <a:schemeClr val="accent3"/>
                </a:highlight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4"/>
          <p:cNvSpPr/>
          <p:nvPr/>
        </p:nvSpPr>
        <p:spPr>
          <a:xfrm>
            <a:off x="219450" y="211500"/>
            <a:ext cx="8705100" cy="4720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7" name="Google Shape;397;p34"/>
          <p:cNvGrpSpPr/>
          <p:nvPr/>
        </p:nvGrpSpPr>
        <p:grpSpPr>
          <a:xfrm>
            <a:off x="295275" y="285750"/>
            <a:ext cx="8552875" cy="4579875"/>
            <a:chOff x="295275" y="285750"/>
            <a:chExt cx="8552875" cy="4579875"/>
          </a:xfrm>
        </p:grpSpPr>
        <p:sp>
          <p:nvSpPr>
            <p:cNvPr id="398" name="Google Shape;398;p34"/>
            <p:cNvSpPr/>
            <p:nvPr/>
          </p:nvSpPr>
          <p:spPr>
            <a:xfrm>
              <a:off x="2952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4"/>
            <p:cNvSpPr/>
            <p:nvPr/>
          </p:nvSpPr>
          <p:spPr>
            <a:xfrm>
              <a:off x="87047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4"/>
            <p:cNvSpPr/>
            <p:nvPr/>
          </p:nvSpPr>
          <p:spPr>
            <a:xfrm>
              <a:off x="2958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4"/>
            <p:cNvSpPr/>
            <p:nvPr/>
          </p:nvSpPr>
          <p:spPr>
            <a:xfrm>
              <a:off x="87053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2" name="Google Shape;402;p34"/>
          <p:cNvGrpSpPr/>
          <p:nvPr/>
        </p:nvGrpSpPr>
        <p:grpSpPr>
          <a:xfrm>
            <a:off x="8069911" y="2989237"/>
            <a:ext cx="721621" cy="928006"/>
            <a:chOff x="5369075" y="2939875"/>
            <a:chExt cx="583553" cy="750450"/>
          </a:xfrm>
        </p:grpSpPr>
        <p:sp>
          <p:nvSpPr>
            <p:cNvPr id="403" name="Google Shape;403;p34"/>
            <p:cNvSpPr/>
            <p:nvPr/>
          </p:nvSpPr>
          <p:spPr>
            <a:xfrm>
              <a:off x="5438844" y="2939875"/>
              <a:ext cx="410952" cy="292206"/>
            </a:xfrm>
            <a:custGeom>
              <a:avLst/>
              <a:gdLst/>
              <a:ahLst/>
              <a:cxnLst/>
              <a:rect l="l" t="t" r="r" b="b"/>
              <a:pathLst>
                <a:path w="12393" h="8812" extrusionOk="0">
                  <a:moveTo>
                    <a:pt x="442" y="0"/>
                  </a:moveTo>
                  <a:cubicBezTo>
                    <a:pt x="442" y="0"/>
                    <a:pt x="1" y="8295"/>
                    <a:pt x="5696" y="8790"/>
                  </a:cubicBezTo>
                  <a:cubicBezTo>
                    <a:pt x="5864" y="8804"/>
                    <a:pt x="6027" y="8811"/>
                    <a:pt x="6186" y="8811"/>
                  </a:cubicBezTo>
                  <a:cubicBezTo>
                    <a:pt x="11453" y="8811"/>
                    <a:pt x="12393" y="1043"/>
                    <a:pt x="12393" y="1043"/>
                  </a:cubicBezTo>
                  <a:lnTo>
                    <a:pt x="44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4"/>
            <p:cNvSpPr/>
            <p:nvPr/>
          </p:nvSpPr>
          <p:spPr>
            <a:xfrm>
              <a:off x="5369075" y="2939974"/>
              <a:ext cx="209571" cy="219254"/>
            </a:xfrm>
            <a:custGeom>
              <a:avLst/>
              <a:gdLst/>
              <a:ahLst/>
              <a:cxnLst/>
              <a:rect l="l" t="t" r="r" b="b"/>
              <a:pathLst>
                <a:path w="6320" h="6612" fill="none" extrusionOk="0">
                  <a:moveTo>
                    <a:pt x="3482" y="976"/>
                  </a:moveTo>
                  <a:cubicBezTo>
                    <a:pt x="3482" y="976"/>
                    <a:pt x="1" y="1"/>
                    <a:pt x="446" y="2564"/>
                  </a:cubicBezTo>
                  <a:cubicBezTo>
                    <a:pt x="1022" y="5907"/>
                    <a:pt x="6319" y="6612"/>
                    <a:pt x="6319" y="6612"/>
                  </a:cubicBezTo>
                </a:path>
              </a:pathLst>
            </a:custGeom>
            <a:noFill/>
            <a:ln w="19050" cap="flat" cmpd="sng">
              <a:solidFill>
                <a:schemeClr val="accent4"/>
              </a:solidFill>
              <a:prstDash val="solid"/>
              <a:miter lim="355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4"/>
            <p:cNvSpPr/>
            <p:nvPr/>
          </p:nvSpPr>
          <p:spPr>
            <a:xfrm>
              <a:off x="5431052" y="3134990"/>
              <a:ext cx="430317" cy="308289"/>
            </a:xfrm>
            <a:custGeom>
              <a:avLst/>
              <a:gdLst/>
              <a:ahLst/>
              <a:cxnLst/>
              <a:rect l="l" t="t" r="r" b="b"/>
              <a:pathLst>
                <a:path w="12977" h="9297" extrusionOk="0">
                  <a:moveTo>
                    <a:pt x="11820" y="1"/>
                  </a:moveTo>
                  <a:lnTo>
                    <a:pt x="1" y="2073"/>
                  </a:lnTo>
                  <a:cubicBezTo>
                    <a:pt x="1" y="2073"/>
                    <a:pt x="1523" y="9297"/>
                    <a:pt x="6416" y="9297"/>
                  </a:cubicBezTo>
                  <a:cubicBezTo>
                    <a:pt x="6713" y="9297"/>
                    <a:pt x="7023" y="9270"/>
                    <a:pt x="7345" y="9214"/>
                  </a:cubicBezTo>
                  <a:cubicBezTo>
                    <a:pt x="12976" y="8224"/>
                    <a:pt x="11820" y="1"/>
                    <a:pt x="118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4"/>
            <p:cNvSpPr/>
            <p:nvPr/>
          </p:nvSpPr>
          <p:spPr>
            <a:xfrm>
              <a:off x="5717424" y="3127794"/>
              <a:ext cx="189742" cy="236597"/>
            </a:xfrm>
            <a:custGeom>
              <a:avLst/>
              <a:gdLst/>
              <a:ahLst/>
              <a:cxnLst/>
              <a:rect l="l" t="t" r="r" b="b"/>
              <a:pathLst>
                <a:path w="5722" h="7135" fill="none" extrusionOk="0">
                  <a:moveTo>
                    <a:pt x="2340" y="1271"/>
                  </a:moveTo>
                  <a:cubicBezTo>
                    <a:pt x="2340" y="1271"/>
                    <a:pt x="5722" y="1"/>
                    <a:pt x="5501" y="2589"/>
                  </a:cubicBezTo>
                  <a:cubicBezTo>
                    <a:pt x="5216" y="5971"/>
                    <a:pt x="1" y="7135"/>
                    <a:pt x="1" y="7135"/>
                  </a:cubicBez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355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4"/>
            <p:cNvSpPr/>
            <p:nvPr/>
          </p:nvSpPr>
          <p:spPr>
            <a:xfrm>
              <a:off x="5470612" y="3392446"/>
              <a:ext cx="397953" cy="275327"/>
            </a:xfrm>
            <a:custGeom>
              <a:avLst/>
              <a:gdLst/>
              <a:ahLst/>
              <a:cxnLst/>
              <a:rect l="l" t="t" r="r" b="b"/>
              <a:pathLst>
                <a:path w="12001" h="8303" extrusionOk="0">
                  <a:moveTo>
                    <a:pt x="0" y="1"/>
                  </a:moveTo>
                  <a:cubicBezTo>
                    <a:pt x="0" y="1"/>
                    <a:pt x="281" y="8303"/>
                    <a:pt x="6002" y="8303"/>
                  </a:cubicBezTo>
                  <a:cubicBezTo>
                    <a:pt x="11719" y="8303"/>
                    <a:pt x="12001" y="1"/>
                    <a:pt x="12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4"/>
            <p:cNvSpPr/>
            <p:nvPr/>
          </p:nvSpPr>
          <p:spPr>
            <a:xfrm>
              <a:off x="5724984" y="3399907"/>
              <a:ext cx="227643" cy="200353"/>
            </a:xfrm>
            <a:custGeom>
              <a:avLst/>
              <a:gdLst/>
              <a:ahLst/>
              <a:cxnLst/>
              <a:rect l="l" t="t" r="r" b="b"/>
              <a:pathLst>
                <a:path w="6865" h="6042" fill="none" extrusionOk="0">
                  <a:moveTo>
                    <a:pt x="3315" y="669"/>
                  </a:moveTo>
                  <a:cubicBezTo>
                    <a:pt x="3315" y="669"/>
                    <a:pt x="6864" y="0"/>
                    <a:pt x="6202" y="2513"/>
                  </a:cubicBezTo>
                  <a:cubicBezTo>
                    <a:pt x="5337" y="5796"/>
                    <a:pt x="1" y="6041"/>
                    <a:pt x="1" y="6041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miter lim="355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4"/>
            <p:cNvSpPr/>
            <p:nvPr/>
          </p:nvSpPr>
          <p:spPr>
            <a:xfrm>
              <a:off x="5460697" y="3661476"/>
              <a:ext cx="417186" cy="28849"/>
            </a:xfrm>
            <a:custGeom>
              <a:avLst/>
              <a:gdLst/>
              <a:ahLst/>
              <a:cxnLst/>
              <a:rect l="l" t="t" r="r" b="b"/>
              <a:pathLst>
                <a:path w="12581" h="870" extrusionOk="0">
                  <a:moveTo>
                    <a:pt x="0" y="1"/>
                  </a:moveTo>
                  <a:cubicBezTo>
                    <a:pt x="0" y="478"/>
                    <a:pt x="388" y="870"/>
                    <a:pt x="869" y="870"/>
                  </a:cubicBezTo>
                  <a:lnTo>
                    <a:pt x="11712" y="870"/>
                  </a:lnTo>
                  <a:cubicBezTo>
                    <a:pt x="12193" y="870"/>
                    <a:pt x="12581" y="478"/>
                    <a:pt x="125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0" name="Google Shape;410;p34"/>
          <p:cNvGrpSpPr/>
          <p:nvPr/>
        </p:nvGrpSpPr>
        <p:grpSpPr>
          <a:xfrm>
            <a:off x="536436" y="3106289"/>
            <a:ext cx="353606" cy="928006"/>
            <a:chOff x="3573663" y="3690325"/>
            <a:chExt cx="285950" cy="750450"/>
          </a:xfrm>
        </p:grpSpPr>
        <p:sp>
          <p:nvSpPr>
            <p:cNvPr id="411" name="Google Shape;411;p34"/>
            <p:cNvSpPr/>
            <p:nvPr/>
          </p:nvSpPr>
          <p:spPr>
            <a:xfrm>
              <a:off x="3590263" y="3690325"/>
              <a:ext cx="134950" cy="262500"/>
            </a:xfrm>
            <a:custGeom>
              <a:avLst/>
              <a:gdLst/>
              <a:ahLst/>
              <a:cxnLst/>
              <a:rect l="l" t="t" r="r" b="b"/>
              <a:pathLst>
                <a:path w="5398" h="10500" extrusionOk="0">
                  <a:moveTo>
                    <a:pt x="2340" y="0"/>
                  </a:moveTo>
                  <a:cubicBezTo>
                    <a:pt x="2208" y="0"/>
                    <a:pt x="2165" y="116"/>
                    <a:pt x="2119" y="245"/>
                  </a:cubicBezTo>
                  <a:cubicBezTo>
                    <a:pt x="2023" y="526"/>
                    <a:pt x="1990" y="832"/>
                    <a:pt x="1966" y="1127"/>
                  </a:cubicBezTo>
                  <a:cubicBezTo>
                    <a:pt x="1930" y="1533"/>
                    <a:pt x="1919" y="1946"/>
                    <a:pt x="1919" y="2352"/>
                  </a:cubicBezTo>
                  <a:cubicBezTo>
                    <a:pt x="1916" y="3737"/>
                    <a:pt x="2012" y="5118"/>
                    <a:pt x="2122" y="6496"/>
                  </a:cubicBezTo>
                  <a:cubicBezTo>
                    <a:pt x="2165" y="7033"/>
                    <a:pt x="2211" y="7567"/>
                    <a:pt x="2261" y="8101"/>
                  </a:cubicBezTo>
                  <a:cubicBezTo>
                    <a:pt x="2282" y="8333"/>
                    <a:pt x="2332" y="8578"/>
                    <a:pt x="2325" y="8810"/>
                  </a:cubicBezTo>
                  <a:cubicBezTo>
                    <a:pt x="2325" y="8811"/>
                    <a:pt x="2324" y="8811"/>
                    <a:pt x="2324" y="8811"/>
                  </a:cubicBezTo>
                  <a:cubicBezTo>
                    <a:pt x="2318" y="8811"/>
                    <a:pt x="2297" y="8759"/>
                    <a:pt x="2297" y="8749"/>
                  </a:cubicBezTo>
                  <a:cubicBezTo>
                    <a:pt x="2268" y="8667"/>
                    <a:pt x="2243" y="8585"/>
                    <a:pt x="2218" y="8504"/>
                  </a:cubicBezTo>
                  <a:cubicBezTo>
                    <a:pt x="2133" y="8201"/>
                    <a:pt x="2047" y="7898"/>
                    <a:pt x="1958" y="7596"/>
                  </a:cubicBezTo>
                  <a:cubicBezTo>
                    <a:pt x="1745" y="6845"/>
                    <a:pt x="1528" y="6094"/>
                    <a:pt x="1289" y="5350"/>
                  </a:cubicBezTo>
                  <a:cubicBezTo>
                    <a:pt x="1086" y="4716"/>
                    <a:pt x="887" y="4064"/>
                    <a:pt x="591" y="3470"/>
                  </a:cubicBezTo>
                  <a:cubicBezTo>
                    <a:pt x="542" y="3360"/>
                    <a:pt x="481" y="3253"/>
                    <a:pt x="413" y="3153"/>
                  </a:cubicBezTo>
                  <a:cubicBezTo>
                    <a:pt x="396" y="3130"/>
                    <a:pt x="370" y="3119"/>
                    <a:pt x="344" y="3119"/>
                  </a:cubicBezTo>
                  <a:cubicBezTo>
                    <a:pt x="337" y="3119"/>
                    <a:pt x="331" y="3120"/>
                    <a:pt x="324" y="3121"/>
                  </a:cubicBezTo>
                  <a:cubicBezTo>
                    <a:pt x="221" y="3135"/>
                    <a:pt x="129" y="3199"/>
                    <a:pt x="82" y="3288"/>
                  </a:cubicBezTo>
                  <a:cubicBezTo>
                    <a:pt x="18" y="3406"/>
                    <a:pt x="11" y="3541"/>
                    <a:pt x="8" y="3673"/>
                  </a:cubicBezTo>
                  <a:lnTo>
                    <a:pt x="8" y="3698"/>
                  </a:lnTo>
                  <a:cubicBezTo>
                    <a:pt x="0" y="4210"/>
                    <a:pt x="57" y="4723"/>
                    <a:pt x="175" y="5225"/>
                  </a:cubicBezTo>
                  <a:cubicBezTo>
                    <a:pt x="356" y="5987"/>
                    <a:pt x="623" y="6759"/>
                    <a:pt x="923" y="7493"/>
                  </a:cubicBezTo>
                  <a:cubicBezTo>
                    <a:pt x="987" y="7653"/>
                    <a:pt x="1054" y="7809"/>
                    <a:pt x="1125" y="7962"/>
                  </a:cubicBezTo>
                  <a:cubicBezTo>
                    <a:pt x="1161" y="8044"/>
                    <a:pt x="1197" y="8123"/>
                    <a:pt x="1236" y="8201"/>
                  </a:cubicBezTo>
                  <a:cubicBezTo>
                    <a:pt x="1282" y="8294"/>
                    <a:pt x="1307" y="8386"/>
                    <a:pt x="1350" y="8482"/>
                  </a:cubicBezTo>
                  <a:cubicBezTo>
                    <a:pt x="1456" y="8707"/>
                    <a:pt x="1567" y="8931"/>
                    <a:pt x="1691" y="9148"/>
                  </a:cubicBezTo>
                  <a:cubicBezTo>
                    <a:pt x="1784" y="9315"/>
                    <a:pt x="1884" y="9483"/>
                    <a:pt x="1987" y="9643"/>
                  </a:cubicBezTo>
                  <a:cubicBezTo>
                    <a:pt x="2037" y="9725"/>
                    <a:pt x="2090" y="9803"/>
                    <a:pt x="2144" y="9881"/>
                  </a:cubicBezTo>
                  <a:cubicBezTo>
                    <a:pt x="2201" y="9977"/>
                    <a:pt x="2272" y="10063"/>
                    <a:pt x="2357" y="10134"/>
                  </a:cubicBezTo>
                  <a:cubicBezTo>
                    <a:pt x="2414" y="10170"/>
                    <a:pt x="2471" y="10198"/>
                    <a:pt x="2532" y="10223"/>
                  </a:cubicBezTo>
                  <a:cubicBezTo>
                    <a:pt x="2635" y="10276"/>
                    <a:pt x="2727" y="10340"/>
                    <a:pt x="2834" y="10387"/>
                  </a:cubicBezTo>
                  <a:cubicBezTo>
                    <a:pt x="2945" y="10433"/>
                    <a:pt x="3058" y="10469"/>
                    <a:pt x="3179" y="10486"/>
                  </a:cubicBezTo>
                  <a:cubicBezTo>
                    <a:pt x="3237" y="10495"/>
                    <a:pt x="3296" y="10500"/>
                    <a:pt x="3355" y="10500"/>
                  </a:cubicBezTo>
                  <a:cubicBezTo>
                    <a:pt x="3716" y="10500"/>
                    <a:pt x="4081" y="10332"/>
                    <a:pt x="4262" y="10020"/>
                  </a:cubicBezTo>
                  <a:cubicBezTo>
                    <a:pt x="4351" y="9856"/>
                    <a:pt x="4404" y="9678"/>
                    <a:pt x="4418" y="9493"/>
                  </a:cubicBezTo>
                  <a:cubicBezTo>
                    <a:pt x="4443" y="9301"/>
                    <a:pt x="4479" y="9105"/>
                    <a:pt x="4504" y="8909"/>
                  </a:cubicBezTo>
                  <a:cubicBezTo>
                    <a:pt x="4603" y="8162"/>
                    <a:pt x="4728" y="7418"/>
                    <a:pt x="4806" y="6670"/>
                  </a:cubicBezTo>
                  <a:cubicBezTo>
                    <a:pt x="4853" y="6236"/>
                    <a:pt x="4895" y="5798"/>
                    <a:pt x="4942" y="5364"/>
                  </a:cubicBezTo>
                  <a:cubicBezTo>
                    <a:pt x="4974" y="5054"/>
                    <a:pt x="5013" y="4741"/>
                    <a:pt x="5041" y="4431"/>
                  </a:cubicBezTo>
                  <a:cubicBezTo>
                    <a:pt x="5155" y="3370"/>
                    <a:pt x="5269" y="2309"/>
                    <a:pt x="5383" y="1245"/>
                  </a:cubicBezTo>
                  <a:cubicBezTo>
                    <a:pt x="5397" y="1120"/>
                    <a:pt x="5397" y="964"/>
                    <a:pt x="5287" y="900"/>
                  </a:cubicBezTo>
                  <a:cubicBezTo>
                    <a:pt x="5255" y="881"/>
                    <a:pt x="5224" y="873"/>
                    <a:pt x="5194" y="873"/>
                  </a:cubicBezTo>
                  <a:cubicBezTo>
                    <a:pt x="5060" y="873"/>
                    <a:pt x="4948" y="1038"/>
                    <a:pt x="4899" y="1149"/>
                  </a:cubicBezTo>
                  <a:cubicBezTo>
                    <a:pt x="4842" y="1277"/>
                    <a:pt x="4785" y="1405"/>
                    <a:pt x="4732" y="1537"/>
                  </a:cubicBezTo>
                  <a:cubicBezTo>
                    <a:pt x="4500" y="2106"/>
                    <a:pt x="4322" y="2697"/>
                    <a:pt x="4198" y="3299"/>
                  </a:cubicBezTo>
                  <a:cubicBezTo>
                    <a:pt x="4069" y="3901"/>
                    <a:pt x="3998" y="4513"/>
                    <a:pt x="3977" y="5129"/>
                  </a:cubicBezTo>
                  <a:cubicBezTo>
                    <a:pt x="3963" y="5638"/>
                    <a:pt x="3991" y="6150"/>
                    <a:pt x="4002" y="6663"/>
                  </a:cubicBezTo>
                  <a:cubicBezTo>
                    <a:pt x="4013" y="7144"/>
                    <a:pt x="4009" y="7628"/>
                    <a:pt x="4020" y="8112"/>
                  </a:cubicBezTo>
                  <a:cubicBezTo>
                    <a:pt x="4027" y="8422"/>
                    <a:pt x="4037" y="8731"/>
                    <a:pt x="4048" y="9041"/>
                  </a:cubicBezTo>
                  <a:lnTo>
                    <a:pt x="4020" y="8884"/>
                  </a:lnTo>
                  <a:cubicBezTo>
                    <a:pt x="3956" y="8415"/>
                    <a:pt x="3891" y="7941"/>
                    <a:pt x="3827" y="7471"/>
                  </a:cubicBezTo>
                  <a:cubicBezTo>
                    <a:pt x="3532" y="5271"/>
                    <a:pt x="3226" y="3075"/>
                    <a:pt x="2888" y="882"/>
                  </a:cubicBezTo>
                  <a:cubicBezTo>
                    <a:pt x="2856" y="686"/>
                    <a:pt x="2827" y="487"/>
                    <a:pt x="2731" y="316"/>
                  </a:cubicBezTo>
                  <a:cubicBezTo>
                    <a:pt x="2667" y="195"/>
                    <a:pt x="2521" y="24"/>
                    <a:pt x="2375" y="3"/>
                  </a:cubicBezTo>
                  <a:cubicBezTo>
                    <a:pt x="2363" y="1"/>
                    <a:pt x="2351" y="0"/>
                    <a:pt x="23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4"/>
            <p:cNvSpPr/>
            <p:nvPr/>
          </p:nvSpPr>
          <p:spPr>
            <a:xfrm>
              <a:off x="3573663" y="3927025"/>
              <a:ext cx="285950" cy="513750"/>
            </a:xfrm>
            <a:custGeom>
              <a:avLst/>
              <a:gdLst/>
              <a:ahLst/>
              <a:cxnLst/>
              <a:rect l="l" t="t" r="r" b="b"/>
              <a:pathLst>
                <a:path w="11438" h="20550" extrusionOk="0">
                  <a:moveTo>
                    <a:pt x="5505" y="1"/>
                  </a:moveTo>
                  <a:cubicBezTo>
                    <a:pt x="3301" y="1"/>
                    <a:pt x="0" y="1052"/>
                    <a:pt x="853" y="3631"/>
                  </a:cubicBezTo>
                  <a:cubicBezTo>
                    <a:pt x="2010" y="7145"/>
                    <a:pt x="9963" y="19430"/>
                    <a:pt x="9963" y="19430"/>
                  </a:cubicBezTo>
                  <a:cubicBezTo>
                    <a:pt x="10391" y="20100"/>
                    <a:pt x="10752" y="20550"/>
                    <a:pt x="10994" y="20550"/>
                  </a:cubicBezTo>
                  <a:cubicBezTo>
                    <a:pt x="11334" y="20550"/>
                    <a:pt x="11438" y="19663"/>
                    <a:pt x="11159" y="17252"/>
                  </a:cubicBezTo>
                  <a:cubicBezTo>
                    <a:pt x="10682" y="13122"/>
                    <a:pt x="8208" y="1335"/>
                    <a:pt x="7215" y="388"/>
                  </a:cubicBezTo>
                  <a:cubicBezTo>
                    <a:pt x="6951" y="137"/>
                    <a:pt x="6299" y="1"/>
                    <a:pt x="55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3" name="Google Shape;413;p34"/>
          <p:cNvGrpSpPr/>
          <p:nvPr/>
        </p:nvGrpSpPr>
        <p:grpSpPr>
          <a:xfrm rot="5400000">
            <a:off x="8001705" y="1186633"/>
            <a:ext cx="858015" cy="520207"/>
            <a:chOff x="3320775" y="3197100"/>
            <a:chExt cx="693850" cy="420675"/>
          </a:xfrm>
        </p:grpSpPr>
        <p:sp>
          <p:nvSpPr>
            <p:cNvPr id="414" name="Google Shape;414;p34"/>
            <p:cNvSpPr/>
            <p:nvPr/>
          </p:nvSpPr>
          <p:spPr>
            <a:xfrm>
              <a:off x="3416725" y="3197100"/>
              <a:ext cx="597900" cy="420675"/>
            </a:xfrm>
            <a:custGeom>
              <a:avLst/>
              <a:gdLst/>
              <a:ahLst/>
              <a:cxnLst/>
              <a:rect l="l" t="t" r="r" b="b"/>
              <a:pathLst>
                <a:path w="23916" h="16827" extrusionOk="0">
                  <a:moveTo>
                    <a:pt x="5225" y="0"/>
                  </a:moveTo>
                  <a:cubicBezTo>
                    <a:pt x="3000" y="0"/>
                    <a:pt x="1184" y="608"/>
                    <a:pt x="485" y="1931"/>
                  </a:cubicBezTo>
                  <a:cubicBezTo>
                    <a:pt x="1" y="3181"/>
                    <a:pt x="47" y="4056"/>
                    <a:pt x="47" y="4056"/>
                  </a:cubicBezTo>
                  <a:cubicBezTo>
                    <a:pt x="47" y="4056"/>
                    <a:pt x="819" y="6862"/>
                    <a:pt x="3706" y="6869"/>
                  </a:cubicBezTo>
                  <a:cubicBezTo>
                    <a:pt x="6590" y="6876"/>
                    <a:pt x="9538" y="9599"/>
                    <a:pt x="10410" y="11653"/>
                  </a:cubicBezTo>
                  <a:cubicBezTo>
                    <a:pt x="11099" y="13275"/>
                    <a:pt x="13071" y="16826"/>
                    <a:pt x="16255" y="16826"/>
                  </a:cubicBezTo>
                  <a:cubicBezTo>
                    <a:pt x="17097" y="16826"/>
                    <a:pt x="18025" y="16577"/>
                    <a:pt x="19035" y="15979"/>
                  </a:cubicBezTo>
                  <a:cubicBezTo>
                    <a:pt x="23916" y="13088"/>
                    <a:pt x="20335" y="7862"/>
                    <a:pt x="15710" y="3832"/>
                  </a:cubicBezTo>
                  <a:cubicBezTo>
                    <a:pt x="12924" y="1402"/>
                    <a:pt x="8603" y="0"/>
                    <a:pt x="5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4"/>
            <p:cNvSpPr/>
            <p:nvPr/>
          </p:nvSpPr>
          <p:spPr>
            <a:xfrm>
              <a:off x="3320775" y="3203375"/>
              <a:ext cx="166900" cy="125150"/>
            </a:xfrm>
            <a:custGeom>
              <a:avLst/>
              <a:gdLst/>
              <a:ahLst/>
              <a:cxnLst/>
              <a:rect l="l" t="t" r="r" b="b"/>
              <a:pathLst>
                <a:path w="6676" h="5006" extrusionOk="0">
                  <a:moveTo>
                    <a:pt x="6498" y="1"/>
                  </a:moveTo>
                  <a:cubicBezTo>
                    <a:pt x="5733" y="1"/>
                    <a:pt x="5006" y="361"/>
                    <a:pt x="4543" y="979"/>
                  </a:cubicBezTo>
                  <a:cubicBezTo>
                    <a:pt x="4543" y="979"/>
                    <a:pt x="4122" y="672"/>
                    <a:pt x="3692" y="672"/>
                  </a:cubicBezTo>
                  <a:cubicBezTo>
                    <a:pt x="3431" y="672"/>
                    <a:pt x="3167" y="785"/>
                    <a:pt x="2991" y="1146"/>
                  </a:cubicBezTo>
                  <a:cubicBezTo>
                    <a:pt x="2752" y="1079"/>
                    <a:pt x="2525" y="1050"/>
                    <a:pt x="2313" y="1050"/>
                  </a:cubicBezTo>
                  <a:cubicBezTo>
                    <a:pt x="805" y="1050"/>
                    <a:pt x="1" y="2527"/>
                    <a:pt x="1" y="2527"/>
                  </a:cubicBezTo>
                  <a:lnTo>
                    <a:pt x="417" y="2891"/>
                  </a:lnTo>
                  <a:cubicBezTo>
                    <a:pt x="880" y="2525"/>
                    <a:pt x="1570" y="1697"/>
                    <a:pt x="2534" y="1697"/>
                  </a:cubicBezTo>
                  <a:cubicBezTo>
                    <a:pt x="2622" y="1697"/>
                    <a:pt x="2713" y="1704"/>
                    <a:pt x="2806" y="1719"/>
                  </a:cubicBezTo>
                  <a:cubicBezTo>
                    <a:pt x="2578" y="2520"/>
                    <a:pt x="3475" y="3115"/>
                    <a:pt x="3475" y="3115"/>
                  </a:cubicBezTo>
                  <a:cubicBezTo>
                    <a:pt x="3475" y="3115"/>
                    <a:pt x="2874" y="3983"/>
                    <a:pt x="4294" y="5005"/>
                  </a:cubicBezTo>
                  <a:cubicBezTo>
                    <a:pt x="5056" y="4251"/>
                    <a:pt x="4632" y="2948"/>
                    <a:pt x="4632" y="2948"/>
                  </a:cubicBezTo>
                  <a:lnTo>
                    <a:pt x="4632" y="2948"/>
                  </a:lnTo>
                  <a:cubicBezTo>
                    <a:pt x="4943" y="3142"/>
                    <a:pt x="5268" y="3204"/>
                    <a:pt x="5556" y="3204"/>
                  </a:cubicBezTo>
                  <a:cubicBezTo>
                    <a:pt x="6063" y="3204"/>
                    <a:pt x="6455" y="3012"/>
                    <a:pt x="6455" y="3012"/>
                  </a:cubicBezTo>
                  <a:cubicBezTo>
                    <a:pt x="5768" y="1994"/>
                    <a:pt x="4996" y="1794"/>
                    <a:pt x="4996" y="1794"/>
                  </a:cubicBezTo>
                  <a:cubicBezTo>
                    <a:pt x="4996" y="1794"/>
                    <a:pt x="6558" y="1267"/>
                    <a:pt x="6676" y="7"/>
                  </a:cubicBezTo>
                  <a:cubicBezTo>
                    <a:pt x="6616" y="3"/>
                    <a:pt x="6557" y="1"/>
                    <a:pt x="64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4"/>
            <p:cNvSpPr/>
            <p:nvPr/>
          </p:nvSpPr>
          <p:spPr>
            <a:xfrm>
              <a:off x="3859625" y="3543175"/>
              <a:ext cx="38875" cy="23325"/>
            </a:xfrm>
            <a:custGeom>
              <a:avLst/>
              <a:gdLst/>
              <a:ahLst/>
              <a:cxnLst/>
              <a:rect l="l" t="t" r="r" b="b"/>
              <a:pathLst>
                <a:path w="395" h="285" extrusionOk="0">
                  <a:moveTo>
                    <a:pt x="193" y="191"/>
                  </a:moveTo>
                  <a:cubicBezTo>
                    <a:pt x="193" y="191"/>
                    <a:pt x="196" y="193"/>
                    <a:pt x="200" y="195"/>
                  </a:cubicBezTo>
                  <a:lnTo>
                    <a:pt x="200" y="195"/>
                  </a:lnTo>
                  <a:lnTo>
                    <a:pt x="199" y="195"/>
                  </a:lnTo>
                  <a:cubicBezTo>
                    <a:pt x="194" y="193"/>
                    <a:pt x="192" y="191"/>
                    <a:pt x="193" y="191"/>
                  </a:cubicBezTo>
                  <a:close/>
                  <a:moveTo>
                    <a:pt x="259" y="221"/>
                  </a:moveTo>
                  <a:lnTo>
                    <a:pt x="259" y="221"/>
                  </a:lnTo>
                  <a:cubicBezTo>
                    <a:pt x="259" y="221"/>
                    <a:pt x="259" y="221"/>
                    <a:pt x="259" y="221"/>
                  </a:cubicBezTo>
                  <a:lnTo>
                    <a:pt x="259" y="221"/>
                  </a:lnTo>
                  <a:cubicBezTo>
                    <a:pt x="257" y="224"/>
                    <a:pt x="256" y="226"/>
                    <a:pt x="255" y="228"/>
                  </a:cubicBezTo>
                  <a:lnTo>
                    <a:pt x="255" y="228"/>
                  </a:lnTo>
                  <a:cubicBezTo>
                    <a:pt x="256" y="226"/>
                    <a:pt x="257" y="224"/>
                    <a:pt x="259" y="221"/>
                  </a:cubicBezTo>
                  <a:close/>
                  <a:moveTo>
                    <a:pt x="254" y="229"/>
                  </a:moveTo>
                  <a:cubicBezTo>
                    <a:pt x="253" y="231"/>
                    <a:pt x="252" y="231"/>
                    <a:pt x="252" y="231"/>
                  </a:cubicBezTo>
                  <a:cubicBezTo>
                    <a:pt x="252" y="231"/>
                    <a:pt x="253" y="231"/>
                    <a:pt x="254" y="229"/>
                  </a:cubicBezTo>
                  <a:close/>
                  <a:moveTo>
                    <a:pt x="237" y="0"/>
                  </a:moveTo>
                  <a:cubicBezTo>
                    <a:pt x="223" y="0"/>
                    <a:pt x="209" y="3"/>
                    <a:pt x="195" y="10"/>
                  </a:cubicBezTo>
                  <a:cubicBezTo>
                    <a:pt x="142" y="35"/>
                    <a:pt x="92" y="74"/>
                    <a:pt x="56" y="124"/>
                  </a:cubicBezTo>
                  <a:cubicBezTo>
                    <a:pt x="0" y="198"/>
                    <a:pt x="99" y="285"/>
                    <a:pt x="178" y="285"/>
                  </a:cubicBezTo>
                  <a:cubicBezTo>
                    <a:pt x="210" y="285"/>
                    <a:pt x="238" y="271"/>
                    <a:pt x="252" y="238"/>
                  </a:cubicBezTo>
                  <a:cubicBezTo>
                    <a:pt x="252" y="234"/>
                    <a:pt x="253" y="232"/>
                    <a:pt x="254" y="229"/>
                  </a:cubicBezTo>
                  <a:lnTo>
                    <a:pt x="254" y="229"/>
                  </a:lnTo>
                  <a:cubicBezTo>
                    <a:pt x="255" y="228"/>
                    <a:pt x="257" y="226"/>
                    <a:pt x="259" y="224"/>
                  </a:cubicBezTo>
                  <a:cubicBezTo>
                    <a:pt x="260" y="223"/>
                    <a:pt x="261" y="222"/>
                    <a:pt x="262" y="221"/>
                  </a:cubicBezTo>
                  <a:lnTo>
                    <a:pt x="262" y="221"/>
                  </a:lnTo>
                  <a:cubicBezTo>
                    <a:pt x="264" y="221"/>
                    <a:pt x="266" y="221"/>
                    <a:pt x="268" y="221"/>
                  </a:cubicBezTo>
                  <a:cubicBezTo>
                    <a:pt x="272" y="221"/>
                    <a:pt x="276" y="221"/>
                    <a:pt x="280" y="220"/>
                  </a:cubicBezTo>
                  <a:cubicBezTo>
                    <a:pt x="369" y="206"/>
                    <a:pt x="394" y="96"/>
                    <a:pt x="327" y="46"/>
                  </a:cubicBezTo>
                  <a:lnTo>
                    <a:pt x="298" y="21"/>
                  </a:lnTo>
                  <a:cubicBezTo>
                    <a:pt x="281" y="8"/>
                    <a:pt x="259" y="0"/>
                    <a:pt x="2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7" name="Google Shape;417;p34"/>
          <p:cNvGrpSpPr/>
          <p:nvPr/>
        </p:nvGrpSpPr>
        <p:grpSpPr>
          <a:xfrm>
            <a:off x="472445" y="1017714"/>
            <a:ext cx="481579" cy="1061058"/>
            <a:chOff x="1013975" y="2269075"/>
            <a:chExt cx="389375" cy="857975"/>
          </a:xfrm>
        </p:grpSpPr>
        <p:sp>
          <p:nvSpPr>
            <p:cNvPr id="418" name="Google Shape;418;p34"/>
            <p:cNvSpPr/>
            <p:nvPr/>
          </p:nvSpPr>
          <p:spPr>
            <a:xfrm>
              <a:off x="1013975" y="2269075"/>
              <a:ext cx="126300" cy="827800"/>
            </a:xfrm>
            <a:custGeom>
              <a:avLst/>
              <a:gdLst/>
              <a:ahLst/>
              <a:cxnLst/>
              <a:rect l="l" t="t" r="r" b="b"/>
              <a:pathLst>
                <a:path w="5052" h="33112" extrusionOk="0">
                  <a:moveTo>
                    <a:pt x="630" y="1"/>
                  </a:moveTo>
                  <a:lnTo>
                    <a:pt x="0" y="8708"/>
                  </a:lnTo>
                  <a:lnTo>
                    <a:pt x="0" y="10239"/>
                  </a:lnTo>
                  <a:lnTo>
                    <a:pt x="1795" y="11702"/>
                  </a:lnTo>
                  <a:lnTo>
                    <a:pt x="1261" y="32513"/>
                  </a:lnTo>
                  <a:cubicBezTo>
                    <a:pt x="1261" y="32513"/>
                    <a:pt x="1528" y="33111"/>
                    <a:pt x="2524" y="33111"/>
                  </a:cubicBezTo>
                  <a:cubicBezTo>
                    <a:pt x="3521" y="33111"/>
                    <a:pt x="3788" y="32513"/>
                    <a:pt x="3788" y="32513"/>
                  </a:cubicBezTo>
                  <a:lnTo>
                    <a:pt x="3254" y="11702"/>
                  </a:lnTo>
                  <a:lnTo>
                    <a:pt x="5048" y="10239"/>
                  </a:lnTo>
                  <a:lnTo>
                    <a:pt x="5052" y="8708"/>
                  </a:lnTo>
                  <a:lnTo>
                    <a:pt x="4418" y="1"/>
                  </a:lnTo>
                  <a:lnTo>
                    <a:pt x="3788" y="8708"/>
                  </a:lnTo>
                  <a:lnTo>
                    <a:pt x="3154" y="1"/>
                  </a:lnTo>
                  <a:lnTo>
                    <a:pt x="2524" y="8708"/>
                  </a:lnTo>
                  <a:lnTo>
                    <a:pt x="1894" y="1"/>
                  </a:lnTo>
                  <a:lnTo>
                    <a:pt x="1264" y="8708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4"/>
            <p:cNvSpPr/>
            <p:nvPr/>
          </p:nvSpPr>
          <p:spPr>
            <a:xfrm>
              <a:off x="1268225" y="2561175"/>
              <a:ext cx="63225" cy="535700"/>
            </a:xfrm>
            <a:custGeom>
              <a:avLst/>
              <a:gdLst/>
              <a:ahLst/>
              <a:cxnLst/>
              <a:rect l="l" t="t" r="r" b="b"/>
              <a:pathLst>
                <a:path w="2529" h="21428" extrusionOk="0">
                  <a:moveTo>
                    <a:pt x="1265" y="0"/>
                  </a:moveTo>
                  <a:lnTo>
                    <a:pt x="531" y="18"/>
                  </a:lnTo>
                  <a:lnTo>
                    <a:pt x="1" y="20829"/>
                  </a:lnTo>
                  <a:cubicBezTo>
                    <a:pt x="1" y="20829"/>
                    <a:pt x="268" y="21427"/>
                    <a:pt x="1265" y="21427"/>
                  </a:cubicBezTo>
                  <a:cubicBezTo>
                    <a:pt x="2262" y="21427"/>
                    <a:pt x="2528" y="20829"/>
                    <a:pt x="2528" y="20829"/>
                  </a:cubicBezTo>
                  <a:lnTo>
                    <a:pt x="1995" y="18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4"/>
            <p:cNvSpPr/>
            <p:nvPr/>
          </p:nvSpPr>
          <p:spPr>
            <a:xfrm>
              <a:off x="1196425" y="2269075"/>
              <a:ext cx="206925" cy="314550"/>
            </a:xfrm>
            <a:custGeom>
              <a:avLst/>
              <a:gdLst/>
              <a:ahLst/>
              <a:cxnLst/>
              <a:rect l="l" t="t" r="r" b="b"/>
              <a:pathLst>
                <a:path w="8277" h="12582" extrusionOk="0">
                  <a:moveTo>
                    <a:pt x="4137" y="1"/>
                  </a:moveTo>
                  <a:cubicBezTo>
                    <a:pt x="1851" y="1"/>
                    <a:pt x="0" y="4038"/>
                    <a:pt x="0" y="7512"/>
                  </a:cubicBezTo>
                  <a:cubicBezTo>
                    <a:pt x="0" y="10990"/>
                    <a:pt x="1851" y="12581"/>
                    <a:pt x="4137" y="12581"/>
                  </a:cubicBezTo>
                  <a:cubicBezTo>
                    <a:pt x="6422" y="12581"/>
                    <a:pt x="8277" y="10990"/>
                    <a:pt x="8277" y="7512"/>
                  </a:cubicBezTo>
                  <a:cubicBezTo>
                    <a:pt x="8277" y="4038"/>
                    <a:pt x="6422" y="1"/>
                    <a:pt x="41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4"/>
            <p:cNvSpPr/>
            <p:nvPr/>
          </p:nvSpPr>
          <p:spPr>
            <a:xfrm>
              <a:off x="1032400" y="2871850"/>
              <a:ext cx="87775" cy="255200"/>
            </a:xfrm>
            <a:custGeom>
              <a:avLst/>
              <a:gdLst/>
              <a:ahLst/>
              <a:cxnLst/>
              <a:rect l="l" t="t" r="r" b="b"/>
              <a:pathLst>
                <a:path w="3511" h="10208" extrusionOk="0">
                  <a:moveTo>
                    <a:pt x="741" y="1"/>
                  </a:moveTo>
                  <a:lnTo>
                    <a:pt x="0" y="8480"/>
                  </a:lnTo>
                  <a:cubicBezTo>
                    <a:pt x="14" y="9438"/>
                    <a:pt x="798" y="10207"/>
                    <a:pt x="1755" y="10207"/>
                  </a:cubicBezTo>
                  <a:cubicBezTo>
                    <a:pt x="2713" y="10207"/>
                    <a:pt x="3496" y="9438"/>
                    <a:pt x="3510" y="8480"/>
                  </a:cubicBezTo>
                  <a:lnTo>
                    <a:pt x="283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4"/>
            <p:cNvSpPr/>
            <p:nvPr/>
          </p:nvSpPr>
          <p:spPr>
            <a:xfrm>
              <a:off x="1255075" y="2871850"/>
              <a:ext cx="87775" cy="255200"/>
            </a:xfrm>
            <a:custGeom>
              <a:avLst/>
              <a:gdLst/>
              <a:ahLst/>
              <a:cxnLst/>
              <a:rect l="l" t="t" r="r" b="b"/>
              <a:pathLst>
                <a:path w="3511" h="10208" extrusionOk="0">
                  <a:moveTo>
                    <a:pt x="741" y="1"/>
                  </a:moveTo>
                  <a:lnTo>
                    <a:pt x="0" y="8480"/>
                  </a:lnTo>
                  <a:cubicBezTo>
                    <a:pt x="18" y="9438"/>
                    <a:pt x="798" y="10207"/>
                    <a:pt x="1755" y="10207"/>
                  </a:cubicBezTo>
                  <a:cubicBezTo>
                    <a:pt x="2716" y="10207"/>
                    <a:pt x="3496" y="9438"/>
                    <a:pt x="3510" y="8480"/>
                  </a:cubicBezTo>
                  <a:lnTo>
                    <a:pt x="28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3" name="Google Shape;423;p34"/>
          <p:cNvSpPr/>
          <p:nvPr/>
        </p:nvSpPr>
        <p:spPr>
          <a:xfrm>
            <a:off x="8053350" y="4334725"/>
            <a:ext cx="586200" cy="304200"/>
          </a:xfrm>
          <a:prstGeom prst="rect">
            <a:avLst/>
          </a:prstGeom>
          <a:solidFill>
            <a:srgbClr val="F3CBB9">
              <a:alpha val="6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Playfair Display ExtraBold"/>
              <a:ea typeface="Playfair Display ExtraBold"/>
              <a:cs typeface="Playfair Display ExtraBold"/>
              <a:sym typeface="Playfair Display ExtraBold"/>
            </a:endParaRPr>
          </a:p>
        </p:txBody>
      </p:sp>
      <p:sp>
        <p:nvSpPr>
          <p:cNvPr id="424" name="Google Shape;424;p34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2pPr>
            <a:lvl3pPr lvl="2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3pPr>
            <a:lvl4pPr lvl="3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4pPr>
            <a:lvl5pPr lvl="4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5pPr>
            <a:lvl6pPr lvl="5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6pPr>
            <a:lvl7pPr lvl="6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7pPr>
            <a:lvl8pPr lvl="7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8pPr>
            <a:lvl9pPr lvl="8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 sz="14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5"/>
          <p:cNvSpPr/>
          <p:nvPr/>
        </p:nvSpPr>
        <p:spPr>
          <a:xfrm>
            <a:off x="219450" y="211500"/>
            <a:ext cx="8705100" cy="4720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7" name="Google Shape;427;p35"/>
          <p:cNvGrpSpPr/>
          <p:nvPr/>
        </p:nvGrpSpPr>
        <p:grpSpPr>
          <a:xfrm>
            <a:off x="295275" y="285750"/>
            <a:ext cx="8552875" cy="4579875"/>
            <a:chOff x="295275" y="285750"/>
            <a:chExt cx="8552875" cy="4579875"/>
          </a:xfrm>
        </p:grpSpPr>
        <p:sp>
          <p:nvSpPr>
            <p:cNvPr id="428" name="Google Shape;428;p35"/>
            <p:cNvSpPr/>
            <p:nvPr/>
          </p:nvSpPr>
          <p:spPr>
            <a:xfrm>
              <a:off x="2952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5"/>
            <p:cNvSpPr/>
            <p:nvPr/>
          </p:nvSpPr>
          <p:spPr>
            <a:xfrm>
              <a:off x="87047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5"/>
            <p:cNvSpPr/>
            <p:nvPr/>
          </p:nvSpPr>
          <p:spPr>
            <a:xfrm>
              <a:off x="2958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5"/>
            <p:cNvSpPr/>
            <p:nvPr/>
          </p:nvSpPr>
          <p:spPr>
            <a:xfrm>
              <a:off x="87053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2" name="Google Shape;432;p35"/>
          <p:cNvSpPr/>
          <p:nvPr/>
        </p:nvSpPr>
        <p:spPr>
          <a:xfrm>
            <a:off x="8053350" y="4334725"/>
            <a:ext cx="586200" cy="304200"/>
          </a:xfrm>
          <a:prstGeom prst="rect">
            <a:avLst/>
          </a:prstGeom>
          <a:solidFill>
            <a:srgbClr val="F3CBB9">
              <a:alpha val="6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Playfair Display ExtraBold"/>
              <a:ea typeface="Playfair Display ExtraBold"/>
              <a:cs typeface="Playfair Display ExtraBold"/>
              <a:sym typeface="Playfair Display ExtraBold"/>
            </a:endParaRPr>
          </a:p>
        </p:txBody>
      </p:sp>
      <p:grpSp>
        <p:nvGrpSpPr>
          <p:cNvPr id="433" name="Google Shape;433;p35"/>
          <p:cNvGrpSpPr/>
          <p:nvPr/>
        </p:nvGrpSpPr>
        <p:grpSpPr>
          <a:xfrm>
            <a:off x="438355" y="3049134"/>
            <a:ext cx="549753" cy="1042329"/>
            <a:chOff x="640050" y="2882950"/>
            <a:chExt cx="972325" cy="1843525"/>
          </a:xfrm>
        </p:grpSpPr>
        <p:sp>
          <p:nvSpPr>
            <p:cNvPr id="434" name="Google Shape;434;p35"/>
            <p:cNvSpPr/>
            <p:nvPr/>
          </p:nvSpPr>
          <p:spPr>
            <a:xfrm>
              <a:off x="880800" y="2882950"/>
              <a:ext cx="490850" cy="440400"/>
            </a:xfrm>
            <a:custGeom>
              <a:avLst/>
              <a:gdLst/>
              <a:ahLst/>
              <a:cxnLst/>
              <a:rect l="l" t="t" r="r" b="b"/>
              <a:pathLst>
                <a:path w="19634" h="17616" fill="none" extrusionOk="0">
                  <a:moveTo>
                    <a:pt x="2079" y="17615"/>
                  </a:moveTo>
                  <a:cubicBezTo>
                    <a:pt x="2079" y="17615"/>
                    <a:pt x="0" y="1"/>
                    <a:pt x="9815" y="1"/>
                  </a:cubicBezTo>
                  <a:cubicBezTo>
                    <a:pt x="19633" y="1"/>
                    <a:pt x="17558" y="17615"/>
                    <a:pt x="17558" y="1761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miter lim="355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5"/>
            <p:cNvSpPr/>
            <p:nvPr/>
          </p:nvSpPr>
          <p:spPr>
            <a:xfrm>
              <a:off x="640050" y="3177800"/>
              <a:ext cx="972325" cy="1548675"/>
            </a:xfrm>
            <a:custGeom>
              <a:avLst/>
              <a:gdLst/>
              <a:ahLst/>
              <a:cxnLst/>
              <a:rect l="l" t="t" r="r" b="b"/>
              <a:pathLst>
                <a:path w="38893" h="61947" extrusionOk="0">
                  <a:moveTo>
                    <a:pt x="8886" y="1"/>
                  </a:moveTo>
                  <a:cubicBezTo>
                    <a:pt x="8886" y="1"/>
                    <a:pt x="10773" y="15351"/>
                    <a:pt x="1" y="21008"/>
                  </a:cubicBezTo>
                  <a:lnTo>
                    <a:pt x="1" y="61947"/>
                  </a:lnTo>
                  <a:lnTo>
                    <a:pt x="38893" y="61947"/>
                  </a:lnTo>
                  <a:lnTo>
                    <a:pt x="38893" y="21008"/>
                  </a:lnTo>
                  <a:cubicBezTo>
                    <a:pt x="28121" y="15351"/>
                    <a:pt x="30007" y="1"/>
                    <a:pt x="300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5"/>
            <p:cNvSpPr/>
            <p:nvPr/>
          </p:nvSpPr>
          <p:spPr>
            <a:xfrm>
              <a:off x="843950" y="4135600"/>
              <a:ext cx="564550" cy="404950"/>
            </a:xfrm>
            <a:custGeom>
              <a:avLst/>
              <a:gdLst/>
              <a:ahLst/>
              <a:cxnLst/>
              <a:rect l="l" t="t" r="r" b="b"/>
              <a:pathLst>
                <a:path w="22582" h="16198" extrusionOk="0">
                  <a:moveTo>
                    <a:pt x="1" y="0"/>
                  </a:moveTo>
                  <a:lnTo>
                    <a:pt x="1" y="13699"/>
                  </a:lnTo>
                  <a:cubicBezTo>
                    <a:pt x="1" y="15077"/>
                    <a:pt x="1118" y="16198"/>
                    <a:pt x="2500" y="16198"/>
                  </a:cubicBezTo>
                  <a:lnTo>
                    <a:pt x="20082" y="16198"/>
                  </a:lnTo>
                  <a:cubicBezTo>
                    <a:pt x="21463" y="16198"/>
                    <a:pt x="22581" y="15077"/>
                    <a:pt x="22581" y="13699"/>
                  </a:cubicBezTo>
                  <a:lnTo>
                    <a:pt x="2258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5"/>
            <p:cNvSpPr/>
            <p:nvPr/>
          </p:nvSpPr>
          <p:spPr>
            <a:xfrm>
              <a:off x="1360150" y="3200400"/>
              <a:ext cx="2250" cy="2250"/>
            </a:xfrm>
            <a:custGeom>
              <a:avLst/>
              <a:gdLst/>
              <a:ahLst/>
              <a:cxnLst/>
              <a:rect l="l" t="t" r="r" b="b"/>
              <a:pathLst>
                <a:path w="90" h="90" fill="none" extrusionOk="0">
                  <a:moveTo>
                    <a:pt x="82" y="90"/>
                  </a:moveTo>
                  <a:cubicBezTo>
                    <a:pt x="86" y="29"/>
                    <a:pt x="89" y="1"/>
                    <a:pt x="89" y="1"/>
                  </a:cubicBezTo>
                  <a:lnTo>
                    <a:pt x="0" y="1"/>
                  </a:lnTo>
                </a:path>
              </a:pathLst>
            </a:custGeom>
            <a:noFill/>
            <a:ln w="1150" cap="rnd" cmpd="sng">
              <a:solidFill>
                <a:srgbClr val="D96E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5"/>
            <p:cNvSpPr/>
            <p:nvPr/>
          </p:nvSpPr>
          <p:spPr>
            <a:xfrm>
              <a:off x="890050" y="3200400"/>
              <a:ext cx="2250" cy="2250"/>
            </a:xfrm>
            <a:custGeom>
              <a:avLst/>
              <a:gdLst/>
              <a:ahLst/>
              <a:cxnLst/>
              <a:rect l="l" t="t" r="r" b="b"/>
              <a:pathLst>
                <a:path w="90" h="90" fill="none" extrusionOk="0">
                  <a:moveTo>
                    <a:pt x="90" y="1"/>
                  </a:moveTo>
                  <a:lnTo>
                    <a:pt x="1" y="1"/>
                  </a:lnTo>
                  <a:cubicBezTo>
                    <a:pt x="1" y="1"/>
                    <a:pt x="4" y="29"/>
                    <a:pt x="8" y="90"/>
                  </a:cubicBezTo>
                </a:path>
              </a:pathLst>
            </a:custGeom>
            <a:noFill/>
            <a:ln w="1150" cap="rnd" cmpd="sng">
              <a:solidFill>
                <a:srgbClr val="D96E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9" name="Google Shape;439;p35"/>
          <p:cNvGrpSpPr/>
          <p:nvPr/>
        </p:nvGrpSpPr>
        <p:grpSpPr>
          <a:xfrm>
            <a:off x="505050" y="1946384"/>
            <a:ext cx="416350" cy="410575"/>
            <a:chOff x="1237900" y="3913125"/>
            <a:chExt cx="416350" cy="410575"/>
          </a:xfrm>
        </p:grpSpPr>
        <p:sp>
          <p:nvSpPr>
            <p:cNvPr id="440" name="Google Shape;440;p35"/>
            <p:cNvSpPr/>
            <p:nvPr/>
          </p:nvSpPr>
          <p:spPr>
            <a:xfrm>
              <a:off x="1237900" y="3913125"/>
              <a:ext cx="416350" cy="410575"/>
            </a:xfrm>
            <a:custGeom>
              <a:avLst/>
              <a:gdLst/>
              <a:ahLst/>
              <a:cxnLst/>
              <a:rect l="l" t="t" r="r" b="b"/>
              <a:pathLst>
                <a:path w="16654" h="16423" extrusionOk="0">
                  <a:moveTo>
                    <a:pt x="8730" y="1"/>
                  </a:moveTo>
                  <a:cubicBezTo>
                    <a:pt x="8596" y="1"/>
                    <a:pt x="8461" y="18"/>
                    <a:pt x="8330" y="54"/>
                  </a:cubicBezTo>
                  <a:cubicBezTo>
                    <a:pt x="7369" y="325"/>
                    <a:pt x="6878" y="1407"/>
                    <a:pt x="6728" y="2397"/>
                  </a:cubicBezTo>
                  <a:cubicBezTo>
                    <a:pt x="6632" y="3048"/>
                    <a:pt x="6461" y="3895"/>
                    <a:pt x="5806" y="3970"/>
                  </a:cubicBezTo>
                  <a:cubicBezTo>
                    <a:pt x="5779" y="3973"/>
                    <a:pt x="5751" y="3975"/>
                    <a:pt x="5724" y="3975"/>
                  </a:cubicBezTo>
                  <a:cubicBezTo>
                    <a:pt x="5204" y="3975"/>
                    <a:pt x="4785" y="3423"/>
                    <a:pt x="4254" y="3379"/>
                  </a:cubicBezTo>
                  <a:cubicBezTo>
                    <a:pt x="4231" y="3377"/>
                    <a:pt x="4208" y="3376"/>
                    <a:pt x="4185" y="3376"/>
                  </a:cubicBezTo>
                  <a:cubicBezTo>
                    <a:pt x="3786" y="3376"/>
                    <a:pt x="3432" y="3661"/>
                    <a:pt x="3190" y="3984"/>
                  </a:cubicBezTo>
                  <a:cubicBezTo>
                    <a:pt x="2741" y="4589"/>
                    <a:pt x="2546" y="5344"/>
                    <a:pt x="2642" y="6092"/>
                  </a:cubicBezTo>
                  <a:cubicBezTo>
                    <a:pt x="2752" y="6882"/>
                    <a:pt x="3172" y="7740"/>
                    <a:pt x="2759" y="8420"/>
                  </a:cubicBezTo>
                  <a:cubicBezTo>
                    <a:pt x="2350" y="9103"/>
                    <a:pt x="1357" y="9150"/>
                    <a:pt x="769" y="9691"/>
                  </a:cubicBezTo>
                  <a:cubicBezTo>
                    <a:pt x="0" y="10403"/>
                    <a:pt x="207" y="11695"/>
                    <a:pt x="741" y="12599"/>
                  </a:cubicBezTo>
                  <a:cubicBezTo>
                    <a:pt x="1161" y="13308"/>
                    <a:pt x="1716" y="13924"/>
                    <a:pt x="2129" y="14635"/>
                  </a:cubicBezTo>
                  <a:cubicBezTo>
                    <a:pt x="2271" y="14881"/>
                    <a:pt x="2464" y="15091"/>
                    <a:pt x="2513" y="15376"/>
                  </a:cubicBezTo>
                  <a:cubicBezTo>
                    <a:pt x="2535" y="15508"/>
                    <a:pt x="2549" y="16380"/>
                    <a:pt x="2382" y="16423"/>
                  </a:cubicBezTo>
                  <a:cubicBezTo>
                    <a:pt x="3395" y="16167"/>
                    <a:pt x="4437" y="16038"/>
                    <a:pt x="5482" y="16038"/>
                  </a:cubicBezTo>
                  <a:cubicBezTo>
                    <a:pt x="5586" y="16038"/>
                    <a:pt x="5691" y="16039"/>
                    <a:pt x="5796" y="16042"/>
                  </a:cubicBezTo>
                  <a:cubicBezTo>
                    <a:pt x="6129" y="16050"/>
                    <a:pt x="6638" y="16144"/>
                    <a:pt x="7121" y="16144"/>
                  </a:cubicBezTo>
                  <a:cubicBezTo>
                    <a:pt x="7685" y="16144"/>
                    <a:pt x="8212" y="16015"/>
                    <a:pt x="8377" y="15469"/>
                  </a:cubicBezTo>
                  <a:cubicBezTo>
                    <a:pt x="8437" y="15262"/>
                    <a:pt x="8394" y="15041"/>
                    <a:pt x="8412" y="14828"/>
                  </a:cubicBezTo>
                  <a:cubicBezTo>
                    <a:pt x="8483" y="14013"/>
                    <a:pt x="9405" y="13546"/>
                    <a:pt x="10221" y="13489"/>
                  </a:cubicBezTo>
                  <a:cubicBezTo>
                    <a:pt x="10343" y="13481"/>
                    <a:pt x="10466" y="13477"/>
                    <a:pt x="10589" y="13477"/>
                  </a:cubicBezTo>
                  <a:cubicBezTo>
                    <a:pt x="10948" y="13477"/>
                    <a:pt x="11309" y="13504"/>
                    <a:pt x="11666" y="13504"/>
                  </a:cubicBezTo>
                  <a:cubicBezTo>
                    <a:pt x="12004" y="13504"/>
                    <a:pt x="12339" y="13480"/>
                    <a:pt x="12663" y="13386"/>
                  </a:cubicBezTo>
                  <a:cubicBezTo>
                    <a:pt x="13446" y="13155"/>
                    <a:pt x="14126" y="12233"/>
                    <a:pt x="13695" y="11535"/>
                  </a:cubicBezTo>
                  <a:cubicBezTo>
                    <a:pt x="13556" y="11311"/>
                    <a:pt x="13311" y="11122"/>
                    <a:pt x="13307" y="10858"/>
                  </a:cubicBezTo>
                  <a:cubicBezTo>
                    <a:pt x="13304" y="10652"/>
                    <a:pt x="13450" y="10474"/>
                    <a:pt x="13606" y="10346"/>
                  </a:cubicBezTo>
                  <a:cubicBezTo>
                    <a:pt x="14062" y="9972"/>
                    <a:pt x="14660" y="9826"/>
                    <a:pt x="15165" y="9527"/>
                  </a:cubicBezTo>
                  <a:cubicBezTo>
                    <a:pt x="15671" y="9232"/>
                    <a:pt x="16112" y="8644"/>
                    <a:pt x="15920" y="8089"/>
                  </a:cubicBezTo>
                  <a:cubicBezTo>
                    <a:pt x="15778" y="7679"/>
                    <a:pt x="15347" y="7452"/>
                    <a:pt x="15091" y="7103"/>
                  </a:cubicBezTo>
                  <a:cubicBezTo>
                    <a:pt x="14525" y="6327"/>
                    <a:pt x="14938" y="5227"/>
                    <a:pt x="15464" y="4426"/>
                  </a:cubicBezTo>
                  <a:cubicBezTo>
                    <a:pt x="15995" y="3621"/>
                    <a:pt x="16653" y="2770"/>
                    <a:pt x="16529" y="1816"/>
                  </a:cubicBezTo>
                  <a:cubicBezTo>
                    <a:pt x="16447" y="1204"/>
                    <a:pt x="16020" y="656"/>
                    <a:pt x="15457" y="399"/>
                  </a:cubicBezTo>
                  <a:cubicBezTo>
                    <a:pt x="15193" y="280"/>
                    <a:pt x="14904" y="222"/>
                    <a:pt x="14614" y="222"/>
                  </a:cubicBezTo>
                  <a:cubicBezTo>
                    <a:pt x="14285" y="222"/>
                    <a:pt x="13955" y="297"/>
                    <a:pt x="13660" y="439"/>
                  </a:cubicBezTo>
                  <a:cubicBezTo>
                    <a:pt x="12823" y="837"/>
                    <a:pt x="12257" y="1731"/>
                    <a:pt x="11363" y="1980"/>
                  </a:cubicBezTo>
                  <a:cubicBezTo>
                    <a:pt x="11281" y="2006"/>
                    <a:pt x="11196" y="2019"/>
                    <a:pt x="11110" y="2019"/>
                  </a:cubicBezTo>
                  <a:cubicBezTo>
                    <a:pt x="11066" y="2019"/>
                    <a:pt x="11022" y="2016"/>
                    <a:pt x="10979" y="2009"/>
                  </a:cubicBezTo>
                  <a:cubicBezTo>
                    <a:pt x="10516" y="1909"/>
                    <a:pt x="10413" y="1318"/>
                    <a:pt x="10206" y="894"/>
                  </a:cubicBezTo>
                  <a:cubicBezTo>
                    <a:pt x="9939" y="350"/>
                    <a:pt x="9335" y="1"/>
                    <a:pt x="87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5"/>
            <p:cNvSpPr/>
            <p:nvPr/>
          </p:nvSpPr>
          <p:spPr>
            <a:xfrm>
              <a:off x="1310475" y="3957800"/>
              <a:ext cx="314900" cy="352275"/>
            </a:xfrm>
            <a:custGeom>
              <a:avLst/>
              <a:gdLst/>
              <a:ahLst/>
              <a:cxnLst/>
              <a:rect l="l" t="t" r="r" b="b"/>
              <a:pathLst>
                <a:path w="12596" h="14091" extrusionOk="0">
                  <a:moveTo>
                    <a:pt x="12569" y="1"/>
                  </a:moveTo>
                  <a:cubicBezTo>
                    <a:pt x="11995" y="197"/>
                    <a:pt x="11497" y="574"/>
                    <a:pt x="11002" y="916"/>
                  </a:cubicBezTo>
                  <a:cubicBezTo>
                    <a:pt x="10425" y="1318"/>
                    <a:pt x="9874" y="1763"/>
                    <a:pt x="9358" y="2244"/>
                  </a:cubicBezTo>
                  <a:cubicBezTo>
                    <a:pt x="9126" y="2454"/>
                    <a:pt x="8888" y="2660"/>
                    <a:pt x="8660" y="2870"/>
                  </a:cubicBezTo>
                  <a:cubicBezTo>
                    <a:pt x="8411" y="3101"/>
                    <a:pt x="8240" y="3351"/>
                    <a:pt x="8051" y="3628"/>
                  </a:cubicBezTo>
                  <a:cubicBezTo>
                    <a:pt x="7677" y="4177"/>
                    <a:pt x="7239" y="4689"/>
                    <a:pt x="6837" y="5216"/>
                  </a:cubicBezTo>
                  <a:cubicBezTo>
                    <a:pt x="6467" y="5700"/>
                    <a:pt x="6100" y="6191"/>
                    <a:pt x="5737" y="6686"/>
                  </a:cubicBezTo>
                  <a:cubicBezTo>
                    <a:pt x="5559" y="6928"/>
                    <a:pt x="5381" y="7174"/>
                    <a:pt x="5196" y="7413"/>
                  </a:cubicBezTo>
                  <a:cubicBezTo>
                    <a:pt x="5000" y="7662"/>
                    <a:pt x="4836" y="7932"/>
                    <a:pt x="4641" y="8178"/>
                  </a:cubicBezTo>
                  <a:cubicBezTo>
                    <a:pt x="4285" y="8619"/>
                    <a:pt x="3979" y="9089"/>
                    <a:pt x="3640" y="9545"/>
                  </a:cubicBezTo>
                  <a:cubicBezTo>
                    <a:pt x="3455" y="9791"/>
                    <a:pt x="3231" y="9983"/>
                    <a:pt x="3039" y="10221"/>
                  </a:cubicBezTo>
                  <a:cubicBezTo>
                    <a:pt x="2832" y="10474"/>
                    <a:pt x="2700" y="10755"/>
                    <a:pt x="2555" y="11040"/>
                  </a:cubicBezTo>
                  <a:cubicBezTo>
                    <a:pt x="2398" y="11336"/>
                    <a:pt x="2195" y="11595"/>
                    <a:pt x="1996" y="11862"/>
                  </a:cubicBezTo>
                  <a:cubicBezTo>
                    <a:pt x="1771" y="12161"/>
                    <a:pt x="1593" y="12564"/>
                    <a:pt x="1305" y="12813"/>
                  </a:cubicBezTo>
                  <a:cubicBezTo>
                    <a:pt x="1095" y="12994"/>
                    <a:pt x="903" y="13190"/>
                    <a:pt x="700" y="13386"/>
                  </a:cubicBezTo>
                  <a:cubicBezTo>
                    <a:pt x="479" y="13596"/>
                    <a:pt x="205" y="13799"/>
                    <a:pt x="16" y="14041"/>
                  </a:cubicBezTo>
                  <a:cubicBezTo>
                    <a:pt x="0" y="14065"/>
                    <a:pt x="22" y="14091"/>
                    <a:pt x="44" y="14091"/>
                  </a:cubicBezTo>
                  <a:cubicBezTo>
                    <a:pt x="52" y="14091"/>
                    <a:pt x="60" y="14088"/>
                    <a:pt x="66" y="14080"/>
                  </a:cubicBezTo>
                  <a:cubicBezTo>
                    <a:pt x="440" y="13649"/>
                    <a:pt x="1010" y="13368"/>
                    <a:pt x="1479" y="13069"/>
                  </a:cubicBezTo>
                  <a:cubicBezTo>
                    <a:pt x="1675" y="12941"/>
                    <a:pt x="1828" y="12727"/>
                    <a:pt x="1978" y="12549"/>
                  </a:cubicBezTo>
                  <a:cubicBezTo>
                    <a:pt x="2188" y="12300"/>
                    <a:pt x="2398" y="12044"/>
                    <a:pt x="2594" y="11784"/>
                  </a:cubicBezTo>
                  <a:cubicBezTo>
                    <a:pt x="2964" y="11286"/>
                    <a:pt x="3149" y="10698"/>
                    <a:pt x="3608" y="10260"/>
                  </a:cubicBezTo>
                  <a:cubicBezTo>
                    <a:pt x="4011" y="9880"/>
                    <a:pt x="4260" y="9378"/>
                    <a:pt x="4601" y="8947"/>
                  </a:cubicBezTo>
                  <a:cubicBezTo>
                    <a:pt x="4972" y="8484"/>
                    <a:pt x="5306" y="8003"/>
                    <a:pt x="5634" y="7509"/>
                  </a:cubicBezTo>
                  <a:cubicBezTo>
                    <a:pt x="5979" y="6985"/>
                    <a:pt x="6374" y="6491"/>
                    <a:pt x="6709" y="5960"/>
                  </a:cubicBezTo>
                  <a:cubicBezTo>
                    <a:pt x="7040" y="5444"/>
                    <a:pt x="7375" y="4924"/>
                    <a:pt x="7716" y="4415"/>
                  </a:cubicBezTo>
                  <a:cubicBezTo>
                    <a:pt x="8108" y="3838"/>
                    <a:pt x="8457" y="3258"/>
                    <a:pt x="8962" y="2778"/>
                  </a:cubicBezTo>
                  <a:cubicBezTo>
                    <a:pt x="9525" y="2244"/>
                    <a:pt x="10077" y="1688"/>
                    <a:pt x="10692" y="1218"/>
                  </a:cubicBezTo>
                  <a:cubicBezTo>
                    <a:pt x="10999" y="990"/>
                    <a:pt x="11312" y="770"/>
                    <a:pt x="11636" y="567"/>
                  </a:cubicBezTo>
                  <a:cubicBezTo>
                    <a:pt x="11953" y="367"/>
                    <a:pt x="12227" y="157"/>
                    <a:pt x="12583" y="29"/>
                  </a:cubicBezTo>
                  <a:cubicBezTo>
                    <a:pt x="12595" y="23"/>
                    <a:pt x="12589" y="3"/>
                    <a:pt x="12577" y="3"/>
                  </a:cubicBezTo>
                  <a:cubicBezTo>
                    <a:pt x="12576" y="3"/>
                    <a:pt x="12574" y="4"/>
                    <a:pt x="12572" y="4"/>
                  </a:cubicBezTo>
                  <a:lnTo>
                    <a:pt x="1256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2" name="Google Shape;442;p35"/>
          <p:cNvGrpSpPr/>
          <p:nvPr/>
        </p:nvGrpSpPr>
        <p:grpSpPr>
          <a:xfrm>
            <a:off x="341863" y="781250"/>
            <a:ext cx="742700" cy="472950"/>
            <a:chOff x="2479988" y="4394500"/>
            <a:chExt cx="742700" cy="472950"/>
          </a:xfrm>
        </p:grpSpPr>
        <p:sp>
          <p:nvSpPr>
            <p:cNvPr id="443" name="Google Shape;443;p35"/>
            <p:cNvSpPr/>
            <p:nvPr/>
          </p:nvSpPr>
          <p:spPr>
            <a:xfrm>
              <a:off x="2479988" y="4394500"/>
              <a:ext cx="742700" cy="472950"/>
            </a:xfrm>
            <a:custGeom>
              <a:avLst/>
              <a:gdLst/>
              <a:ahLst/>
              <a:cxnLst/>
              <a:rect l="l" t="t" r="r" b="b"/>
              <a:pathLst>
                <a:path w="29708" h="18918" extrusionOk="0">
                  <a:moveTo>
                    <a:pt x="25976" y="0"/>
                  </a:moveTo>
                  <a:cubicBezTo>
                    <a:pt x="24651" y="0"/>
                    <a:pt x="23445" y="796"/>
                    <a:pt x="22346" y="1556"/>
                  </a:cubicBezTo>
                  <a:cubicBezTo>
                    <a:pt x="18821" y="3998"/>
                    <a:pt x="15771" y="7145"/>
                    <a:pt x="11758" y="8935"/>
                  </a:cubicBezTo>
                  <a:cubicBezTo>
                    <a:pt x="9028" y="10156"/>
                    <a:pt x="6159" y="11057"/>
                    <a:pt x="3496" y="12413"/>
                  </a:cubicBezTo>
                  <a:cubicBezTo>
                    <a:pt x="2506" y="12919"/>
                    <a:pt x="1517" y="13513"/>
                    <a:pt x="869" y="14418"/>
                  </a:cubicBezTo>
                  <a:cubicBezTo>
                    <a:pt x="221" y="15322"/>
                    <a:pt x="0" y="16610"/>
                    <a:pt x="598" y="17547"/>
                  </a:cubicBezTo>
                  <a:cubicBezTo>
                    <a:pt x="1214" y="18504"/>
                    <a:pt x="2460" y="18825"/>
                    <a:pt x="3596" y="18896"/>
                  </a:cubicBezTo>
                  <a:cubicBezTo>
                    <a:pt x="3834" y="18910"/>
                    <a:pt x="4072" y="18917"/>
                    <a:pt x="4309" y="18917"/>
                  </a:cubicBezTo>
                  <a:cubicBezTo>
                    <a:pt x="6836" y="18917"/>
                    <a:pt x="9320" y="18140"/>
                    <a:pt x="11741" y="17372"/>
                  </a:cubicBezTo>
                  <a:cubicBezTo>
                    <a:pt x="14859" y="16383"/>
                    <a:pt x="18031" y="15372"/>
                    <a:pt x="20729" y="13517"/>
                  </a:cubicBezTo>
                  <a:cubicBezTo>
                    <a:pt x="21926" y="12698"/>
                    <a:pt x="23011" y="11723"/>
                    <a:pt x="24090" y="10754"/>
                  </a:cubicBezTo>
                  <a:lnTo>
                    <a:pt x="26920" y="8213"/>
                  </a:lnTo>
                  <a:cubicBezTo>
                    <a:pt x="27564" y="7636"/>
                    <a:pt x="28219" y="7045"/>
                    <a:pt x="28697" y="6322"/>
                  </a:cubicBezTo>
                  <a:cubicBezTo>
                    <a:pt x="29451" y="5169"/>
                    <a:pt x="29708" y="3659"/>
                    <a:pt x="29231" y="2367"/>
                  </a:cubicBezTo>
                  <a:cubicBezTo>
                    <a:pt x="28753" y="1071"/>
                    <a:pt x="27497" y="64"/>
                    <a:pt x="26119" y="3"/>
                  </a:cubicBezTo>
                  <a:cubicBezTo>
                    <a:pt x="26071" y="1"/>
                    <a:pt x="26023" y="0"/>
                    <a:pt x="259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5"/>
            <p:cNvSpPr/>
            <p:nvPr/>
          </p:nvSpPr>
          <p:spPr>
            <a:xfrm>
              <a:off x="2533463" y="4768100"/>
              <a:ext cx="349225" cy="72750"/>
            </a:xfrm>
            <a:custGeom>
              <a:avLst/>
              <a:gdLst/>
              <a:ahLst/>
              <a:cxnLst/>
              <a:rect l="l" t="t" r="r" b="b"/>
              <a:pathLst>
                <a:path w="13969" h="2910" extrusionOk="0">
                  <a:moveTo>
                    <a:pt x="13920" y="0"/>
                  </a:moveTo>
                  <a:cubicBezTo>
                    <a:pt x="13919" y="0"/>
                    <a:pt x="13918" y="0"/>
                    <a:pt x="13916" y="0"/>
                  </a:cubicBezTo>
                  <a:lnTo>
                    <a:pt x="13916" y="4"/>
                  </a:lnTo>
                  <a:cubicBezTo>
                    <a:pt x="13375" y="43"/>
                    <a:pt x="12877" y="143"/>
                    <a:pt x="12382" y="356"/>
                  </a:cubicBezTo>
                  <a:cubicBezTo>
                    <a:pt x="12119" y="467"/>
                    <a:pt x="11862" y="527"/>
                    <a:pt x="11595" y="616"/>
                  </a:cubicBezTo>
                  <a:cubicBezTo>
                    <a:pt x="11289" y="712"/>
                    <a:pt x="11004" y="865"/>
                    <a:pt x="10695" y="962"/>
                  </a:cubicBezTo>
                  <a:cubicBezTo>
                    <a:pt x="10129" y="1140"/>
                    <a:pt x="9534" y="1261"/>
                    <a:pt x="8961" y="1417"/>
                  </a:cubicBezTo>
                  <a:cubicBezTo>
                    <a:pt x="8665" y="1499"/>
                    <a:pt x="8370" y="1524"/>
                    <a:pt x="8078" y="1620"/>
                  </a:cubicBezTo>
                  <a:cubicBezTo>
                    <a:pt x="7772" y="1720"/>
                    <a:pt x="7462" y="1798"/>
                    <a:pt x="7152" y="1887"/>
                  </a:cubicBezTo>
                  <a:cubicBezTo>
                    <a:pt x="6551" y="2062"/>
                    <a:pt x="5928" y="2136"/>
                    <a:pt x="5312" y="2240"/>
                  </a:cubicBezTo>
                  <a:cubicBezTo>
                    <a:pt x="4735" y="2343"/>
                    <a:pt x="4155" y="2407"/>
                    <a:pt x="3571" y="2432"/>
                  </a:cubicBezTo>
                  <a:cubicBezTo>
                    <a:pt x="3337" y="2438"/>
                    <a:pt x="3113" y="2447"/>
                    <a:pt x="2890" y="2447"/>
                  </a:cubicBezTo>
                  <a:cubicBezTo>
                    <a:pt x="2594" y="2447"/>
                    <a:pt x="2301" y="2431"/>
                    <a:pt x="1994" y="2368"/>
                  </a:cubicBezTo>
                  <a:cubicBezTo>
                    <a:pt x="1674" y="2307"/>
                    <a:pt x="1364" y="2211"/>
                    <a:pt x="1065" y="2079"/>
                  </a:cubicBezTo>
                  <a:cubicBezTo>
                    <a:pt x="791" y="1958"/>
                    <a:pt x="499" y="1901"/>
                    <a:pt x="225" y="1795"/>
                  </a:cubicBezTo>
                  <a:cubicBezTo>
                    <a:pt x="204" y="1786"/>
                    <a:pt x="185" y="1783"/>
                    <a:pt x="168" y="1783"/>
                  </a:cubicBezTo>
                  <a:cubicBezTo>
                    <a:pt x="40" y="1783"/>
                    <a:pt x="0" y="1980"/>
                    <a:pt x="104" y="2062"/>
                  </a:cubicBezTo>
                  <a:cubicBezTo>
                    <a:pt x="858" y="2649"/>
                    <a:pt x="1867" y="2910"/>
                    <a:pt x="2829" y="2910"/>
                  </a:cubicBezTo>
                  <a:cubicBezTo>
                    <a:pt x="2979" y="2910"/>
                    <a:pt x="3129" y="2904"/>
                    <a:pt x="3276" y="2891"/>
                  </a:cubicBezTo>
                  <a:cubicBezTo>
                    <a:pt x="3835" y="2845"/>
                    <a:pt x="4390" y="2816"/>
                    <a:pt x="4949" y="2720"/>
                  </a:cubicBezTo>
                  <a:cubicBezTo>
                    <a:pt x="5600" y="2610"/>
                    <a:pt x="6291" y="2542"/>
                    <a:pt x="6925" y="2350"/>
                  </a:cubicBezTo>
                  <a:cubicBezTo>
                    <a:pt x="7519" y="2168"/>
                    <a:pt x="8110" y="1923"/>
                    <a:pt x="8719" y="1816"/>
                  </a:cubicBezTo>
                  <a:cubicBezTo>
                    <a:pt x="9306" y="1709"/>
                    <a:pt x="9890" y="1481"/>
                    <a:pt x="10463" y="1321"/>
                  </a:cubicBezTo>
                  <a:cubicBezTo>
                    <a:pt x="10734" y="1243"/>
                    <a:pt x="10997" y="1147"/>
                    <a:pt x="11253" y="1029"/>
                  </a:cubicBezTo>
                  <a:cubicBezTo>
                    <a:pt x="11524" y="912"/>
                    <a:pt x="11809" y="826"/>
                    <a:pt x="12076" y="705"/>
                  </a:cubicBezTo>
                  <a:cubicBezTo>
                    <a:pt x="12382" y="570"/>
                    <a:pt x="12645" y="356"/>
                    <a:pt x="12976" y="267"/>
                  </a:cubicBezTo>
                  <a:cubicBezTo>
                    <a:pt x="13286" y="185"/>
                    <a:pt x="13614" y="168"/>
                    <a:pt x="13923" y="82"/>
                  </a:cubicBezTo>
                  <a:cubicBezTo>
                    <a:pt x="13969" y="68"/>
                    <a:pt x="13966" y="0"/>
                    <a:pt x="139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5"/>
            <p:cNvSpPr/>
            <p:nvPr/>
          </p:nvSpPr>
          <p:spPr>
            <a:xfrm>
              <a:off x="2521988" y="4840475"/>
              <a:ext cx="63575" cy="15425"/>
            </a:xfrm>
            <a:custGeom>
              <a:avLst/>
              <a:gdLst/>
              <a:ahLst/>
              <a:cxnLst/>
              <a:rect l="l" t="t" r="r" b="b"/>
              <a:pathLst>
                <a:path w="2543" h="617" extrusionOk="0">
                  <a:moveTo>
                    <a:pt x="82" y="1"/>
                  </a:moveTo>
                  <a:cubicBezTo>
                    <a:pt x="31" y="1"/>
                    <a:pt x="1" y="69"/>
                    <a:pt x="47" y="103"/>
                  </a:cubicBezTo>
                  <a:lnTo>
                    <a:pt x="50" y="106"/>
                  </a:lnTo>
                  <a:cubicBezTo>
                    <a:pt x="132" y="163"/>
                    <a:pt x="225" y="202"/>
                    <a:pt x="324" y="217"/>
                  </a:cubicBezTo>
                  <a:cubicBezTo>
                    <a:pt x="435" y="231"/>
                    <a:pt x="527" y="284"/>
                    <a:pt x="634" y="306"/>
                  </a:cubicBezTo>
                  <a:cubicBezTo>
                    <a:pt x="741" y="331"/>
                    <a:pt x="858" y="338"/>
                    <a:pt x="965" y="373"/>
                  </a:cubicBezTo>
                  <a:cubicBezTo>
                    <a:pt x="1065" y="416"/>
                    <a:pt x="1164" y="445"/>
                    <a:pt x="1271" y="462"/>
                  </a:cubicBezTo>
                  <a:cubicBezTo>
                    <a:pt x="1499" y="487"/>
                    <a:pt x="1723" y="526"/>
                    <a:pt x="1948" y="583"/>
                  </a:cubicBezTo>
                  <a:cubicBezTo>
                    <a:pt x="2038" y="605"/>
                    <a:pt x="2131" y="616"/>
                    <a:pt x="2224" y="616"/>
                  </a:cubicBezTo>
                  <a:cubicBezTo>
                    <a:pt x="2238" y="616"/>
                    <a:pt x="2251" y="616"/>
                    <a:pt x="2264" y="615"/>
                  </a:cubicBezTo>
                  <a:cubicBezTo>
                    <a:pt x="2272" y="616"/>
                    <a:pt x="2279" y="616"/>
                    <a:pt x="2286" y="616"/>
                  </a:cubicBezTo>
                  <a:cubicBezTo>
                    <a:pt x="2387" y="616"/>
                    <a:pt x="2492" y="591"/>
                    <a:pt x="2531" y="491"/>
                  </a:cubicBezTo>
                  <a:cubicBezTo>
                    <a:pt x="2542" y="452"/>
                    <a:pt x="2535" y="413"/>
                    <a:pt x="2507" y="388"/>
                  </a:cubicBezTo>
                  <a:cubicBezTo>
                    <a:pt x="2450" y="331"/>
                    <a:pt x="2343" y="306"/>
                    <a:pt x="2264" y="288"/>
                  </a:cubicBezTo>
                  <a:cubicBezTo>
                    <a:pt x="2168" y="267"/>
                    <a:pt x="2076" y="238"/>
                    <a:pt x="1976" y="220"/>
                  </a:cubicBezTo>
                  <a:cubicBezTo>
                    <a:pt x="1811" y="191"/>
                    <a:pt x="1647" y="176"/>
                    <a:pt x="1482" y="176"/>
                  </a:cubicBezTo>
                  <a:cubicBezTo>
                    <a:pt x="1426" y="176"/>
                    <a:pt x="1370" y="178"/>
                    <a:pt x="1314" y="181"/>
                  </a:cubicBezTo>
                  <a:cubicBezTo>
                    <a:pt x="1298" y="182"/>
                    <a:pt x="1283" y="182"/>
                    <a:pt x="1267" y="182"/>
                  </a:cubicBezTo>
                  <a:cubicBezTo>
                    <a:pt x="1187" y="182"/>
                    <a:pt x="1107" y="174"/>
                    <a:pt x="1029" y="156"/>
                  </a:cubicBezTo>
                  <a:cubicBezTo>
                    <a:pt x="930" y="146"/>
                    <a:pt x="826" y="138"/>
                    <a:pt x="727" y="135"/>
                  </a:cubicBezTo>
                  <a:cubicBezTo>
                    <a:pt x="620" y="131"/>
                    <a:pt x="524" y="89"/>
                    <a:pt x="417" y="78"/>
                  </a:cubicBezTo>
                  <a:cubicBezTo>
                    <a:pt x="307" y="67"/>
                    <a:pt x="210" y="67"/>
                    <a:pt x="107" y="7"/>
                  </a:cubicBezTo>
                  <a:cubicBezTo>
                    <a:pt x="98" y="3"/>
                    <a:pt x="90" y="1"/>
                    <a:pt x="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5"/>
            <p:cNvSpPr/>
            <p:nvPr/>
          </p:nvSpPr>
          <p:spPr>
            <a:xfrm>
              <a:off x="2902188" y="4661650"/>
              <a:ext cx="154275" cy="96500"/>
            </a:xfrm>
            <a:custGeom>
              <a:avLst/>
              <a:gdLst/>
              <a:ahLst/>
              <a:cxnLst/>
              <a:rect l="l" t="t" r="r" b="b"/>
              <a:pathLst>
                <a:path w="6171" h="3860" extrusionOk="0">
                  <a:moveTo>
                    <a:pt x="5942" y="0"/>
                  </a:moveTo>
                  <a:cubicBezTo>
                    <a:pt x="5932" y="0"/>
                    <a:pt x="5921" y="2"/>
                    <a:pt x="5910" y="4"/>
                  </a:cubicBezTo>
                  <a:cubicBezTo>
                    <a:pt x="5415" y="140"/>
                    <a:pt x="4963" y="474"/>
                    <a:pt x="4557" y="780"/>
                  </a:cubicBezTo>
                  <a:cubicBezTo>
                    <a:pt x="4098" y="1122"/>
                    <a:pt x="3667" y="1507"/>
                    <a:pt x="3226" y="1870"/>
                  </a:cubicBezTo>
                  <a:cubicBezTo>
                    <a:pt x="2257" y="2660"/>
                    <a:pt x="1193" y="3198"/>
                    <a:pt x="72" y="3732"/>
                  </a:cubicBezTo>
                  <a:cubicBezTo>
                    <a:pt x="0" y="3766"/>
                    <a:pt x="40" y="3859"/>
                    <a:pt x="105" y="3859"/>
                  </a:cubicBezTo>
                  <a:cubicBezTo>
                    <a:pt x="115" y="3859"/>
                    <a:pt x="125" y="3857"/>
                    <a:pt x="136" y="3853"/>
                  </a:cubicBezTo>
                  <a:lnTo>
                    <a:pt x="136" y="3856"/>
                  </a:lnTo>
                  <a:cubicBezTo>
                    <a:pt x="1218" y="3351"/>
                    <a:pt x="2261" y="2792"/>
                    <a:pt x="3251" y="2115"/>
                  </a:cubicBezTo>
                  <a:cubicBezTo>
                    <a:pt x="3720" y="1791"/>
                    <a:pt x="4183" y="1453"/>
                    <a:pt x="4664" y="1136"/>
                  </a:cubicBezTo>
                  <a:cubicBezTo>
                    <a:pt x="5116" y="837"/>
                    <a:pt x="5614" y="592"/>
                    <a:pt x="6052" y="271"/>
                  </a:cubicBezTo>
                  <a:cubicBezTo>
                    <a:pt x="6170" y="186"/>
                    <a:pt x="6070" y="0"/>
                    <a:pt x="59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5"/>
            <p:cNvSpPr/>
            <p:nvPr/>
          </p:nvSpPr>
          <p:spPr>
            <a:xfrm>
              <a:off x="3070213" y="4474150"/>
              <a:ext cx="132550" cy="171950"/>
            </a:xfrm>
            <a:custGeom>
              <a:avLst/>
              <a:gdLst/>
              <a:ahLst/>
              <a:cxnLst/>
              <a:rect l="l" t="t" r="r" b="b"/>
              <a:pathLst>
                <a:path w="5302" h="6878" extrusionOk="0">
                  <a:moveTo>
                    <a:pt x="5012" y="1"/>
                  </a:moveTo>
                  <a:cubicBezTo>
                    <a:pt x="4893" y="1"/>
                    <a:pt x="4772" y="81"/>
                    <a:pt x="4749" y="242"/>
                  </a:cubicBezTo>
                  <a:cubicBezTo>
                    <a:pt x="4664" y="837"/>
                    <a:pt x="4493" y="1420"/>
                    <a:pt x="4240" y="1969"/>
                  </a:cubicBezTo>
                  <a:cubicBezTo>
                    <a:pt x="3955" y="2592"/>
                    <a:pt x="3688" y="3250"/>
                    <a:pt x="3315" y="3827"/>
                  </a:cubicBezTo>
                  <a:cubicBezTo>
                    <a:pt x="2923" y="4439"/>
                    <a:pt x="2357" y="4938"/>
                    <a:pt x="1809" y="5411"/>
                  </a:cubicBezTo>
                  <a:cubicBezTo>
                    <a:pt x="1232" y="5909"/>
                    <a:pt x="648" y="6397"/>
                    <a:pt x="22" y="6831"/>
                  </a:cubicBezTo>
                  <a:cubicBezTo>
                    <a:pt x="1" y="6847"/>
                    <a:pt x="13" y="6877"/>
                    <a:pt x="32" y="6877"/>
                  </a:cubicBezTo>
                  <a:cubicBezTo>
                    <a:pt x="36" y="6877"/>
                    <a:pt x="39" y="6876"/>
                    <a:pt x="43" y="6874"/>
                  </a:cubicBezTo>
                  <a:lnTo>
                    <a:pt x="43" y="6871"/>
                  </a:lnTo>
                  <a:cubicBezTo>
                    <a:pt x="1310" y="6038"/>
                    <a:pt x="2688" y="5226"/>
                    <a:pt x="3635" y="4019"/>
                  </a:cubicBezTo>
                  <a:cubicBezTo>
                    <a:pt x="4101" y="3425"/>
                    <a:pt x="4440" y="2759"/>
                    <a:pt x="4760" y="2083"/>
                  </a:cubicBezTo>
                  <a:cubicBezTo>
                    <a:pt x="5023" y="1517"/>
                    <a:pt x="5301" y="890"/>
                    <a:pt x="5266" y="256"/>
                  </a:cubicBezTo>
                  <a:cubicBezTo>
                    <a:pt x="5256" y="86"/>
                    <a:pt x="5135" y="1"/>
                    <a:pt x="50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8" name="Google Shape;448;p35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2pPr>
            <a:lvl3pPr lvl="2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3pPr>
            <a:lvl4pPr lvl="3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4pPr>
            <a:lvl5pPr lvl="4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5pPr>
            <a:lvl6pPr lvl="5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6pPr>
            <a:lvl7pPr lvl="6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7pPr>
            <a:lvl8pPr lvl="7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8pPr>
            <a:lvl9pPr lvl="8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13225" y="3189100"/>
            <a:ext cx="5788200" cy="84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713225" y="539500"/>
            <a:ext cx="3064800" cy="1715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18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713225" y="4104875"/>
            <a:ext cx="5788200" cy="503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>
                <a:highlight>
                  <a:schemeClr val="accent3"/>
                </a:highlight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219450" y="211500"/>
            <a:ext cx="8705100" cy="4720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" name="Google Shape;22;p3"/>
          <p:cNvGrpSpPr/>
          <p:nvPr/>
        </p:nvGrpSpPr>
        <p:grpSpPr>
          <a:xfrm>
            <a:off x="295275" y="285750"/>
            <a:ext cx="8552875" cy="4579875"/>
            <a:chOff x="295275" y="285750"/>
            <a:chExt cx="8552875" cy="4579875"/>
          </a:xfrm>
        </p:grpSpPr>
        <p:sp>
          <p:nvSpPr>
            <p:cNvPr id="23" name="Google Shape;23;p3"/>
            <p:cNvSpPr/>
            <p:nvPr/>
          </p:nvSpPr>
          <p:spPr>
            <a:xfrm>
              <a:off x="2952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87047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2958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87053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/>
          <p:nvPr/>
        </p:nvSpPr>
        <p:spPr>
          <a:xfrm>
            <a:off x="219450" y="211500"/>
            <a:ext cx="8705100" cy="4720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713225" y="574625"/>
            <a:ext cx="67530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1"/>
          </p:nvPr>
        </p:nvSpPr>
        <p:spPr>
          <a:xfrm>
            <a:off x="713225" y="1017725"/>
            <a:ext cx="7648200" cy="3590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AutoNum type="arabicPeriod"/>
              <a:defRPr sz="1100"/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>
            <a:endParaRPr/>
          </a:p>
        </p:txBody>
      </p:sp>
      <p:grpSp>
        <p:nvGrpSpPr>
          <p:cNvPr id="31" name="Google Shape;31;p4"/>
          <p:cNvGrpSpPr/>
          <p:nvPr/>
        </p:nvGrpSpPr>
        <p:grpSpPr>
          <a:xfrm>
            <a:off x="295275" y="285750"/>
            <a:ext cx="8552875" cy="4579875"/>
            <a:chOff x="295275" y="285750"/>
            <a:chExt cx="8552875" cy="4579875"/>
          </a:xfrm>
        </p:grpSpPr>
        <p:sp>
          <p:nvSpPr>
            <p:cNvPr id="32" name="Google Shape;32;p4"/>
            <p:cNvSpPr/>
            <p:nvPr/>
          </p:nvSpPr>
          <p:spPr>
            <a:xfrm>
              <a:off x="2952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87047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2958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>
              <a:off x="87053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4"/>
          <p:cNvSpPr/>
          <p:nvPr/>
        </p:nvSpPr>
        <p:spPr>
          <a:xfrm>
            <a:off x="8053350" y="4334725"/>
            <a:ext cx="586200" cy="304200"/>
          </a:xfrm>
          <a:prstGeom prst="rect">
            <a:avLst/>
          </a:prstGeom>
          <a:solidFill>
            <a:srgbClr val="F3CBB9">
              <a:alpha val="6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Playfair Display ExtraBold"/>
              <a:ea typeface="Playfair Display ExtraBold"/>
              <a:cs typeface="Playfair Display ExtraBold"/>
              <a:sym typeface="Playfair Display ExtraBold"/>
            </a:endParaRPr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algn="ctr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2pPr>
            <a:lvl3pPr lvl="2" algn="ctr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3pPr>
            <a:lvl4pPr lvl="3" algn="ctr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4pPr>
            <a:lvl5pPr lvl="4" algn="ctr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5pPr>
            <a:lvl6pPr lvl="5" algn="ctr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6pPr>
            <a:lvl7pPr lvl="6" algn="ctr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7pPr>
            <a:lvl8pPr lvl="7" algn="ctr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8pPr>
            <a:lvl9pPr lvl="8" algn="ctr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"/>
          <p:cNvSpPr/>
          <p:nvPr/>
        </p:nvSpPr>
        <p:spPr>
          <a:xfrm>
            <a:off x="219450" y="211500"/>
            <a:ext cx="8705100" cy="4720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9"/>
          <p:cNvSpPr/>
          <p:nvPr/>
        </p:nvSpPr>
        <p:spPr>
          <a:xfrm>
            <a:off x="8053350" y="4334725"/>
            <a:ext cx="586200" cy="304200"/>
          </a:xfrm>
          <a:prstGeom prst="rect">
            <a:avLst/>
          </a:prstGeom>
          <a:solidFill>
            <a:srgbClr val="F3CBB9">
              <a:alpha val="6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Playfair Display ExtraBold"/>
              <a:ea typeface="Playfair Display ExtraBold"/>
              <a:cs typeface="Playfair Display ExtraBold"/>
              <a:sym typeface="Playfair Display ExtraBold"/>
            </a:endParaRPr>
          </a:p>
        </p:txBody>
      </p:sp>
      <p:grpSp>
        <p:nvGrpSpPr>
          <p:cNvPr id="84" name="Google Shape;84;p9"/>
          <p:cNvGrpSpPr/>
          <p:nvPr/>
        </p:nvGrpSpPr>
        <p:grpSpPr>
          <a:xfrm>
            <a:off x="295275" y="285750"/>
            <a:ext cx="8552875" cy="4579875"/>
            <a:chOff x="295275" y="285750"/>
            <a:chExt cx="8552875" cy="4579875"/>
          </a:xfrm>
        </p:grpSpPr>
        <p:sp>
          <p:nvSpPr>
            <p:cNvPr id="85" name="Google Shape;85;p9"/>
            <p:cNvSpPr/>
            <p:nvPr/>
          </p:nvSpPr>
          <p:spPr>
            <a:xfrm>
              <a:off x="2952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9"/>
            <p:cNvSpPr/>
            <p:nvPr/>
          </p:nvSpPr>
          <p:spPr>
            <a:xfrm>
              <a:off x="87047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9"/>
            <p:cNvSpPr/>
            <p:nvPr/>
          </p:nvSpPr>
          <p:spPr>
            <a:xfrm>
              <a:off x="2958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9"/>
            <p:cNvSpPr/>
            <p:nvPr/>
          </p:nvSpPr>
          <p:spPr>
            <a:xfrm>
              <a:off x="87053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9"/>
          <p:cNvSpPr txBox="1">
            <a:spLocks noGrp="1"/>
          </p:cNvSpPr>
          <p:nvPr>
            <p:ph type="title"/>
          </p:nvPr>
        </p:nvSpPr>
        <p:spPr>
          <a:xfrm>
            <a:off x="713175" y="539500"/>
            <a:ext cx="3858900" cy="68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9"/>
          <p:cNvSpPr txBox="1">
            <a:spLocks noGrp="1"/>
          </p:cNvSpPr>
          <p:nvPr>
            <p:ph type="subTitle" idx="1"/>
          </p:nvPr>
        </p:nvSpPr>
        <p:spPr>
          <a:xfrm>
            <a:off x="810000" y="1586975"/>
            <a:ext cx="3762000" cy="157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highlight>
                  <a:schemeClr val="accent3"/>
                </a:highlight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1" name="Google Shape;91;p9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2pPr>
            <a:lvl3pPr lvl="2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3pPr>
            <a:lvl4pPr lvl="3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4pPr>
            <a:lvl5pPr lvl="4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5pPr>
            <a:lvl6pPr lvl="5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6pPr>
            <a:lvl7pPr lvl="6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7pPr>
            <a:lvl8pPr lvl="7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8pPr>
            <a:lvl9pPr lvl="8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 sz="1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6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3"/>
          <p:cNvSpPr/>
          <p:nvPr/>
        </p:nvSpPr>
        <p:spPr>
          <a:xfrm>
            <a:off x="219450" y="211500"/>
            <a:ext cx="8705100" cy="4720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3"/>
          <p:cNvSpPr txBox="1">
            <a:spLocks noGrp="1"/>
          </p:cNvSpPr>
          <p:nvPr>
            <p:ph type="title"/>
          </p:nvPr>
        </p:nvSpPr>
        <p:spPr>
          <a:xfrm>
            <a:off x="713225" y="574625"/>
            <a:ext cx="6753000" cy="44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3"/>
          <p:cNvSpPr txBox="1">
            <a:spLocks noGrp="1"/>
          </p:cNvSpPr>
          <p:nvPr>
            <p:ph type="title" idx="2" hasCustomPrompt="1"/>
          </p:nvPr>
        </p:nvSpPr>
        <p:spPr>
          <a:xfrm>
            <a:off x="713225" y="1152425"/>
            <a:ext cx="1143900" cy="470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8" name="Google Shape;118;p13"/>
          <p:cNvSpPr txBox="1">
            <a:spLocks noGrp="1"/>
          </p:cNvSpPr>
          <p:nvPr>
            <p:ph type="subTitle" idx="1"/>
          </p:nvPr>
        </p:nvSpPr>
        <p:spPr>
          <a:xfrm>
            <a:off x="713224" y="2272000"/>
            <a:ext cx="3053700" cy="48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highlight>
                  <a:schemeClr val="accent3"/>
                </a:highlight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title" idx="3" hasCustomPrompt="1"/>
          </p:nvPr>
        </p:nvSpPr>
        <p:spPr>
          <a:xfrm>
            <a:off x="713230" y="2999319"/>
            <a:ext cx="1143900" cy="470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0" name="Google Shape;120;p13"/>
          <p:cNvSpPr txBox="1">
            <a:spLocks noGrp="1"/>
          </p:cNvSpPr>
          <p:nvPr>
            <p:ph type="subTitle" idx="4"/>
          </p:nvPr>
        </p:nvSpPr>
        <p:spPr>
          <a:xfrm>
            <a:off x="713224" y="4123773"/>
            <a:ext cx="3053700" cy="48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highlight>
                  <a:schemeClr val="accent3"/>
                </a:highlight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3"/>
          <p:cNvSpPr txBox="1">
            <a:spLocks noGrp="1"/>
          </p:cNvSpPr>
          <p:nvPr>
            <p:ph type="title" idx="5" hasCustomPrompt="1"/>
          </p:nvPr>
        </p:nvSpPr>
        <p:spPr>
          <a:xfrm>
            <a:off x="4343408" y="1152425"/>
            <a:ext cx="1143900" cy="470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2" name="Google Shape;122;p13"/>
          <p:cNvSpPr txBox="1">
            <a:spLocks noGrp="1"/>
          </p:cNvSpPr>
          <p:nvPr>
            <p:ph type="subTitle" idx="6"/>
          </p:nvPr>
        </p:nvSpPr>
        <p:spPr>
          <a:xfrm>
            <a:off x="4343399" y="2272000"/>
            <a:ext cx="3053700" cy="48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highlight>
                  <a:schemeClr val="accent3"/>
                </a:highlight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title" idx="7" hasCustomPrompt="1"/>
          </p:nvPr>
        </p:nvSpPr>
        <p:spPr>
          <a:xfrm>
            <a:off x="4343400" y="2999319"/>
            <a:ext cx="1143900" cy="470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4" name="Google Shape;124;p13"/>
          <p:cNvSpPr txBox="1">
            <a:spLocks noGrp="1"/>
          </p:cNvSpPr>
          <p:nvPr>
            <p:ph type="subTitle" idx="8"/>
          </p:nvPr>
        </p:nvSpPr>
        <p:spPr>
          <a:xfrm>
            <a:off x="4343399" y="4123773"/>
            <a:ext cx="3053700" cy="48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highlight>
                  <a:schemeClr val="accent3"/>
                </a:highlight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25" name="Google Shape;125;p13"/>
          <p:cNvGrpSpPr/>
          <p:nvPr/>
        </p:nvGrpSpPr>
        <p:grpSpPr>
          <a:xfrm>
            <a:off x="295275" y="285750"/>
            <a:ext cx="8552875" cy="4579875"/>
            <a:chOff x="295275" y="285750"/>
            <a:chExt cx="8552875" cy="4579875"/>
          </a:xfrm>
        </p:grpSpPr>
        <p:sp>
          <p:nvSpPr>
            <p:cNvPr id="126" name="Google Shape;126;p13"/>
            <p:cNvSpPr/>
            <p:nvPr/>
          </p:nvSpPr>
          <p:spPr>
            <a:xfrm>
              <a:off x="2952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87047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2958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87053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" name="Google Shape;130;p13"/>
          <p:cNvSpPr/>
          <p:nvPr/>
        </p:nvSpPr>
        <p:spPr>
          <a:xfrm>
            <a:off x="8053350" y="4334725"/>
            <a:ext cx="586200" cy="304200"/>
          </a:xfrm>
          <a:prstGeom prst="rect">
            <a:avLst/>
          </a:prstGeom>
          <a:solidFill>
            <a:srgbClr val="F3CBB9">
              <a:alpha val="6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Playfair Display ExtraBold"/>
              <a:ea typeface="Playfair Display ExtraBold"/>
              <a:cs typeface="Playfair Display ExtraBold"/>
              <a:sym typeface="Playfair Display ExtraBold"/>
            </a:endParaRPr>
          </a:p>
        </p:txBody>
      </p:sp>
      <p:sp>
        <p:nvSpPr>
          <p:cNvPr id="131" name="Google Shape;131;p13"/>
          <p:cNvSpPr txBox="1">
            <a:spLocks noGrp="1"/>
          </p:cNvSpPr>
          <p:nvPr>
            <p:ph type="title" idx="9"/>
          </p:nvPr>
        </p:nvSpPr>
        <p:spPr>
          <a:xfrm>
            <a:off x="713213" y="1769925"/>
            <a:ext cx="3364800" cy="44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marR="38100"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2" name="Google Shape;132;p13"/>
          <p:cNvSpPr txBox="1">
            <a:spLocks noGrp="1"/>
          </p:cNvSpPr>
          <p:nvPr>
            <p:ph type="title" idx="13"/>
          </p:nvPr>
        </p:nvSpPr>
        <p:spPr>
          <a:xfrm>
            <a:off x="713213" y="3621697"/>
            <a:ext cx="3364800" cy="44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3" name="Google Shape;133;p13"/>
          <p:cNvSpPr txBox="1">
            <a:spLocks noGrp="1"/>
          </p:cNvSpPr>
          <p:nvPr>
            <p:ph type="title" idx="14"/>
          </p:nvPr>
        </p:nvSpPr>
        <p:spPr>
          <a:xfrm>
            <a:off x="4343388" y="1769925"/>
            <a:ext cx="3364800" cy="44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title" idx="15"/>
          </p:nvPr>
        </p:nvSpPr>
        <p:spPr>
          <a:xfrm>
            <a:off x="4343388" y="3621697"/>
            <a:ext cx="3364800" cy="44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marR="38100"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2pPr>
            <a:lvl3pPr lvl="2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3pPr>
            <a:lvl4pPr lvl="3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4pPr>
            <a:lvl5pPr lvl="4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5pPr>
            <a:lvl6pPr lvl="5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6pPr>
            <a:lvl7pPr lvl="6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7pPr>
            <a:lvl8pPr lvl="7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8pPr>
            <a:lvl9pPr lvl="8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 sz="14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/>
          <p:nvPr/>
        </p:nvSpPr>
        <p:spPr>
          <a:xfrm>
            <a:off x="219450" y="211500"/>
            <a:ext cx="8705100" cy="4720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6"/>
          <p:cNvSpPr txBox="1">
            <a:spLocks noGrp="1"/>
          </p:cNvSpPr>
          <p:nvPr>
            <p:ph type="subTitle" idx="1"/>
          </p:nvPr>
        </p:nvSpPr>
        <p:spPr>
          <a:xfrm>
            <a:off x="5165563" y="3265575"/>
            <a:ext cx="2595600" cy="9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highlight>
                  <a:schemeClr val="accent3"/>
                </a:highlight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16"/>
          <p:cNvSpPr txBox="1">
            <a:spLocks noGrp="1"/>
          </p:cNvSpPr>
          <p:nvPr>
            <p:ph type="title"/>
          </p:nvPr>
        </p:nvSpPr>
        <p:spPr>
          <a:xfrm>
            <a:off x="713225" y="574625"/>
            <a:ext cx="67530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6"/>
          <p:cNvSpPr/>
          <p:nvPr/>
        </p:nvSpPr>
        <p:spPr>
          <a:xfrm>
            <a:off x="8053350" y="4334725"/>
            <a:ext cx="586200" cy="304200"/>
          </a:xfrm>
          <a:prstGeom prst="rect">
            <a:avLst/>
          </a:prstGeom>
          <a:solidFill>
            <a:srgbClr val="F3CBB9">
              <a:alpha val="6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Playfair Display ExtraBold"/>
              <a:ea typeface="Playfair Display ExtraBold"/>
              <a:cs typeface="Playfair Display ExtraBold"/>
              <a:sym typeface="Playfair Display ExtraBold"/>
            </a:endParaRPr>
          </a:p>
        </p:txBody>
      </p:sp>
      <p:grpSp>
        <p:nvGrpSpPr>
          <p:cNvPr id="163" name="Google Shape;163;p16"/>
          <p:cNvGrpSpPr/>
          <p:nvPr/>
        </p:nvGrpSpPr>
        <p:grpSpPr>
          <a:xfrm>
            <a:off x="295275" y="285750"/>
            <a:ext cx="8552875" cy="4579875"/>
            <a:chOff x="295275" y="285750"/>
            <a:chExt cx="8552875" cy="4579875"/>
          </a:xfrm>
        </p:grpSpPr>
        <p:sp>
          <p:nvSpPr>
            <p:cNvPr id="164" name="Google Shape;164;p16"/>
            <p:cNvSpPr/>
            <p:nvPr/>
          </p:nvSpPr>
          <p:spPr>
            <a:xfrm>
              <a:off x="2952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6"/>
            <p:cNvSpPr/>
            <p:nvPr/>
          </p:nvSpPr>
          <p:spPr>
            <a:xfrm>
              <a:off x="87047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6"/>
            <p:cNvSpPr/>
            <p:nvPr/>
          </p:nvSpPr>
          <p:spPr>
            <a:xfrm>
              <a:off x="2958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6"/>
            <p:cNvSpPr/>
            <p:nvPr/>
          </p:nvSpPr>
          <p:spPr>
            <a:xfrm>
              <a:off x="87053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8" name="Google Shape;168;p16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2pPr>
            <a:lvl3pPr lvl="2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3pPr>
            <a:lvl4pPr lvl="3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4pPr>
            <a:lvl5pPr lvl="4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5pPr>
            <a:lvl6pPr lvl="5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6pPr>
            <a:lvl7pPr lvl="6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7pPr>
            <a:lvl8pPr lvl="7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8pPr>
            <a:lvl9pPr lvl="8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 sz="14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9"/>
          <p:cNvSpPr/>
          <p:nvPr/>
        </p:nvSpPr>
        <p:spPr>
          <a:xfrm>
            <a:off x="219450" y="211500"/>
            <a:ext cx="8705100" cy="4720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713225" y="574625"/>
            <a:ext cx="67530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19"/>
          <p:cNvSpPr txBox="1">
            <a:spLocks noGrp="1"/>
          </p:cNvSpPr>
          <p:nvPr>
            <p:ph type="subTitle" idx="1"/>
          </p:nvPr>
        </p:nvSpPr>
        <p:spPr>
          <a:xfrm>
            <a:off x="4295776" y="2586638"/>
            <a:ext cx="26784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4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9pPr>
          </a:lstStyle>
          <a:p>
            <a:endParaRPr/>
          </a:p>
        </p:txBody>
      </p:sp>
      <p:sp>
        <p:nvSpPr>
          <p:cNvPr id="195" name="Google Shape;195;p19"/>
          <p:cNvSpPr txBox="1">
            <a:spLocks noGrp="1"/>
          </p:cNvSpPr>
          <p:nvPr>
            <p:ph type="subTitle" idx="2"/>
          </p:nvPr>
        </p:nvSpPr>
        <p:spPr>
          <a:xfrm>
            <a:off x="713225" y="2586638"/>
            <a:ext cx="26784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4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layfair Display Medium"/>
              <a:buNone/>
              <a:defRPr sz="25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9pPr>
          </a:lstStyle>
          <a:p>
            <a:endParaRPr/>
          </a:p>
        </p:txBody>
      </p:sp>
      <p:sp>
        <p:nvSpPr>
          <p:cNvPr id="196" name="Google Shape;196;p19"/>
          <p:cNvSpPr txBox="1">
            <a:spLocks noGrp="1"/>
          </p:cNvSpPr>
          <p:nvPr>
            <p:ph type="subTitle" idx="3"/>
          </p:nvPr>
        </p:nvSpPr>
        <p:spPr>
          <a:xfrm>
            <a:off x="4295776" y="3065100"/>
            <a:ext cx="2678400" cy="9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highlight>
                  <a:schemeClr val="accent3"/>
                </a:highlight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19"/>
          <p:cNvSpPr txBox="1">
            <a:spLocks noGrp="1"/>
          </p:cNvSpPr>
          <p:nvPr>
            <p:ph type="subTitle" idx="4"/>
          </p:nvPr>
        </p:nvSpPr>
        <p:spPr>
          <a:xfrm>
            <a:off x="713225" y="3065100"/>
            <a:ext cx="2678400" cy="9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highlight>
                  <a:schemeClr val="accent3"/>
                </a:highlight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98" name="Google Shape;198;p19"/>
          <p:cNvGrpSpPr/>
          <p:nvPr/>
        </p:nvGrpSpPr>
        <p:grpSpPr>
          <a:xfrm>
            <a:off x="295275" y="285750"/>
            <a:ext cx="8552875" cy="4579875"/>
            <a:chOff x="295275" y="285750"/>
            <a:chExt cx="8552875" cy="4579875"/>
          </a:xfrm>
        </p:grpSpPr>
        <p:sp>
          <p:nvSpPr>
            <p:cNvPr id="199" name="Google Shape;199;p19"/>
            <p:cNvSpPr/>
            <p:nvPr/>
          </p:nvSpPr>
          <p:spPr>
            <a:xfrm>
              <a:off x="2952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87047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9"/>
            <p:cNvSpPr/>
            <p:nvPr/>
          </p:nvSpPr>
          <p:spPr>
            <a:xfrm>
              <a:off x="2958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9"/>
            <p:cNvSpPr/>
            <p:nvPr/>
          </p:nvSpPr>
          <p:spPr>
            <a:xfrm>
              <a:off x="87053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3" name="Google Shape;203;p19"/>
          <p:cNvSpPr/>
          <p:nvPr/>
        </p:nvSpPr>
        <p:spPr>
          <a:xfrm>
            <a:off x="8053350" y="4334725"/>
            <a:ext cx="586200" cy="304200"/>
          </a:xfrm>
          <a:prstGeom prst="rect">
            <a:avLst/>
          </a:prstGeom>
          <a:solidFill>
            <a:srgbClr val="F3CBB9">
              <a:alpha val="6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Playfair Display ExtraBold"/>
              <a:ea typeface="Playfair Display ExtraBold"/>
              <a:cs typeface="Playfair Display ExtraBold"/>
              <a:sym typeface="Playfair Display ExtraBold"/>
            </a:endParaRPr>
          </a:p>
        </p:txBody>
      </p:sp>
      <p:sp>
        <p:nvSpPr>
          <p:cNvPr id="204" name="Google Shape;204;p19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2pPr>
            <a:lvl3pPr lvl="2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3pPr>
            <a:lvl4pPr lvl="3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4pPr>
            <a:lvl5pPr lvl="4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5pPr>
            <a:lvl6pPr lvl="5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6pPr>
            <a:lvl7pPr lvl="6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7pPr>
            <a:lvl8pPr lvl="7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8pPr>
            <a:lvl9pPr lvl="8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 sz="14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1"/>
          <p:cNvSpPr/>
          <p:nvPr/>
        </p:nvSpPr>
        <p:spPr>
          <a:xfrm>
            <a:off x="219450" y="211500"/>
            <a:ext cx="8705100" cy="4720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1"/>
          <p:cNvSpPr txBox="1">
            <a:spLocks noGrp="1"/>
          </p:cNvSpPr>
          <p:nvPr>
            <p:ph type="title"/>
          </p:nvPr>
        </p:nvSpPr>
        <p:spPr>
          <a:xfrm>
            <a:off x="713225" y="574625"/>
            <a:ext cx="67530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21"/>
          <p:cNvSpPr txBox="1">
            <a:spLocks noGrp="1"/>
          </p:cNvSpPr>
          <p:nvPr>
            <p:ph type="subTitle" idx="1"/>
          </p:nvPr>
        </p:nvSpPr>
        <p:spPr>
          <a:xfrm>
            <a:off x="4325825" y="1753775"/>
            <a:ext cx="3140400" cy="71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highlight>
                  <a:schemeClr val="accent3"/>
                </a:highlight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21"/>
          <p:cNvSpPr txBox="1">
            <a:spLocks noGrp="1"/>
          </p:cNvSpPr>
          <p:nvPr>
            <p:ph type="subTitle" idx="2"/>
          </p:nvPr>
        </p:nvSpPr>
        <p:spPr>
          <a:xfrm>
            <a:off x="4325825" y="2662200"/>
            <a:ext cx="3140400" cy="71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highlight>
                  <a:schemeClr val="accent3"/>
                </a:highlight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21"/>
          <p:cNvSpPr txBox="1">
            <a:spLocks noGrp="1"/>
          </p:cNvSpPr>
          <p:nvPr>
            <p:ph type="subTitle" idx="3"/>
          </p:nvPr>
        </p:nvSpPr>
        <p:spPr>
          <a:xfrm>
            <a:off x="4325825" y="3570625"/>
            <a:ext cx="3140400" cy="71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highlight>
                  <a:schemeClr val="accent3"/>
                </a:highlight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25" name="Google Shape;225;p21"/>
          <p:cNvGrpSpPr/>
          <p:nvPr/>
        </p:nvGrpSpPr>
        <p:grpSpPr>
          <a:xfrm>
            <a:off x="295275" y="285750"/>
            <a:ext cx="8552875" cy="4579875"/>
            <a:chOff x="295275" y="285750"/>
            <a:chExt cx="8552875" cy="4579875"/>
          </a:xfrm>
        </p:grpSpPr>
        <p:sp>
          <p:nvSpPr>
            <p:cNvPr id="226" name="Google Shape;226;p21"/>
            <p:cNvSpPr/>
            <p:nvPr/>
          </p:nvSpPr>
          <p:spPr>
            <a:xfrm>
              <a:off x="2952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1"/>
            <p:cNvSpPr/>
            <p:nvPr/>
          </p:nvSpPr>
          <p:spPr>
            <a:xfrm>
              <a:off x="8704775" y="285750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1"/>
            <p:cNvSpPr/>
            <p:nvPr/>
          </p:nvSpPr>
          <p:spPr>
            <a:xfrm>
              <a:off x="2958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1"/>
            <p:cNvSpPr/>
            <p:nvPr/>
          </p:nvSpPr>
          <p:spPr>
            <a:xfrm>
              <a:off x="8705350" y="4722825"/>
              <a:ext cx="142800" cy="142800"/>
            </a:xfrm>
            <a:prstGeom prst="diamond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0" name="Google Shape;230;p21"/>
          <p:cNvSpPr txBox="1">
            <a:spLocks noGrp="1"/>
          </p:cNvSpPr>
          <p:nvPr>
            <p:ph type="title" idx="4"/>
          </p:nvPr>
        </p:nvSpPr>
        <p:spPr>
          <a:xfrm>
            <a:off x="1311213" y="1753775"/>
            <a:ext cx="2835000" cy="71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R="38100"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1" name="Google Shape;231;p21"/>
          <p:cNvSpPr txBox="1">
            <a:spLocks noGrp="1"/>
          </p:cNvSpPr>
          <p:nvPr>
            <p:ph type="title" idx="5"/>
          </p:nvPr>
        </p:nvSpPr>
        <p:spPr>
          <a:xfrm>
            <a:off x="1311213" y="2662200"/>
            <a:ext cx="2835000" cy="71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2" name="Google Shape;232;p21"/>
          <p:cNvSpPr txBox="1">
            <a:spLocks noGrp="1"/>
          </p:cNvSpPr>
          <p:nvPr>
            <p:ph type="title" idx="6"/>
          </p:nvPr>
        </p:nvSpPr>
        <p:spPr>
          <a:xfrm>
            <a:off x="1311213" y="3570625"/>
            <a:ext cx="2835000" cy="71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R="38100"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3" name="Google Shape;233;p21"/>
          <p:cNvSpPr/>
          <p:nvPr/>
        </p:nvSpPr>
        <p:spPr>
          <a:xfrm>
            <a:off x="8053350" y="4334725"/>
            <a:ext cx="586200" cy="304200"/>
          </a:xfrm>
          <a:prstGeom prst="rect">
            <a:avLst/>
          </a:prstGeom>
          <a:solidFill>
            <a:srgbClr val="F3CBB9">
              <a:alpha val="6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Playfair Display ExtraBold"/>
              <a:ea typeface="Playfair Display ExtraBold"/>
              <a:cs typeface="Playfair Display ExtraBold"/>
              <a:sym typeface="Playfair Display ExtraBold"/>
            </a:endParaRPr>
          </a:p>
        </p:txBody>
      </p:sp>
      <p:sp>
        <p:nvSpPr>
          <p:cNvPr id="234" name="Google Shape;234;p21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2pPr>
            <a:lvl3pPr lvl="2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3pPr>
            <a:lvl4pPr lvl="3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4pPr>
            <a:lvl5pPr lvl="4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5pPr>
            <a:lvl6pPr lvl="5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6pPr>
            <a:lvl7pPr lvl="6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7pPr>
            <a:lvl8pPr lvl="7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8pPr>
            <a:lvl9pPr lvl="8" algn="ctr" rtl="0">
              <a:buNone/>
              <a:defRPr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74625"/>
            <a:ext cx="7717500" cy="4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Medium"/>
              <a:buNone/>
              <a:defRPr sz="30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SemiBold"/>
              <a:buNone/>
              <a:defRPr sz="3000">
                <a:solidFill>
                  <a:schemeClr val="dk1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SemiBold"/>
              <a:buNone/>
              <a:defRPr sz="3000">
                <a:solidFill>
                  <a:schemeClr val="dk1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SemiBold"/>
              <a:buNone/>
              <a:defRPr sz="3000">
                <a:solidFill>
                  <a:schemeClr val="dk1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SemiBold"/>
              <a:buNone/>
              <a:defRPr sz="3000">
                <a:solidFill>
                  <a:schemeClr val="dk1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SemiBold"/>
              <a:buNone/>
              <a:defRPr sz="3000">
                <a:solidFill>
                  <a:schemeClr val="dk1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SemiBold"/>
              <a:buNone/>
              <a:defRPr sz="3000">
                <a:solidFill>
                  <a:schemeClr val="dk1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SemiBold"/>
              <a:buNone/>
              <a:defRPr sz="3000">
                <a:solidFill>
                  <a:schemeClr val="dk1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SemiBold"/>
              <a:buNone/>
              <a:defRPr sz="3000">
                <a:solidFill>
                  <a:schemeClr val="dk1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573200"/>
            <a:ext cx="7717500" cy="29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tillium Web"/>
              <a:buChar char="●"/>
              <a:defRPr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tillium Web"/>
              <a:buChar char="○"/>
              <a:defRPr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tillium Web"/>
              <a:buChar char="■"/>
              <a:defRPr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tillium Web"/>
              <a:buChar char="●"/>
              <a:defRPr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tillium Web"/>
              <a:buChar char="○"/>
              <a:defRPr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tillium Web"/>
              <a:buChar char="■"/>
              <a:defRPr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tillium Web"/>
              <a:buChar char="●"/>
              <a:defRPr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tillium Web"/>
              <a:buChar char="○"/>
              <a:defRPr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tillium Web"/>
              <a:buChar char="■"/>
              <a:defRPr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5" r:id="rId4"/>
    <p:sldLayoutId id="2147483658" r:id="rId5"/>
    <p:sldLayoutId id="2147483659" r:id="rId6"/>
    <p:sldLayoutId id="2147483662" r:id="rId7"/>
    <p:sldLayoutId id="2147483665" r:id="rId8"/>
    <p:sldLayoutId id="2147483667" r:id="rId9"/>
    <p:sldLayoutId id="2147483680" r:id="rId10"/>
    <p:sldLayoutId id="2147483681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ynoothuniversity.ie/sites/default/files/assets/document/Plagiarism%20Sept%202015_0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9"/>
          <p:cNvSpPr txBox="1">
            <a:spLocks noGrp="1"/>
          </p:cNvSpPr>
          <p:nvPr>
            <p:ph type="ctrTitle"/>
          </p:nvPr>
        </p:nvSpPr>
        <p:spPr>
          <a:xfrm>
            <a:off x="772318" y="1310558"/>
            <a:ext cx="7761690" cy="236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" sz="4800" dirty="0" smtClean="0">
                <a:solidFill>
                  <a:schemeClr val="tx2">
                    <a:lumMod val="50000"/>
                  </a:schemeClr>
                </a:solidFill>
              </a:rPr>
              <a:t>Referencing Styles &amp; </a:t>
            </a:r>
            <a:r>
              <a:rPr lang="en" sz="4800" dirty="0">
                <a:solidFill>
                  <a:schemeClr val="tx2">
                    <a:lumMod val="50000"/>
                  </a:schemeClr>
                </a:solidFill>
              </a:rPr>
              <a:t>The Differences Between Them</a:t>
            </a:r>
            <a:endParaRPr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63" name="Google Shape;463;p39"/>
          <p:cNvSpPr txBox="1">
            <a:spLocks noGrp="1"/>
          </p:cNvSpPr>
          <p:nvPr>
            <p:ph type="subTitle" idx="1"/>
          </p:nvPr>
        </p:nvSpPr>
        <p:spPr>
          <a:xfrm>
            <a:off x="1104641" y="3852767"/>
            <a:ext cx="6934484" cy="3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dirty="0">
                <a:solidFill>
                  <a:schemeClr val="bg2"/>
                </a:solidFill>
                <a:latin typeface="Palatino Linotype" panose="02040502050505030304" pitchFamily="18" charset="0"/>
              </a:rPr>
              <a:t>Arwa Fawzi Ghaith </a:t>
            </a:r>
            <a:r>
              <a:rPr lang="en-GB" dirty="0" smtClean="0">
                <a:solidFill>
                  <a:schemeClr val="bg2"/>
                </a:solidFill>
                <a:latin typeface="Palatino Linotype" panose="02040502050505030304" pitchFamily="18" charset="0"/>
              </a:rPr>
              <a:t>3275                            </a:t>
            </a:r>
            <a:r>
              <a:rPr lang="en-GB" dirty="0">
                <a:solidFill>
                  <a:schemeClr val="bg2"/>
                </a:solidFill>
                <a:latin typeface="Palatino Linotype" panose="02040502050505030304" pitchFamily="18" charset="0"/>
              </a:rPr>
              <a:t>Arwa_3275@limu.edu.ly</a:t>
            </a:r>
          </a:p>
          <a:p>
            <a:endParaRPr lang="en-GB" dirty="0" smtClean="0">
              <a:solidFill>
                <a:schemeClr val="bg2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0" y="-81924"/>
            <a:ext cx="9144000" cy="14049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38" y="318388"/>
            <a:ext cx="1249552" cy="1193904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TextBox 32"/>
          <p:cNvSpPr txBox="1"/>
          <p:nvPr/>
        </p:nvSpPr>
        <p:spPr>
          <a:xfrm>
            <a:off x="1940590" y="495143"/>
            <a:ext cx="526282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2060"/>
                </a:solidFill>
                <a:latin typeface="Playfair Display ExtraBold" panose="020B0604020202020204" charset="0"/>
                <a:cs typeface="Microsoft Tai Le" panose="020B0502040204020203" pitchFamily="34" charset="0"/>
              </a:rPr>
              <a:t>Libyan International Medical University</a:t>
            </a:r>
          </a:p>
          <a:p>
            <a:pPr algn="ctr"/>
            <a:r>
              <a:rPr lang="en-GB" sz="2000" dirty="0">
                <a:solidFill>
                  <a:srgbClr val="00B0F0"/>
                </a:solidFill>
                <a:latin typeface="Playfair Display ExtraBold" panose="020B0604020202020204" charset="0"/>
                <a:cs typeface="Microsoft Tai Le" panose="020B0502040204020203" pitchFamily="34" charset="0"/>
              </a:rPr>
              <a:t>Faculty </a:t>
            </a:r>
            <a:r>
              <a:rPr lang="en-GB" sz="2000" dirty="0" smtClean="0">
                <a:solidFill>
                  <a:srgbClr val="00B0F0"/>
                </a:solidFill>
                <a:latin typeface="Playfair Display ExtraBold" panose="020B0604020202020204" charset="0"/>
                <a:cs typeface="Microsoft Tai Le" panose="020B0502040204020203" pitchFamily="34" charset="0"/>
              </a:rPr>
              <a:t>of </a:t>
            </a:r>
            <a:r>
              <a:rPr lang="en-GB" sz="2000" dirty="0">
                <a:solidFill>
                  <a:srgbClr val="00B0F0"/>
                </a:solidFill>
                <a:latin typeface="Playfair Display ExtraBold" panose="020B0604020202020204" charset="0"/>
                <a:cs typeface="Microsoft Tai Le" panose="020B0502040204020203" pitchFamily="34" charset="0"/>
              </a:rPr>
              <a:t>Business Administration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9847" y="104676"/>
            <a:ext cx="1462881" cy="14888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961348" y="4238034"/>
            <a:ext cx="3256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accent3"/>
                </a:solidFill>
                <a:latin typeface="Playfair Display ExtraBold" panose="020B0604020202020204" charset="0"/>
              </a:rPr>
              <a:t>20</a:t>
            </a:r>
            <a:r>
              <a:rPr lang="en-GB" sz="1800" baseline="30000" dirty="0" smtClean="0">
                <a:solidFill>
                  <a:schemeClr val="accent3"/>
                </a:solidFill>
                <a:latin typeface="Playfair Display ExtraBold" panose="020B0604020202020204" charset="0"/>
              </a:rPr>
              <a:t>th</a:t>
            </a:r>
            <a:r>
              <a:rPr lang="en-GB" sz="1800" dirty="0" smtClean="0">
                <a:solidFill>
                  <a:schemeClr val="accent3"/>
                </a:solidFill>
                <a:latin typeface="Playfair Display ExtraBold" panose="020B0604020202020204" charset="0"/>
              </a:rPr>
              <a:t> of April, 2022</a:t>
            </a:r>
            <a:endParaRPr lang="en-GB" sz="1800" dirty="0">
              <a:solidFill>
                <a:schemeClr val="accent3"/>
              </a:solidFill>
              <a:latin typeface="Playfair Display ExtraBold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46"/>
          <p:cNvSpPr txBox="1">
            <a:spLocks noGrp="1"/>
          </p:cNvSpPr>
          <p:nvPr>
            <p:ph type="title" idx="4"/>
          </p:nvPr>
        </p:nvSpPr>
        <p:spPr>
          <a:xfrm>
            <a:off x="581145" y="548934"/>
            <a:ext cx="5784912" cy="71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b="1" dirty="0">
                <a:latin typeface="Titillium Web" panose="020B0604020202020204" charset="0"/>
                <a:cs typeface="Aldhabi" panose="01000000000000000000" pitchFamily="2" charset="-78"/>
              </a:rPr>
              <a:t>Chicago</a:t>
            </a:r>
            <a:r>
              <a:rPr lang="en-GB" sz="1800" dirty="0">
                <a:latin typeface="Titillium Web" panose="020B0604020202020204" charset="0"/>
                <a:cs typeface="Aldhabi" panose="01000000000000000000" pitchFamily="2" charset="-78"/>
              </a:rPr>
              <a:t> Style</a:t>
            </a:r>
            <a:endParaRPr lang="en-GB" sz="1800" u="sng" dirty="0">
              <a:latin typeface="Titillium Web" panose="020B0604020202020204" charset="0"/>
              <a:cs typeface="Aldhabi" panose="010000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8175" y="4286250"/>
            <a:ext cx="514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Playfair Display Medium" panose="020B0604020202020204" charset="0"/>
              </a:rPr>
              <a:t>7</a:t>
            </a:r>
            <a:endParaRPr lang="en-GB" dirty="0">
              <a:latin typeface="Playfair Display Medium" panose="020B06040202020202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2425" y="1268334"/>
            <a:ext cx="644957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Source page is titled as </a:t>
            </a:r>
            <a:r>
              <a:rPr lang="en-GB" sz="1800" b="1" dirty="0">
                <a:latin typeface="Titillium Web" panose="020B0604020202020204" charset="0"/>
                <a:cs typeface="Arial" panose="020B0604020202020204" pitchFamily="34" charset="0"/>
              </a:rPr>
              <a:t>“References”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Full name </a:t>
            </a: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of the author is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In text citations contain author’s </a:t>
            </a: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surname(s), </a:t>
            </a: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year of </a:t>
            </a: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publication and page(s) number ex</a:t>
            </a: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. </a:t>
            </a:r>
            <a:r>
              <a:rPr lang="en-GB" sz="1800" b="1" dirty="0" smtClean="0">
                <a:latin typeface="Titillium Web" panose="020B0604020202020204" charset="0"/>
                <a:cs typeface="Arial" panose="020B0604020202020204" pitchFamily="34" charset="0"/>
              </a:rPr>
              <a:t>(Cyrus 2009, 12) </a:t>
            </a:r>
            <a:endParaRPr lang="en-GB" sz="1800" b="1" dirty="0">
              <a:latin typeface="Titillium Web" panose="020B060402020202020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Commas are used in in-text citation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Title is in </a:t>
            </a: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italics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Titillium Web" panose="020B060402020202020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45" y="3140635"/>
            <a:ext cx="7474585" cy="145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6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47"/>
          <p:cNvSpPr txBox="1">
            <a:spLocks noGrp="1"/>
          </p:cNvSpPr>
          <p:nvPr>
            <p:ph type="title"/>
          </p:nvPr>
        </p:nvSpPr>
        <p:spPr>
          <a:xfrm>
            <a:off x="713225" y="574625"/>
            <a:ext cx="67530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dirty="0"/>
              <a:t>Conclusion</a:t>
            </a:r>
          </a:p>
        </p:txBody>
      </p:sp>
      <p:sp>
        <p:nvSpPr>
          <p:cNvPr id="707" name="Google Shape;707;p47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11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3225" y="1323975"/>
            <a:ext cx="7764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It </a:t>
            </a:r>
            <a:r>
              <a:rPr lang="en-GB" sz="1800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is important to </a:t>
            </a:r>
            <a:r>
              <a:rPr lang="en-GB" sz="1800" dirty="0" smtClean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acknowledge the </a:t>
            </a:r>
            <a:r>
              <a:rPr lang="en-GB" sz="1800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source of your ideas (reference) to avoid </a:t>
            </a:r>
            <a:r>
              <a:rPr lang="en-GB" sz="1800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  <a:hlinkClick r:id="rId3"/>
              </a:rPr>
              <a:t>plagiarism</a:t>
            </a:r>
            <a:r>
              <a:rPr lang="en-GB" sz="1800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. Anything that is not common knowledge must be </a:t>
            </a:r>
            <a:r>
              <a:rPr lang="en-GB" sz="1800" dirty="0" smtClean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cited </a:t>
            </a:r>
            <a:r>
              <a:rPr lang="en-GB" sz="1800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(</a:t>
            </a:r>
            <a:r>
              <a:rPr lang="en-GB" sz="1800" dirty="0" smtClean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referenced). </a:t>
            </a:r>
            <a:r>
              <a:rPr lang="en-GB" sz="1800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There are a variety of different </a:t>
            </a:r>
            <a:r>
              <a:rPr lang="en-GB" sz="1800" dirty="0" smtClean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styles of referencing that were mentioned in this presentation.</a:t>
            </a:r>
            <a:endParaRPr lang="en-GB" sz="1800" dirty="0">
              <a:solidFill>
                <a:schemeClr val="tx1"/>
              </a:solidFill>
              <a:latin typeface="Titillium Web" panose="020B0604020202020204" charset="0"/>
              <a:cs typeface="Andalus" panose="02020603050405020304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29920" y="1111655"/>
            <a:ext cx="7442189" cy="912300"/>
          </a:xfrm>
        </p:spPr>
        <p:txBody>
          <a:bodyPr/>
          <a:lstStyle/>
          <a:p>
            <a:r>
              <a:rPr lang="en-GB" sz="2000" dirty="0" smtClean="0"/>
              <a:t>Can you guess what referencing style is used for this reference?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12</a:t>
            </a:fld>
            <a:endParaRPr lang="de" sz="1400"/>
          </a:p>
        </p:txBody>
      </p:sp>
      <p:pic>
        <p:nvPicPr>
          <p:cNvPr id="2050" name="Picture 2" descr="Media - MLA Style Citation Examples - Research Guides at Northwest Missouri  State Universit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38446" r="168" b="20458"/>
          <a:stretch/>
        </p:blipFill>
        <p:spPr bwMode="auto">
          <a:xfrm>
            <a:off x="359100" y="2023955"/>
            <a:ext cx="8389534" cy="158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89725" y="3889916"/>
            <a:ext cx="5405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solidFill>
                  <a:schemeClr val="tx1"/>
                </a:solidFill>
                <a:latin typeface="Titillium Web" panose="020B0604020202020204" charset="0"/>
              </a:rPr>
              <a:t>MLA Style</a:t>
            </a:r>
            <a:endParaRPr lang="en-GB" sz="2000" b="1" u="sng" dirty="0">
              <a:solidFill>
                <a:schemeClr val="tx1"/>
              </a:solidFill>
              <a:latin typeface="Titillium Web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61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t-PT" sz="3200" dirty="0">
                <a:solidFill>
                  <a:srgbClr val="34444E"/>
                </a:solidFill>
                <a:latin typeface="Playfair Display Medium" panose="020B0604020202020204" charset="0"/>
                <a:cs typeface="Aref Ruqaa"/>
                <a:sym typeface="Aref Ruqaa"/>
              </a:rPr>
              <a:t>References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13</a:t>
            </a:fld>
            <a:endParaRPr lang="de" sz="1400"/>
          </a:p>
        </p:txBody>
      </p:sp>
      <p:sp>
        <p:nvSpPr>
          <p:cNvPr id="5" name="Rectangle 4"/>
          <p:cNvSpPr/>
          <p:nvPr/>
        </p:nvSpPr>
        <p:spPr>
          <a:xfrm>
            <a:off x="713226" y="1125200"/>
            <a:ext cx="79075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latin typeface="Titillium Web" panose="020B0604020202020204" charset="0"/>
              </a:rPr>
              <a:t>McCombes</a:t>
            </a:r>
            <a:r>
              <a:rPr lang="en-GB" sz="1600" dirty="0">
                <a:latin typeface="Titillium Web" panose="020B0604020202020204" charset="0"/>
              </a:rPr>
              <a:t>, S. (2021, October 12). </a:t>
            </a:r>
            <a:r>
              <a:rPr lang="en-GB" sz="1600" i="1" dirty="0" err="1">
                <a:latin typeface="Titillium Web" panose="020B0604020202020204" charset="0"/>
              </a:rPr>
              <a:t>Apa</a:t>
            </a:r>
            <a:r>
              <a:rPr lang="en-GB" sz="1600" i="1" dirty="0">
                <a:latin typeface="Titillium Web" panose="020B0604020202020204" charset="0"/>
              </a:rPr>
              <a:t> vs MLA: The key differences</a:t>
            </a:r>
            <a:r>
              <a:rPr lang="en-GB" sz="1600" dirty="0">
                <a:latin typeface="Titillium Web" panose="020B0604020202020204" charset="0"/>
              </a:rPr>
              <a:t>. </a:t>
            </a:r>
            <a:r>
              <a:rPr lang="en-GB" sz="1600" dirty="0" err="1">
                <a:latin typeface="Titillium Web" panose="020B0604020202020204" charset="0"/>
              </a:rPr>
              <a:t>Scribbr</a:t>
            </a:r>
            <a:r>
              <a:rPr lang="en-GB" sz="1600" dirty="0">
                <a:latin typeface="Titillium Web" panose="020B0604020202020204" charset="0"/>
              </a:rPr>
              <a:t>. Retrieved April 20, 2022, from https://www.scribbr.com/citing-sources/apa-vs-mla/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latin typeface="Titillium Web" panose="020B0604020202020204" charset="0"/>
              </a:rPr>
              <a:t>MLA style citation examples: Media</a:t>
            </a:r>
            <a:r>
              <a:rPr lang="en-GB" sz="1600" dirty="0">
                <a:latin typeface="Titillium Web" panose="020B0604020202020204" charset="0"/>
              </a:rPr>
              <a:t>. Research Guides. (</a:t>
            </a:r>
            <a:r>
              <a:rPr lang="en-GB" sz="1600" dirty="0" err="1">
                <a:latin typeface="Titillium Web" panose="020B0604020202020204" charset="0"/>
              </a:rPr>
              <a:t>n.d.</a:t>
            </a:r>
            <a:r>
              <a:rPr lang="en-GB" sz="1600" dirty="0">
                <a:latin typeface="Titillium Web" panose="020B0604020202020204" charset="0"/>
              </a:rPr>
              <a:t>). Retrieved April 20, 2022, from https://libguides.nwmissouri.edu/mla/media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latin typeface="Titillium Web" panose="020B0604020202020204" charset="0"/>
              </a:rPr>
              <a:t>Reference list (</a:t>
            </a:r>
            <a:r>
              <a:rPr lang="en-GB" sz="1600" i="1" dirty="0" err="1">
                <a:latin typeface="Titillium Web" panose="020B0604020202020204" charset="0"/>
              </a:rPr>
              <a:t>harvard</a:t>
            </a:r>
            <a:r>
              <a:rPr lang="en-GB" sz="1600" i="1" dirty="0">
                <a:latin typeface="Titillium Web" panose="020B0604020202020204" charset="0"/>
              </a:rPr>
              <a:t>) - academic English referencing system</a:t>
            </a:r>
            <a:r>
              <a:rPr lang="en-GB" sz="1600" dirty="0">
                <a:latin typeface="Titillium Web" panose="020B0604020202020204" charset="0"/>
              </a:rPr>
              <a:t>. Academic English UK. (2022, February 2). Retrieved April 20, 2022, from https://academic-englishuk.com/reference-list/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latin typeface="Titillium Web" panose="020B0604020202020204" charset="0"/>
              </a:rPr>
              <a:t>Referencing &amp; avoiding plagiarism: What's referencing?</a:t>
            </a:r>
            <a:r>
              <a:rPr lang="en-GB" sz="1600" dirty="0">
                <a:latin typeface="Titillium Web" panose="020B0604020202020204" charset="0"/>
              </a:rPr>
              <a:t> </a:t>
            </a:r>
            <a:r>
              <a:rPr lang="en-GB" sz="1600" dirty="0" err="1">
                <a:latin typeface="Titillium Web" panose="020B0604020202020204" charset="0"/>
              </a:rPr>
              <a:t>LibGuides</a:t>
            </a:r>
            <a:r>
              <a:rPr lang="en-GB" sz="1600" dirty="0">
                <a:latin typeface="Titillium Web" panose="020B0604020202020204" charset="0"/>
              </a:rPr>
              <a:t>. (</a:t>
            </a:r>
            <a:r>
              <a:rPr lang="en-GB" sz="1600" dirty="0" err="1">
                <a:latin typeface="Titillium Web" panose="020B0604020202020204" charset="0"/>
              </a:rPr>
              <a:t>n.d.</a:t>
            </a:r>
            <a:r>
              <a:rPr lang="en-GB" sz="1600" dirty="0">
                <a:latin typeface="Titillium Web" panose="020B0604020202020204" charset="0"/>
              </a:rPr>
              <a:t>). Retrieved April 20, 2022, from https://nuim.libguides.com/referencing </a:t>
            </a:r>
            <a:endParaRPr lang="en-GB" sz="1600" dirty="0">
              <a:effectLst/>
              <a:latin typeface="Titillium Web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17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40"/>
          <p:cNvSpPr txBox="1">
            <a:spLocks noGrp="1"/>
          </p:cNvSpPr>
          <p:nvPr>
            <p:ph type="title"/>
          </p:nvPr>
        </p:nvSpPr>
        <p:spPr>
          <a:xfrm>
            <a:off x="713225" y="499424"/>
            <a:ext cx="67530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dirty="0"/>
              <a:t>Objectives</a:t>
            </a:r>
          </a:p>
        </p:txBody>
      </p:sp>
      <p:sp>
        <p:nvSpPr>
          <p:cNvPr id="496" name="Google Shape;496;p40"/>
          <p:cNvSpPr txBox="1">
            <a:spLocks noGrp="1"/>
          </p:cNvSpPr>
          <p:nvPr>
            <p:ph type="body" idx="1"/>
          </p:nvPr>
        </p:nvSpPr>
        <p:spPr>
          <a:xfrm>
            <a:off x="713225" y="1180285"/>
            <a:ext cx="7648200" cy="359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/>
              <a:t>After this presentation you should be able to: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Know what referencing is.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List the different referencing styles.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Describe the difference in </a:t>
            </a:r>
            <a:r>
              <a:rPr lang="en-GB" sz="2000" dirty="0" err="1" smtClean="0"/>
              <a:t>Apa</a:t>
            </a:r>
            <a:r>
              <a:rPr lang="en-GB" sz="2000" dirty="0" smtClean="0"/>
              <a:t>, Harvard, </a:t>
            </a:r>
            <a:r>
              <a:rPr lang="en-GB" sz="2000" dirty="0" err="1" smtClean="0"/>
              <a:t>Mla</a:t>
            </a:r>
            <a:r>
              <a:rPr lang="en-GB" sz="2000" dirty="0" smtClean="0"/>
              <a:t>, and Chicago styles.</a:t>
            </a:r>
            <a:endParaRPr lang="en-GB" sz="2000" dirty="0"/>
          </a:p>
        </p:txBody>
      </p:sp>
      <p:sp>
        <p:nvSpPr>
          <p:cNvPr id="525" name="Google Shape;525;p40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41"/>
          <p:cNvSpPr txBox="1">
            <a:spLocks noGrp="1"/>
          </p:cNvSpPr>
          <p:nvPr>
            <p:ph type="title" idx="13"/>
          </p:nvPr>
        </p:nvSpPr>
        <p:spPr>
          <a:xfrm>
            <a:off x="6118964" y="2438698"/>
            <a:ext cx="33648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The Difference Between The Referencing Styles</a:t>
            </a:r>
            <a:endParaRPr dirty="0"/>
          </a:p>
        </p:txBody>
      </p:sp>
      <p:sp>
        <p:nvSpPr>
          <p:cNvPr id="531" name="Google Shape;531;p41"/>
          <p:cNvSpPr txBox="1">
            <a:spLocks noGrp="1"/>
          </p:cNvSpPr>
          <p:nvPr>
            <p:ph type="title"/>
          </p:nvPr>
        </p:nvSpPr>
        <p:spPr>
          <a:xfrm>
            <a:off x="713225" y="574625"/>
            <a:ext cx="67530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dirty="0"/>
              <a:t>Table of Contents</a:t>
            </a:r>
          </a:p>
        </p:txBody>
      </p:sp>
      <p:sp>
        <p:nvSpPr>
          <p:cNvPr id="532" name="Google Shape;532;p41"/>
          <p:cNvSpPr txBox="1">
            <a:spLocks noGrp="1"/>
          </p:cNvSpPr>
          <p:nvPr>
            <p:ph type="title" idx="9"/>
          </p:nvPr>
        </p:nvSpPr>
        <p:spPr>
          <a:xfrm>
            <a:off x="711311" y="2070709"/>
            <a:ext cx="33648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dirty="0" smtClean="0"/>
              <a:t>Introduction                                                                                                                                                                    </a:t>
            </a:r>
            <a:endParaRPr dirty="0"/>
          </a:p>
        </p:txBody>
      </p:sp>
      <p:sp>
        <p:nvSpPr>
          <p:cNvPr id="533" name="Google Shape;533;p41"/>
          <p:cNvSpPr txBox="1">
            <a:spLocks noGrp="1"/>
          </p:cNvSpPr>
          <p:nvPr>
            <p:ph type="title" idx="2"/>
          </p:nvPr>
        </p:nvSpPr>
        <p:spPr>
          <a:xfrm>
            <a:off x="711311" y="1476177"/>
            <a:ext cx="1143900" cy="47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dirty="0"/>
              <a:t>01.</a:t>
            </a:r>
            <a:endParaRPr dirty="0"/>
          </a:p>
        </p:txBody>
      </p:sp>
      <p:sp>
        <p:nvSpPr>
          <p:cNvPr id="535" name="Google Shape;535;p41"/>
          <p:cNvSpPr txBox="1">
            <a:spLocks noGrp="1"/>
          </p:cNvSpPr>
          <p:nvPr>
            <p:ph type="title" idx="3"/>
          </p:nvPr>
        </p:nvSpPr>
        <p:spPr>
          <a:xfrm>
            <a:off x="6225692" y="1425962"/>
            <a:ext cx="1143900" cy="47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dirty="0"/>
              <a:t>03.</a:t>
            </a:r>
            <a:endParaRPr dirty="0"/>
          </a:p>
        </p:txBody>
      </p:sp>
      <p:sp>
        <p:nvSpPr>
          <p:cNvPr id="537" name="Google Shape;537;p41"/>
          <p:cNvSpPr txBox="1">
            <a:spLocks noGrp="1"/>
          </p:cNvSpPr>
          <p:nvPr>
            <p:ph type="title" idx="14"/>
          </p:nvPr>
        </p:nvSpPr>
        <p:spPr>
          <a:xfrm>
            <a:off x="3206573" y="2003461"/>
            <a:ext cx="3364800" cy="9868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The different Referencing Styles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38" name="Google Shape;538;p41"/>
          <p:cNvSpPr txBox="1">
            <a:spLocks noGrp="1"/>
          </p:cNvSpPr>
          <p:nvPr>
            <p:ph type="title" idx="5"/>
          </p:nvPr>
        </p:nvSpPr>
        <p:spPr>
          <a:xfrm>
            <a:off x="3336017" y="1481906"/>
            <a:ext cx="1143900" cy="46522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dirty="0"/>
              <a:t>02.</a:t>
            </a:r>
            <a:endParaRPr dirty="0"/>
          </a:p>
        </p:txBody>
      </p:sp>
      <p:sp>
        <p:nvSpPr>
          <p:cNvPr id="540" name="Google Shape;540;p41"/>
          <p:cNvSpPr txBox="1">
            <a:spLocks noGrp="1"/>
          </p:cNvSpPr>
          <p:nvPr>
            <p:ph type="title" idx="15"/>
          </p:nvPr>
        </p:nvSpPr>
        <p:spPr>
          <a:xfrm>
            <a:off x="713213" y="3798925"/>
            <a:ext cx="33648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Conclusion</a:t>
            </a:r>
            <a:endParaRPr dirty="0"/>
          </a:p>
        </p:txBody>
      </p:sp>
      <p:sp>
        <p:nvSpPr>
          <p:cNvPr id="541" name="Google Shape;541;p41"/>
          <p:cNvSpPr txBox="1">
            <a:spLocks noGrp="1"/>
          </p:cNvSpPr>
          <p:nvPr>
            <p:ph type="title" idx="7"/>
          </p:nvPr>
        </p:nvSpPr>
        <p:spPr>
          <a:xfrm>
            <a:off x="713213" y="3204393"/>
            <a:ext cx="1143900" cy="47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dirty="0"/>
              <a:t>04.</a:t>
            </a:r>
            <a:endParaRPr dirty="0"/>
          </a:p>
        </p:txBody>
      </p:sp>
      <p:sp>
        <p:nvSpPr>
          <p:cNvPr id="556" name="Google Shape;556;p41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3</a:t>
            </a:fld>
            <a:endParaRPr>
              <a:solidFill>
                <a:schemeClr val="dk1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70002" y="2620623"/>
            <a:ext cx="3053700" cy="484800"/>
          </a:xfrm>
        </p:spPr>
        <p:txBody>
          <a:bodyPr/>
          <a:lstStyle/>
          <a:p>
            <a:r>
              <a:rPr lang="en-GB" sz="1600" dirty="0" smtClean="0"/>
              <a:t>What is referencing?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3398052" y="2899448"/>
            <a:ext cx="101983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D2F29"/>
              </a:buClr>
              <a:buSzPts val="3000"/>
            </a:pPr>
            <a:r>
              <a:rPr lang="de" sz="5000" dirty="0" smtClean="0">
                <a:solidFill>
                  <a:srgbClr val="916850"/>
                </a:solidFill>
                <a:latin typeface="Playfair Display Medium"/>
                <a:sym typeface="Playfair Display Medium"/>
              </a:rPr>
              <a:t>05.</a:t>
            </a:r>
            <a:endParaRPr lang="de" sz="5000" dirty="0">
              <a:solidFill>
                <a:srgbClr val="916850"/>
              </a:solidFill>
              <a:latin typeface="Playfair Display Medium"/>
              <a:sym typeface="Playfair Display Medium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36018" y="3723518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217AC7"/>
              </a:buClr>
              <a:buSzPts val="2500"/>
            </a:pPr>
            <a:r>
              <a:rPr lang="pt-PT" sz="2400" dirty="0">
                <a:solidFill>
                  <a:srgbClr val="34444E"/>
                </a:solidFill>
                <a:latin typeface="Playfair Display Medium" panose="020B0604020202020204" charset="0"/>
                <a:cs typeface="Aref Ruqaa"/>
                <a:sym typeface="Aref Ruqaa"/>
              </a:rPr>
              <a:t>References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43"/>
          <p:cNvSpPr txBox="1">
            <a:spLocks noGrp="1"/>
          </p:cNvSpPr>
          <p:nvPr>
            <p:ph type="title"/>
          </p:nvPr>
        </p:nvSpPr>
        <p:spPr>
          <a:xfrm>
            <a:off x="505407" y="3157927"/>
            <a:ext cx="5788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de" dirty="0"/>
              <a:t>Introduction</a:t>
            </a:r>
            <a:endParaRPr dirty="0"/>
          </a:p>
        </p:txBody>
      </p:sp>
      <p:sp>
        <p:nvSpPr>
          <p:cNvPr id="589" name="Google Shape;589;p43"/>
          <p:cNvSpPr txBox="1">
            <a:spLocks noGrp="1"/>
          </p:cNvSpPr>
          <p:nvPr>
            <p:ph type="title" idx="2"/>
          </p:nvPr>
        </p:nvSpPr>
        <p:spPr>
          <a:xfrm>
            <a:off x="1024953" y="1173345"/>
            <a:ext cx="3064800" cy="171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dirty="0"/>
              <a:t>01</a:t>
            </a:r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478" y="1007145"/>
            <a:ext cx="3624182" cy="2992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2"/>
          <p:cNvSpPr txBox="1">
            <a:spLocks noGrp="1"/>
          </p:cNvSpPr>
          <p:nvPr>
            <p:ph type="title"/>
          </p:nvPr>
        </p:nvSpPr>
        <p:spPr>
          <a:xfrm>
            <a:off x="713174" y="539500"/>
            <a:ext cx="6124043" cy="68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GB" sz="3200" dirty="0" smtClean="0"/>
              <a:t>What Is Referencing?</a:t>
            </a:r>
            <a:endParaRPr lang="en-GB" sz="3200" dirty="0"/>
          </a:p>
        </p:txBody>
      </p:sp>
      <p:sp>
        <p:nvSpPr>
          <p:cNvPr id="582" name="Google Shape;582;p42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5</a:t>
            </a:fld>
            <a:endParaRPr/>
          </a:p>
        </p:txBody>
      </p:sp>
      <p:sp>
        <p:nvSpPr>
          <p:cNvPr id="3" name="TextBox 2"/>
          <p:cNvSpPr txBox="1"/>
          <p:nvPr/>
        </p:nvSpPr>
        <p:spPr>
          <a:xfrm>
            <a:off x="713174" y="1473200"/>
            <a:ext cx="764850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Referencing</a:t>
            </a:r>
            <a:r>
              <a:rPr lang="en-GB" sz="1800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 acknowledges the books, articles, websites, and any other material used in the writing of a paper, essay or thesis</a:t>
            </a:r>
            <a:r>
              <a:rPr lang="en-GB" sz="1800" dirty="0" smtClean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.</a:t>
            </a:r>
          </a:p>
          <a:p>
            <a:endParaRPr lang="en-GB" sz="1800" dirty="0">
              <a:solidFill>
                <a:schemeClr val="tx1"/>
              </a:solidFill>
              <a:latin typeface="Titillium Web" panose="020B0604020202020204" charset="0"/>
              <a:cs typeface="Andalus" panose="02020603050405020304" pitchFamily="18" charset="-78"/>
            </a:endParaRP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5" y="2438400"/>
            <a:ext cx="7229476" cy="1562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44"/>
          <p:cNvSpPr txBox="1">
            <a:spLocks noGrp="1"/>
          </p:cNvSpPr>
          <p:nvPr>
            <p:ph type="title"/>
          </p:nvPr>
        </p:nvSpPr>
        <p:spPr>
          <a:xfrm>
            <a:off x="713225" y="479938"/>
            <a:ext cx="67530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dirty="0"/>
              <a:t/>
            </a:r>
            <a:br>
              <a:rPr lang="en-GB" dirty="0"/>
            </a:br>
            <a:r>
              <a:rPr lang="en-GB" sz="3200" dirty="0"/>
              <a:t>The different Referencing Types</a:t>
            </a:r>
          </a:p>
        </p:txBody>
      </p:sp>
      <p:sp>
        <p:nvSpPr>
          <p:cNvPr id="634" name="Google Shape;634;p44"/>
          <p:cNvSpPr txBox="1">
            <a:spLocks noGrp="1"/>
          </p:cNvSpPr>
          <p:nvPr>
            <p:ph type="sldNum" idx="12"/>
          </p:nvPr>
        </p:nvSpPr>
        <p:spPr>
          <a:xfrm>
            <a:off x="8072109" y="429002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6</a:t>
            </a:fld>
            <a:endParaRPr dirty="0">
              <a:solidFill>
                <a:schemeClr val="dk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3225" y="1310147"/>
            <a:ext cx="7706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A </a:t>
            </a:r>
            <a:r>
              <a:rPr lang="en-GB" sz="1800" b="1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Referencing Style</a:t>
            </a:r>
            <a:r>
              <a:rPr lang="en-GB" sz="1800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 is a set of rules telling you how to reference in a particular way. There are </a:t>
            </a:r>
            <a:r>
              <a:rPr lang="en-GB" sz="1800" dirty="0" smtClean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a variety </a:t>
            </a:r>
            <a:r>
              <a:rPr lang="en-GB" sz="1800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of different </a:t>
            </a:r>
            <a:r>
              <a:rPr lang="en-GB" sz="1800" dirty="0" smtClean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styles</a:t>
            </a:r>
            <a:r>
              <a:rPr lang="en-GB" sz="1800" dirty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 </a:t>
            </a:r>
            <a:r>
              <a:rPr lang="en-GB" sz="1800" dirty="0" smtClean="0">
                <a:solidFill>
                  <a:schemeClr val="tx1"/>
                </a:solidFill>
                <a:latin typeface="Titillium Web" panose="020B0604020202020204" charset="0"/>
                <a:cs typeface="Andalus" panose="02020603050405020304" pitchFamily="18" charset="-78"/>
              </a:rPr>
              <a:t>including:</a:t>
            </a:r>
            <a:endParaRPr lang="en-GB" sz="1800" dirty="0">
              <a:solidFill>
                <a:schemeClr val="tx1"/>
              </a:solidFill>
              <a:latin typeface="Titillium Web" panose="020B0604020202020204" charset="0"/>
              <a:cs typeface="Andalus" panose="02020603050405020304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3225" y="2070778"/>
            <a:ext cx="63829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dirty="0">
                <a:latin typeface="Titillium Web" panose="020B0604020202020204" charset="0"/>
                <a:cs typeface="Aldhabi" panose="01000000000000000000" pitchFamily="2" charset="-78"/>
              </a:rPr>
              <a:t>MLA (Modern Languages Association) Style</a:t>
            </a:r>
            <a:endParaRPr lang="en-GB" sz="1800" u="sng" dirty="0">
              <a:latin typeface="Titillium Web" panose="020B0604020202020204" charset="0"/>
              <a:cs typeface="Aldhabi" panose="01000000000000000000" pitchFamily="2" charset="-78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en-GB" sz="1800" dirty="0" smtClean="0">
              <a:latin typeface="Titillium Web" panose="020B0604020202020204" charset="0"/>
              <a:cs typeface="Aldhabi" panose="01000000000000000000" pitchFamily="2" charset="-78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dirty="0" smtClean="0">
                <a:latin typeface="Titillium Web" panose="020B0604020202020204" charset="0"/>
                <a:cs typeface="Aldhabi" panose="01000000000000000000" pitchFamily="2" charset="-78"/>
              </a:rPr>
              <a:t>APA</a:t>
            </a:r>
            <a:r>
              <a:rPr lang="en-GB" sz="1800" dirty="0">
                <a:latin typeface="Titillium Web" panose="020B0604020202020204" charset="0"/>
                <a:cs typeface="Aldhabi" panose="01000000000000000000" pitchFamily="2" charset="-78"/>
              </a:rPr>
              <a:t> (American Psychological </a:t>
            </a:r>
            <a:r>
              <a:rPr lang="en-GB" sz="1800" dirty="0" smtClean="0">
                <a:latin typeface="Titillium Web" panose="020B0604020202020204" charset="0"/>
                <a:cs typeface="Aldhabi" panose="01000000000000000000" pitchFamily="2" charset="-78"/>
              </a:rPr>
              <a:t>Association) </a:t>
            </a:r>
            <a:r>
              <a:rPr lang="en-GB" sz="1800" dirty="0">
                <a:latin typeface="Titillium Web" panose="020B0604020202020204" charset="0"/>
                <a:cs typeface="Aldhabi" panose="01000000000000000000" pitchFamily="2" charset="-78"/>
              </a:rPr>
              <a:t>Style</a:t>
            </a:r>
            <a:endParaRPr lang="en-GB" sz="1800" u="sng" dirty="0">
              <a:latin typeface="Titillium Web" panose="020B0604020202020204" charset="0"/>
              <a:cs typeface="Aldhabi" panose="01000000000000000000" pitchFamily="2" charset="-78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endParaRPr lang="en-GB" sz="1800" dirty="0" smtClean="0">
              <a:latin typeface="Titillium Web" panose="020B0604020202020204" charset="0"/>
              <a:cs typeface="Aldhabi" panose="01000000000000000000" pitchFamily="2" charset="-78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dirty="0" smtClean="0">
                <a:latin typeface="Titillium Web" panose="020B0604020202020204" charset="0"/>
                <a:cs typeface="Aldhabi" panose="01000000000000000000" pitchFamily="2" charset="-78"/>
              </a:rPr>
              <a:t>Harvard</a:t>
            </a:r>
            <a:r>
              <a:rPr lang="en-GB" sz="1800" dirty="0">
                <a:latin typeface="Titillium Web" panose="020B0604020202020204" charset="0"/>
                <a:cs typeface="Aldhabi" panose="01000000000000000000" pitchFamily="2" charset="-78"/>
              </a:rPr>
              <a:t> Style</a:t>
            </a:r>
            <a:endParaRPr lang="en-GB" sz="1800" u="sng" dirty="0">
              <a:latin typeface="Titillium Web" panose="020B0604020202020204" charset="0"/>
              <a:cs typeface="Aldhabi" panose="01000000000000000000" pitchFamily="2" charset="-78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en-GB" sz="1800" dirty="0" smtClean="0">
              <a:latin typeface="Titillium Web" panose="020B0604020202020204" charset="0"/>
              <a:cs typeface="Aldhabi" panose="01000000000000000000" pitchFamily="2" charset="-78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dirty="0">
                <a:latin typeface="Titillium Web" panose="020B0604020202020204" charset="0"/>
                <a:cs typeface="Aldhabi" panose="01000000000000000000" pitchFamily="2" charset="-78"/>
              </a:rPr>
              <a:t>Chicago Style</a:t>
            </a:r>
            <a:endParaRPr lang="en-GB" sz="1800" u="sng" dirty="0">
              <a:latin typeface="Titillium Web" panose="020B0604020202020204" charset="0"/>
              <a:cs typeface="Aldhabi" panose="010000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46"/>
          <p:cNvSpPr txBox="1">
            <a:spLocks noGrp="1"/>
          </p:cNvSpPr>
          <p:nvPr>
            <p:ph type="title"/>
          </p:nvPr>
        </p:nvSpPr>
        <p:spPr>
          <a:xfrm>
            <a:off x="713225" y="574625"/>
            <a:ext cx="6753000" cy="4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dirty="0"/>
              <a:t>The Difference Between The Referencing Styles</a:t>
            </a:r>
          </a:p>
        </p:txBody>
      </p:sp>
      <p:sp>
        <p:nvSpPr>
          <p:cNvPr id="664" name="Google Shape;664;p46"/>
          <p:cNvSpPr txBox="1">
            <a:spLocks noGrp="1"/>
          </p:cNvSpPr>
          <p:nvPr>
            <p:ph type="title" idx="4"/>
          </p:nvPr>
        </p:nvSpPr>
        <p:spPr>
          <a:xfrm>
            <a:off x="778586" y="1313228"/>
            <a:ext cx="5784912" cy="71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b="1" dirty="0">
                <a:latin typeface="Titillium Web" panose="020B0604020202020204" charset="0"/>
                <a:cs typeface="Aldhabi" panose="01000000000000000000" pitchFamily="2" charset="-78"/>
              </a:rPr>
              <a:t>MLA </a:t>
            </a:r>
            <a:r>
              <a:rPr lang="en-GB" sz="1800" dirty="0">
                <a:latin typeface="Titillium Web" panose="020B0604020202020204" charset="0"/>
                <a:cs typeface="Aldhabi" panose="01000000000000000000" pitchFamily="2" charset="-78"/>
              </a:rPr>
              <a:t>(Modern Languages Association) Style</a:t>
            </a:r>
            <a:endParaRPr lang="en-GB" sz="1800" u="sng" dirty="0">
              <a:latin typeface="Titillium Web" panose="020B0604020202020204" charset="0"/>
              <a:cs typeface="Aldhabi" panose="010000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8175" y="4286250"/>
            <a:ext cx="514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Playfair Display Medium" panose="020B0604020202020204" charset="0"/>
              </a:rPr>
              <a:t>7</a:t>
            </a:r>
            <a:endParaRPr lang="en-GB" dirty="0">
              <a:latin typeface="Playfair Display Medium" panose="020B060402020202020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7500" y="1884774"/>
            <a:ext cx="75043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tillium Web" panose="020B0604020202020204" charset="0"/>
              </a:rPr>
              <a:t>Title is underlined; all major words are capitalised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tillium Web" panose="020B0604020202020204" charset="0"/>
              </a:rPr>
              <a:t>Sources page is titled </a:t>
            </a:r>
            <a:r>
              <a:rPr lang="en-GB" sz="1800" b="1" dirty="0" smtClean="0">
                <a:latin typeface="Titillium Web" panose="020B0604020202020204" charset="0"/>
              </a:rPr>
              <a:t>“Works cited”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tillium Web" panose="020B0604020202020204" charset="0"/>
              </a:rPr>
              <a:t>Full name of author is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tillium Web" panose="020B0604020202020204" charset="0"/>
              </a:rPr>
              <a:t>In text citation contains authors name and page numbers </a:t>
            </a:r>
            <a:r>
              <a:rPr lang="en-GB" sz="1800" b="1" dirty="0" smtClean="0">
                <a:latin typeface="Titillium Web" panose="020B0604020202020204" charset="0"/>
              </a:rPr>
              <a:t>(Smith 25)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226" t="9612" r="2765" b="1629"/>
          <a:stretch/>
        </p:blipFill>
        <p:spPr>
          <a:xfrm>
            <a:off x="1026160" y="3052992"/>
            <a:ext cx="6846465" cy="1798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46"/>
          <p:cNvSpPr txBox="1">
            <a:spLocks noGrp="1"/>
          </p:cNvSpPr>
          <p:nvPr>
            <p:ph type="title" idx="4"/>
          </p:nvPr>
        </p:nvSpPr>
        <p:spPr>
          <a:xfrm>
            <a:off x="591305" y="538774"/>
            <a:ext cx="5784912" cy="71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b="1" dirty="0">
                <a:latin typeface="Titillium Web" panose="020B0604020202020204" charset="0"/>
                <a:cs typeface="Aldhabi" panose="01000000000000000000" pitchFamily="2" charset="-78"/>
              </a:rPr>
              <a:t>APA</a:t>
            </a:r>
            <a:r>
              <a:rPr lang="en-GB" sz="1800" dirty="0">
                <a:latin typeface="Titillium Web" panose="020B0604020202020204" charset="0"/>
                <a:cs typeface="Aldhabi" panose="01000000000000000000" pitchFamily="2" charset="-78"/>
              </a:rPr>
              <a:t> (American Psychological Association) Style</a:t>
            </a:r>
            <a:endParaRPr lang="en-GB" sz="1800" u="sng" dirty="0">
              <a:latin typeface="Titillium Web" panose="020B0604020202020204" charset="0"/>
              <a:cs typeface="Aldhabi" panose="010000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8175" y="4286250"/>
            <a:ext cx="514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Playfair Display Medium" panose="020B0604020202020204" charset="0"/>
              </a:rPr>
              <a:t>7</a:t>
            </a:r>
            <a:endParaRPr lang="en-GB" dirty="0">
              <a:latin typeface="Playfair Display Medium" panose="020B060402020202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55" y="3166099"/>
            <a:ext cx="7275495" cy="14279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5155" y="1227252"/>
            <a:ext cx="509016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Source page is titled as </a:t>
            </a:r>
            <a:r>
              <a:rPr lang="en-GB" sz="1800" b="1" dirty="0" smtClean="0">
                <a:latin typeface="Titillium Web" panose="020B0604020202020204" charset="0"/>
                <a:cs typeface="Arial" panose="020B0604020202020204" pitchFamily="34" charset="0"/>
              </a:rPr>
              <a:t>“References”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Last name of the author is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In text citations contain author’s name and year of publication ex. </a:t>
            </a:r>
            <a:r>
              <a:rPr lang="en-GB" sz="1800" b="1" dirty="0" smtClean="0">
                <a:latin typeface="Titillium Web" panose="020B0604020202020204" charset="0"/>
                <a:cs typeface="Arial" panose="020B0604020202020204" pitchFamily="34" charset="0"/>
              </a:rPr>
              <a:t>(Smith, 2022)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Commas are used in in-text citation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Title is in italics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73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46"/>
          <p:cNvSpPr txBox="1">
            <a:spLocks noGrp="1"/>
          </p:cNvSpPr>
          <p:nvPr>
            <p:ph type="title" idx="4"/>
          </p:nvPr>
        </p:nvSpPr>
        <p:spPr>
          <a:xfrm>
            <a:off x="591305" y="458694"/>
            <a:ext cx="5784912" cy="71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b="1" dirty="0">
                <a:latin typeface="Titillium Web" panose="020B0604020202020204" charset="0"/>
                <a:cs typeface="Aldhabi" panose="01000000000000000000" pitchFamily="2" charset="-78"/>
              </a:rPr>
              <a:t>Harvard </a:t>
            </a:r>
            <a:r>
              <a:rPr lang="en-GB" sz="1800" dirty="0" smtClean="0">
                <a:latin typeface="Titillium Web" panose="020B0604020202020204" charset="0"/>
                <a:cs typeface="Aldhabi" panose="01000000000000000000" pitchFamily="2" charset="-78"/>
              </a:rPr>
              <a:t>Style</a:t>
            </a:r>
            <a:endParaRPr lang="en-GB" sz="1800" u="sng" dirty="0">
              <a:latin typeface="Titillium Web" panose="020B0604020202020204" charset="0"/>
              <a:cs typeface="Aldhabi" panose="010000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8175" y="4286250"/>
            <a:ext cx="514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Playfair Display Medium" panose="020B0604020202020204" charset="0"/>
              </a:rPr>
              <a:t>7</a:t>
            </a:r>
            <a:endParaRPr lang="en-GB" dirty="0">
              <a:latin typeface="Playfair Display Medium" panose="020B060402020202020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50" y="1171764"/>
            <a:ext cx="79069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Source page is titled as </a:t>
            </a:r>
            <a:r>
              <a:rPr lang="en-GB" sz="1800" b="1" dirty="0" smtClean="0">
                <a:latin typeface="Titillium Web" panose="020B0604020202020204" charset="0"/>
                <a:cs typeface="Arial" panose="020B0604020202020204" pitchFamily="34" charset="0"/>
              </a:rPr>
              <a:t>“Reference List”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Last name of the author </a:t>
            </a: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and is initial is used</a:t>
            </a:r>
            <a:endParaRPr lang="en-GB" sz="1800" b="1" dirty="0" smtClean="0">
              <a:latin typeface="Titillium Web" panose="020B060402020202020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In text citations contain </a:t>
            </a: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author’s last </a:t>
            </a: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name and year of </a:t>
            </a:r>
            <a:r>
              <a:rPr lang="en-GB" sz="1800" dirty="0" smtClean="0">
                <a:latin typeface="Titillium Web" panose="020B0604020202020204" charset="0"/>
                <a:cs typeface="Arial" panose="020B0604020202020204" pitchFamily="34" charset="0"/>
              </a:rPr>
              <a:t>publication and a page number if relevant ex</a:t>
            </a: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. </a:t>
            </a:r>
            <a:r>
              <a:rPr lang="en-GB" sz="1800" b="1" dirty="0" smtClean="0">
                <a:latin typeface="Titillium Web" panose="020B0604020202020204" charset="0"/>
                <a:cs typeface="Arial" panose="020B0604020202020204" pitchFamily="34" charset="0"/>
              </a:rPr>
              <a:t>Smith and Paula (2022, p.8)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Commas are used in in-text citation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Titillium Web" panose="020B0604020202020204" charset="0"/>
                <a:cs typeface="Arial" panose="020B0604020202020204" pitchFamily="34" charset="0"/>
              </a:rPr>
              <a:t>Title is in italics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585" y="2915439"/>
            <a:ext cx="6339361" cy="187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68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rman Recipes Workshop by Slidesgo">
  <a:themeElements>
    <a:clrScheme name="Simple Light">
      <a:dk1>
        <a:srgbClr val="3D2F29"/>
      </a:dk1>
      <a:lt1>
        <a:srgbClr val="F5EAE0"/>
      </a:lt1>
      <a:dk2>
        <a:srgbClr val="916850"/>
      </a:dk2>
      <a:lt2>
        <a:srgbClr val="AE9384"/>
      </a:lt2>
      <a:accent1>
        <a:srgbClr val="A19A7D"/>
      </a:accent1>
      <a:accent2>
        <a:srgbClr val="827B5E"/>
      </a:accent2>
      <a:accent3>
        <a:srgbClr val="F3CBB9"/>
      </a:accent3>
      <a:accent4>
        <a:srgbClr val="FDA583"/>
      </a:accent4>
      <a:accent5>
        <a:srgbClr val="FFFFFF"/>
      </a:accent5>
      <a:accent6>
        <a:srgbClr val="FFFFFF"/>
      </a:accent6>
      <a:hlink>
        <a:srgbClr val="3D2F2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443</Words>
  <Application>Microsoft Office PowerPoint</Application>
  <PresentationFormat>On-screen Show (16:9)</PresentationFormat>
  <Paragraphs>81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Andalus</vt:lpstr>
      <vt:lpstr>Playfair Display ExtraBold</vt:lpstr>
      <vt:lpstr>Titillium Web</vt:lpstr>
      <vt:lpstr>Aref Ruqaa</vt:lpstr>
      <vt:lpstr>Microsoft Tai Le</vt:lpstr>
      <vt:lpstr>Aldhabi</vt:lpstr>
      <vt:lpstr>Playfair Display Medium</vt:lpstr>
      <vt:lpstr>Wingdings</vt:lpstr>
      <vt:lpstr>Arial</vt:lpstr>
      <vt:lpstr>Playfair Display SemiBold</vt:lpstr>
      <vt:lpstr>Palatino Linotype</vt:lpstr>
      <vt:lpstr>German Recipes Workshop by Slidesgo</vt:lpstr>
      <vt:lpstr>Referencing Styles &amp; The Differences Between Them</vt:lpstr>
      <vt:lpstr>Objectives</vt:lpstr>
      <vt:lpstr>The Difference Between The Referencing Styles</vt:lpstr>
      <vt:lpstr>Introduction</vt:lpstr>
      <vt:lpstr>What Is Referencing?</vt:lpstr>
      <vt:lpstr> The different Referencing Types</vt:lpstr>
      <vt:lpstr>The Difference Between The Referencing Styles</vt:lpstr>
      <vt:lpstr>APA (American Psychological Association) Style</vt:lpstr>
      <vt:lpstr>Harvard Style</vt:lpstr>
      <vt:lpstr>Chicago Style</vt:lpstr>
      <vt:lpstr>Conclusion</vt:lpstr>
      <vt:lpstr>Question 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Different Referencing Types &amp; The Differences Between Them</dc:title>
  <dc:creator>arwa essa</dc:creator>
  <cp:lastModifiedBy>Maher Fattouh</cp:lastModifiedBy>
  <cp:revision>20</cp:revision>
  <dcterms:modified xsi:type="dcterms:W3CDTF">2022-06-06T08:44:05Z</dcterms:modified>
</cp:coreProperties>
</file>