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4" r:id="rId1"/>
  </p:sldMasterIdLst>
  <p:notesMasterIdLst>
    <p:notesMasterId r:id="rId18"/>
  </p:notesMasterIdLst>
  <p:sldIdLst>
    <p:sldId id="256" r:id="rId2"/>
    <p:sldId id="258" r:id="rId3"/>
    <p:sldId id="260" r:id="rId4"/>
    <p:sldId id="259" r:id="rId5"/>
    <p:sldId id="266" r:id="rId6"/>
    <p:sldId id="261" r:id="rId7"/>
    <p:sldId id="313" r:id="rId8"/>
    <p:sldId id="257" r:id="rId9"/>
    <p:sldId id="262" r:id="rId10"/>
    <p:sldId id="314" r:id="rId11"/>
    <p:sldId id="315" r:id="rId12"/>
    <p:sldId id="316" r:id="rId13"/>
    <p:sldId id="317" r:id="rId14"/>
    <p:sldId id="318" r:id="rId15"/>
    <p:sldId id="277" r:id="rId16"/>
    <p:sldId id="280" r:id="rId17"/>
  </p:sldIdLst>
  <p:sldSz cx="9144000" cy="5143500" type="screen16x9"/>
  <p:notesSz cx="6858000" cy="9144000"/>
  <p:embeddedFontLst>
    <p:embeddedFont>
      <p:font typeface="Lato" panose="020B0604020202020204" charset="0"/>
      <p:regular r:id="rId19"/>
      <p:bold r:id="rId20"/>
      <p:italic r:id="rId21"/>
      <p:boldItalic r:id="rId22"/>
    </p:embeddedFont>
    <p:embeddedFont>
      <p:font typeface="Anaheim" panose="020B0604020202020204" charset="0"/>
      <p:regular r:id="rId23"/>
    </p:embeddedFont>
    <p:embeddedFont>
      <p:font typeface="Viga" panose="020B0604020202020204" charset="0"/>
      <p:regular r:id="rId24"/>
    </p:embeddedFont>
    <p:embeddedFont>
      <p:font typeface="Poppins" panose="020B0604020202020204" charset="0"/>
      <p:regular r:id="rId25"/>
      <p:bold r:id="rId26"/>
      <p:italic r:id="rId27"/>
      <p:boldItalic r:id="rId28"/>
    </p:embeddedFont>
    <p:embeddedFont>
      <p:font typeface="Roboto Condensed Light" panose="020B0604020202020204" charset="0"/>
      <p:regular r:id="rId29"/>
      <p:italic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48BA2B9-506E-48E2-9452-1E8A411F61FD}">
  <a:tblStyle styleId="{648BA2B9-506E-48E2-9452-1E8A411F61FD}"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756"/>
    <p:restoredTop sz="94461"/>
  </p:normalViewPr>
  <p:slideViewPr>
    <p:cSldViewPr snapToGrid="0" snapToObjects="1">
      <p:cViewPr varScale="1">
        <p:scale>
          <a:sx n="91" d="100"/>
          <a:sy n="91" d="100"/>
        </p:scale>
        <p:origin x="61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font" Target="fonts/font3.fntdata"/><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7.fntdata"/><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29"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openxmlformats.org/officeDocument/2006/relationships/font" Target="fonts/font10.fntdata"/><Relationship Id="rId10" Type="http://schemas.openxmlformats.org/officeDocument/2006/relationships/slide" Target="slides/slide9.xml"/><Relationship Id="rId19" Type="http://schemas.openxmlformats.org/officeDocument/2006/relationships/font" Target="fonts/font1.fntdata"/><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font" Target="fonts/font12.fntdata"/><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46216186"/>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ge819e7bb23_0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7" name="Google Shape;177;ge819e7bb23_0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276185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e9fa8e32c0_0_3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1" name="Google Shape;321;ge9fa8e32c0_0_3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10156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e9fa8e32c0_0_3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1" name="Google Shape;321;ge9fa8e32c0_0_3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965216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e9fa8e32c0_0_3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1" name="Google Shape;321;ge9fa8e32c0_0_3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314537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e9fa8e32c0_0_3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1" name="Google Shape;321;ge9fa8e32c0_0_3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509776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8"/>
        <p:cNvGrpSpPr/>
        <p:nvPr/>
      </p:nvGrpSpPr>
      <p:grpSpPr>
        <a:xfrm>
          <a:off x="0" y="0"/>
          <a:ext cx="0" cy="0"/>
          <a:chOff x="0" y="0"/>
          <a:chExt cx="0" cy="0"/>
        </a:xfrm>
      </p:grpSpPr>
      <p:sp>
        <p:nvSpPr>
          <p:cNvPr id="819" name="Google Shape;819;ge9fa8e32c0_0_5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0" name="Google Shape;820;ge9fa8e32c0_0_5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642843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3"/>
        <p:cNvGrpSpPr/>
        <p:nvPr/>
      </p:nvGrpSpPr>
      <p:grpSpPr>
        <a:xfrm>
          <a:off x="0" y="0"/>
          <a:ext cx="0" cy="0"/>
          <a:chOff x="0" y="0"/>
          <a:chExt cx="0" cy="0"/>
        </a:xfrm>
      </p:grpSpPr>
      <p:sp>
        <p:nvSpPr>
          <p:cNvPr id="894" name="Google Shape;894;ge9fa8e32c0_0_14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5" name="Google Shape;895;ge9fa8e32c0_0_14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927731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5"/>
        <p:cNvGrpSpPr/>
        <p:nvPr/>
      </p:nvGrpSpPr>
      <p:grpSpPr>
        <a:xfrm>
          <a:off x="0" y="0"/>
          <a:ext cx="0" cy="0"/>
          <a:chOff x="0" y="0"/>
          <a:chExt cx="0" cy="0"/>
        </a:xfrm>
      </p:grpSpPr>
      <p:sp>
        <p:nvSpPr>
          <p:cNvPr id="966" name="Google Shape;966;ge9fa8e32c0_0_15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7" name="Google Shape;967;ge9fa8e32c0_0_15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748048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e9ba7db025_0_3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ge9ba7db025_0_3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868010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eab50ffbc2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6" name="Google Shape;276;geab50ffbc2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10283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ge9ba7db025_0_4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8" name="Google Shape;248;ge9ba7db025_0_4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227212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6"/>
        <p:cNvGrpSpPr/>
        <p:nvPr/>
      </p:nvGrpSpPr>
      <p:grpSpPr>
        <a:xfrm>
          <a:off x="0" y="0"/>
          <a:ext cx="0" cy="0"/>
          <a:chOff x="0" y="0"/>
          <a:chExt cx="0" cy="0"/>
        </a:xfrm>
      </p:grpSpPr>
      <p:sp>
        <p:nvSpPr>
          <p:cNvPr id="567" name="Google Shape;567;ge9fa8e32c0_0_4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8" name="Google Shape;568;ge9fa8e32c0_0_4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165713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ge9ba7db025_0_4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9" name="Google Shape;289;ge9ba7db025_0_4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371759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6"/>
        <p:cNvGrpSpPr/>
        <p:nvPr/>
      </p:nvGrpSpPr>
      <p:grpSpPr>
        <a:xfrm>
          <a:off x="0" y="0"/>
          <a:ext cx="0" cy="0"/>
          <a:chOff x="0" y="0"/>
          <a:chExt cx="0" cy="0"/>
        </a:xfrm>
      </p:grpSpPr>
      <p:sp>
        <p:nvSpPr>
          <p:cNvPr id="567" name="Google Shape;567;ge9fa8e32c0_0_4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8" name="Google Shape;568;ge9fa8e32c0_0_4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248714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ge9ba7db025_0_2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3" name="Google Shape;203;ge9ba7db025_0_2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71464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e9fa8e32c0_0_3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1" name="Google Shape;321;ge9fa8e32c0_0_3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940820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grpSp>
        <p:nvGrpSpPr>
          <p:cNvPr id="10" name="Google Shape;10;p2"/>
          <p:cNvGrpSpPr/>
          <p:nvPr/>
        </p:nvGrpSpPr>
        <p:grpSpPr>
          <a:xfrm>
            <a:off x="439141" y="549623"/>
            <a:ext cx="8265969" cy="4044356"/>
            <a:chOff x="3237025" y="2070300"/>
            <a:chExt cx="3165825" cy="1425575"/>
          </a:xfrm>
        </p:grpSpPr>
        <p:sp>
          <p:nvSpPr>
            <p:cNvPr id="11" name="Google Shape;11;p2"/>
            <p:cNvSpPr/>
            <p:nvPr/>
          </p:nvSpPr>
          <p:spPr>
            <a:xfrm>
              <a:off x="3282500" y="2871225"/>
              <a:ext cx="576325" cy="577275"/>
            </a:xfrm>
            <a:custGeom>
              <a:avLst/>
              <a:gdLst/>
              <a:ahLst/>
              <a:cxnLst/>
              <a:rect l="l" t="t" r="r" b="b"/>
              <a:pathLst>
                <a:path w="23053" h="23091" extrusionOk="0">
                  <a:moveTo>
                    <a:pt x="1" y="759"/>
                  </a:moveTo>
                  <a:lnTo>
                    <a:pt x="22294" y="23090"/>
                  </a:lnTo>
                  <a:cubicBezTo>
                    <a:pt x="22294" y="23090"/>
                    <a:pt x="23053" y="11640"/>
                    <a:pt x="17252" y="5839"/>
                  </a:cubicBezTo>
                  <a:cubicBezTo>
                    <a:pt x="11451" y="1"/>
                    <a:pt x="1" y="759"/>
                    <a:pt x="1" y="759"/>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5781025" y="2116750"/>
              <a:ext cx="577275" cy="577250"/>
            </a:xfrm>
            <a:custGeom>
              <a:avLst/>
              <a:gdLst/>
              <a:ahLst/>
              <a:cxnLst/>
              <a:rect l="l" t="t" r="r" b="b"/>
              <a:pathLst>
                <a:path w="23091" h="23090" extrusionOk="0">
                  <a:moveTo>
                    <a:pt x="23090" y="22332"/>
                  </a:moveTo>
                  <a:lnTo>
                    <a:pt x="759" y="0"/>
                  </a:lnTo>
                  <a:cubicBezTo>
                    <a:pt x="759" y="0"/>
                    <a:pt x="1" y="11450"/>
                    <a:pt x="5802" y="17289"/>
                  </a:cubicBezTo>
                  <a:cubicBezTo>
                    <a:pt x="11640" y="23090"/>
                    <a:pt x="23090" y="22332"/>
                    <a:pt x="23090" y="22332"/>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3237025" y="2070300"/>
              <a:ext cx="3165825" cy="1425575"/>
            </a:xfrm>
            <a:custGeom>
              <a:avLst/>
              <a:gdLst/>
              <a:ahLst/>
              <a:cxnLst/>
              <a:rect l="l" t="t" r="r" b="b"/>
              <a:pathLst>
                <a:path w="126633" h="57023" extrusionOk="0">
                  <a:moveTo>
                    <a:pt x="109685" y="17100"/>
                  </a:moveTo>
                  <a:cubicBezTo>
                    <a:pt x="102519" y="9934"/>
                    <a:pt x="107448" y="1"/>
                    <a:pt x="97097" y="266"/>
                  </a:cubicBezTo>
                  <a:lnTo>
                    <a:pt x="97097" y="228"/>
                  </a:lnTo>
                  <a:lnTo>
                    <a:pt x="28398" y="228"/>
                  </a:lnTo>
                  <a:cubicBezTo>
                    <a:pt x="13156" y="228"/>
                    <a:pt x="683" y="12285"/>
                    <a:pt x="152" y="27526"/>
                  </a:cubicBezTo>
                  <a:cubicBezTo>
                    <a:pt x="0" y="37611"/>
                    <a:pt x="9858" y="32796"/>
                    <a:pt x="16985" y="39924"/>
                  </a:cubicBezTo>
                  <a:cubicBezTo>
                    <a:pt x="24113" y="47052"/>
                    <a:pt x="19222" y="57023"/>
                    <a:pt x="29573" y="56758"/>
                  </a:cubicBezTo>
                  <a:lnTo>
                    <a:pt x="29573" y="56758"/>
                  </a:lnTo>
                  <a:lnTo>
                    <a:pt x="98273" y="56758"/>
                  </a:lnTo>
                  <a:cubicBezTo>
                    <a:pt x="113514" y="56758"/>
                    <a:pt x="125988" y="44701"/>
                    <a:pt x="126519" y="29498"/>
                  </a:cubicBezTo>
                  <a:cubicBezTo>
                    <a:pt x="126632" y="19412"/>
                    <a:pt x="116813" y="24227"/>
                    <a:pt x="109685" y="17100"/>
                  </a:cubicBezTo>
                  <a:close/>
                </a:path>
              </a:pathLst>
            </a:custGeom>
            <a:solidFill>
              <a:schemeClr val="accent1"/>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3279675" y="2888300"/>
              <a:ext cx="560200" cy="561150"/>
            </a:xfrm>
            <a:custGeom>
              <a:avLst/>
              <a:gdLst/>
              <a:ahLst/>
              <a:cxnLst/>
              <a:rect l="l" t="t" r="r" b="b"/>
              <a:pathLst>
                <a:path w="22408" h="22446" extrusionOk="0">
                  <a:moveTo>
                    <a:pt x="0" y="0"/>
                  </a:moveTo>
                  <a:lnTo>
                    <a:pt x="0" y="0"/>
                  </a:lnTo>
                  <a:cubicBezTo>
                    <a:pt x="910" y="1100"/>
                    <a:pt x="2313" y="1744"/>
                    <a:pt x="3640" y="2237"/>
                  </a:cubicBezTo>
                  <a:cubicBezTo>
                    <a:pt x="5005" y="2654"/>
                    <a:pt x="6408" y="2957"/>
                    <a:pt x="7773" y="3337"/>
                  </a:cubicBezTo>
                  <a:cubicBezTo>
                    <a:pt x="9137" y="3716"/>
                    <a:pt x="10427" y="4247"/>
                    <a:pt x="11678" y="4891"/>
                  </a:cubicBezTo>
                  <a:cubicBezTo>
                    <a:pt x="14180" y="6180"/>
                    <a:pt x="16227" y="8228"/>
                    <a:pt x="17554" y="10730"/>
                  </a:cubicBezTo>
                  <a:cubicBezTo>
                    <a:pt x="18199" y="11981"/>
                    <a:pt x="18730" y="13308"/>
                    <a:pt x="19109" y="14635"/>
                  </a:cubicBezTo>
                  <a:cubicBezTo>
                    <a:pt x="19526" y="16000"/>
                    <a:pt x="19791" y="17403"/>
                    <a:pt x="20208" y="18768"/>
                  </a:cubicBezTo>
                  <a:cubicBezTo>
                    <a:pt x="20701" y="20132"/>
                    <a:pt x="21346" y="21497"/>
                    <a:pt x="22407" y="22445"/>
                  </a:cubicBezTo>
                  <a:cubicBezTo>
                    <a:pt x="21535" y="21346"/>
                    <a:pt x="20929" y="20019"/>
                    <a:pt x="20663" y="18654"/>
                  </a:cubicBezTo>
                  <a:cubicBezTo>
                    <a:pt x="20284" y="17289"/>
                    <a:pt x="19981" y="15886"/>
                    <a:pt x="19564" y="14521"/>
                  </a:cubicBezTo>
                  <a:cubicBezTo>
                    <a:pt x="19185" y="13118"/>
                    <a:pt x="18654" y="11791"/>
                    <a:pt x="17971" y="10502"/>
                  </a:cubicBezTo>
                  <a:cubicBezTo>
                    <a:pt x="16606" y="7924"/>
                    <a:pt x="14483" y="5801"/>
                    <a:pt x="11905" y="4436"/>
                  </a:cubicBezTo>
                  <a:cubicBezTo>
                    <a:pt x="10654" y="3792"/>
                    <a:pt x="9289" y="3261"/>
                    <a:pt x="7924" y="2882"/>
                  </a:cubicBezTo>
                  <a:cubicBezTo>
                    <a:pt x="6521" y="2465"/>
                    <a:pt x="5119" y="2161"/>
                    <a:pt x="3792" y="1744"/>
                  </a:cubicBezTo>
                  <a:cubicBezTo>
                    <a:pt x="2389" y="1479"/>
                    <a:pt x="1100" y="872"/>
                    <a:pt x="0" y="0"/>
                  </a:cubicBezTo>
                  <a:close/>
                </a:path>
              </a:pathLst>
            </a:custGeom>
            <a:solidFill>
              <a:schemeClr val="accent3"/>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5800000" y="2117700"/>
              <a:ext cx="561150" cy="560200"/>
            </a:xfrm>
            <a:custGeom>
              <a:avLst/>
              <a:gdLst/>
              <a:ahLst/>
              <a:cxnLst/>
              <a:rect l="l" t="t" r="r" b="b"/>
              <a:pathLst>
                <a:path w="22446" h="22408" extrusionOk="0">
                  <a:moveTo>
                    <a:pt x="0" y="0"/>
                  </a:moveTo>
                  <a:lnTo>
                    <a:pt x="0" y="0"/>
                  </a:lnTo>
                  <a:cubicBezTo>
                    <a:pt x="872" y="1100"/>
                    <a:pt x="1479" y="2389"/>
                    <a:pt x="1744" y="3792"/>
                  </a:cubicBezTo>
                  <a:cubicBezTo>
                    <a:pt x="2161" y="5119"/>
                    <a:pt x="2465" y="6521"/>
                    <a:pt x="2844" y="7886"/>
                  </a:cubicBezTo>
                  <a:cubicBezTo>
                    <a:pt x="3261" y="9289"/>
                    <a:pt x="3792" y="10616"/>
                    <a:pt x="4436" y="11905"/>
                  </a:cubicBezTo>
                  <a:cubicBezTo>
                    <a:pt x="5801" y="14483"/>
                    <a:pt x="7924" y="16569"/>
                    <a:pt x="10502" y="17933"/>
                  </a:cubicBezTo>
                  <a:cubicBezTo>
                    <a:pt x="11791" y="18616"/>
                    <a:pt x="13118" y="19147"/>
                    <a:pt x="14521" y="19526"/>
                  </a:cubicBezTo>
                  <a:cubicBezTo>
                    <a:pt x="15886" y="19943"/>
                    <a:pt x="17289" y="20246"/>
                    <a:pt x="18654" y="20625"/>
                  </a:cubicBezTo>
                  <a:cubicBezTo>
                    <a:pt x="20019" y="20929"/>
                    <a:pt x="21346" y="21535"/>
                    <a:pt x="22445" y="22407"/>
                  </a:cubicBezTo>
                  <a:cubicBezTo>
                    <a:pt x="21497" y="21308"/>
                    <a:pt x="20132" y="20663"/>
                    <a:pt x="18767" y="20170"/>
                  </a:cubicBezTo>
                  <a:cubicBezTo>
                    <a:pt x="17403" y="19753"/>
                    <a:pt x="16000" y="19450"/>
                    <a:pt x="14635" y="19071"/>
                  </a:cubicBezTo>
                  <a:cubicBezTo>
                    <a:pt x="13270" y="18692"/>
                    <a:pt x="11981" y="18199"/>
                    <a:pt x="10730" y="17554"/>
                  </a:cubicBezTo>
                  <a:cubicBezTo>
                    <a:pt x="9479" y="16872"/>
                    <a:pt x="8341" y="16038"/>
                    <a:pt x="7355" y="15052"/>
                  </a:cubicBezTo>
                  <a:cubicBezTo>
                    <a:pt x="6370" y="14066"/>
                    <a:pt x="5536" y="12929"/>
                    <a:pt x="4853" y="11678"/>
                  </a:cubicBezTo>
                  <a:cubicBezTo>
                    <a:pt x="4209" y="10427"/>
                    <a:pt x="3678" y="9137"/>
                    <a:pt x="3299" y="7773"/>
                  </a:cubicBezTo>
                  <a:cubicBezTo>
                    <a:pt x="2920" y="6408"/>
                    <a:pt x="2616" y="5005"/>
                    <a:pt x="2199" y="3640"/>
                  </a:cubicBezTo>
                  <a:cubicBezTo>
                    <a:pt x="1706" y="2313"/>
                    <a:pt x="1100" y="948"/>
                    <a:pt x="0" y="0"/>
                  </a:cubicBezTo>
                  <a:close/>
                </a:path>
              </a:pathLst>
            </a:custGeom>
            <a:solidFill>
              <a:schemeClr val="accent3"/>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 name="Google Shape;16;p2"/>
          <p:cNvSpPr txBox="1">
            <a:spLocks noGrp="1"/>
          </p:cNvSpPr>
          <p:nvPr>
            <p:ph type="ctrTitle"/>
          </p:nvPr>
        </p:nvSpPr>
        <p:spPr>
          <a:xfrm>
            <a:off x="2014825" y="1068300"/>
            <a:ext cx="5115000" cy="1722000"/>
          </a:xfrm>
          <a:prstGeom prst="rect">
            <a:avLst/>
          </a:prstGeom>
        </p:spPr>
        <p:txBody>
          <a:bodyPr spcFirstLastPara="1" wrap="square" lIns="91425" tIns="91425" rIns="91425" bIns="91425" anchor="t" anchorCtr="0">
            <a:noAutofit/>
          </a:bodyPr>
          <a:lstStyle>
            <a:lvl1pPr lvl="0" algn="ctr">
              <a:spcBef>
                <a:spcPts val="0"/>
              </a:spcBef>
              <a:spcAft>
                <a:spcPts val="0"/>
              </a:spcAft>
              <a:buSzPts val="5200"/>
              <a:buNone/>
              <a:defRPr sz="5700">
                <a:solidFill>
                  <a:schemeClr val="accent3"/>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7" name="Google Shape;17;p2"/>
          <p:cNvSpPr txBox="1">
            <a:spLocks noGrp="1"/>
          </p:cNvSpPr>
          <p:nvPr>
            <p:ph type="subTitle" idx="1"/>
          </p:nvPr>
        </p:nvSpPr>
        <p:spPr>
          <a:xfrm>
            <a:off x="2478900" y="3375463"/>
            <a:ext cx="4186200" cy="3096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1800"/>
              <a:buNone/>
              <a:defRPr>
                <a:solidFill>
                  <a:srgbClr val="215A80"/>
                </a:solidFill>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ext">
  <p:cSld name="CUSTOM_6">
    <p:spTree>
      <p:nvGrpSpPr>
        <p:cNvPr id="1" name="Shape 109"/>
        <p:cNvGrpSpPr/>
        <p:nvPr/>
      </p:nvGrpSpPr>
      <p:grpSpPr>
        <a:xfrm>
          <a:off x="0" y="0"/>
          <a:ext cx="0" cy="0"/>
          <a:chOff x="0" y="0"/>
          <a:chExt cx="0" cy="0"/>
        </a:xfrm>
      </p:grpSpPr>
      <p:sp>
        <p:nvSpPr>
          <p:cNvPr id="110" name="Google Shape;110;p18"/>
          <p:cNvSpPr txBox="1">
            <a:spLocks noGrp="1"/>
          </p:cNvSpPr>
          <p:nvPr>
            <p:ph type="subTitle" idx="1"/>
          </p:nvPr>
        </p:nvSpPr>
        <p:spPr>
          <a:xfrm>
            <a:off x="1209526" y="2567657"/>
            <a:ext cx="2429100" cy="1044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sz="1400">
                <a:solidFill>
                  <a:srgbClr val="595959"/>
                </a:solidFill>
              </a:defRPr>
            </a:lvl1pPr>
            <a:lvl2pPr lvl="1" algn="ctr" rtl="0">
              <a:lnSpc>
                <a:spcPct val="100000"/>
              </a:lnSpc>
              <a:spcBef>
                <a:spcPts val="0"/>
              </a:spcBef>
              <a:spcAft>
                <a:spcPts val="0"/>
              </a:spcAft>
              <a:buSzPts val="1200"/>
              <a:buNone/>
              <a:defRPr sz="1200"/>
            </a:lvl2pPr>
            <a:lvl3pPr lvl="2" algn="ctr" rtl="0">
              <a:lnSpc>
                <a:spcPct val="100000"/>
              </a:lnSpc>
              <a:spcBef>
                <a:spcPts val="0"/>
              </a:spcBef>
              <a:spcAft>
                <a:spcPts val="0"/>
              </a:spcAft>
              <a:buSzPts val="1200"/>
              <a:buNone/>
              <a:defRPr sz="1200"/>
            </a:lvl3pPr>
            <a:lvl4pPr lvl="3" algn="ctr" rtl="0">
              <a:lnSpc>
                <a:spcPct val="100000"/>
              </a:lnSpc>
              <a:spcBef>
                <a:spcPts val="0"/>
              </a:spcBef>
              <a:spcAft>
                <a:spcPts val="0"/>
              </a:spcAft>
              <a:buSzPts val="1200"/>
              <a:buNone/>
              <a:defRPr sz="1200"/>
            </a:lvl4pPr>
            <a:lvl5pPr lvl="4" algn="ctr" rtl="0">
              <a:lnSpc>
                <a:spcPct val="100000"/>
              </a:lnSpc>
              <a:spcBef>
                <a:spcPts val="0"/>
              </a:spcBef>
              <a:spcAft>
                <a:spcPts val="0"/>
              </a:spcAft>
              <a:buSzPts val="1200"/>
              <a:buNone/>
              <a:defRPr sz="1200"/>
            </a:lvl5pPr>
            <a:lvl6pPr lvl="5" algn="ctr" rtl="0">
              <a:lnSpc>
                <a:spcPct val="100000"/>
              </a:lnSpc>
              <a:spcBef>
                <a:spcPts val="0"/>
              </a:spcBef>
              <a:spcAft>
                <a:spcPts val="0"/>
              </a:spcAft>
              <a:buSzPts val="1200"/>
              <a:buNone/>
              <a:defRPr sz="1200"/>
            </a:lvl6pPr>
            <a:lvl7pPr lvl="6" algn="ctr" rtl="0">
              <a:lnSpc>
                <a:spcPct val="100000"/>
              </a:lnSpc>
              <a:spcBef>
                <a:spcPts val="0"/>
              </a:spcBef>
              <a:spcAft>
                <a:spcPts val="0"/>
              </a:spcAft>
              <a:buSzPts val="1200"/>
              <a:buNone/>
              <a:defRPr sz="1200"/>
            </a:lvl7pPr>
            <a:lvl8pPr lvl="7" algn="ctr" rtl="0">
              <a:lnSpc>
                <a:spcPct val="100000"/>
              </a:lnSpc>
              <a:spcBef>
                <a:spcPts val="0"/>
              </a:spcBef>
              <a:spcAft>
                <a:spcPts val="0"/>
              </a:spcAft>
              <a:buSzPts val="1200"/>
              <a:buNone/>
              <a:defRPr sz="1200"/>
            </a:lvl8pPr>
            <a:lvl9pPr lvl="8" algn="ctr" rtl="0">
              <a:lnSpc>
                <a:spcPct val="100000"/>
              </a:lnSpc>
              <a:spcBef>
                <a:spcPts val="0"/>
              </a:spcBef>
              <a:spcAft>
                <a:spcPts val="0"/>
              </a:spcAft>
              <a:buSzPts val="1200"/>
              <a:buNone/>
              <a:defRPr sz="1200"/>
            </a:lvl9pPr>
          </a:lstStyle>
          <a:p>
            <a:endParaRPr/>
          </a:p>
        </p:txBody>
      </p:sp>
      <p:sp>
        <p:nvSpPr>
          <p:cNvPr id="111" name="Google Shape;111;p18"/>
          <p:cNvSpPr txBox="1">
            <a:spLocks noGrp="1"/>
          </p:cNvSpPr>
          <p:nvPr>
            <p:ph type="title"/>
          </p:nvPr>
        </p:nvSpPr>
        <p:spPr>
          <a:xfrm>
            <a:off x="1209526" y="1417425"/>
            <a:ext cx="2429100" cy="1044000"/>
          </a:xfrm>
          <a:prstGeom prst="rect">
            <a:avLst/>
          </a:prstGeom>
        </p:spPr>
        <p:txBody>
          <a:bodyPr spcFirstLastPara="1" wrap="square" lIns="91425" tIns="91425" rIns="91425" bIns="91425" anchor="t" anchorCtr="0">
            <a:noAutofit/>
          </a:bodyPr>
          <a:lstStyle>
            <a:lvl1pPr lvl="0" rtl="0">
              <a:spcBef>
                <a:spcPts val="0"/>
              </a:spcBef>
              <a:spcAft>
                <a:spcPts val="0"/>
              </a:spcAft>
              <a:buSzPts val="3100"/>
              <a:buNone/>
              <a:defRPr/>
            </a:lvl1pPr>
            <a:lvl2pPr lvl="1" algn="ctr" rtl="0">
              <a:spcBef>
                <a:spcPts val="0"/>
              </a:spcBef>
              <a:spcAft>
                <a:spcPts val="0"/>
              </a:spcAft>
              <a:buSzPts val="3100"/>
              <a:buNone/>
              <a:defRPr/>
            </a:lvl2pPr>
            <a:lvl3pPr lvl="2" algn="ctr" rtl="0">
              <a:spcBef>
                <a:spcPts val="0"/>
              </a:spcBef>
              <a:spcAft>
                <a:spcPts val="0"/>
              </a:spcAft>
              <a:buSzPts val="3100"/>
              <a:buNone/>
              <a:defRPr/>
            </a:lvl3pPr>
            <a:lvl4pPr lvl="3" algn="ctr" rtl="0">
              <a:spcBef>
                <a:spcPts val="0"/>
              </a:spcBef>
              <a:spcAft>
                <a:spcPts val="0"/>
              </a:spcAft>
              <a:buSzPts val="3100"/>
              <a:buNone/>
              <a:defRPr/>
            </a:lvl4pPr>
            <a:lvl5pPr lvl="4" algn="ctr" rtl="0">
              <a:spcBef>
                <a:spcPts val="0"/>
              </a:spcBef>
              <a:spcAft>
                <a:spcPts val="0"/>
              </a:spcAft>
              <a:buSzPts val="3100"/>
              <a:buNone/>
              <a:defRPr/>
            </a:lvl5pPr>
            <a:lvl6pPr lvl="5" algn="ctr" rtl="0">
              <a:spcBef>
                <a:spcPts val="0"/>
              </a:spcBef>
              <a:spcAft>
                <a:spcPts val="0"/>
              </a:spcAft>
              <a:buSzPts val="3100"/>
              <a:buNone/>
              <a:defRPr/>
            </a:lvl6pPr>
            <a:lvl7pPr lvl="6" algn="ctr" rtl="0">
              <a:spcBef>
                <a:spcPts val="0"/>
              </a:spcBef>
              <a:spcAft>
                <a:spcPts val="0"/>
              </a:spcAft>
              <a:buSzPts val="3100"/>
              <a:buNone/>
              <a:defRPr/>
            </a:lvl7pPr>
            <a:lvl8pPr lvl="7" algn="ctr" rtl="0">
              <a:spcBef>
                <a:spcPts val="0"/>
              </a:spcBef>
              <a:spcAft>
                <a:spcPts val="0"/>
              </a:spcAft>
              <a:buSzPts val="3100"/>
              <a:buNone/>
              <a:defRPr/>
            </a:lvl8pPr>
            <a:lvl9pPr lvl="8" algn="ctr" rtl="0">
              <a:spcBef>
                <a:spcPts val="0"/>
              </a:spcBef>
              <a:spcAft>
                <a:spcPts val="0"/>
              </a:spcAft>
              <a:buSzPts val="3100"/>
              <a:buNon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Quote">
  <p:cSld name="CUSTOM_2">
    <p:spTree>
      <p:nvGrpSpPr>
        <p:cNvPr id="1" name="Shape 115"/>
        <p:cNvGrpSpPr/>
        <p:nvPr/>
      </p:nvGrpSpPr>
      <p:grpSpPr>
        <a:xfrm>
          <a:off x="0" y="0"/>
          <a:ext cx="0" cy="0"/>
          <a:chOff x="0" y="0"/>
          <a:chExt cx="0" cy="0"/>
        </a:xfrm>
      </p:grpSpPr>
      <p:grpSp>
        <p:nvGrpSpPr>
          <p:cNvPr id="116" name="Google Shape;116;p20"/>
          <p:cNvGrpSpPr/>
          <p:nvPr/>
        </p:nvGrpSpPr>
        <p:grpSpPr>
          <a:xfrm rot="10800000" flipH="1">
            <a:off x="1481162" y="709575"/>
            <a:ext cx="6181671" cy="3724339"/>
            <a:chOff x="1481162" y="709575"/>
            <a:chExt cx="6181671" cy="3724339"/>
          </a:xfrm>
        </p:grpSpPr>
        <p:sp>
          <p:nvSpPr>
            <p:cNvPr id="117" name="Google Shape;117;p20"/>
            <p:cNvSpPr/>
            <p:nvPr/>
          </p:nvSpPr>
          <p:spPr>
            <a:xfrm>
              <a:off x="5771049" y="2663587"/>
              <a:ext cx="1809607" cy="1679591"/>
            </a:xfrm>
            <a:custGeom>
              <a:avLst/>
              <a:gdLst/>
              <a:ahLst/>
              <a:cxnLst/>
              <a:rect l="l" t="t" r="r" b="b"/>
              <a:pathLst>
                <a:path w="25858" h="25820" extrusionOk="0">
                  <a:moveTo>
                    <a:pt x="4399" y="25819"/>
                  </a:moveTo>
                  <a:lnTo>
                    <a:pt x="25858" y="4360"/>
                  </a:lnTo>
                  <a:cubicBezTo>
                    <a:pt x="25858" y="4360"/>
                    <a:pt x="15469" y="0"/>
                    <a:pt x="7735" y="7735"/>
                  </a:cubicBezTo>
                  <a:cubicBezTo>
                    <a:pt x="1" y="15431"/>
                    <a:pt x="4399" y="25819"/>
                    <a:pt x="4399" y="2581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20"/>
            <p:cNvSpPr/>
            <p:nvPr/>
          </p:nvSpPr>
          <p:spPr>
            <a:xfrm>
              <a:off x="1481162" y="709575"/>
              <a:ext cx="6181671" cy="3724339"/>
            </a:xfrm>
            <a:custGeom>
              <a:avLst/>
              <a:gdLst/>
              <a:ahLst/>
              <a:cxnLst/>
              <a:rect l="l" t="t" r="r" b="b"/>
              <a:pathLst>
                <a:path w="90501" h="59147" extrusionOk="0">
                  <a:moveTo>
                    <a:pt x="69269" y="1"/>
                  </a:moveTo>
                  <a:lnTo>
                    <a:pt x="7128" y="1"/>
                  </a:lnTo>
                  <a:cubicBezTo>
                    <a:pt x="3185" y="1"/>
                    <a:pt x="0" y="3185"/>
                    <a:pt x="0" y="7128"/>
                  </a:cubicBezTo>
                  <a:lnTo>
                    <a:pt x="0" y="37914"/>
                  </a:lnTo>
                  <a:cubicBezTo>
                    <a:pt x="0" y="49668"/>
                    <a:pt x="9516" y="59146"/>
                    <a:pt x="21270" y="59146"/>
                  </a:cubicBezTo>
                  <a:lnTo>
                    <a:pt x="63127" y="59146"/>
                  </a:lnTo>
                  <a:cubicBezTo>
                    <a:pt x="72415" y="59146"/>
                    <a:pt x="68548" y="47582"/>
                    <a:pt x="73742" y="42388"/>
                  </a:cubicBezTo>
                  <a:cubicBezTo>
                    <a:pt x="78937" y="37194"/>
                    <a:pt x="90500" y="41061"/>
                    <a:pt x="90500" y="31772"/>
                  </a:cubicBezTo>
                  <a:lnTo>
                    <a:pt x="90500" y="31772"/>
                  </a:lnTo>
                  <a:lnTo>
                    <a:pt x="90500" y="21232"/>
                  </a:lnTo>
                  <a:cubicBezTo>
                    <a:pt x="90500" y="9517"/>
                    <a:pt x="80984" y="1"/>
                    <a:pt x="69269" y="1"/>
                  </a:cubicBezTo>
                  <a:close/>
                </a:path>
              </a:pathLst>
            </a:custGeom>
            <a:solidFill>
              <a:schemeClr val="lt2"/>
            </a:solid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9" name="Google Shape;119;p20"/>
          <p:cNvSpPr txBox="1">
            <a:spLocks noGrp="1"/>
          </p:cNvSpPr>
          <p:nvPr>
            <p:ph type="subTitle" idx="1"/>
          </p:nvPr>
        </p:nvSpPr>
        <p:spPr>
          <a:xfrm>
            <a:off x="2824788" y="1452550"/>
            <a:ext cx="3494400" cy="14655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200"/>
              <a:buNone/>
              <a:defRPr sz="1900">
                <a:solidFill>
                  <a:schemeClr val="accent2"/>
                </a:solidFill>
              </a:defRPr>
            </a:lvl1pPr>
            <a:lvl2pPr lvl="1" algn="ctr" rtl="0">
              <a:lnSpc>
                <a:spcPct val="100000"/>
              </a:lnSpc>
              <a:spcBef>
                <a:spcPts val="0"/>
              </a:spcBef>
              <a:spcAft>
                <a:spcPts val="0"/>
              </a:spcAft>
              <a:buSzPts val="1200"/>
              <a:buNone/>
              <a:defRPr sz="1200"/>
            </a:lvl2pPr>
            <a:lvl3pPr lvl="2" algn="ctr" rtl="0">
              <a:lnSpc>
                <a:spcPct val="100000"/>
              </a:lnSpc>
              <a:spcBef>
                <a:spcPts val="0"/>
              </a:spcBef>
              <a:spcAft>
                <a:spcPts val="0"/>
              </a:spcAft>
              <a:buSzPts val="1200"/>
              <a:buNone/>
              <a:defRPr sz="1200"/>
            </a:lvl3pPr>
            <a:lvl4pPr lvl="3" algn="ctr" rtl="0">
              <a:lnSpc>
                <a:spcPct val="100000"/>
              </a:lnSpc>
              <a:spcBef>
                <a:spcPts val="0"/>
              </a:spcBef>
              <a:spcAft>
                <a:spcPts val="0"/>
              </a:spcAft>
              <a:buSzPts val="1200"/>
              <a:buNone/>
              <a:defRPr sz="1200"/>
            </a:lvl4pPr>
            <a:lvl5pPr lvl="4" algn="ctr" rtl="0">
              <a:lnSpc>
                <a:spcPct val="100000"/>
              </a:lnSpc>
              <a:spcBef>
                <a:spcPts val="0"/>
              </a:spcBef>
              <a:spcAft>
                <a:spcPts val="0"/>
              </a:spcAft>
              <a:buSzPts val="1200"/>
              <a:buNone/>
              <a:defRPr sz="1200"/>
            </a:lvl5pPr>
            <a:lvl6pPr lvl="5" algn="ctr" rtl="0">
              <a:lnSpc>
                <a:spcPct val="100000"/>
              </a:lnSpc>
              <a:spcBef>
                <a:spcPts val="0"/>
              </a:spcBef>
              <a:spcAft>
                <a:spcPts val="0"/>
              </a:spcAft>
              <a:buSzPts val="1200"/>
              <a:buNone/>
              <a:defRPr sz="1200"/>
            </a:lvl6pPr>
            <a:lvl7pPr lvl="6" algn="ctr" rtl="0">
              <a:lnSpc>
                <a:spcPct val="100000"/>
              </a:lnSpc>
              <a:spcBef>
                <a:spcPts val="0"/>
              </a:spcBef>
              <a:spcAft>
                <a:spcPts val="0"/>
              </a:spcAft>
              <a:buSzPts val="1200"/>
              <a:buNone/>
              <a:defRPr sz="1200"/>
            </a:lvl7pPr>
            <a:lvl8pPr lvl="7" algn="ctr" rtl="0">
              <a:lnSpc>
                <a:spcPct val="100000"/>
              </a:lnSpc>
              <a:spcBef>
                <a:spcPts val="0"/>
              </a:spcBef>
              <a:spcAft>
                <a:spcPts val="0"/>
              </a:spcAft>
              <a:buSzPts val="1200"/>
              <a:buNone/>
              <a:defRPr sz="1200"/>
            </a:lvl8pPr>
            <a:lvl9pPr lvl="8" algn="ctr" rtl="0">
              <a:lnSpc>
                <a:spcPct val="100000"/>
              </a:lnSpc>
              <a:spcBef>
                <a:spcPts val="0"/>
              </a:spcBef>
              <a:spcAft>
                <a:spcPts val="0"/>
              </a:spcAft>
              <a:buSzPts val="1200"/>
              <a:buNone/>
              <a:defRPr sz="1200"/>
            </a:lvl9pPr>
          </a:lstStyle>
          <a:p>
            <a:endParaRPr/>
          </a:p>
        </p:txBody>
      </p:sp>
      <p:sp>
        <p:nvSpPr>
          <p:cNvPr id="120" name="Google Shape;120;p20"/>
          <p:cNvSpPr txBox="1">
            <a:spLocks noGrp="1"/>
          </p:cNvSpPr>
          <p:nvPr>
            <p:ph type="title"/>
          </p:nvPr>
        </p:nvSpPr>
        <p:spPr>
          <a:xfrm>
            <a:off x="3191540" y="3216950"/>
            <a:ext cx="2760900" cy="4116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200"/>
              <a:buNone/>
              <a:defRPr sz="2200">
                <a:solidFill>
                  <a:schemeClr val="accent2"/>
                </a:solidFill>
              </a:defRPr>
            </a:lvl1pPr>
            <a:lvl2pPr lvl="1" algn="ctr" rtl="0">
              <a:spcBef>
                <a:spcPts val="0"/>
              </a:spcBef>
              <a:spcAft>
                <a:spcPts val="0"/>
              </a:spcAft>
              <a:buSzPts val="2200"/>
              <a:buNone/>
              <a:defRPr sz="2200"/>
            </a:lvl2pPr>
            <a:lvl3pPr lvl="2" algn="ctr" rtl="0">
              <a:spcBef>
                <a:spcPts val="0"/>
              </a:spcBef>
              <a:spcAft>
                <a:spcPts val="0"/>
              </a:spcAft>
              <a:buSzPts val="2200"/>
              <a:buNone/>
              <a:defRPr sz="2200"/>
            </a:lvl3pPr>
            <a:lvl4pPr lvl="3" algn="ctr" rtl="0">
              <a:spcBef>
                <a:spcPts val="0"/>
              </a:spcBef>
              <a:spcAft>
                <a:spcPts val="0"/>
              </a:spcAft>
              <a:buSzPts val="2200"/>
              <a:buNone/>
              <a:defRPr sz="2200"/>
            </a:lvl4pPr>
            <a:lvl5pPr lvl="4" algn="ctr" rtl="0">
              <a:spcBef>
                <a:spcPts val="0"/>
              </a:spcBef>
              <a:spcAft>
                <a:spcPts val="0"/>
              </a:spcAft>
              <a:buSzPts val="2200"/>
              <a:buNone/>
              <a:defRPr sz="2200"/>
            </a:lvl5pPr>
            <a:lvl6pPr lvl="5" algn="ctr" rtl="0">
              <a:spcBef>
                <a:spcPts val="0"/>
              </a:spcBef>
              <a:spcAft>
                <a:spcPts val="0"/>
              </a:spcAft>
              <a:buSzPts val="2200"/>
              <a:buNone/>
              <a:defRPr sz="2200"/>
            </a:lvl6pPr>
            <a:lvl7pPr lvl="6" algn="ctr" rtl="0">
              <a:spcBef>
                <a:spcPts val="0"/>
              </a:spcBef>
              <a:spcAft>
                <a:spcPts val="0"/>
              </a:spcAft>
              <a:buSzPts val="2200"/>
              <a:buNone/>
              <a:defRPr sz="2200"/>
            </a:lvl7pPr>
            <a:lvl8pPr lvl="7" algn="ctr" rtl="0">
              <a:spcBef>
                <a:spcPts val="0"/>
              </a:spcBef>
              <a:spcAft>
                <a:spcPts val="0"/>
              </a:spcAft>
              <a:buSzPts val="2200"/>
              <a:buNone/>
              <a:defRPr sz="2200"/>
            </a:lvl8pPr>
            <a:lvl9pPr lvl="8" algn="ctr" rtl="0">
              <a:spcBef>
                <a:spcPts val="0"/>
              </a:spcBef>
              <a:spcAft>
                <a:spcPts val="0"/>
              </a:spcAft>
              <a:buSzPts val="2200"/>
              <a:buNone/>
              <a:defRPr sz="2200"/>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hanks">
  <p:cSld name="CUSTOM_7">
    <p:spTree>
      <p:nvGrpSpPr>
        <p:cNvPr id="1" name="Shape 134"/>
        <p:cNvGrpSpPr/>
        <p:nvPr/>
      </p:nvGrpSpPr>
      <p:grpSpPr>
        <a:xfrm>
          <a:off x="0" y="0"/>
          <a:ext cx="0" cy="0"/>
          <a:chOff x="0" y="0"/>
          <a:chExt cx="0" cy="0"/>
        </a:xfrm>
      </p:grpSpPr>
      <p:grpSp>
        <p:nvGrpSpPr>
          <p:cNvPr id="135" name="Google Shape;135;p23"/>
          <p:cNvGrpSpPr/>
          <p:nvPr/>
        </p:nvGrpSpPr>
        <p:grpSpPr>
          <a:xfrm flipH="1">
            <a:off x="439016" y="549573"/>
            <a:ext cx="8265969" cy="4044356"/>
            <a:chOff x="3237025" y="2070300"/>
            <a:chExt cx="3165825" cy="1425575"/>
          </a:xfrm>
        </p:grpSpPr>
        <p:sp>
          <p:nvSpPr>
            <p:cNvPr id="136" name="Google Shape;136;p23"/>
            <p:cNvSpPr/>
            <p:nvPr/>
          </p:nvSpPr>
          <p:spPr>
            <a:xfrm>
              <a:off x="3282500" y="2871225"/>
              <a:ext cx="576325" cy="577275"/>
            </a:xfrm>
            <a:custGeom>
              <a:avLst/>
              <a:gdLst/>
              <a:ahLst/>
              <a:cxnLst/>
              <a:rect l="l" t="t" r="r" b="b"/>
              <a:pathLst>
                <a:path w="23053" h="23091" extrusionOk="0">
                  <a:moveTo>
                    <a:pt x="1" y="759"/>
                  </a:moveTo>
                  <a:lnTo>
                    <a:pt x="22294" y="23090"/>
                  </a:lnTo>
                  <a:cubicBezTo>
                    <a:pt x="22294" y="23090"/>
                    <a:pt x="23053" y="11640"/>
                    <a:pt x="17252" y="5839"/>
                  </a:cubicBezTo>
                  <a:cubicBezTo>
                    <a:pt x="11451" y="1"/>
                    <a:pt x="1" y="759"/>
                    <a:pt x="1" y="759"/>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23"/>
            <p:cNvSpPr/>
            <p:nvPr/>
          </p:nvSpPr>
          <p:spPr>
            <a:xfrm>
              <a:off x="5781025" y="2116750"/>
              <a:ext cx="577275" cy="577250"/>
            </a:xfrm>
            <a:custGeom>
              <a:avLst/>
              <a:gdLst/>
              <a:ahLst/>
              <a:cxnLst/>
              <a:rect l="l" t="t" r="r" b="b"/>
              <a:pathLst>
                <a:path w="23091" h="23090" extrusionOk="0">
                  <a:moveTo>
                    <a:pt x="23090" y="22332"/>
                  </a:moveTo>
                  <a:lnTo>
                    <a:pt x="759" y="0"/>
                  </a:lnTo>
                  <a:cubicBezTo>
                    <a:pt x="759" y="0"/>
                    <a:pt x="1" y="11450"/>
                    <a:pt x="5802" y="17289"/>
                  </a:cubicBezTo>
                  <a:cubicBezTo>
                    <a:pt x="11640" y="23090"/>
                    <a:pt x="23090" y="22332"/>
                    <a:pt x="23090" y="22332"/>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23"/>
            <p:cNvSpPr/>
            <p:nvPr/>
          </p:nvSpPr>
          <p:spPr>
            <a:xfrm>
              <a:off x="3237025" y="2070300"/>
              <a:ext cx="3165825" cy="1425575"/>
            </a:xfrm>
            <a:custGeom>
              <a:avLst/>
              <a:gdLst/>
              <a:ahLst/>
              <a:cxnLst/>
              <a:rect l="l" t="t" r="r" b="b"/>
              <a:pathLst>
                <a:path w="126633" h="57023" extrusionOk="0">
                  <a:moveTo>
                    <a:pt x="109685" y="17100"/>
                  </a:moveTo>
                  <a:cubicBezTo>
                    <a:pt x="102519" y="9934"/>
                    <a:pt x="107448" y="1"/>
                    <a:pt x="97097" y="266"/>
                  </a:cubicBezTo>
                  <a:lnTo>
                    <a:pt x="97097" y="228"/>
                  </a:lnTo>
                  <a:lnTo>
                    <a:pt x="28398" y="228"/>
                  </a:lnTo>
                  <a:cubicBezTo>
                    <a:pt x="13156" y="228"/>
                    <a:pt x="683" y="12285"/>
                    <a:pt x="152" y="27526"/>
                  </a:cubicBezTo>
                  <a:cubicBezTo>
                    <a:pt x="0" y="37611"/>
                    <a:pt x="9858" y="32796"/>
                    <a:pt x="16985" y="39924"/>
                  </a:cubicBezTo>
                  <a:cubicBezTo>
                    <a:pt x="24113" y="47052"/>
                    <a:pt x="19222" y="57023"/>
                    <a:pt x="29573" y="56758"/>
                  </a:cubicBezTo>
                  <a:lnTo>
                    <a:pt x="29573" y="56758"/>
                  </a:lnTo>
                  <a:lnTo>
                    <a:pt x="98273" y="56758"/>
                  </a:lnTo>
                  <a:cubicBezTo>
                    <a:pt x="113514" y="56758"/>
                    <a:pt x="125988" y="44701"/>
                    <a:pt x="126519" y="29498"/>
                  </a:cubicBezTo>
                  <a:cubicBezTo>
                    <a:pt x="126632" y="19412"/>
                    <a:pt x="116813" y="24227"/>
                    <a:pt x="109685" y="17100"/>
                  </a:cubicBezTo>
                  <a:close/>
                </a:path>
              </a:pathLst>
            </a:custGeom>
            <a:solidFill>
              <a:schemeClr val="dk2"/>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23"/>
            <p:cNvSpPr/>
            <p:nvPr/>
          </p:nvSpPr>
          <p:spPr>
            <a:xfrm>
              <a:off x="3279675" y="2888300"/>
              <a:ext cx="560200" cy="561150"/>
            </a:xfrm>
            <a:custGeom>
              <a:avLst/>
              <a:gdLst/>
              <a:ahLst/>
              <a:cxnLst/>
              <a:rect l="l" t="t" r="r" b="b"/>
              <a:pathLst>
                <a:path w="22408" h="22446" extrusionOk="0">
                  <a:moveTo>
                    <a:pt x="0" y="0"/>
                  </a:moveTo>
                  <a:lnTo>
                    <a:pt x="0" y="0"/>
                  </a:lnTo>
                  <a:cubicBezTo>
                    <a:pt x="910" y="1100"/>
                    <a:pt x="2313" y="1744"/>
                    <a:pt x="3640" y="2237"/>
                  </a:cubicBezTo>
                  <a:cubicBezTo>
                    <a:pt x="5005" y="2654"/>
                    <a:pt x="6408" y="2957"/>
                    <a:pt x="7773" y="3337"/>
                  </a:cubicBezTo>
                  <a:cubicBezTo>
                    <a:pt x="9137" y="3716"/>
                    <a:pt x="10427" y="4247"/>
                    <a:pt x="11678" y="4891"/>
                  </a:cubicBezTo>
                  <a:cubicBezTo>
                    <a:pt x="14180" y="6180"/>
                    <a:pt x="16227" y="8228"/>
                    <a:pt x="17554" y="10730"/>
                  </a:cubicBezTo>
                  <a:cubicBezTo>
                    <a:pt x="18199" y="11981"/>
                    <a:pt x="18730" y="13308"/>
                    <a:pt x="19109" y="14635"/>
                  </a:cubicBezTo>
                  <a:cubicBezTo>
                    <a:pt x="19526" y="16000"/>
                    <a:pt x="19791" y="17403"/>
                    <a:pt x="20208" y="18768"/>
                  </a:cubicBezTo>
                  <a:cubicBezTo>
                    <a:pt x="20701" y="20132"/>
                    <a:pt x="21346" y="21497"/>
                    <a:pt x="22407" y="22445"/>
                  </a:cubicBezTo>
                  <a:cubicBezTo>
                    <a:pt x="21535" y="21346"/>
                    <a:pt x="20929" y="20019"/>
                    <a:pt x="20663" y="18654"/>
                  </a:cubicBezTo>
                  <a:cubicBezTo>
                    <a:pt x="20284" y="17289"/>
                    <a:pt x="19981" y="15886"/>
                    <a:pt x="19564" y="14521"/>
                  </a:cubicBezTo>
                  <a:cubicBezTo>
                    <a:pt x="19185" y="13118"/>
                    <a:pt x="18654" y="11791"/>
                    <a:pt x="17971" y="10502"/>
                  </a:cubicBezTo>
                  <a:cubicBezTo>
                    <a:pt x="16606" y="7924"/>
                    <a:pt x="14483" y="5801"/>
                    <a:pt x="11905" y="4436"/>
                  </a:cubicBezTo>
                  <a:cubicBezTo>
                    <a:pt x="10654" y="3792"/>
                    <a:pt x="9289" y="3261"/>
                    <a:pt x="7924" y="2882"/>
                  </a:cubicBezTo>
                  <a:cubicBezTo>
                    <a:pt x="6521" y="2465"/>
                    <a:pt x="5119" y="2161"/>
                    <a:pt x="3792" y="1744"/>
                  </a:cubicBezTo>
                  <a:cubicBezTo>
                    <a:pt x="2389" y="1479"/>
                    <a:pt x="1100" y="872"/>
                    <a:pt x="0" y="0"/>
                  </a:cubicBezTo>
                  <a:close/>
                </a:path>
              </a:pathLst>
            </a:custGeom>
            <a:solidFill>
              <a:schemeClr val="accent3"/>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23"/>
            <p:cNvSpPr/>
            <p:nvPr/>
          </p:nvSpPr>
          <p:spPr>
            <a:xfrm>
              <a:off x="5800000" y="2117700"/>
              <a:ext cx="561150" cy="560200"/>
            </a:xfrm>
            <a:custGeom>
              <a:avLst/>
              <a:gdLst/>
              <a:ahLst/>
              <a:cxnLst/>
              <a:rect l="l" t="t" r="r" b="b"/>
              <a:pathLst>
                <a:path w="22446" h="22408" extrusionOk="0">
                  <a:moveTo>
                    <a:pt x="0" y="0"/>
                  </a:moveTo>
                  <a:lnTo>
                    <a:pt x="0" y="0"/>
                  </a:lnTo>
                  <a:cubicBezTo>
                    <a:pt x="872" y="1100"/>
                    <a:pt x="1479" y="2389"/>
                    <a:pt x="1744" y="3792"/>
                  </a:cubicBezTo>
                  <a:cubicBezTo>
                    <a:pt x="2161" y="5119"/>
                    <a:pt x="2465" y="6521"/>
                    <a:pt x="2844" y="7886"/>
                  </a:cubicBezTo>
                  <a:cubicBezTo>
                    <a:pt x="3261" y="9289"/>
                    <a:pt x="3792" y="10616"/>
                    <a:pt x="4436" y="11905"/>
                  </a:cubicBezTo>
                  <a:cubicBezTo>
                    <a:pt x="5801" y="14483"/>
                    <a:pt x="7924" y="16569"/>
                    <a:pt x="10502" y="17933"/>
                  </a:cubicBezTo>
                  <a:cubicBezTo>
                    <a:pt x="11791" y="18616"/>
                    <a:pt x="13118" y="19147"/>
                    <a:pt x="14521" y="19526"/>
                  </a:cubicBezTo>
                  <a:cubicBezTo>
                    <a:pt x="15886" y="19943"/>
                    <a:pt x="17289" y="20246"/>
                    <a:pt x="18654" y="20625"/>
                  </a:cubicBezTo>
                  <a:cubicBezTo>
                    <a:pt x="20019" y="20929"/>
                    <a:pt x="21346" y="21535"/>
                    <a:pt x="22445" y="22407"/>
                  </a:cubicBezTo>
                  <a:cubicBezTo>
                    <a:pt x="21497" y="21308"/>
                    <a:pt x="20132" y="20663"/>
                    <a:pt x="18767" y="20170"/>
                  </a:cubicBezTo>
                  <a:cubicBezTo>
                    <a:pt x="17403" y="19753"/>
                    <a:pt x="16000" y="19450"/>
                    <a:pt x="14635" y="19071"/>
                  </a:cubicBezTo>
                  <a:cubicBezTo>
                    <a:pt x="13270" y="18692"/>
                    <a:pt x="11981" y="18199"/>
                    <a:pt x="10730" y="17554"/>
                  </a:cubicBezTo>
                  <a:cubicBezTo>
                    <a:pt x="9479" y="16872"/>
                    <a:pt x="8341" y="16038"/>
                    <a:pt x="7355" y="15052"/>
                  </a:cubicBezTo>
                  <a:cubicBezTo>
                    <a:pt x="6370" y="14066"/>
                    <a:pt x="5536" y="12929"/>
                    <a:pt x="4853" y="11678"/>
                  </a:cubicBezTo>
                  <a:cubicBezTo>
                    <a:pt x="4209" y="10427"/>
                    <a:pt x="3678" y="9137"/>
                    <a:pt x="3299" y="7773"/>
                  </a:cubicBezTo>
                  <a:cubicBezTo>
                    <a:pt x="2920" y="6408"/>
                    <a:pt x="2616" y="5005"/>
                    <a:pt x="2199" y="3640"/>
                  </a:cubicBezTo>
                  <a:cubicBezTo>
                    <a:pt x="1706" y="2313"/>
                    <a:pt x="1100" y="948"/>
                    <a:pt x="0" y="0"/>
                  </a:cubicBezTo>
                  <a:close/>
                </a:path>
              </a:pathLst>
            </a:custGeom>
            <a:solidFill>
              <a:schemeClr val="accent3"/>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1" name="Google Shape;141;p23"/>
          <p:cNvSpPr txBox="1">
            <a:spLocks noGrp="1"/>
          </p:cNvSpPr>
          <p:nvPr>
            <p:ph type="subTitle" idx="1"/>
          </p:nvPr>
        </p:nvSpPr>
        <p:spPr>
          <a:xfrm>
            <a:off x="2633550" y="1505287"/>
            <a:ext cx="3876900" cy="1280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400">
                <a:solidFill>
                  <a:srgbClr val="595959"/>
                </a:solidFill>
                <a:latin typeface="Anaheim"/>
                <a:ea typeface="Anaheim"/>
                <a:cs typeface="Anaheim"/>
                <a:sym typeface="Anaheim"/>
              </a:defRPr>
            </a:lvl1pPr>
            <a:lvl2pPr lvl="1" algn="ctr" rtl="0">
              <a:lnSpc>
                <a:spcPct val="100000"/>
              </a:lnSpc>
              <a:spcBef>
                <a:spcPts val="0"/>
              </a:spcBef>
              <a:spcAft>
                <a:spcPts val="0"/>
              </a:spcAft>
              <a:buSzPts val="1200"/>
              <a:buNone/>
              <a:defRPr sz="1200"/>
            </a:lvl2pPr>
            <a:lvl3pPr lvl="2" algn="ctr" rtl="0">
              <a:lnSpc>
                <a:spcPct val="100000"/>
              </a:lnSpc>
              <a:spcBef>
                <a:spcPts val="0"/>
              </a:spcBef>
              <a:spcAft>
                <a:spcPts val="0"/>
              </a:spcAft>
              <a:buSzPts val="1200"/>
              <a:buNone/>
              <a:defRPr sz="1200"/>
            </a:lvl3pPr>
            <a:lvl4pPr lvl="3" algn="ctr" rtl="0">
              <a:lnSpc>
                <a:spcPct val="100000"/>
              </a:lnSpc>
              <a:spcBef>
                <a:spcPts val="0"/>
              </a:spcBef>
              <a:spcAft>
                <a:spcPts val="0"/>
              </a:spcAft>
              <a:buSzPts val="1200"/>
              <a:buNone/>
              <a:defRPr sz="1200"/>
            </a:lvl4pPr>
            <a:lvl5pPr lvl="4" algn="ctr" rtl="0">
              <a:lnSpc>
                <a:spcPct val="100000"/>
              </a:lnSpc>
              <a:spcBef>
                <a:spcPts val="0"/>
              </a:spcBef>
              <a:spcAft>
                <a:spcPts val="0"/>
              </a:spcAft>
              <a:buSzPts val="1200"/>
              <a:buNone/>
              <a:defRPr sz="1200"/>
            </a:lvl5pPr>
            <a:lvl6pPr lvl="5" algn="ctr" rtl="0">
              <a:lnSpc>
                <a:spcPct val="100000"/>
              </a:lnSpc>
              <a:spcBef>
                <a:spcPts val="0"/>
              </a:spcBef>
              <a:spcAft>
                <a:spcPts val="0"/>
              </a:spcAft>
              <a:buSzPts val="1200"/>
              <a:buNone/>
              <a:defRPr sz="1200"/>
            </a:lvl6pPr>
            <a:lvl7pPr lvl="6" algn="ctr" rtl="0">
              <a:lnSpc>
                <a:spcPct val="100000"/>
              </a:lnSpc>
              <a:spcBef>
                <a:spcPts val="0"/>
              </a:spcBef>
              <a:spcAft>
                <a:spcPts val="0"/>
              </a:spcAft>
              <a:buSzPts val="1200"/>
              <a:buNone/>
              <a:defRPr sz="1200"/>
            </a:lvl7pPr>
            <a:lvl8pPr lvl="7" algn="ctr" rtl="0">
              <a:lnSpc>
                <a:spcPct val="100000"/>
              </a:lnSpc>
              <a:spcBef>
                <a:spcPts val="0"/>
              </a:spcBef>
              <a:spcAft>
                <a:spcPts val="0"/>
              </a:spcAft>
              <a:buSzPts val="1200"/>
              <a:buNone/>
              <a:defRPr sz="1200"/>
            </a:lvl8pPr>
            <a:lvl9pPr lvl="8" algn="ctr" rtl="0">
              <a:lnSpc>
                <a:spcPct val="100000"/>
              </a:lnSpc>
              <a:spcBef>
                <a:spcPts val="0"/>
              </a:spcBef>
              <a:spcAft>
                <a:spcPts val="0"/>
              </a:spcAft>
              <a:buSzPts val="1200"/>
              <a:buNone/>
              <a:defRPr sz="1200"/>
            </a:lvl9pPr>
          </a:lstStyle>
          <a:p>
            <a:endParaRPr/>
          </a:p>
        </p:txBody>
      </p:sp>
      <p:sp>
        <p:nvSpPr>
          <p:cNvPr id="142" name="Google Shape;142;p23"/>
          <p:cNvSpPr txBox="1">
            <a:spLocks noGrp="1"/>
          </p:cNvSpPr>
          <p:nvPr>
            <p:ph type="title"/>
          </p:nvPr>
        </p:nvSpPr>
        <p:spPr>
          <a:xfrm>
            <a:off x="2633550" y="530525"/>
            <a:ext cx="3876900" cy="917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100"/>
              <a:buNone/>
              <a:defRPr sz="5700"/>
            </a:lvl1pPr>
            <a:lvl2pPr lvl="1" algn="ctr" rtl="0">
              <a:spcBef>
                <a:spcPts val="0"/>
              </a:spcBef>
              <a:spcAft>
                <a:spcPts val="0"/>
              </a:spcAft>
              <a:buSzPts val="3100"/>
              <a:buNone/>
              <a:defRPr/>
            </a:lvl2pPr>
            <a:lvl3pPr lvl="2" algn="ctr" rtl="0">
              <a:spcBef>
                <a:spcPts val="0"/>
              </a:spcBef>
              <a:spcAft>
                <a:spcPts val="0"/>
              </a:spcAft>
              <a:buSzPts val="3100"/>
              <a:buNone/>
              <a:defRPr/>
            </a:lvl3pPr>
            <a:lvl4pPr lvl="3" algn="ctr" rtl="0">
              <a:spcBef>
                <a:spcPts val="0"/>
              </a:spcBef>
              <a:spcAft>
                <a:spcPts val="0"/>
              </a:spcAft>
              <a:buSzPts val="3100"/>
              <a:buNone/>
              <a:defRPr/>
            </a:lvl4pPr>
            <a:lvl5pPr lvl="4" algn="ctr" rtl="0">
              <a:spcBef>
                <a:spcPts val="0"/>
              </a:spcBef>
              <a:spcAft>
                <a:spcPts val="0"/>
              </a:spcAft>
              <a:buSzPts val="3100"/>
              <a:buNone/>
              <a:defRPr/>
            </a:lvl5pPr>
            <a:lvl6pPr lvl="5" algn="ctr" rtl="0">
              <a:spcBef>
                <a:spcPts val="0"/>
              </a:spcBef>
              <a:spcAft>
                <a:spcPts val="0"/>
              </a:spcAft>
              <a:buSzPts val="3100"/>
              <a:buNone/>
              <a:defRPr/>
            </a:lvl6pPr>
            <a:lvl7pPr lvl="6" algn="ctr" rtl="0">
              <a:spcBef>
                <a:spcPts val="0"/>
              </a:spcBef>
              <a:spcAft>
                <a:spcPts val="0"/>
              </a:spcAft>
              <a:buSzPts val="3100"/>
              <a:buNone/>
              <a:defRPr/>
            </a:lvl7pPr>
            <a:lvl8pPr lvl="7" algn="ctr" rtl="0">
              <a:spcBef>
                <a:spcPts val="0"/>
              </a:spcBef>
              <a:spcAft>
                <a:spcPts val="0"/>
              </a:spcAft>
              <a:buSzPts val="3100"/>
              <a:buNone/>
              <a:defRPr/>
            </a:lvl8pPr>
            <a:lvl9pPr lvl="8" algn="ctr" rtl="0">
              <a:spcBef>
                <a:spcPts val="0"/>
              </a:spcBef>
              <a:spcAft>
                <a:spcPts val="0"/>
              </a:spcAft>
              <a:buSzPts val="3100"/>
              <a:buNone/>
              <a:defRPr/>
            </a:lvl9pPr>
          </a:lstStyle>
          <a:p>
            <a:endParaRPr/>
          </a:p>
        </p:txBody>
      </p:sp>
      <p:sp>
        <p:nvSpPr>
          <p:cNvPr id="143" name="Google Shape;143;p23"/>
          <p:cNvSpPr txBox="1"/>
          <p:nvPr/>
        </p:nvSpPr>
        <p:spPr>
          <a:xfrm>
            <a:off x="2257350" y="3689775"/>
            <a:ext cx="4629300" cy="545700"/>
          </a:xfrm>
          <a:prstGeom prst="rect">
            <a:avLst/>
          </a:prstGeom>
          <a:noFill/>
          <a:ln>
            <a:noFill/>
          </a:ln>
        </p:spPr>
        <p:txBody>
          <a:bodyPr spcFirstLastPara="1" wrap="square" lIns="91425" tIns="91425" rIns="91425" bIns="91425" anchor="t" anchorCtr="0">
            <a:noAutofit/>
          </a:bodyPr>
          <a:lstStyle/>
          <a:p>
            <a:pPr marL="0" lvl="0" indent="0" algn="ctr" rtl="0">
              <a:spcBef>
                <a:spcPts val="300"/>
              </a:spcBef>
              <a:spcAft>
                <a:spcPts val="0"/>
              </a:spcAft>
              <a:buNone/>
            </a:pPr>
            <a:r>
              <a:rPr lang="en" sz="1200">
                <a:solidFill>
                  <a:schemeClr val="dk1"/>
                </a:solidFill>
                <a:latin typeface="Lato"/>
                <a:ea typeface="Lato"/>
                <a:cs typeface="Lato"/>
                <a:sym typeface="Lato"/>
              </a:rPr>
              <a:t>CREDITS: This presentation template was created by </a:t>
            </a:r>
            <a:r>
              <a:rPr lang="en" sz="1200">
                <a:solidFill>
                  <a:schemeClr val="dk1"/>
                </a:solidFill>
                <a:uFill>
                  <a:noFill/>
                </a:uFill>
                <a:latin typeface="Lato"/>
                <a:ea typeface="Lato"/>
                <a:cs typeface="Lato"/>
                <a:sym typeface="Lato"/>
                <a:hlinkClick r:id="rId2">
                  <a:extLst>
                    <a:ext uri="{A12FA001-AC4F-418D-AE19-62706E023703}">
                      <ahyp:hlinkClr xmlns="" xmlns:ahyp="http://schemas.microsoft.com/office/drawing/2018/hyperlinkcolor" val="tx"/>
                    </a:ext>
                  </a:extLst>
                </a:hlinkClick>
              </a:rPr>
              <a:t>Slidesgo</a:t>
            </a:r>
            <a:r>
              <a:rPr lang="en" sz="1200">
                <a:solidFill>
                  <a:schemeClr val="dk1"/>
                </a:solidFill>
                <a:latin typeface="Lato"/>
                <a:ea typeface="Lato"/>
                <a:cs typeface="Lato"/>
                <a:sym typeface="Lato"/>
              </a:rPr>
              <a:t>, including icons by </a:t>
            </a:r>
            <a:r>
              <a:rPr lang="en" sz="1200">
                <a:solidFill>
                  <a:schemeClr val="dk1"/>
                </a:solidFill>
                <a:uFill>
                  <a:noFill/>
                </a:uFill>
                <a:latin typeface="Lato"/>
                <a:ea typeface="Lato"/>
                <a:cs typeface="Lato"/>
                <a:sym typeface="Lato"/>
                <a:hlinkClick r:id="rId3">
                  <a:extLst>
                    <a:ext uri="{A12FA001-AC4F-418D-AE19-62706E023703}">
                      <ahyp:hlinkClr xmlns="" xmlns:ahyp="http://schemas.microsoft.com/office/drawing/2018/hyperlinkcolor" val="tx"/>
                    </a:ext>
                  </a:extLst>
                </a:hlinkClick>
              </a:rPr>
              <a:t>Flaticon</a:t>
            </a:r>
            <a:r>
              <a:rPr lang="en" sz="1200">
                <a:solidFill>
                  <a:schemeClr val="dk1"/>
                </a:solidFill>
                <a:latin typeface="Lato"/>
                <a:ea typeface="Lato"/>
                <a:cs typeface="Lato"/>
                <a:sym typeface="Lato"/>
              </a:rPr>
              <a:t> and infographics &amp; images by </a:t>
            </a:r>
            <a:r>
              <a:rPr lang="en" sz="1200">
                <a:solidFill>
                  <a:schemeClr val="dk1"/>
                </a:solidFill>
                <a:uFill>
                  <a:noFill/>
                </a:uFill>
                <a:latin typeface="Lato"/>
                <a:ea typeface="Lato"/>
                <a:cs typeface="Lato"/>
                <a:sym typeface="Lato"/>
                <a:hlinkClick r:id="rId4">
                  <a:extLst>
                    <a:ext uri="{A12FA001-AC4F-418D-AE19-62706E023703}">
                      <ahyp:hlinkClr xmlns="" xmlns:ahyp="http://schemas.microsoft.com/office/drawing/2018/hyperlinkcolor" val="tx"/>
                    </a:ext>
                  </a:extLst>
                </a:hlinkClick>
              </a:rPr>
              <a:t>Freepik</a:t>
            </a:r>
            <a:endParaRPr sz="1200">
              <a:solidFill>
                <a:schemeClr val="dk1"/>
              </a:solidFill>
              <a:latin typeface="Lato"/>
              <a:ea typeface="Lato"/>
              <a:cs typeface="Lato"/>
              <a:sym typeface="Lato"/>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p:cSld name="CUSTOM_8_1">
    <p:spTree>
      <p:nvGrpSpPr>
        <p:cNvPr id="1" name="Shape 144"/>
        <p:cNvGrpSpPr/>
        <p:nvPr/>
      </p:nvGrpSpPr>
      <p:grpSpPr>
        <a:xfrm>
          <a:off x="0" y="0"/>
          <a:ext cx="0" cy="0"/>
          <a:chOff x="0" y="0"/>
          <a:chExt cx="0" cy="0"/>
        </a:xfrm>
      </p:grpSpPr>
      <p:sp>
        <p:nvSpPr>
          <p:cNvPr id="145" name="Google Shape;145;p24"/>
          <p:cNvSpPr/>
          <p:nvPr/>
        </p:nvSpPr>
        <p:spPr>
          <a:xfrm>
            <a:off x="1546575" y="143725"/>
            <a:ext cx="1576800" cy="471300"/>
          </a:xfrm>
          <a:prstGeom prst="roundRect">
            <a:avLst>
              <a:gd name="adj" fmla="val 38531"/>
            </a:avLst>
          </a:prstGeom>
          <a:solidFill>
            <a:schemeClr val="lt2"/>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chemeClr val="accent1"/>
                </a:solidFill>
                <a:latin typeface="Viga"/>
                <a:ea typeface="Viga"/>
                <a:cs typeface="Viga"/>
                <a:sym typeface="Viga"/>
              </a:rPr>
              <a:t>Western blot</a:t>
            </a:r>
            <a:endParaRPr>
              <a:solidFill>
                <a:schemeClr val="accent1"/>
              </a:solidFill>
              <a:latin typeface="Viga"/>
              <a:ea typeface="Viga"/>
              <a:cs typeface="Viga"/>
              <a:sym typeface="Viga"/>
            </a:endParaRPr>
          </a:p>
        </p:txBody>
      </p:sp>
      <p:sp>
        <p:nvSpPr>
          <p:cNvPr id="146" name="Google Shape;146;p24"/>
          <p:cNvSpPr/>
          <p:nvPr/>
        </p:nvSpPr>
        <p:spPr>
          <a:xfrm>
            <a:off x="8342688" y="4358963"/>
            <a:ext cx="657600" cy="657600"/>
          </a:xfrm>
          <a:prstGeom prst="roundRect">
            <a:avLst>
              <a:gd name="adj" fmla="val 16667"/>
            </a:avLst>
          </a:prstGeom>
          <a:solidFill>
            <a:schemeClr val="lt2"/>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24"/>
          <p:cNvSpPr/>
          <p:nvPr/>
        </p:nvSpPr>
        <p:spPr>
          <a:xfrm rot="5400000" flipH="1">
            <a:off x="7357275" y="4150776"/>
            <a:ext cx="424500" cy="1307100"/>
          </a:xfrm>
          <a:prstGeom prst="round2SameRect">
            <a:avLst>
              <a:gd name="adj1" fmla="val 50000"/>
              <a:gd name="adj2" fmla="val 13354"/>
            </a:avLst>
          </a:prstGeom>
          <a:solidFill>
            <a:schemeClr val="dk2"/>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8" name="Google Shape;148;p24"/>
          <p:cNvGrpSpPr/>
          <p:nvPr/>
        </p:nvGrpSpPr>
        <p:grpSpPr>
          <a:xfrm>
            <a:off x="143710" y="143714"/>
            <a:ext cx="1348992" cy="1348317"/>
            <a:chOff x="-1651926" y="2946675"/>
            <a:chExt cx="1604224" cy="1603421"/>
          </a:xfrm>
        </p:grpSpPr>
        <p:sp>
          <p:nvSpPr>
            <p:cNvPr id="149" name="Google Shape;149;p24"/>
            <p:cNvSpPr/>
            <p:nvPr/>
          </p:nvSpPr>
          <p:spPr>
            <a:xfrm>
              <a:off x="-1651926" y="2946675"/>
              <a:ext cx="1604224" cy="1603421"/>
            </a:xfrm>
            <a:custGeom>
              <a:avLst/>
              <a:gdLst/>
              <a:ahLst/>
              <a:cxnLst/>
              <a:rect l="l" t="t" r="r" b="b"/>
              <a:pathLst>
                <a:path w="103951" h="103899" extrusionOk="0">
                  <a:moveTo>
                    <a:pt x="53962" y="1"/>
                  </a:moveTo>
                  <a:cubicBezTo>
                    <a:pt x="33739" y="1"/>
                    <a:pt x="15477" y="12176"/>
                    <a:pt x="7739" y="30850"/>
                  </a:cubicBezTo>
                  <a:cubicBezTo>
                    <a:pt x="1" y="49525"/>
                    <a:pt x="4283" y="71037"/>
                    <a:pt x="18572" y="85327"/>
                  </a:cubicBezTo>
                  <a:cubicBezTo>
                    <a:pt x="32862" y="99669"/>
                    <a:pt x="54374" y="103899"/>
                    <a:pt x="73101" y="96161"/>
                  </a:cubicBezTo>
                  <a:cubicBezTo>
                    <a:pt x="91775" y="88422"/>
                    <a:pt x="103950" y="70212"/>
                    <a:pt x="103950" y="49989"/>
                  </a:cubicBezTo>
                  <a:cubicBezTo>
                    <a:pt x="103950" y="22390"/>
                    <a:pt x="81561" y="1"/>
                    <a:pt x="53962" y="1"/>
                  </a:cubicBezTo>
                  <a:close/>
                  <a:moveTo>
                    <a:pt x="53962" y="76145"/>
                  </a:moveTo>
                  <a:cubicBezTo>
                    <a:pt x="43386" y="76145"/>
                    <a:pt x="33842" y="69748"/>
                    <a:pt x="29767" y="59998"/>
                  </a:cubicBezTo>
                  <a:cubicBezTo>
                    <a:pt x="25743" y="50196"/>
                    <a:pt x="27961" y="39001"/>
                    <a:pt x="35442" y="31521"/>
                  </a:cubicBezTo>
                  <a:cubicBezTo>
                    <a:pt x="42922" y="24041"/>
                    <a:pt x="54168" y="21771"/>
                    <a:pt x="63918" y="25846"/>
                  </a:cubicBezTo>
                  <a:cubicBezTo>
                    <a:pt x="73720" y="29870"/>
                    <a:pt x="80065" y="39414"/>
                    <a:pt x="80065" y="49989"/>
                  </a:cubicBezTo>
                  <a:cubicBezTo>
                    <a:pt x="80065" y="64434"/>
                    <a:pt x="68355" y="76145"/>
                    <a:pt x="53962" y="76145"/>
                  </a:cubicBezTo>
                  <a:close/>
                </a:path>
              </a:pathLst>
            </a:custGeom>
            <a:solidFill>
              <a:schemeClr val="dk2"/>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24"/>
            <p:cNvSpPr/>
            <p:nvPr/>
          </p:nvSpPr>
          <p:spPr>
            <a:xfrm>
              <a:off x="-655172" y="3068483"/>
              <a:ext cx="132179" cy="137750"/>
            </a:xfrm>
            <a:custGeom>
              <a:avLst/>
              <a:gdLst/>
              <a:ahLst/>
              <a:cxnLst/>
              <a:rect l="l" t="t" r="r" b="b"/>
              <a:pathLst>
                <a:path w="8565" h="8926" extrusionOk="0">
                  <a:moveTo>
                    <a:pt x="4386" y="2116"/>
                  </a:moveTo>
                  <a:lnTo>
                    <a:pt x="5882" y="2735"/>
                  </a:lnTo>
                  <a:cubicBezTo>
                    <a:pt x="6707" y="3044"/>
                    <a:pt x="6913" y="3663"/>
                    <a:pt x="6552" y="4540"/>
                  </a:cubicBezTo>
                  <a:cubicBezTo>
                    <a:pt x="6346" y="5056"/>
                    <a:pt x="6088" y="5366"/>
                    <a:pt x="5778" y="5469"/>
                  </a:cubicBezTo>
                  <a:cubicBezTo>
                    <a:pt x="5670" y="5534"/>
                    <a:pt x="5544" y="5563"/>
                    <a:pt x="5408" y="5563"/>
                  </a:cubicBezTo>
                  <a:cubicBezTo>
                    <a:pt x="5218" y="5563"/>
                    <a:pt x="5008" y="5507"/>
                    <a:pt x="4798" y="5417"/>
                  </a:cubicBezTo>
                  <a:lnTo>
                    <a:pt x="3302" y="4798"/>
                  </a:lnTo>
                  <a:lnTo>
                    <a:pt x="4386" y="2116"/>
                  </a:lnTo>
                  <a:close/>
                  <a:moveTo>
                    <a:pt x="3354" y="1"/>
                  </a:moveTo>
                  <a:lnTo>
                    <a:pt x="1" y="8255"/>
                  </a:lnTo>
                  <a:lnTo>
                    <a:pt x="1600" y="8925"/>
                  </a:lnTo>
                  <a:lnTo>
                    <a:pt x="2683" y="6243"/>
                  </a:lnTo>
                  <a:lnTo>
                    <a:pt x="4282" y="6914"/>
                  </a:lnTo>
                  <a:cubicBezTo>
                    <a:pt x="4771" y="7115"/>
                    <a:pt x="5212" y="7220"/>
                    <a:pt x="5623" y="7220"/>
                  </a:cubicBezTo>
                  <a:cubicBezTo>
                    <a:pt x="5949" y="7220"/>
                    <a:pt x="6255" y="7154"/>
                    <a:pt x="6552" y="7017"/>
                  </a:cubicBezTo>
                  <a:cubicBezTo>
                    <a:pt x="7223" y="6759"/>
                    <a:pt x="7790" y="6140"/>
                    <a:pt x="8151" y="5211"/>
                  </a:cubicBezTo>
                  <a:cubicBezTo>
                    <a:pt x="8513" y="4283"/>
                    <a:pt x="8564" y="3509"/>
                    <a:pt x="8255" y="2838"/>
                  </a:cubicBezTo>
                  <a:cubicBezTo>
                    <a:pt x="7997" y="2167"/>
                    <a:pt x="7429" y="1652"/>
                    <a:pt x="6552" y="1290"/>
                  </a:cubicBezTo>
                  <a:lnTo>
                    <a:pt x="335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24"/>
            <p:cNvSpPr/>
            <p:nvPr/>
          </p:nvSpPr>
          <p:spPr>
            <a:xfrm>
              <a:off x="-554861" y="3146510"/>
              <a:ext cx="110682" cy="106700"/>
            </a:xfrm>
            <a:custGeom>
              <a:avLst/>
              <a:gdLst/>
              <a:ahLst/>
              <a:cxnLst/>
              <a:rect l="l" t="t" r="r" b="b"/>
              <a:pathLst>
                <a:path w="7172" h="6914" extrusionOk="0">
                  <a:moveTo>
                    <a:pt x="3767" y="0"/>
                  </a:moveTo>
                  <a:lnTo>
                    <a:pt x="1" y="6088"/>
                  </a:lnTo>
                  <a:lnTo>
                    <a:pt x="1394" y="6913"/>
                  </a:lnTo>
                  <a:lnTo>
                    <a:pt x="4076" y="2631"/>
                  </a:lnTo>
                  <a:cubicBezTo>
                    <a:pt x="4747" y="2683"/>
                    <a:pt x="5314" y="2786"/>
                    <a:pt x="5624" y="2992"/>
                  </a:cubicBezTo>
                  <a:cubicBezTo>
                    <a:pt x="5778" y="3096"/>
                    <a:pt x="5882" y="3199"/>
                    <a:pt x="5985" y="3302"/>
                  </a:cubicBezTo>
                  <a:lnTo>
                    <a:pt x="7171" y="2167"/>
                  </a:lnTo>
                  <a:cubicBezTo>
                    <a:pt x="7120" y="2012"/>
                    <a:pt x="7068" y="1909"/>
                    <a:pt x="6913" y="1858"/>
                  </a:cubicBezTo>
                  <a:cubicBezTo>
                    <a:pt x="6810" y="1754"/>
                    <a:pt x="6707" y="1703"/>
                    <a:pt x="6655" y="1703"/>
                  </a:cubicBezTo>
                  <a:lnTo>
                    <a:pt x="4798" y="1393"/>
                  </a:lnTo>
                  <a:lnTo>
                    <a:pt x="4798" y="671"/>
                  </a:lnTo>
                  <a:lnTo>
                    <a:pt x="376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24"/>
            <p:cNvSpPr/>
            <p:nvPr/>
          </p:nvSpPr>
          <p:spPr>
            <a:xfrm>
              <a:off x="-484797" y="3206650"/>
              <a:ext cx="113058" cy="114231"/>
            </a:xfrm>
            <a:custGeom>
              <a:avLst/>
              <a:gdLst/>
              <a:ahLst/>
              <a:cxnLst/>
              <a:rect l="l" t="t" r="r" b="b"/>
              <a:pathLst>
                <a:path w="7326" h="7402" extrusionOk="0">
                  <a:moveTo>
                    <a:pt x="4321" y="1631"/>
                  </a:moveTo>
                  <a:cubicBezTo>
                    <a:pt x="4604" y="1631"/>
                    <a:pt x="4882" y="1747"/>
                    <a:pt x="5159" y="1984"/>
                  </a:cubicBezTo>
                  <a:cubicBezTo>
                    <a:pt x="5572" y="2346"/>
                    <a:pt x="5778" y="2707"/>
                    <a:pt x="5675" y="3068"/>
                  </a:cubicBezTo>
                  <a:cubicBezTo>
                    <a:pt x="5623" y="3429"/>
                    <a:pt x="5365" y="3842"/>
                    <a:pt x="4953" y="4306"/>
                  </a:cubicBezTo>
                  <a:lnTo>
                    <a:pt x="4540" y="4822"/>
                  </a:lnTo>
                  <a:cubicBezTo>
                    <a:pt x="4231" y="5183"/>
                    <a:pt x="3869" y="5492"/>
                    <a:pt x="3560" y="5647"/>
                  </a:cubicBezTo>
                  <a:cubicBezTo>
                    <a:pt x="3401" y="5718"/>
                    <a:pt x="3247" y="5752"/>
                    <a:pt x="3096" y="5752"/>
                  </a:cubicBezTo>
                  <a:cubicBezTo>
                    <a:pt x="2806" y="5752"/>
                    <a:pt x="2524" y="5626"/>
                    <a:pt x="2219" y="5389"/>
                  </a:cubicBezTo>
                  <a:cubicBezTo>
                    <a:pt x="1548" y="4770"/>
                    <a:pt x="1600" y="3996"/>
                    <a:pt x="2477" y="2965"/>
                  </a:cubicBezTo>
                  <a:lnTo>
                    <a:pt x="2889" y="2500"/>
                  </a:lnTo>
                  <a:cubicBezTo>
                    <a:pt x="3398" y="1928"/>
                    <a:pt x="3867" y="1631"/>
                    <a:pt x="4321" y="1631"/>
                  </a:cubicBezTo>
                  <a:close/>
                  <a:moveTo>
                    <a:pt x="4176" y="1"/>
                  </a:moveTo>
                  <a:cubicBezTo>
                    <a:pt x="3985" y="1"/>
                    <a:pt x="3797" y="26"/>
                    <a:pt x="3612" y="76"/>
                  </a:cubicBezTo>
                  <a:cubicBezTo>
                    <a:pt x="2889" y="334"/>
                    <a:pt x="2167" y="849"/>
                    <a:pt x="1445" y="1675"/>
                  </a:cubicBezTo>
                  <a:cubicBezTo>
                    <a:pt x="671" y="2552"/>
                    <a:pt x="258" y="3377"/>
                    <a:pt x="104" y="4099"/>
                  </a:cubicBezTo>
                  <a:cubicBezTo>
                    <a:pt x="0" y="4925"/>
                    <a:pt x="361" y="5699"/>
                    <a:pt x="1290" y="6473"/>
                  </a:cubicBezTo>
                  <a:cubicBezTo>
                    <a:pt x="1961" y="7092"/>
                    <a:pt x="2683" y="7401"/>
                    <a:pt x="3354" y="7401"/>
                  </a:cubicBezTo>
                  <a:cubicBezTo>
                    <a:pt x="4127" y="7350"/>
                    <a:pt x="5004" y="6782"/>
                    <a:pt x="6036" y="5596"/>
                  </a:cubicBezTo>
                  <a:cubicBezTo>
                    <a:pt x="6810" y="4667"/>
                    <a:pt x="7223" y="3842"/>
                    <a:pt x="7274" y="3119"/>
                  </a:cubicBezTo>
                  <a:cubicBezTo>
                    <a:pt x="7326" y="2346"/>
                    <a:pt x="6965" y="1572"/>
                    <a:pt x="6088" y="849"/>
                  </a:cubicBezTo>
                  <a:cubicBezTo>
                    <a:pt x="5421" y="261"/>
                    <a:pt x="4783" y="1"/>
                    <a:pt x="417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24"/>
            <p:cNvSpPr/>
            <p:nvPr/>
          </p:nvSpPr>
          <p:spPr>
            <a:xfrm>
              <a:off x="-407573" y="3265927"/>
              <a:ext cx="103506" cy="117040"/>
            </a:xfrm>
            <a:custGeom>
              <a:avLst/>
              <a:gdLst/>
              <a:ahLst/>
              <a:cxnLst/>
              <a:rect l="l" t="t" r="r" b="b"/>
              <a:pathLst>
                <a:path w="6707" h="7584" extrusionOk="0">
                  <a:moveTo>
                    <a:pt x="5623" y="1"/>
                  </a:moveTo>
                  <a:lnTo>
                    <a:pt x="4592" y="929"/>
                  </a:lnTo>
                  <a:lnTo>
                    <a:pt x="4127" y="413"/>
                  </a:lnTo>
                  <a:lnTo>
                    <a:pt x="3199" y="1239"/>
                  </a:lnTo>
                  <a:lnTo>
                    <a:pt x="3612" y="1755"/>
                  </a:lnTo>
                  <a:lnTo>
                    <a:pt x="774" y="4179"/>
                  </a:lnTo>
                  <a:cubicBezTo>
                    <a:pt x="413" y="4489"/>
                    <a:pt x="155" y="4901"/>
                    <a:pt x="104" y="5366"/>
                  </a:cubicBezTo>
                  <a:cubicBezTo>
                    <a:pt x="0" y="5882"/>
                    <a:pt x="207" y="6346"/>
                    <a:pt x="568" y="6810"/>
                  </a:cubicBezTo>
                  <a:lnTo>
                    <a:pt x="1238" y="7584"/>
                  </a:lnTo>
                  <a:lnTo>
                    <a:pt x="2270" y="6707"/>
                  </a:lnTo>
                  <a:lnTo>
                    <a:pt x="1858" y="6140"/>
                  </a:lnTo>
                  <a:cubicBezTo>
                    <a:pt x="1600" y="5882"/>
                    <a:pt x="1600" y="5624"/>
                    <a:pt x="1909" y="5366"/>
                  </a:cubicBezTo>
                  <a:lnTo>
                    <a:pt x="4695" y="2993"/>
                  </a:lnTo>
                  <a:lnTo>
                    <a:pt x="5417" y="3870"/>
                  </a:lnTo>
                  <a:lnTo>
                    <a:pt x="6397" y="3044"/>
                  </a:lnTo>
                  <a:lnTo>
                    <a:pt x="5623" y="2167"/>
                  </a:lnTo>
                  <a:lnTo>
                    <a:pt x="6707" y="1239"/>
                  </a:lnTo>
                  <a:lnTo>
                    <a:pt x="562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24"/>
            <p:cNvSpPr/>
            <p:nvPr/>
          </p:nvSpPr>
          <p:spPr>
            <a:xfrm>
              <a:off x="-369362" y="3346453"/>
              <a:ext cx="122627" cy="107163"/>
            </a:xfrm>
            <a:custGeom>
              <a:avLst/>
              <a:gdLst/>
              <a:ahLst/>
              <a:cxnLst/>
              <a:rect l="l" t="t" r="r" b="b"/>
              <a:pathLst>
                <a:path w="7946" h="6944" extrusionOk="0">
                  <a:moveTo>
                    <a:pt x="4768" y="1579"/>
                  </a:moveTo>
                  <a:cubicBezTo>
                    <a:pt x="4831" y="1579"/>
                    <a:pt x="4893" y="1584"/>
                    <a:pt x="4953" y="1592"/>
                  </a:cubicBezTo>
                  <a:cubicBezTo>
                    <a:pt x="5314" y="1695"/>
                    <a:pt x="5624" y="1902"/>
                    <a:pt x="5830" y="2263"/>
                  </a:cubicBezTo>
                  <a:cubicBezTo>
                    <a:pt x="6036" y="2624"/>
                    <a:pt x="6140" y="2985"/>
                    <a:pt x="6036" y="3295"/>
                  </a:cubicBezTo>
                  <a:cubicBezTo>
                    <a:pt x="5933" y="3604"/>
                    <a:pt x="5624" y="3914"/>
                    <a:pt x="5159" y="4172"/>
                  </a:cubicBezTo>
                  <a:lnTo>
                    <a:pt x="3766" y="1902"/>
                  </a:lnTo>
                  <a:cubicBezTo>
                    <a:pt x="4110" y="1687"/>
                    <a:pt x="4454" y="1579"/>
                    <a:pt x="4768" y="1579"/>
                  </a:cubicBezTo>
                  <a:close/>
                  <a:moveTo>
                    <a:pt x="4629" y="1"/>
                  </a:moveTo>
                  <a:cubicBezTo>
                    <a:pt x="3997" y="1"/>
                    <a:pt x="3271" y="265"/>
                    <a:pt x="2477" y="767"/>
                  </a:cubicBezTo>
                  <a:cubicBezTo>
                    <a:pt x="774" y="1850"/>
                    <a:pt x="1" y="2830"/>
                    <a:pt x="104" y="3862"/>
                  </a:cubicBezTo>
                  <a:cubicBezTo>
                    <a:pt x="104" y="4326"/>
                    <a:pt x="362" y="4894"/>
                    <a:pt x="774" y="5564"/>
                  </a:cubicBezTo>
                  <a:cubicBezTo>
                    <a:pt x="1187" y="6235"/>
                    <a:pt x="1703" y="6699"/>
                    <a:pt x="2322" y="6854"/>
                  </a:cubicBezTo>
                  <a:cubicBezTo>
                    <a:pt x="2503" y="6914"/>
                    <a:pt x="2688" y="6944"/>
                    <a:pt x="2877" y="6944"/>
                  </a:cubicBezTo>
                  <a:cubicBezTo>
                    <a:pt x="3337" y="6944"/>
                    <a:pt x="3822" y="6770"/>
                    <a:pt x="4334" y="6441"/>
                  </a:cubicBezTo>
                  <a:lnTo>
                    <a:pt x="3560" y="5203"/>
                  </a:lnTo>
                  <a:cubicBezTo>
                    <a:pt x="3405" y="5306"/>
                    <a:pt x="3147" y="5358"/>
                    <a:pt x="2786" y="5358"/>
                  </a:cubicBezTo>
                  <a:cubicBezTo>
                    <a:pt x="2477" y="5306"/>
                    <a:pt x="2219" y="5100"/>
                    <a:pt x="2013" y="4791"/>
                  </a:cubicBezTo>
                  <a:cubicBezTo>
                    <a:pt x="1703" y="4275"/>
                    <a:pt x="1600" y="3810"/>
                    <a:pt x="1755" y="3501"/>
                  </a:cubicBezTo>
                  <a:cubicBezTo>
                    <a:pt x="1858" y="3140"/>
                    <a:pt x="2219" y="2830"/>
                    <a:pt x="2786" y="2469"/>
                  </a:cubicBezTo>
                  <a:lnTo>
                    <a:pt x="5005" y="6029"/>
                  </a:lnTo>
                  <a:cubicBezTo>
                    <a:pt x="5417" y="5771"/>
                    <a:pt x="5675" y="5616"/>
                    <a:pt x="5882" y="5461"/>
                  </a:cubicBezTo>
                  <a:cubicBezTo>
                    <a:pt x="7584" y="4429"/>
                    <a:pt x="7945" y="3088"/>
                    <a:pt x="6965" y="1592"/>
                  </a:cubicBezTo>
                  <a:cubicBezTo>
                    <a:pt x="6449" y="715"/>
                    <a:pt x="5778" y="199"/>
                    <a:pt x="5056" y="45"/>
                  </a:cubicBezTo>
                  <a:cubicBezTo>
                    <a:pt x="4919" y="15"/>
                    <a:pt x="4777" y="1"/>
                    <a:pt x="462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24"/>
            <p:cNvSpPr/>
            <p:nvPr/>
          </p:nvSpPr>
          <p:spPr>
            <a:xfrm>
              <a:off x="-327170" y="3421671"/>
              <a:ext cx="147303" cy="83907"/>
            </a:xfrm>
            <a:custGeom>
              <a:avLst/>
              <a:gdLst/>
              <a:ahLst/>
              <a:cxnLst/>
              <a:rect l="l" t="t" r="r" b="b"/>
              <a:pathLst>
                <a:path w="9545" h="5437" extrusionOk="0">
                  <a:moveTo>
                    <a:pt x="8688" y="0"/>
                  </a:moveTo>
                  <a:cubicBezTo>
                    <a:pt x="8535" y="0"/>
                    <a:pt x="8332" y="58"/>
                    <a:pt x="8100" y="175"/>
                  </a:cubicBezTo>
                  <a:cubicBezTo>
                    <a:pt x="7739" y="329"/>
                    <a:pt x="7533" y="484"/>
                    <a:pt x="7481" y="639"/>
                  </a:cubicBezTo>
                  <a:cubicBezTo>
                    <a:pt x="7378" y="794"/>
                    <a:pt x="7429" y="1052"/>
                    <a:pt x="7584" y="1413"/>
                  </a:cubicBezTo>
                  <a:cubicBezTo>
                    <a:pt x="7739" y="1774"/>
                    <a:pt x="7894" y="1980"/>
                    <a:pt x="8048" y="2032"/>
                  </a:cubicBezTo>
                  <a:cubicBezTo>
                    <a:pt x="8100" y="2045"/>
                    <a:pt x="8155" y="2051"/>
                    <a:pt x="8213" y="2051"/>
                  </a:cubicBezTo>
                  <a:cubicBezTo>
                    <a:pt x="8387" y="2051"/>
                    <a:pt x="8590" y="1993"/>
                    <a:pt x="8822" y="1877"/>
                  </a:cubicBezTo>
                  <a:cubicBezTo>
                    <a:pt x="9183" y="1722"/>
                    <a:pt x="9390" y="1567"/>
                    <a:pt x="9441" y="1413"/>
                  </a:cubicBezTo>
                  <a:cubicBezTo>
                    <a:pt x="9544" y="1258"/>
                    <a:pt x="9493" y="1000"/>
                    <a:pt x="9338" y="639"/>
                  </a:cubicBezTo>
                  <a:cubicBezTo>
                    <a:pt x="9183" y="278"/>
                    <a:pt x="8977" y="71"/>
                    <a:pt x="8822" y="20"/>
                  </a:cubicBezTo>
                  <a:cubicBezTo>
                    <a:pt x="8784" y="7"/>
                    <a:pt x="8738" y="0"/>
                    <a:pt x="8688" y="0"/>
                  </a:cubicBezTo>
                  <a:close/>
                  <a:moveTo>
                    <a:pt x="6243" y="1103"/>
                  </a:moveTo>
                  <a:lnTo>
                    <a:pt x="1" y="3940"/>
                  </a:lnTo>
                  <a:lnTo>
                    <a:pt x="671" y="5437"/>
                  </a:lnTo>
                  <a:lnTo>
                    <a:pt x="6913" y="2599"/>
                  </a:lnTo>
                  <a:lnTo>
                    <a:pt x="6243" y="1103"/>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24"/>
            <p:cNvSpPr/>
            <p:nvPr/>
          </p:nvSpPr>
          <p:spPr>
            <a:xfrm>
              <a:off x="-307262" y="3494420"/>
              <a:ext cx="125003" cy="114648"/>
            </a:xfrm>
            <a:custGeom>
              <a:avLst/>
              <a:gdLst/>
              <a:ahLst/>
              <a:cxnLst/>
              <a:rect l="l" t="t" r="r" b="b"/>
              <a:pathLst>
                <a:path w="8100" h="7429" extrusionOk="0">
                  <a:moveTo>
                    <a:pt x="6862" y="0"/>
                  </a:moveTo>
                  <a:lnTo>
                    <a:pt x="0" y="1961"/>
                  </a:lnTo>
                  <a:lnTo>
                    <a:pt x="465" y="3560"/>
                  </a:lnTo>
                  <a:lnTo>
                    <a:pt x="5262" y="2167"/>
                  </a:lnTo>
                  <a:lnTo>
                    <a:pt x="6243" y="3405"/>
                  </a:lnTo>
                  <a:cubicBezTo>
                    <a:pt x="6346" y="3663"/>
                    <a:pt x="6346" y="3921"/>
                    <a:pt x="6243" y="4127"/>
                  </a:cubicBezTo>
                  <a:cubicBezTo>
                    <a:pt x="6139" y="4334"/>
                    <a:pt x="5881" y="4488"/>
                    <a:pt x="5520" y="4592"/>
                  </a:cubicBezTo>
                  <a:lnTo>
                    <a:pt x="1135" y="5881"/>
                  </a:lnTo>
                  <a:lnTo>
                    <a:pt x="1548" y="7429"/>
                  </a:lnTo>
                  <a:lnTo>
                    <a:pt x="6191" y="6088"/>
                  </a:lnTo>
                  <a:cubicBezTo>
                    <a:pt x="6913" y="5881"/>
                    <a:pt x="7481" y="5520"/>
                    <a:pt x="7739" y="5004"/>
                  </a:cubicBezTo>
                  <a:cubicBezTo>
                    <a:pt x="7997" y="4488"/>
                    <a:pt x="8100" y="3973"/>
                    <a:pt x="7945" y="3405"/>
                  </a:cubicBezTo>
                  <a:lnTo>
                    <a:pt x="6500" y="1754"/>
                  </a:lnTo>
                  <a:lnTo>
                    <a:pt x="7223" y="1135"/>
                  </a:lnTo>
                  <a:lnTo>
                    <a:pt x="686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24"/>
            <p:cNvSpPr/>
            <p:nvPr/>
          </p:nvSpPr>
          <p:spPr>
            <a:xfrm>
              <a:off x="-280193" y="3613713"/>
              <a:ext cx="117040" cy="86916"/>
            </a:xfrm>
            <a:custGeom>
              <a:avLst/>
              <a:gdLst/>
              <a:ahLst/>
              <a:cxnLst/>
              <a:rect l="l" t="t" r="r" b="b"/>
              <a:pathLst>
                <a:path w="7584" h="5632" extrusionOk="0">
                  <a:moveTo>
                    <a:pt x="5255" y="1"/>
                  </a:moveTo>
                  <a:cubicBezTo>
                    <a:pt x="5190" y="1"/>
                    <a:pt x="5124" y="3"/>
                    <a:pt x="5056" y="8"/>
                  </a:cubicBezTo>
                  <a:cubicBezTo>
                    <a:pt x="3869" y="163"/>
                    <a:pt x="3250" y="782"/>
                    <a:pt x="3147" y="1866"/>
                  </a:cubicBezTo>
                  <a:lnTo>
                    <a:pt x="3096" y="3155"/>
                  </a:lnTo>
                  <a:cubicBezTo>
                    <a:pt x="3096" y="3310"/>
                    <a:pt x="3044" y="3465"/>
                    <a:pt x="2992" y="3568"/>
                  </a:cubicBezTo>
                  <a:cubicBezTo>
                    <a:pt x="2889" y="3826"/>
                    <a:pt x="2631" y="3981"/>
                    <a:pt x="2219" y="4032"/>
                  </a:cubicBezTo>
                  <a:cubicBezTo>
                    <a:pt x="2186" y="4036"/>
                    <a:pt x="2153" y="4038"/>
                    <a:pt x="2122" y="4038"/>
                  </a:cubicBezTo>
                  <a:cubicBezTo>
                    <a:pt x="1711" y="4038"/>
                    <a:pt x="1441" y="3726"/>
                    <a:pt x="1393" y="3104"/>
                  </a:cubicBezTo>
                  <a:cubicBezTo>
                    <a:pt x="1342" y="2588"/>
                    <a:pt x="1393" y="2227"/>
                    <a:pt x="1496" y="2020"/>
                  </a:cubicBezTo>
                  <a:cubicBezTo>
                    <a:pt x="1600" y="1814"/>
                    <a:pt x="1858" y="1711"/>
                    <a:pt x="2270" y="1659"/>
                  </a:cubicBezTo>
                  <a:lnTo>
                    <a:pt x="2116" y="215"/>
                  </a:lnTo>
                  <a:lnTo>
                    <a:pt x="1961" y="215"/>
                  </a:lnTo>
                  <a:cubicBezTo>
                    <a:pt x="1290" y="266"/>
                    <a:pt x="774" y="524"/>
                    <a:pt x="465" y="937"/>
                  </a:cubicBezTo>
                  <a:cubicBezTo>
                    <a:pt x="155" y="1401"/>
                    <a:pt x="0" y="2175"/>
                    <a:pt x="104" y="3207"/>
                  </a:cubicBezTo>
                  <a:cubicBezTo>
                    <a:pt x="207" y="3929"/>
                    <a:pt x="413" y="4497"/>
                    <a:pt x="774" y="4961"/>
                  </a:cubicBezTo>
                  <a:cubicBezTo>
                    <a:pt x="1135" y="5425"/>
                    <a:pt x="1651" y="5632"/>
                    <a:pt x="2270" y="5632"/>
                  </a:cubicBezTo>
                  <a:lnTo>
                    <a:pt x="2477" y="5580"/>
                  </a:lnTo>
                  <a:cubicBezTo>
                    <a:pt x="3663" y="5477"/>
                    <a:pt x="4334" y="4858"/>
                    <a:pt x="4437" y="3774"/>
                  </a:cubicBezTo>
                  <a:lnTo>
                    <a:pt x="4540" y="2227"/>
                  </a:lnTo>
                  <a:cubicBezTo>
                    <a:pt x="4592" y="1866"/>
                    <a:pt x="4850" y="1659"/>
                    <a:pt x="5314" y="1608"/>
                  </a:cubicBezTo>
                  <a:cubicBezTo>
                    <a:pt x="5341" y="1599"/>
                    <a:pt x="5369" y="1594"/>
                    <a:pt x="5396" y="1594"/>
                  </a:cubicBezTo>
                  <a:cubicBezTo>
                    <a:pt x="5524" y="1594"/>
                    <a:pt x="5651" y="1687"/>
                    <a:pt x="5778" y="1814"/>
                  </a:cubicBezTo>
                  <a:cubicBezTo>
                    <a:pt x="5933" y="1969"/>
                    <a:pt x="6036" y="2227"/>
                    <a:pt x="6088" y="2536"/>
                  </a:cubicBezTo>
                  <a:cubicBezTo>
                    <a:pt x="6088" y="2897"/>
                    <a:pt x="6036" y="3155"/>
                    <a:pt x="5933" y="3362"/>
                  </a:cubicBezTo>
                  <a:cubicBezTo>
                    <a:pt x="5830" y="3568"/>
                    <a:pt x="5572" y="3723"/>
                    <a:pt x="5159" y="3774"/>
                  </a:cubicBezTo>
                  <a:lnTo>
                    <a:pt x="5314" y="5167"/>
                  </a:lnTo>
                  <a:lnTo>
                    <a:pt x="5469" y="5167"/>
                  </a:lnTo>
                  <a:cubicBezTo>
                    <a:pt x="6965" y="5012"/>
                    <a:pt x="7584" y="4084"/>
                    <a:pt x="7429" y="2382"/>
                  </a:cubicBezTo>
                  <a:cubicBezTo>
                    <a:pt x="7326" y="1659"/>
                    <a:pt x="7120" y="1040"/>
                    <a:pt x="6655" y="576"/>
                  </a:cubicBezTo>
                  <a:cubicBezTo>
                    <a:pt x="6284" y="205"/>
                    <a:pt x="5830" y="1"/>
                    <a:pt x="525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8" name="Google Shape;158;p24"/>
          <p:cNvSpPr/>
          <p:nvPr/>
        </p:nvSpPr>
        <p:spPr>
          <a:xfrm>
            <a:off x="8184900" y="3389925"/>
            <a:ext cx="815400" cy="815400"/>
          </a:xfrm>
          <a:prstGeom prst="donut">
            <a:avLst>
              <a:gd name="adj" fmla="val 25000"/>
            </a:avLst>
          </a:prstGeom>
          <a:solidFill>
            <a:schemeClr val="accent1"/>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1">
  <p:cSld name="CUSTOM_8_1_1">
    <p:spTree>
      <p:nvGrpSpPr>
        <p:cNvPr id="1" name="Shape 159"/>
        <p:cNvGrpSpPr/>
        <p:nvPr/>
      </p:nvGrpSpPr>
      <p:grpSpPr>
        <a:xfrm>
          <a:off x="0" y="0"/>
          <a:ext cx="0" cy="0"/>
          <a:chOff x="0" y="0"/>
          <a:chExt cx="0" cy="0"/>
        </a:xfrm>
      </p:grpSpPr>
      <p:sp>
        <p:nvSpPr>
          <p:cNvPr id="160" name="Google Shape;160;p25"/>
          <p:cNvSpPr/>
          <p:nvPr/>
        </p:nvSpPr>
        <p:spPr>
          <a:xfrm rot="-5400000">
            <a:off x="8134500" y="-297574"/>
            <a:ext cx="424500" cy="1307100"/>
          </a:xfrm>
          <a:prstGeom prst="round2SameRect">
            <a:avLst>
              <a:gd name="adj1" fmla="val 50000"/>
              <a:gd name="adj2" fmla="val 13354"/>
            </a:avLst>
          </a:prstGeom>
          <a:solidFill>
            <a:schemeClr val="accent1"/>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25"/>
          <p:cNvSpPr/>
          <p:nvPr/>
        </p:nvSpPr>
        <p:spPr>
          <a:xfrm>
            <a:off x="147750" y="3437550"/>
            <a:ext cx="815400" cy="815400"/>
          </a:xfrm>
          <a:prstGeom prst="donut">
            <a:avLst>
              <a:gd name="adj" fmla="val 25000"/>
            </a:avLst>
          </a:prstGeom>
          <a:solidFill>
            <a:schemeClr val="lt2"/>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25"/>
          <p:cNvSpPr/>
          <p:nvPr/>
        </p:nvSpPr>
        <p:spPr>
          <a:xfrm>
            <a:off x="147750" y="4374900"/>
            <a:ext cx="1133100" cy="624900"/>
          </a:xfrm>
          <a:prstGeom prst="ellipse">
            <a:avLst/>
          </a:prstGeom>
          <a:solidFill>
            <a:schemeClr val="dk2"/>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solidFill>
                  <a:schemeClr val="accent1"/>
                </a:solidFill>
                <a:latin typeface="Viga"/>
                <a:ea typeface="Viga"/>
                <a:cs typeface="Viga"/>
                <a:sym typeface="Viga"/>
              </a:rPr>
              <a:t>Protein</a:t>
            </a:r>
            <a:endParaRPr>
              <a:solidFill>
                <a:schemeClr val="accent1"/>
              </a:solidFill>
              <a:latin typeface="Viga"/>
              <a:ea typeface="Viga"/>
              <a:cs typeface="Viga"/>
              <a:sym typeface="Viga"/>
            </a:endParaRPr>
          </a:p>
        </p:txBody>
      </p:sp>
      <p:sp>
        <p:nvSpPr>
          <p:cNvPr id="163" name="Google Shape;163;p25"/>
          <p:cNvSpPr/>
          <p:nvPr/>
        </p:nvSpPr>
        <p:spPr>
          <a:xfrm rot="8101323">
            <a:off x="7764034" y="663634"/>
            <a:ext cx="551331" cy="551331"/>
          </a:xfrm>
          <a:prstGeom prst="teardrop">
            <a:avLst>
              <a:gd name="adj" fmla="val 100000"/>
            </a:avLst>
          </a:prstGeom>
          <a:solidFill>
            <a:schemeClr val="dk2"/>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4" name="Google Shape;164;p25"/>
          <p:cNvGrpSpPr/>
          <p:nvPr/>
        </p:nvGrpSpPr>
        <p:grpSpPr>
          <a:xfrm rot="5400000">
            <a:off x="7600875" y="1464875"/>
            <a:ext cx="2209950" cy="552300"/>
            <a:chOff x="9467850" y="1553225"/>
            <a:chExt cx="2209950" cy="552300"/>
          </a:xfrm>
        </p:grpSpPr>
        <p:sp>
          <p:nvSpPr>
            <p:cNvPr id="165" name="Google Shape;165;p25"/>
            <p:cNvSpPr/>
            <p:nvPr/>
          </p:nvSpPr>
          <p:spPr>
            <a:xfrm rot="-5400000">
              <a:off x="10296600" y="724475"/>
              <a:ext cx="552300" cy="2209800"/>
            </a:xfrm>
            <a:prstGeom prst="round2SameRect">
              <a:avLst>
                <a:gd name="adj1" fmla="val 50000"/>
                <a:gd name="adj2" fmla="val 13354"/>
              </a:avLst>
            </a:prstGeom>
            <a:solidFill>
              <a:schemeClr val="lt2"/>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
          <p:nvSpPr>
            <p:cNvPr id="166" name="Google Shape;166;p25"/>
            <p:cNvSpPr txBox="1"/>
            <p:nvPr/>
          </p:nvSpPr>
          <p:spPr>
            <a:xfrm>
              <a:off x="9468000" y="1619825"/>
              <a:ext cx="2209800" cy="304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solidFill>
                    <a:schemeClr val="accent1"/>
                  </a:solidFill>
                  <a:latin typeface="Viga"/>
                  <a:ea typeface="Viga"/>
                  <a:cs typeface="Viga"/>
                  <a:sym typeface="Viga"/>
                </a:rPr>
                <a:t>sodium dodecyl sulfate</a:t>
              </a:r>
              <a:endParaRPr>
                <a:solidFill>
                  <a:schemeClr val="accent1"/>
                </a:solidFill>
                <a:latin typeface="Lato"/>
                <a:ea typeface="Lato"/>
                <a:cs typeface="Lato"/>
                <a:sym typeface="Lato"/>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8"/>
        <p:cNvGrpSpPr/>
        <p:nvPr/>
      </p:nvGrpSpPr>
      <p:grpSpPr>
        <a:xfrm>
          <a:off x="0" y="0"/>
          <a:ext cx="0" cy="0"/>
          <a:chOff x="0" y="0"/>
          <a:chExt cx="0" cy="0"/>
        </a:xfrm>
      </p:grpSpPr>
      <p:grpSp>
        <p:nvGrpSpPr>
          <p:cNvPr id="19" name="Google Shape;19;p3"/>
          <p:cNvGrpSpPr/>
          <p:nvPr/>
        </p:nvGrpSpPr>
        <p:grpSpPr>
          <a:xfrm>
            <a:off x="714175" y="709575"/>
            <a:ext cx="7715437" cy="3724339"/>
            <a:chOff x="714175" y="709575"/>
            <a:chExt cx="7715437" cy="3724339"/>
          </a:xfrm>
        </p:grpSpPr>
        <p:sp>
          <p:nvSpPr>
            <p:cNvPr id="20" name="Google Shape;20;p3"/>
            <p:cNvSpPr/>
            <p:nvPr/>
          </p:nvSpPr>
          <p:spPr>
            <a:xfrm>
              <a:off x="6068400" y="2663575"/>
              <a:ext cx="2258567" cy="1679591"/>
            </a:xfrm>
            <a:custGeom>
              <a:avLst/>
              <a:gdLst/>
              <a:ahLst/>
              <a:cxnLst/>
              <a:rect l="l" t="t" r="r" b="b"/>
              <a:pathLst>
                <a:path w="25858" h="25820" extrusionOk="0">
                  <a:moveTo>
                    <a:pt x="4399" y="25819"/>
                  </a:moveTo>
                  <a:lnTo>
                    <a:pt x="25858" y="4360"/>
                  </a:lnTo>
                  <a:cubicBezTo>
                    <a:pt x="25858" y="4360"/>
                    <a:pt x="15469" y="0"/>
                    <a:pt x="7735" y="7735"/>
                  </a:cubicBezTo>
                  <a:cubicBezTo>
                    <a:pt x="1" y="15431"/>
                    <a:pt x="4399" y="25819"/>
                    <a:pt x="4399" y="25819"/>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3"/>
            <p:cNvSpPr/>
            <p:nvPr/>
          </p:nvSpPr>
          <p:spPr>
            <a:xfrm>
              <a:off x="714175" y="709575"/>
              <a:ext cx="7715437" cy="3724339"/>
            </a:xfrm>
            <a:custGeom>
              <a:avLst/>
              <a:gdLst/>
              <a:ahLst/>
              <a:cxnLst/>
              <a:rect l="l" t="t" r="r" b="b"/>
              <a:pathLst>
                <a:path w="90501" h="59147" extrusionOk="0">
                  <a:moveTo>
                    <a:pt x="69269" y="1"/>
                  </a:moveTo>
                  <a:lnTo>
                    <a:pt x="7128" y="1"/>
                  </a:lnTo>
                  <a:cubicBezTo>
                    <a:pt x="3185" y="1"/>
                    <a:pt x="0" y="3185"/>
                    <a:pt x="0" y="7128"/>
                  </a:cubicBezTo>
                  <a:lnTo>
                    <a:pt x="0" y="37914"/>
                  </a:lnTo>
                  <a:cubicBezTo>
                    <a:pt x="0" y="49668"/>
                    <a:pt x="9516" y="59146"/>
                    <a:pt x="21270" y="59146"/>
                  </a:cubicBezTo>
                  <a:lnTo>
                    <a:pt x="63127" y="59146"/>
                  </a:lnTo>
                  <a:cubicBezTo>
                    <a:pt x="72415" y="59146"/>
                    <a:pt x="68548" y="47582"/>
                    <a:pt x="73742" y="42388"/>
                  </a:cubicBezTo>
                  <a:cubicBezTo>
                    <a:pt x="78937" y="37194"/>
                    <a:pt x="90500" y="41061"/>
                    <a:pt x="90500" y="31772"/>
                  </a:cubicBezTo>
                  <a:lnTo>
                    <a:pt x="90500" y="31772"/>
                  </a:lnTo>
                  <a:lnTo>
                    <a:pt x="90500" y="21232"/>
                  </a:lnTo>
                  <a:cubicBezTo>
                    <a:pt x="90500" y="9517"/>
                    <a:pt x="80984" y="1"/>
                    <a:pt x="69269" y="1"/>
                  </a:cubicBezTo>
                  <a:close/>
                </a:path>
              </a:pathLst>
            </a:custGeom>
            <a:solidFill>
              <a:srgbClr val="6ACBDA"/>
            </a:solid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 name="Google Shape;22;p3"/>
          <p:cNvSpPr txBox="1">
            <a:spLocks noGrp="1"/>
          </p:cNvSpPr>
          <p:nvPr>
            <p:ph type="title"/>
          </p:nvPr>
        </p:nvSpPr>
        <p:spPr>
          <a:xfrm>
            <a:off x="1355925" y="1768000"/>
            <a:ext cx="3651600" cy="841800"/>
          </a:xfrm>
          <a:prstGeom prst="rect">
            <a:avLst/>
          </a:prstGeom>
        </p:spPr>
        <p:txBody>
          <a:bodyPr spcFirstLastPara="1" wrap="square" lIns="91425" tIns="91425" rIns="91425" bIns="91425" anchor="ctr" anchorCtr="0">
            <a:noAutofit/>
          </a:bodyPr>
          <a:lstStyle>
            <a:lvl1pPr lvl="0">
              <a:spcBef>
                <a:spcPts val="0"/>
              </a:spcBef>
              <a:spcAft>
                <a:spcPts val="0"/>
              </a:spcAft>
              <a:buSzPts val="3600"/>
              <a:buNone/>
              <a:defRPr sz="5700">
                <a:solidFill>
                  <a:schemeClr val="accent2"/>
                </a:solidFill>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23" name="Google Shape;23;p3"/>
          <p:cNvSpPr txBox="1">
            <a:spLocks noGrp="1"/>
          </p:cNvSpPr>
          <p:nvPr>
            <p:ph type="subTitle" idx="1"/>
          </p:nvPr>
        </p:nvSpPr>
        <p:spPr>
          <a:xfrm>
            <a:off x="1355925" y="3067725"/>
            <a:ext cx="4553100" cy="2865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solidFill>
                  <a:schemeClr val="accent2"/>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4" name="Google Shape;24;p3"/>
          <p:cNvSpPr txBox="1">
            <a:spLocks noGrp="1"/>
          </p:cNvSpPr>
          <p:nvPr>
            <p:ph type="title" idx="2" hasCustomPrompt="1"/>
          </p:nvPr>
        </p:nvSpPr>
        <p:spPr>
          <a:xfrm>
            <a:off x="6384038" y="778000"/>
            <a:ext cx="1454700" cy="990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0000"/>
              <a:buNone/>
              <a:defRPr sz="7200">
                <a:solidFill>
                  <a:schemeClr val="accent2"/>
                </a:solidFill>
              </a:defRPr>
            </a:lvl1pPr>
            <a:lvl2pPr lvl="1" algn="ctr" rtl="0">
              <a:spcBef>
                <a:spcPts val="0"/>
              </a:spcBef>
              <a:spcAft>
                <a:spcPts val="0"/>
              </a:spcAft>
              <a:buSzPts val="10000"/>
              <a:buNone/>
              <a:defRPr sz="10000"/>
            </a:lvl2pPr>
            <a:lvl3pPr lvl="2" algn="ctr" rtl="0">
              <a:spcBef>
                <a:spcPts val="0"/>
              </a:spcBef>
              <a:spcAft>
                <a:spcPts val="0"/>
              </a:spcAft>
              <a:buSzPts val="10000"/>
              <a:buNone/>
              <a:defRPr sz="10000"/>
            </a:lvl3pPr>
            <a:lvl4pPr lvl="3" algn="ctr" rtl="0">
              <a:spcBef>
                <a:spcPts val="0"/>
              </a:spcBef>
              <a:spcAft>
                <a:spcPts val="0"/>
              </a:spcAft>
              <a:buSzPts val="10000"/>
              <a:buNone/>
              <a:defRPr sz="10000"/>
            </a:lvl4pPr>
            <a:lvl5pPr lvl="4" algn="ctr" rtl="0">
              <a:spcBef>
                <a:spcPts val="0"/>
              </a:spcBef>
              <a:spcAft>
                <a:spcPts val="0"/>
              </a:spcAft>
              <a:buSzPts val="10000"/>
              <a:buNone/>
              <a:defRPr sz="10000"/>
            </a:lvl5pPr>
            <a:lvl6pPr lvl="5" algn="ctr" rtl="0">
              <a:spcBef>
                <a:spcPts val="0"/>
              </a:spcBef>
              <a:spcAft>
                <a:spcPts val="0"/>
              </a:spcAft>
              <a:buSzPts val="10000"/>
              <a:buNone/>
              <a:defRPr sz="10000"/>
            </a:lvl6pPr>
            <a:lvl7pPr lvl="6" algn="ctr" rtl="0">
              <a:spcBef>
                <a:spcPts val="0"/>
              </a:spcBef>
              <a:spcAft>
                <a:spcPts val="0"/>
              </a:spcAft>
              <a:buSzPts val="10000"/>
              <a:buNone/>
              <a:defRPr sz="10000"/>
            </a:lvl7pPr>
            <a:lvl8pPr lvl="7" algn="ctr" rtl="0">
              <a:spcBef>
                <a:spcPts val="0"/>
              </a:spcBef>
              <a:spcAft>
                <a:spcPts val="0"/>
              </a:spcAft>
              <a:buSzPts val="10000"/>
              <a:buNone/>
              <a:defRPr sz="10000"/>
            </a:lvl8pPr>
            <a:lvl9pPr lvl="8" algn="ctr" rtl="0">
              <a:spcBef>
                <a:spcPts val="0"/>
              </a:spcBef>
              <a:spcAft>
                <a:spcPts val="0"/>
              </a:spcAft>
              <a:buSzPts val="10000"/>
              <a:buNone/>
              <a:defRPr sz="10000"/>
            </a:lvl9pPr>
          </a:lstStyle>
          <a:p>
            <a:r>
              <a:t>xx%</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5"/>
        <p:cNvGrpSpPr/>
        <p:nvPr/>
      </p:nvGrpSpPr>
      <p:grpSpPr>
        <a:xfrm>
          <a:off x="0" y="0"/>
          <a:ext cx="0" cy="0"/>
          <a:chOff x="0" y="0"/>
          <a:chExt cx="0" cy="0"/>
        </a:xfrm>
      </p:grpSpPr>
      <p:sp>
        <p:nvSpPr>
          <p:cNvPr id="26" name="Google Shape;26;p4"/>
          <p:cNvSpPr txBox="1">
            <a:spLocks noGrp="1"/>
          </p:cNvSpPr>
          <p:nvPr>
            <p:ph type="subTitle" idx="1"/>
          </p:nvPr>
        </p:nvSpPr>
        <p:spPr>
          <a:xfrm>
            <a:off x="714300" y="1104425"/>
            <a:ext cx="7715400" cy="3500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434343"/>
              </a:buClr>
              <a:buSzPts val="1200"/>
              <a:buAutoNum type="arabicPeriod"/>
              <a:defRPr sz="1200"/>
            </a:lvl1pPr>
            <a:lvl2pPr lvl="1" rtl="0">
              <a:lnSpc>
                <a:spcPct val="100000"/>
              </a:lnSpc>
              <a:spcBef>
                <a:spcPts val="0"/>
              </a:spcBef>
              <a:spcAft>
                <a:spcPts val="0"/>
              </a:spcAft>
              <a:buClr>
                <a:srgbClr val="434343"/>
              </a:buClr>
              <a:buSzPts val="1200"/>
              <a:buFont typeface="Roboto Condensed Light"/>
              <a:buAutoNum type="alphaLcPeriod"/>
              <a:defRPr sz="1200"/>
            </a:lvl2pPr>
            <a:lvl3pPr lvl="2" rtl="0">
              <a:lnSpc>
                <a:spcPct val="100000"/>
              </a:lnSpc>
              <a:spcBef>
                <a:spcPts val="0"/>
              </a:spcBef>
              <a:spcAft>
                <a:spcPts val="0"/>
              </a:spcAft>
              <a:buClr>
                <a:srgbClr val="434343"/>
              </a:buClr>
              <a:buSzPts val="1200"/>
              <a:buFont typeface="Roboto Condensed Light"/>
              <a:buAutoNum type="romanLcPeriod"/>
              <a:defRPr sz="1200"/>
            </a:lvl3pPr>
            <a:lvl4pPr lvl="3" rtl="0">
              <a:lnSpc>
                <a:spcPct val="100000"/>
              </a:lnSpc>
              <a:spcBef>
                <a:spcPts val="0"/>
              </a:spcBef>
              <a:spcAft>
                <a:spcPts val="0"/>
              </a:spcAft>
              <a:buClr>
                <a:srgbClr val="434343"/>
              </a:buClr>
              <a:buSzPts val="1200"/>
              <a:buFont typeface="Roboto Condensed Light"/>
              <a:buAutoNum type="arabicPeriod"/>
              <a:defRPr sz="1200"/>
            </a:lvl4pPr>
            <a:lvl5pPr lvl="4" rtl="0">
              <a:lnSpc>
                <a:spcPct val="100000"/>
              </a:lnSpc>
              <a:spcBef>
                <a:spcPts val="0"/>
              </a:spcBef>
              <a:spcAft>
                <a:spcPts val="0"/>
              </a:spcAft>
              <a:buClr>
                <a:srgbClr val="434343"/>
              </a:buClr>
              <a:buSzPts val="1200"/>
              <a:buFont typeface="Roboto Condensed Light"/>
              <a:buAutoNum type="alphaLcPeriod"/>
              <a:defRPr sz="1200"/>
            </a:lvl5pPr>
            <a:lvl6pPr lvl="5" rtl="0">
              <a:lnSpc>
                <a:spcPct val="100000"/>
              </a:lnSpc>
              <a:spcBef>
                <a:spcPts val="0"/>
              </a:spcBef>
              <a:spcAft>
                <a:spcPts val="0"/>
              </a:spcAft>
              <a:buClr>
                <a:srgbClr val="434343"/>
              </a:buClr>
              <a:buSzPts val="1200"/>
              <a:buFont typeface="Roboto Condensed Light"/>
              <a:buAutoNum type="romanLcPeriod"/>
              <a:defRPr sz="1200"/>
            </a:lvl6pPr>
            <a:lvl7pPr lvl="6" rtl="0">
              <a:lnSpc>
                <a:spcPct val="100000"/>
              </a:lnSpc>
              <a:spcBef>
                <a:spcPts val="0"/>
              </a:spcBef>
              <a:spcAft>
                <a:spcPts val="0"/>
              </a:spcAft>
              <a:buClr>
                <a:srgbClr val="434343"/>
              </a:buClr>
              <a:buSzPts val="1200"/>
              <a:buFont typeface="Roboto Condensed Light"/>
              <a:buAutoNum type="arabicPeriod"/>
              <a:defRPr sz="1200"/>
            </a:lvl7pPr>
            <a:lvl8pPr lvl="7" rtl="0">
              <a:lnSpc>
                <a:spcPct val="100000"/>
              </a:lnSpc>
              <a:spcBef>
                <a:spcPts val="0"/>
              </a:spcBef>
              <a:spcAft>
                <a:spcPts val="0"/>
              </a:spcAft>
              <a:buClr>
                <a:srgbClr val="434343"/>
              </a:buClr>
              <a:buSzPts val="1200"/>
              <a:buFont typeface="Roboto Condensed Light"/>
              <a:buAutoNum type="alphaLcPeriod"/>
              <a:defRPr sz="1200"/>
            </a:lvl8pPr>
            <a:lvl9pPr lvl="8" rtl="0">
              <a:lnSpc>
                <a:spcPct val="100000"/>
              </a:lnSpc>
              <a:spcBef>
                <a:spcPts val="0"/>
              </a:spcBef>
              <a:spcAft>
                <a:spcPts val="0"/>
              </a:spcAft>
              <a:buClr>
                <a:srgbClr val="434343"/>
              </a:buClr>
              <a:buSzPts val="1200"/>
              <a:buFont typeface="Roboto Condensed Light"/>
              <a:buAutoNum type="romanLcPeriod"/>
              <a:defRPr sz="1200"/>
            </a:lvl9pPr>
          </a:lstStyle>
          <a:p>
            <a:endParaRPr/>
          </a:p>
        </p:txBody>
      </p:sp>
      <p:sp>
        <p:nvSpPr>
          <p:cNvPr id="27" name="Google Shape;27;p4"/>
          <p:cNvSpPr txBox="1">
            <a:spLocks noGrp="1"/>
          </p:cNvSpPr>
          <p:nvPr>
            <p:ph type="title"/>
          </p:nvPr>
        </p:nvSpPr>
        <p:spPr>
          <a:xfrm>
            <a:off x="714300" y="430675"/>
            <a:ext cx="7715400" cy="468000"/>
          </a:xfrm>
          <a:prstGeom prst="rect">
            <a:avLst/>
          </a:prstGeom>
        </p:spPr>
        <p:txBody>
          <a:bodyPr spcFirstLastPara="1" wrap="square" lIns="91425" tIns="91425" rIns="91425" bIns="91425" anchor="t"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9"/>
        <p:cNvGrpSpPr/>
        <p:nvPr/>
      </p:nvGrpSpPr>
      <p:grpSpPr>
        <a:xfrm>
          <a:off x="0" y="0"/>
          <a:ext cx="0" cy="0"/>
          <a:chOff x="0" y="0"/>
          <a:chExt cx="0" cy="0"/>
        </a:xfrm>
      </p:grpSpPr>
      <p:grpSp>
        <p:nvGrpSpPr>
          <p:cNvPr id="40" name="Google Shape;40;p8"/>
          <p:cNvGrpSpPr/>
          <p:nvPr/>
        </p:nvGrpSpPr>
        <p:grpSpPr>
          <a:xfrm>
            <a:off x="1481162" y="709575"/>
            <a:ext cx="6181671" cy="3724339"/>
            <a:chOff x="1481162" y="709575"/>
            <a:chExt cx="6181671" cy="3724339"/>
          </a:xfrm>
        </p:grpSpPr>
        <p:sp>
          <p:nvSpPr>
            <p:cNvPr id="41" name="Google Shape;41;p8"/>
            <p:cNvSpPr/>
            <p:nvPr/>
          </p:nvSpPr>
          <p:spPr>
            <a:xfrm>
              <a:off x="5771049" y="2663587"/>
              <a:ext cx="1809607" cy="1679591"/>
            </a:xfrm>
            <a:custGeom>
              <a:avLst/>
              <a:gdLst/>
              <a:ahLst/>
              <a:cxnLst/>
              <a:rect l="l" t="t" r="r" b="b"/>
              <a:pathLst>
                <a:path w="25858" h="25820" extrusionOk="0">
                  <a:moveTo>
                    <a:pt x="4399" y="25819"/>
                  </a:moveTo>
                  <a:lnTo>
                    <a:pt x="25858" y="4360"/>
                  </a:lnTo>
                  <a:cubicBezTo>
                    <a:pt x="25858" y="4360"/>
                    <a:pt x="15469" y="0"/>
                    <a:pt x="7735" y="7735"/>
                  </a:cubicBezTo>
                  <a:cubicBezTo>
                    <a:pt x="1" y="15431"/>
                    <a:pt x="4399" y="25819"/>
                    <a:pt x="4399" y="25819"/>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8"/>
            <p:cNvSpPr/>
            <p:nvPr/>
          </p:nvSpPr>
          <p:spPr>
            <a:xfrm>
              <a:off x="1481162" y="709575"/>
              <a:ext cx="6181671" cy="3724339"/>
            </a:xfrm>
            <a:custGeom>
              <a:avLst/>
              <a:gdLst/>
              <a:ahLst/>
              <a:cxnLst/>
              <a:rect l="l" t="t" r="r" b="b"/>
              <a:pathLst>
                <a:path w="90501" h="59147" extrusionOk="0">
                  <a:moveTo>
                    <a:pt x="69269" y="1"/>
                  </a:moveTo>
                  <a:lnTo>
                    <a:pt x="7128" y="1"/>
                  </a:lnTo>
                  <a:cubicBezTo>
                    <a:pt x="3185" y="1"/>
                    <a:pt x="0" y="3185"/>
                    <a:pt x="0" y="7128"/>
                  </a:cubicBezTo>
                  <a:lnTo>
                    <a:pt x="0" y="37914"/>
                  </a:lnTo>
                  <a:cubicBezTo>
                    <a:pt x="0" y="49668"/>
                    <a:pt x="9516" y="59146"/>
                    <a:pt x="21270" y="59146"/>
                  </a:cubicBezTo>
                  <a:lnTo>
                    <a:pt x="63127" y="59146"/>
                  </a:lnTo>
                  <a:cubicBezTo>
                    <a:pt x="72415" y="59146"/>
                    <a:pt x="68548" y="47582"/>
                    <a:pt x="73742" y="42388"/>
                  </a:cubicBezTo>
                  <a:cubicBezTo>
                    <a:pt x="78937" y="37194"/>
                    <a:pt x="90500" y="41061"/>
                    <a:pt x="90500" y="31772"/>
                  </a:cubicBezTo>
                  <a:lnTo>
                    <a:pt x="90500" y="31772"/>
                  </a:lnTo>
                  <a:lnTo>
                    <a:pt x="90500" y="21232"/>
                  </a:lnTo>
                  <a:cubicBezTo>
                    <a:pt x="90500" y="9517"/>
                    <a:pt x="80984" y="1"/>
                    <a:pt x="69269" y="1"/>
                  </a:cubicBezTo>
                  <a:close/>
                </a:path>
              </a:pathLst>
            </a:custGeom>
            <a:solidFill>
              <a:schemeClr val="accent1"/>
            </a:solid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 name="Google Shape;43;p8"/>
          <p:cNvSpPr txBox="1">
            <a:spLocks noGrp="1"/>
          </p:cNvSpPr>
          <p:nvPr>
            <p:ph type="title"/>
          </p:nvPr>
        </p:nvSpPr>
        <p:spPr>
          <a:xfrm>
            <a:off x="2188350" y="1510950"/>
            <a:ext cx="4767300" cy="2121600"/>
          </a:xfrm>
          <a:prstGeom prst="rect">
            <a:avLst/>
          </a:prstGeom>
        </p:spPr>
        <p:txBody>
          <a:bodyPr spcFirstLastPara="1" wrap="square" lIns="91425" tIns="91425" rIns="91425" bIns="91425" anchor="ctr" anchorCtr="0">
            <a:noAutofit/>
          </a:bodyPr>
          <a:lstStyle>
            <a:lvl1pPr lvl="0" algn="ctr">
              <a:spcBef>
                <a:spcPts val="0"/>
              </a:spcBef>
              <a:spcAft>
                <a:spcPts val="0"/>
              </a:spcAft>
              <a:buSzPts val="4800"/>
              <a:buNone/>
              <a:defRPr sz="7700">
                <a:solidFill>
                  <a:schemeClr val="accent2"/>
                </a:solidFill>
              </a:defRPr>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4"/>
        <p:cNvGrpSpPr/>
        <p:nvPr/>
      </p:nvGrpSpPr>
      <p:grpSpPr>
        <a:xfrm>
          <a:off x="0" y="0"/>
          <a:ext cx="0" cy="0"/>
          <a:chOff x="0" y="0"/>
          <a:chExt cx="0" cy="0"/>
        </a:xfrm>
      </p:grpSpPr>
      <p:sp>
        <p:nvSpPr>
          <p:cNvPr id="45" name="Google Shape;45;p9"/>
          <p:cNvSpPr txBox="1">
            <a:spLocks noGrp="1"/>
          </p:cNvSpPr>
          <p:nvPr>
            <p:ph type="title"/>
          </p:nvPr>
        </p:nvSpPr>
        <p:spPr>
          <a:xfrm>
            <a:off x="714300" y="1409700"/>
            <a:ext cx="3419700" cy="791400"/>
          </a:xfrm>
          <a:prstGeom prst="rect">
            <a:avLst/>
          </a:prstGeom>
        </p:spPr>
        <p:txBody>
          <a:bodyPr spcFirstLastPara="1" wrap="square" lIns="91425" tIns="91425" rIns="91425" bIns="91425" anchor="b" anchorCtr="0">
            <a:noAutofit/>
          </a:bodyPr>
          <a:lstStyle>
            <a:lvl1pPr lvl="0">
              <a:spcBef>
                <a:spcPts val="0"/>
              </a:spcBef>
              <a:spcAft>
                <a:spcPts val="0"/>
              </a:spcAft>
              <a:buSzPts val="4200"/>
              <a:buNone/>
              <a:defRPr sz="37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6" name="Google Shape;46;p9"/>
          <p:cNvSpPr txBox="1">
            <a:spLocks noGrp="1"/>
          </p:cNvSpPr>
          <p:nvPr>
            <p:ph type="subTitle" idx="1"/>
          </p:nvPr>
        </p:nvSpPr>
        <p:spPr>
          <a:xfrm>
            <a:off x="714300" y="2322200"/>
            <a:ext cx="3419700" cy="1373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58"/>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59"/>
        <p:cNvGrpSpPr/>
        <p:nvPr/>
      </p:nvGrpSpPr>
      <p:grpSpPr>
        <a:xfrm>
          <a:off x="0" y="0"/>
          <a:ext cx="0" cy="0"/>
          <a:chOff x="0" y="0"/>
          <a:chExt cx="0" cy="0"/>
        </a:xfrm>
      </p:grpSpPr>
      <p:sp>
        <p:nvSpPr>
          <p:cNvPr id="60" name="Google Shape;60;p13"/>
          <p:cNvSpPr txBox="1">
            <a:spLocks noGrp="1"/>
          </p:cNvSpPr>
          <p:nvPr>
            <p:ph type="subTitle" idx="1"/>
          </p:nvPr>
        </p:nvSpPr>
        <p:spPr>
          <a:xfrm>
            <a:off x="1610200" y="1865025"/>
            <a:ext cx="2369700" cy="530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sz="1400"/>
            </a:lvl1pPr>
            <a:lvl2pPr lvl="1" algn="ctr" rtl="0">
              <a:lnSpc>
                <a:spcPct val="100000"/>
              </a:lnSpc>
              <a:spcBef>
                <a:spcPts val="0"/>
              </a:spcBef>
              <a:spcAft>
                <a:spcPts val="0"/>
              </a:spcAft>
              <a:buSzPts val="1200"/>
              <a:buNone/>
              <a:defRPr sz="1200"/>
            </a:lvl2pPr>
            <a:lvl3pPr lvl="2" algn="ctr" rtl="0">
              <a:lnSpc>
                <a:spcPct val="100000"/>
              </a:lnSpc>
              <a:spcBef>
                <a:spcPts val="0"/>
              </a:spcBef>
              <a:spcAft>
                <a:spcPts val="0"/>
              </a:spcAft>
              <a:buSzPts val="1200"/>
              <a:buNone/>
              <a:defRPr sz="1200"/>
            </a:lvl3pPr>
            <a:lvl4pPr lvl="3" algn="ctr" rtl="0">
              <a:lnSpc>
                <a:spcPct val="100000"/>
              </a:lnSpc>
              <a:spcBef>
                <a:spcPts val="0"/>
              </a:spcBef>
              <a:spcAft>
                <a:spcPts val="0"/>
              </a:spcAft>
              <a:buSzPts val="1200"/>
              <a:buNone/>
              <a:defRPr sz="1200"/>
            </a:lvl4pPr>
            <a:lvl5pPr lvl="4" algn="ctr" rtl="0">
              <a:lnSpc>
                <a:spcPct val="100000"/>
              </a:lnSpc>
              <a:spcBef>
                <a:spcPts val="0"/>
              </a:spcBef>
              <a:spcAft>
                <a:spcPts val="0"/>
              </a:spcAft>
              <a:buSzPts val="1200"/>
              <a:buNone/>
              <a:defRPr sz="1200"/>
            </a:lvl5pPr>
            <a:lvl6pPr lvl="5" algn="ctr" rtl="0">
              <a:lnSpc>
                <a:spcPct val="100000"/>
              </a:lnSpc>
              <a:spcBef>
                <a:spcPts val="0"/>
              </a:spcBef>
              <a:spcAft>
                <a:spcPts val="0"/>
              </a:spcAft>
              <a:buSzPts val="1200"/>
              <a:buNone/>
              <a:defRPr sz="1200"/>
            </a:lvl6pPr>
            <a:lvl7pPr lvl="6" algn="ctr" rtl="0">
              <a:lnSpc>
                <a:spcPct val="100000"/>
              </a:lnSpc>
              <a:spcBef>
                <a:spcPts val="0"/>
              </a:spcBef>
              <a:spcAft>
                <a:spcPts val="0"/>
              </a:spcAft>
              <a:buSzPts val="1200"/>
              <a:buNone/>
              <a:defRPr sz="1200"/>
            </a:lvl7pPr>
            <a:lvl8pPr lvl="7" algn="ctr" rtl="0">
              <a:lnSpc>
                <a:spcPct val="100000"/>
              </a:lnSpc>
              <a:spcBef>
                <a:spcPts val="0"/>
              </a:spcBef>
              <a:spcAft>
                <a:spcPts val="0"/>
              </a:spcAft>
              <a:buSzPts val="1200"/>
              <a:buNone/>
              <a:defRPr sz="1200"/>
            </a:lvl8pPr>
            <a:lvl9pPr lvl="8" algn="ctr" rtl="0">
              <a:lnSpc>
                <a:spcPct val="100000"/>
              </a:lnSpc>
              <a:spcBef>
                <a:spcPts val="0"/>
              </a:spcBef>
              <a:spcAft>
                <a:spcPts val="0"/>
              </a:spcAft>
              <a:buSzPts val="1200"/>
              <a:buNone/>
              <a:defRPr sz="1200"/>
            </a:lvl9pPr>
          </a:lstStyle>
          <a:p>
            <a:endParaRPr/>
          </a:p>
        </p:txBody>
      </p:sp>
      <p:sp>
        <p:nvSpPr>
          <p:cNvPr id="61" name="Google Shape;61;p13"/>
          <p:cNvSpPr txBox="1">
            <a:spLocks noGrp="1"/>
          </p:cNvSpPr>
          <p:nvPr>
            <p:ph type="title"/>
          </p:nvPr>
        </p:nvSpPr>
        <p:spPr>
          <a:xfrm>
            <a:off x="714300" y="430675"/>
            <a:ext cx="7715400" cy="468000"/>
          </a:xfrm>
          <a:prstGeom prst="rect">
            <a:avLst/>
          </a:prstGeom>
        </p:spPr>
        <p:txBody>
          <a:bodyPr spcFirstLastPara="1" wrap="square" lIns="91425" tIns="91425" rIns="91425" bIns="91425" anchor="t"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
        <p:nvSpPr>
          <p:cNvPr id="62" name="Google Shape;62;p13"/>
          <p:cNvSpPr txBox="1">
            <a:spLocks noGrp="1"/>
          </p:cNvSpPr>
          <p:nvPr>
            <p:ph type="title" idx="2"/>
          </p:nvPr>
        </p:nvSpPr>
        <p:spPr>
          <a:xfrm>
            <a:off x="1610200" y="1410125"/>
            <a:ext cx="2369700" cy="411600"/>
          </a:xfrm>
          <a:prstGeom prst="rect">
            <a:avLst/>
          </a:prstGeom>
        </p:spPr>
        <p:txBody>
          <a:bodyPr spcFirstLastPara="1" wrap="square" lIns="91425" tIns="91425" rIns="91425" bIns="91425" anchor="t" anchorCtr="0">
            <a:noAutofit/>
          </a:bodyPr>
          <a:lstStyle>
            <a:lvl1pPr lvl="0" rtl="0">
              <a:spcBef>
                <a:spcPts val="0"/>
              </a:spcBef>
              <a:spcAft>
                <a:spcPts val="0"/>
              </a:spcAft>
              <a:buSzPts val="2200"/>
              <a:buNone/>
              <a:defRPr sz="2200"/>
            </a:lvl1pPr>
            <a:lvl2pPr lvl="1" algn="ctr" rtl="0">
              <a:spcBef>
                <a:spcPts val="0"/>
              </a:spcBef>
              <a:spcAft>
                <a:spcPts val="0"/>
              </a:spcAft>
              <a:buSzPts val="2200"/>
              <a:buNone/>
              <a:defRPr sz="2200"/>
            </a:lvl2pPr>
            <a:lvl3pPr lvl="2" algn="ctr" rtl="0">
              <a:spcBef>
                <a:spcPts val="0"/>
              </a:spcBef>
              <a:spcAft>
                <a:spcPts val="0"/>
              </a:spcAft>
              <a:buSzPts val="2200"/>
              <a:buNone/>
              <a:defRPr sz="2200"/>
            </a:lvl3pPr>
            <a:lvl4pPr lvl="3" algn="ctr" rtl="0">
              <a:spcBef>
                <a:spcPts val="0"/>
              </a:spcBef>
              <a:spcAft>
                <a:spcPts val="0"/>
              </a:spcAft>
              <a:buSzPts val="2200"/>
              <a:buNone/>
              <a:defRPr sz="2200"/>
            </a:lvl4pPr>
            <a:lvl5pPr lvl="4" algn="ctr" rtl="0">
              <a:spcBef>
                <a:spcPts val="0"/>
              </a:spcBef>
              <a:spcAft>
                <a:spcPts val="0"/>
              </a:spcAft>
              <a:buSzPts val="2200"/>
              <a:buNone/>
              <a:defRPr sz="2200"/>
            </a:lvl5pPr>
            <a:lvl6pPr lvl="5" algn="ctr" rtl="0">
              <a:spcBef>
                <a:spcPts val="0"/>
              </a:spcBef>
              <a:spcAft>
                <a:spcPts val="0"/>
              </a:spcAft>
              <a:buSzPts val="2200"/>
              <a:buNone/>
              <a:defRPr sz="2200"/>
            </a:lvl6pPr>
            <a:lvl7pPr lvl="6" algn="ctr" rtl="0">
              <a:spcBef>
                <a:spcPts val="0"/>
              </a:spcBef>
              <a:spcAft>
                <a:spcPts val="0"/>
              </a:spcAft>
              <a:buSzPts val="2200"/>
              <a:buNone/>
              <a:defRPr sz="2200"/>
            </a:lvl7pPr>
            <a:lvl8pPr lvl="7" algn="ctr" rtl="0">
              <a:spcBef>
                <a:spcPts val="0"/>
              </a:spcBef>
              <a:spcAft>
                <a:spcPts val="0"/>
              </a:spcAft>
              <a:buSzPts val="2200"/>
              <a:buNone/>
              <a:defRPr sz="2200"/>
            </a:lvl8pPr>
            <a:lvl9pPr lvl="8" algn="ctr" rtl="0">
              <a:spcBef>
                <a:spcPts val="0"/>
              </a:spcBef>
              <a:spcAft>
                <a:spcPts val="0"/>
              </a:spcAft>
              <a:buSzPts val="2200"/>
              <a:buNone/>
              <a:defRPr sz="2200"/>
            </a:lvl9pPr>
          </a:lstStyle>
          <a:p>
            <a:endParaRPr/>
          </a:p>
        </p:txBody>
      </p:sp>
      <p:sp>
        <p:nvSpPr>
          <p:cNvPr id="63" name="Google Shape;63;p13"/>
          <p:cNvSpPr txBox="1">
            <a:spLocks noGrp="1"/>
          </p:cNvSpPr>
          <p:nvPr>
            <p:ph type="title" idx="3" hasCustomPrompt="1"/>
          </p:nvPr>
        </p:nvSpPr>
        <p:spPr>
          <a:xfrm>
            <a:off x="714300" y="1702879"/>
            <a:ext cx="724800" cy="530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2900">
                <a:solidFill>
                  <a:schemeClr val="accent2"/>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64" name="Google Shape;64;p13"/>
          <p:cNvSpPr txBox="1">
            <a:spLocks noGrp="1"/>
          </p:cNvSpPr>
          <p:nvPr>
            <p:ph type="subTitle" idx="4"/>
          </p:nvPr>
        </p:nvSpPr>
        <p:spPr>
          <a:xfrm>
            <a:off x="1610200" y="3606675"/>
            <a:ext cx="2369700" cy="530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sz="1400"/>
            </a:lvl1pPr>
            <a:lvl2pPr lvl="1" algn="ctr" rtl="0">
              <a:lnSpc>
                <a:spcPct val="100000"/>
              </a:lnSpc>
              <a:spcBef>
                <a:spcPts val="0"/>
              </a:spcBef>
              <a:spcAft>
                <a:spcPts val="0"/>
              </a:spcAft>
              <a:buSzPts val="1200"/>
              <a:buNone/>
              <a:defRPr sz="1200"/>
            </a:lvl2pPr>
            <a:lvl3pPr lvl="2" algn="ctr" rtl="0">
              <a:lnSpc>
                <a:spcPct val="100000"/>
              </a:lnSpc>
              <a:spcBef>
                <a:spcPts val="0"/>
              </a:spcBef>
              <a:spcAft>
                <a:spcPts val="0"/>
              </a:spcAft>
              <a:buSzPts val="1200"/>
              <a:buNone/>
              <a:defRPr sz="1200"/>
            </a:lvl3pPr>
            <a:lvl4pPr lvl="3" algn="ctr" rtl="0">
              <a:lnSpc>
                <a:spcPct val="100000"/>
              </a:lnSpc>
              <a:spcBef>
                <a:spcPts val="0"/>
              </a:spcBef>
              <a:spcAft>
                <a:spcPts val="0"/>
              </a:spcAft>
              <a:buSzPts val="1200"/>
              <a:buNone/>
              <a:defRPr sz="1200"/>
            </a:lvl4pPr>
            <a:lvl5pPr lvl="4" algn="ctr" rtl="0">
              <a:lnSpc>
                <a:spcPct val="100000"/>
              </a:lnSpc>
              <a:spcBef>
                <a:spcPts val="0"/>
              </a:spcBef>
              <a:spcAft>
                <a:spcPts val="0"/>
              </a:spcAft>
              <a:buSzPts val="1200"/>
              <a:buNone/>
              <a:defRPr sz="1200"/>
            </a:lvl5pPr>
            <a:lvl6pPr lvl="5" algn="ctr" rtl="0">
              <a:lnSpc>
                <a:spcPct val="100000"/>
              </a:lnSpc>
              <a:spcBef>
                <a:spcPts val="0"/>
              </a:spcBef>
              <a:spcAft>
                <a:spcPts val="0"/>
              </a:spcAft>
              <a:buSzPts val="1200"/>
              <a:buNone/>
              <a:defRPr sz="1200"/>
            </a:lvl6pPr>
            <a:lvl7pPr lvl="6" algn="ctr" rtl="0">
              <a:lnSpc>
                <a:spcPct val="100000"/>
              </a:lnSpc>
              <a:spcBef>
                <a:spcPts val="0"/>
              </a:spcBef>
              <a:spcAft>
                <a:spcPts val="0"/>
              </a:spcAft>
              <a:buSzPts val="1200"/>
              <a:buNone/>
              <a:defRPr sz="1200"/>
            </a:lvl7pPr>
            <a:lvl8pPr lvl="7" algn="ctr" rtl="0">
              <a:lnSpc>
                <a:spcPct val="100000"/>
              </a:lnSpc>
              <a:spcBef>
                <a:spcPts val="0"/>
              </a:spcBef>
              <a:spcAft>
                <a:spcPts val="0"/>
              </a:spcAft>
              <a:buSzPts val="1200"/>
              <a:buNone/>
              <a:defRPr sz="1200"/>
            </a:lvl8pPr>
            <a:lvl9pPr lvl="8" algn="ctr" rtl="0">
              <a:lnSpc>
                <a:spcPct val="100000"/>
              </a:lnSpc>
              <a:spcBef>
                <a:spcPts val="0"/>
              </a:spcBef>
              <a:spcAft>
                <a:spcPts val="0"/>
              </a:spcAft>
              <a:buSzPts val="1200"/>
              <a:buNone/>
              <a:defRPr sz="1200"/>
            </a:lvl9pPr>
          </a:lstStyle>
          <a:p>
            <a:endParaRPr/>
          </a:p>
        </p:txBody>
      </p:sp>
      <p:sp>
        <p:nvSpPr>
          <p:cNvPr id="65" name="Google Shape;65;p13"/>
          <p:cNvSpPr txBox="1">
            <a:spLocks noGrp="1"/>
          </p:cNvSpPr>
          <p:nvPr>
            <p:ph type="title" idx="5"/>
          </p:nvPr>
        </p:nvSpPr>
        <p:spPr>
          <a:xfrm>
            <a:off x="1610200" y="3151775"/>
            <a:ext cx="2369700" cy="411600"/>
          </a:xfrm>
          <a:prstGeom prst="rect">
            <a:avLst/>
          </a:prstGeom>
        </p:spPr>
        <p:txBody>
          <a:bodyPr spcFirstLastPara="1" wrap="square" lIns="91425" tIns="91425" rIns="91425" bIns="91425" anchor="t" anchorCtr="0">
            <a:noAutofit/>
          </a:bodyPr>
          <a:lstStyle>
            <a:lvl1pPr lvl="0" rtl="0">
              <a:spcBef>
                <a:spcPts val="0"/>
              </a:spcBef>
              <a:spcAft>
                <a:spcPts val="0"/>
              </a:spcAft>
              <a:buSzPts val="2200"/>
              <a:buNone/>
              <a:defRPr sz="2200"/>
            </a:lvl1pPr>
            <a:lvl2pPr lvl="1" algn="ctr" rtl="0">
              <a:spcBef>
                <a:spcPts val="0"/>
              </a:spcBef>
              <a:spcAft>
                <a:spcPts val="0"/>
              </a:spcAft>
              <a:buSzPts val="2200"/>
              <a:buNone/>
              <a:defRPr sz="2200"/>
            </a:lvl2pPr>
            <a:lvl3pPr lvl="2" algn="ctr" rtl="0">
              <a:spcBef>
                <a:spcPts val="0"/>
              </a:spcBef>
              <a:spcAft>
                <a:spcPts val="0"/>
              </a:spcAft>
              <a:buSzPts val="2200"/>
              <a:buNone/>
              <a:defRPr sz="2200"/>
            </a:lvl3pPr>
            <a:lvl4pPr lvl="3" algn="ctr" rtl="0">
              <a:spcBef>
                <a:spcPts val="0"/>
              </a:spcBef>
              <a:spcAft>
                <a:spcPts val="0"/>
              </a:spcAft>
              <a:buSzPts val="2200"/>
              <a:buNone/>
              <a:defRPr sz="2200"/>
            </a:lvl4pPr>
            <a:lvl5pPr lvl="4" algn="ctr" rtl="0">
              <a:spcBef>
                <a:spcPts val="0"/>
              </a:spcBef>
              <a:spcAft>
                <a:spcPts val="0"/>
              </a:spcAft>
              <a:buSzPts val="2200"/>
              <a:buNone/>
              <a:defRPr sz="2200"/>
            </a:lvl5pPr>
            <a:lvl6pPr lvl="5" algn="ctr" rtl="0">
              <a:spcBef>
                <a:spcPts val="0"/>
              </a:spcBef>
              <a:spcAft>
                <a:spcPts val="0"/>
              </a:spcAft>
              <a:buSzPts val="2200"/>
              <a:buNone/>
              <a:defRPr sz="2200"/>
            </a:lvl6pPr>
            <a:lvl7pPr lvl="6" algn="ctr" rtl="0">
              <a:spcBef>
                <a:spcPts val="0"/>
              </a:spcBef>
              <a:spcAft>
                <a:spcPts val="0"/>
              </a:spcAft>
              <a:buSzPts val="2200"/>
              <a:buNone/>
              <a:defRPr sz="2200"/>
            </a:lvl7pPr>
            <a:lvl8pPr lvl="7" algn="ctr" rtl="0">
              <a:spcBef>
                <a:spcPts val="0"/>
              </a:spcBef>
              <a:spcAft>
                <a:spcPts val="0"/>
              </a:spcAft>
              <a:buSzPts val="2200"/>
              <a:buNone/>
              <a:defRPr sz="2200"/>
            </a:lvl8pPr>
            <a:lvl9pPr lvl="8" algn="ctr" rtl="0">
              <a:spcBef>
                <a:spcPts val="0"/>
              </a:spcBef>
              <a:spcAft>
                <a:spcPts val="0"/>
              </a:spcAft>
              <a:buSzPts val="2200"/>
              <a:buNone/>
              <a:defRPr sz="2200"/>
            </a:lvl9pPr>
          </a:lstStyle>
          <a:p>
            <a:endParaRPr/>
          </a:p>
        </p:txBody>
      </p:sp>
      <p:sp>
        <p:nvSpPr>
          <p:cNvPr id="66" name="Google Shape;66;p13"/>
          <p:cNvSpPr txBox="1">
            <a:spLocks noGrp="1"/>
          </p:cNvSpPr>
          <p:nvPr>
            <p:ph type="title" idx="6" hasCustomPrompt="1"/>
          </p:nvPr>
        </p:nvSpPr>
        <p:spPr>
          <a:xfrm>
            <a:off x="714300" y="3444529"/>
            <a:ext cx="724800" cy="530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2900">
                <a:solidFill>
                  <a:schemeClr val="accent2"/>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67" name="Google Shape;67;p13"/>
          <p:cNvSpPr txBox="1">
            <a:spLocks noGrp="1"/>
          </p:cNvSpPr>
          <p:nvPr>
            <p:ph type="subTitle" idx="7"/>
          </p:nvPr>
        </p:nvSpPr>
        <p:spPr>
          <a:xfrm>
            <a:off x="6060000" y="1865025"/>
            <a:ext cx="2369700" cy="530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sz="1400"/>
            </a:lvl1pPr>
            <a:lvl2pPr lvl="1" algn="ctr" rtl="0">
              <a:lnSpc>
                <a:spcPct val="100000"/>
              </a:lnSpc>
              <a:spcBef>
                <a:spcPts val="0"/>
              </a:spcBef>
              <a:spcAft>
                <a:spcPts val="0"/>
              </a:spcAft>
              <a:buSzPts val="1200"/>
              <a:buNone/>
              <a:defRPr sz="1200"/>
            </a:lvl2pPr>
            <a:lvl3pPr lvl="2" algn="ctr" rtl="0">
              <a:lnSpc>
                <a:spcPct val="100000"/>
              </a:lnSpc>
              <a:spcBef>
                <a:spcPts val="0"/>
              </a:spcBef>
              <a:spcAft>
                <a:spcPts val="0"/>
              </a:spcAft>
              <a:buSzPts val="1200"/>
              <a:buNone/>
              <a:defRPr sz="1200"/>
            </a:lvl3pPr>
            <a:lvl4pPr lvl="3" algn="ctr" rtl="0">
              <a:lnSpc>
                <a:spcPct val="100000"/>
              </a:lnSpc>
              <a:spcBef>
                <a:spcPts val="0"/>
              </a:spcBef>
              <a:spcAft>
                <a:spcPts val="0"/>
              </a:spcAft>
              <a:buSzPts val="1200"/>
              <a:buNone/>
              <a:defRPr sz="1200"/>
            </a:lvl4pPr>
            <a:lvl5pPr lvl="4" algn="ctr" rtl="0">
              <a:lnSpc>
                <a:spcPct val="100000"/>
              </a:lnSpc>
              <a:spcBef>
                <a:spcPts val="0"/>
              </a:spcBef>
              <a:spcAft>
                <a:spcPts val="0"/>
              </a:spcAft>
              <a:buSzPts val="1200"/>
              <a:buNone/>
              <a:defRPr sz="1200"/>
            </a:lvl5pPr>
            <a:lvl6pPr lvl="5" algn="ctr" rtl="0">
              <a:lnSpc>
                <a:spcPct val="100000"/>
              </a:lnSpc>
              <a:spcBef>
                <a:spcPts val="0"/>
              </a:spcBef>
              <a:spcAft>
                <a:spcPts val="0"/>
              </a:spcAft>
              <a:buSzPts val="1200"/>
              <a:buNone/>
              <a:defRPr sz="1200"/>
            </a:lvl6pPr>
            <a:lvl7pPr lvl="6" algn="ctr" rtl="0">
              <a:lnSpc>
                <a:spcPct val="100000"/>
              </a:lnSpc>
              <a:spcBef>
                <a:spcPts val="0"/>
              </a:spcBef>
              <a:spcAft>
                <a:spcPts val="0"/>
              </a:spcAft>
              <a:buSzPts val="1200"/>
              <a:buNone/>
              <a:defRPr sz="1200"/>
            </a:lvl7pPr>
            <a:lvl8pPr lvl="7" algn="ctr" rtl="0">
              <a:lnSpc>
                <a:spcPct val="100000"/>
              </a:lnSpc>
              <a:spcBef>
                <a:spcPts val="0"/>
              </a:spcBef>
              <a:spcAft>
                <a:spcPts val="0"/>
              </a:spcAft>
              <a:buSzPts val="1200"/>
              <a:buNone/>
              <a:defRPr sz="1200"/>
            </a:lvl8pPr>
            <a:lvl9pPr lvl="8" algn="ctr" rtl="0">
              <a:lnSpc>
                <a:spcPct val="100000"/>
              </a:lnSpc>
              <a:spcBef>
                <a:spcPts val="0"/>
              </a:spcBef>
              <a:spcAft>
                <a:spcPts val="0"/>
              </a:spcAft>
              <a:buSzPts val="1200"/>
              <a:buNone/>
              <a:defRPr sz="1200"/>
            </a:lvl9pPr>
          </a:lstStyle>
          <a:p>
            <a:endParaRPr/>
          </a:p>
        </p:txBody>
      </p:sp>
      <p:sp>
        <p:nvSpPr>
          <p:cNvPr id="68" name="Google Shape;68;p13"/>
          <p:cNvSpPr txBox="1">
            <a:spLocks noGrp="1"/>
          </p:cNvSpPr>
          <p:nvPr>
            <p:ph type="title" idx="8"/>
          </p:nvPr>
        </p:nvSpPr>
        <p:spPr>
          <a:xfrm>
            <a:off x="6060000" y="1410125"/>
            <a:ext cx="2369700" cy="411600"/>
          </a:xfrm>
          <a:prstGeom prst="rect">
            <a:avLst/>
          </a:prstGeom>
        </p:spPr>
        <p:txBody>
          <a:bodyPr spcFirstLastPara="1" wrap="square" lIns="91425" tIns="91425" rIns="91425" bIns="91425" anchor="t" anchorCtr="0">
            <a:noAutofit/>
          </a:bodyPr>
          <a:lstStyle>
            <a:lvl1pPr lvl="0" rtl="0">
              <a:spcBef>
                <a:spcPts val="0"/>
              </a:spcBef>
              <a:spcAft>
                <a:spcPts val="0"/>
              </a:spcAft>
              <a:buSzPts val="2200"/>
              <a:buNone/>
              <a:defRPr sz="2200"/>
            </a:lvl1pPr>
            <a:lvl2pPr lvl="1" algn="ctr" rtl="0">
              <a:spcBef>
                <a:spcPts val="0"/>
              </a:spcBef>
              <a:spcAft>
                <a:spcPts val="0"/>
              </a:spcAft>
              <a:buSzPts val="2200"/>
              <a:buNone/>
              <a:defRPr sz="2200"/>
            </a:lvl2pPr>
            <a:lvl3pPr lvl="2" algn="ctr" rtl="0">
              <a:spcBef>
                <a:spcPts val="0"/>
              </a:spcBef>
              <a:spcAft>
                <a:spcPts val="0"/>
              </a:spcAft>
              <a:buSzPts val="2200"/>
              <a:buNone/>
              <a:defRPr sz="2200"/>
            </a:lvl3pPr>
            <a:lvl4pPr lvl="3" algn="ctr" rtl="0">
              <a:spcBef>
                <a:spcPts val="0"/>
              </a:spcBef>
              <a:spcAft>
                <a:spcPts val="0"/>
              </a:spcAft>
              <a:buSzPts val="2200"/>
              <a:buNone/>
              <a:defRPr sz="2200"/>
            </a:lvl4pPr>
            <a:lvl5pPr lvl="4" algn="ctr" rtl="0">
              <a:spcBef>
                <a:spcPts val="0"/>
              </a:spcBef>
              <a:spcAft>
                <a:spcPts val="0"/>
              </a:spcAft>
              <a:buSzPts val="2200"/>
              <a:buNone/>
              <a:defRPr sz="2200"/>
            </a:lvl5pPr>
            <a:lvl6pPr lvl="5" algn="ctr" rtl="0">
              <a:spcBef>
                <a:spcPts val="0"/>
              </a:spcBef>
              <a:spcAft>
                <a:spcPts val="0"/>
              </a:spcAft>
              <a:buSzPts val="2200"/>
              <a:buNone/>
              <a:defRPr sz="2200"/>
            </a:lvl6pPr>
            <a:lvl7pPr lvl="6" algn="ctr" rtl="0">
              <a:spcBef>
                <a:spcPts val="0"/>
              </a:spcBef>
              <a:spcAft>
                <a:spcPts val="0"/>
              </a:spcAft>
              <a:buSzPts val="2200"/>
              <a:buNone/>
              <a:defRPr sz="2200"/>
            </a:lvl7pPr>
            <a:lvl8pPr lvl="7" algn="ctr" rtl="0">
              <a:spcBef>
                <a:spcPts val="0"/>
              </a:spcBef>
              <a:spcAft>
                <a:spcPts val="0"/>
              </a:spcAft>
              <a:buSzPts val="2200"/>
              <a:buNone/>
              <a:defRPr sz="2200"/>
            </a:lvl8pPr>
            <a:lvl9pPr lvl="8" algn="ctr" rtl="0">
              <a:spcBef>
                <a:spcPts val="0"/>
              </a:spcBef>
              <a:spcAft>
                <a:spcPts val="0"/>
              </a:spcAft>
              <a:buSzPts val="2200"/>
              <a:buNone/>
              <a:defRPr sz="2200"/>
            </a:lvl9pPr>
          </a:lstStyle>
          <a:p>
            <a:endParaRPr/>
          </a:p>
        </p:txBody>
      </p:sp>
      <p:sp>
        <p:nvSpPr>
          <p:cNvPr id="69" name="Google Shape;69;p13"/>
          <p:cNvSpPr txBox="1">
            <a:spLocks noGrp="1"/>
          </p:cNvSpPr>
          <p:nvPr>
            <p:ph type="title" idx="9" hasCustomPrompt="1"/>
          </p:nvPr>
        </p:nvSpPr>
        <p:spPr>
          <a:xfrm>
            <a:off x="5164100" y="1702879"/>
            <a:ext cx="724800" cy="530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2900">
                <a:solidFill>
                  <a:schemeClr val="accent2"/>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
        <p:nvSpPr>
          <p:cNvPr id="70" name="Google Shape;70;p13"/>
          <p:cNvSpPr txBox="1">
            <a:spLocks noGrp="1"/>
          </p:cNvSpPr>
          <p:nvPr>
            <p:ph type="subTitle" idx="13"/>
          </p:nvPr>
        </p:nvSpPr>
        <p:spPr>
          <a:xfrm>
            <a:off x="6060000" y="3606675"/>
            <a:ext cx="2369700" cy="530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sz="1400"/>
            </a:lvl1pPr>
            <a:lvl2pPr lvl="1" algn="ctr" rtl="0">
              <a:lnSpc>
                <a:spcPct val="100000"/>
              </a:lnSpc>
              <a:spcBef>
                <a:spcPts val="0"/>
              </a:spcBef>
              <a:spcAft>
                <a:spcPts val="0"/>
              </a:spcAft>
              <a:buSzPts val="1200"/>
              <a:buNone/>
              <a:defRPr sz="1200"/>
            </a:lvl2pPr>
            <a:lvl3pPr lvl="2" algn="ctr" rtl="0">
              <a:lnSpc>
                <a:spcPct val="100000"/>
              </a:lnSpc>
              <a:spcBef>
                <a:spcPts val="0"/>
              </a:spcBef>
              <a:spcAft>
                <a:spcPts val="0"/>
              </a:spcAft>
              <a:buSzPts val="1200"/>
              <a:buNone/>
              <a:defRPr sz="1200"/>
            </a:lvl3pPr>
            <a:lvl4pPr lvl="3" algn="ctr" rtl="0">
              <a:lnSpc>
                <a:spcPct val="100000"/>
              </a:lnSpc>
              <a:spcBef>
                <a:spcPts val="0"/>
              </a:spcBef>
              <a:spcAft>
                <a:spcPts val="0"/>
              </a:spcAft>
              <a:buSzPts val="1200"/>
              <a:buNone/>
              <a:defRPr sz="1200"/>
            </a:lvl4pPr>
            <a:lvl5pPr lvl="4" algn="ctr" rtl="0">
              <a:lnSpc>
                <a:spcPct val="100000"/>
              </a:lnSpc>
              <a:spcBef>
                <a:spcPts val="0"/>
              </a:spcBef>
              <a:spcAft>
                <a:spcPts val="0"/>
              </a:spcAft>
              <a:buSzPts val="1200"/>
              <a:buNone/>
              <a:defRPr sz="1200"/>
            </a:lvl5pPr>
            <a:lvl6pPr lvl="5" algn="ctr" rtl="0">
              <a:lnSpc>
                <a:spcPct val="100000"/>
              </a:lnSpc>
              <a:spcBef>
                <a:spcPts val="0"/>
              </a:spcBef>
              <a:spcAft>
                <a:spcPts val="0"/>
              </a:spcAft>
              <a:buSzPts val="1200"/>
              <a:buNone/>
              <a:defRPr sz="1200"/>
            </a:lvl6pPr>
            <a:lvl7pPr lvl="6" algn="ctr" rtl="0">
              <a:lnSpc>
                <a:spcPct val="100000"/>
              </a:lnSpc>
              <a:spcBef>
                <a:spcPts val="0"/>
              </a:spcBef>
              <a:spcAft>
                <a:spcPts val="0"/>
              </a:spcAft>
              <a:buSzPts val="1200"/>
              <a:buNone/>
              <a:defRPr sz="1200"/>
            </a:lvl7pPr>
            <a:lvl8pPr lvl="7" algn="ctr" rtl="0">
              <a:lnSpc>
                <a:spcPct val="100000"/>
              </a:lnSpc>
              <a:spcBef>
                <a:spcPts val="0"/>
              </a:spcBef>
              <a:spcAft>
                <a:spcPts val="0"/>
              </a:spcAft>
              <a:buSzPts val="1200"/>
              <a:buNone/>
              <a:defRPr sz="1200"/>
            </a:lvl8pPr>
            <a:lvl9pPr lvl="8" algn="ctr" rtl="0">
              <a:lnSpc>
                <a:spcPct val="100000"/>
              </a:lnSpc>
              <a:spcBef>
                <a:spcPts val="0"/>
              </a:spcBef>
              <a:spcAft>
                <a:spcPts val="0"/>
              </a:spcAft>
              <a:buSzPts val="1200"/>
              <a:buNone/>
              <a:defRPr sz="1200"/>
            </a:lvl9pPr>
          </a:lstStyle>
          <a:p>
            <a:endParaRPr/>
          </a:p>
        </p:txBody>
      </p:sp>
      <p:sp>
        <p:nvSpPr>
          <p:cNvPr id="71" name="Google Shape;71;p13"/>
          <p:cNvSpPr txBox="1">
            <a:spLocks noGrp="1"/>
          </p:cNvSpPr>
          <p:nvPr>
            <p:ph type="title" idx="14"/>
          </p:nvPr>
        </p:nvSpPr>
        <p:spPr>
          <a:xfrm>
            <a:off x="6060000" y="3151775"/>
            <a:ext cx="2369700" cy="411600"/>
          </a:xfrm>
          <a:prstGeom prst="rect">
            <a:avLst/>
          </a:prstGeom>
        </p:spPr>
        <p:txBody>
          <a:bodyPr spcFirstLastPara="1" wrap="square" lIns="91425" tIns="91425" rIns="91425" bIns="91425" anchor="t" anchorCtr="0">
            <a:noAutofit/>
          </a:bodyPr>
          <a:lstStyle>
            <a:lvl1pPr lvl="0" rtl="0">
              <a:spcBef>
                <a:spcPts val="0"/>
              </a:spcBef>
              <a:spcAft>
                <a:spcPts val="0"/>
              </a:spcAft>
              <a:buSzPts val="2200"/>
              <a:buNone/>
              <a:defRPr sz="2200"/>
            </a:lvl1pPr>
            <a:lvl2pPr lvl="1" algn="ctr" rtl="0">
              <a:spcBef>
                <a:spcPts val="0"/>
              </a:spcBef>
              <a:spcAft>
                <a:spcPts val="0"/>
              </a:spcAft>
              <a:buSzPts val="2200"/>
              <a:buNone/>
              <a:defRPr sz="2200"/>
            </a:lvl2pPr>
            <a:lvl3pPr lvl="2" algn="ctr" rtl="0">
              <a:spcBef>
                <a:spcPts val="0"/>
              </a:spcBef>
              <a:spcAft>
                <a:spcPts val="0"/>
              </a:spcAft>
              <a:buSzPts val="2200"/>
              <a:buNone/>
              <a:defRPr sz="2200"/>
            </a:lvl3pPr>
            <a:lvl4pPr lvl="3" algn="ctr" rtl="0">
              <a:spcBef>
                <a:spcPts val="0"/>
              </a:spcBef>
              <a:spcAft>
                <a:spcPts val="0"/>
              </a:spcAft>
              <a:buSzPts val="2200"/>
              <a:buNone/>
              <a:defRPr sz="2200"/>
            </a:lvl4pPr>
            <a:lvl5pPr lvl="4" algn="ctr" rtl="0">
              <a:spcBef>
                <a:spcPts val="0"/>
              </a:spcBef>
              <a:spcAft>
                <a:spcPts val="0"/>
              </a:spcAft>
              <a:buSzPts val="2200"/>
              <a:buNone/>
              <a:defRPr sz="2200"/>
            </a:lvl5pPr>
            <a:lvl6pPr lvl="5" algn="ctr" rtl="0">
              <a:spcBef>
                <a:spcPts val="0"/>
              </a:spcBef>
              <a:spcAft>
                <a:spcPts val="0"/>
              </a:spcAft>
              <a:buSzPts val="2200"/>
              <a:buNone/>
              <a:defRPr sz="2200"/>
            </a:lvl6pPr>
            <a:lvl7pPr lvl="6" algn="ctr" rtl="0">
              <a:spcBef>
                <a:spcPts val="0"/>
              </a:spcBef>
              <a:spcAft>
                <a:spcPts val="0"/>
              </a:spcAft>
              <a:buSzPts val="2200"/>
              <a:buNone/>
              <a:defRPr sz="2200"/>
            </a:lvl7pPr>
            <a:lvl8pPr lvl="7" algn="ctr" rtl="0">
              <a:spcBef>
                <a:spcPts val="0"/>
              </a:spcBef>
              <a:spcAft>
                <a:spcPts val="0"/>
              </a:spcAft>
              <a:buSzPts val="2200"/>
              <a:buNone/>
              <a:defRPr sz="2200"/>
            </a:lvl8pPr>
            <a:lvl9pPr lvl="8" algn="ctr" rtl="0">
              <a:spcBef>
                <a:spcPts val="0"/>
              </a:spcBef>
              <a:spcAft>
                <a:spcPts val="0"/>
              </a:spcAft>
              <a:buSzPts val="2200"/>
              <a:buNone/>
              <a:defRPr sz="2200"/>
            </a:lvl9pPr>
          </a:lstStyle>
          <a:p>
            <a:endParaRPr/>
          </a:p>
        </p:txBody>
      </p:sp>
      <p:sp>
        <p:nvSpPr>
          <p:cNvPr id="72" name="Google Shape;72;p13"/>
          <p:cNvSpPr txBox="1">
            <a:spLocks noGrp="1"/>
          </p:cNvSpPr>
          <p:nvPr>
            <p:ph type="title" idx="15" hasCustomPrompt="1"/>
          </p:nvPr>
        </p:nvSpPr>
        <p:spPr>
          <a:xfrm>
            <a:off x="5164100" y="3444529"/>
            <a:ext cx="724800" cy="530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2900">
                <a:solidFill>
                  <a:schemeClr val="accent2"/>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t>xx%</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hree columns">
  <p:cSld name="CUSTOM_1">
    <p:spTree>
      <p:nvGrpSpPr>
        <p:cNvPr id="1" name="Shape 77"/>
        <p:cNvGrpSpPr/>
        <p:nvPr/>
      </p:nvGrpSpPr>
      <p:grpSpPr>
        <a:xfrm>
          <a:off x="0" y="0"/>
          <a:ext cx="0" cy="0"/>
          <a:chOff x="0" y="0"/>
          <a:chExt cx="0" cy="0"/>
        </a:xfrm>
      </p:grpSpPr>
      <p:sp>
        <p:nvSpPr>
          <p:cNvPr id="78" name="Google Shape;78;p15"/>
          <p:cNvSpPr txBox="1">
            <a:spLocks noGrp="1"/>
          </p:cNvSpPr>
          <p:nvPr>
            <p:ph type="subTitle" idx="1"/>
          </p:nvPr>
        </p:nvSpPr>
        <p:spPr>
          <a:xfrm>
            <a:off x="714300" y="3328050"/>
            <a:ext cx="2369700" cy="815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400"/>
            </a:lvl1pPr>
            <a:lvl2pPr lvl="1" algn="ctr" rtl="0">
              <a:lnSpc>
                <a:spcPct val="100000"/>
              </a:lnSpc>
              <a:spcBef>
                <a:spcPts val="0"/>
              </a:spcBef>
              <a:spcAft>
                <a:spcPts val="0"/>
              </a:spcAft>
              <a:buSzPts val="1200"/>
              <a:buNone/>
              <a:defRPr sz="1200"/>
            </a:lvl2pPr>
            <a:lvl3pPr lvl="2" algn="ctr" rtl="0">
              <a:lnSpc>
                <a:spcPct val="100000"/>
              </a:lnSpc>
              <a:spcBef>
                <a:spcPts val="0"/>
              </a:spcBef>
              <a:spcAft>
                <a:spcPts val="0"/>
              </a:spcAft>
              <a:buSzPts val="1200"/>
              <a:buNone/>
              <a:defRPr sz="1200"/>
            </a:lvl3pPr>
            <a:lvl4pPr lvl="3" algn="ctr" rtl="0">
              <a:lnSpc>
                <a:spcPct val="100000"/>
              </a:lnSpc>
              <a:spcBef>
                <a:spcPts val="0"/>
              </a:spcBef>
              <a:spcAft>
                <a:spcPts val="0"/>
              </a:spcAft>
              <a:buSzPts val="1200"/>
              <a:buNone/>
              <a:defRPr sz="1200"/>
            </a:lvl4pPr>
            <a:lvl5pPr lvl="4" algn="ctr" rtl="0">
              <a:lnSpc>
                <a:spcPct val="100000"/>
              </a:lnSpc>
              <a:spcBef>
                <a:spcPts val="0"/>
              </a:spcBef>
              <a:spcAft>
                <a:spcPts val="0"/>
              </a:spcAft>
              <a:buSzPts val="1200"/>
              <a:buNone/>
              <a:defRPr sz="1200"/>
            </a:lvl5pPr>
            <a:lvl6pPr lvl="5" algn="ctr" rtl="0">
              <a:lnSpc>
                <a:spcPct val="100000"/>
              </a:lnSpc>
              <a:spcBef>
                <a:spcPts val="0"/>
              </a:spcBef>
              <a:spcAft>
                <a:spcPts val="0"/>
              </a:spcAft>
              <a:buSzPts val="1200"/>
              <a:buNone/>
              <a:defRPr sz="1200"/>
            </a:lvl6pPr>
            <a:lvl7pPr lvl="6" algn="ctr" rtl="0">
              <a:lnSpc>
                <a:spcPct val="100000"/>
              </a:lnSpc>
              <a:spcBef>
                <a:spcPts val="0"/>
              </a:spcBef>
              <a:spcAft>
                <a:spcPts val="0"/>
              </a:spcAft>
              <a:buSzPts val="1200"/>
              <a:buNone/>
              <a:defRPr sz="1200"/>
            </a:lvl7pPr>
            <a:lvl8pPr lvl="7" algn="ctr" rtl="0">
              <a:lnSpc>
                <a:spcPct val="100000"/>
              </a:lnSpc>
              <a:spcBef>
                <a:spcPts val="0"/>
              </a:spcBef>
              <a:spcAft>
                <a:spcPts val="0"/>
              </a:spcAft>
              <a:buSzPts val="1200"/>
              <a:buNone/>
              <a:defRPr sz="1200"/>
            </a:lvl8pPr>
            <a:lvl9pPr lvl="8" algn="ctr" rtl="0">
              <a:lnSpc>
                <a:spcPct val="100000"/>
              </a:lnSpc>
              <a:spcBef>
                <a:spcPts val="0"/>
              </a:spcBef>
              <a:spcAft>
                <a:spcPts val="0"/>
              </a:spcAft>
              <a:buSzPts val="1200"/>
              <a:buNone/>
              <a:defRPr sz="1200"/>
            </a:lvl9pPr>
          </a:lstStyle>
          <a:p>
            <a:endParaRPr/>
          </a:p>
        </p:txBody>
      </p:sp>
      <p:sp>
        <p:nvSpPr>
          <p:cNvPr id="79" name="Google Shape;79;p15"/>
          <p:cNvSpPr txBox="1">
            <a:spLocks noGrp="1"/>
          </p:cNvSpPr>
          <p:nvPr>
            <p:ph type="title"/>
          </p:nvPr>
        </p:nvSpPr>
        <p:spPr>
          <a:xfrm>
            <a:off x="714300" y="2854100"/>
            <a:ext cx="2369700" cy="411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None/>
              <a:defRPr sz="2200"/>
            </a:lvl1pPr>
            <a:lvl2pPr lvl="1" algn="ctr" rtl="0">
              <a:spcBef>
                <a:spcPts val="0"/>
              </a:spcBef>
              <a:spcAft>
                <a:spcPts val="0"/>
              </a:spcAft>
              <a:buSzPts val="2200"/>
              <a:buNone/>
              <a:defRPr sz="2200"/>
            </a:lvl2pPr>
            <a:lvl3pPr lvl="2" algn="ctr" rtl="0">
              <a:spcBef>
                <a:spcPts val="0"/>
              </a:spcBef>
              <a:spcAft>
                <a:spcPts val="0"/>
              </a:spcAft>
              <a:buSzPts val="2200"/>
              <a:buNone/>
              <a:defRPr sz="2200"/>
            </a:lvl3pPr>
            <a:lvl4pPr lvl="3" algn="ctr" rtl="0">
              <a:spcBef>
                <a:spcPts val="0"/>
              </a:spcBef>
              <a:spcAft>
                <a:spcPts val="0"/>
              </a:spcAft>
              <a:buSzPts val="2200"/>
              <a:buNone/>
              <a:defRPr sz="2200"/>
            </a:lvl4pPr>
            <a:lvl5pPr lvl="4" algn="ctr" rtl="0">
              <a:spcBef>
                <a:spcPts val="0"/>
              </a:spcBef>
              <a:spcAft>
                <a:spcPts val="0"/>
              </a:spcAft>
              <a:buSzPts val="2200"/>
              <a:buNone/>
              <a:defRPr sz="2200"/>
            </a:lvl5pPr>
            <a:lvl6pPr lvl="5" algn="ctr" rtl="0">
              <a:spcBef>
                <a:spcPts val="0"/>
              </a:spcBef>
              <a:spcAft>
                <a:spcPts val="0"/>
              </a:spcAft>
              <a:buSzPts val="2200"/>
              <a:buNone/>
              <a:defRPr sz="2200"/>
            </a:lvl6pPr>
            <a:lvl7pPr lvl="6" algn="ctr" rtl="0">
              <a:spcBef>
                <a:spcPts val="0"/>
              </a:spcBef>
              <a:spcAft>
                <a:spcPts val="0"/>
              </a:spcAft>
              <a:buSzPts val="2200"/>
              <a:buNone/>
              <a:defRPr sz="2200"/>
            </a:lvl7pPr>
            <a:lvl8pPr lvl="7" algn="ctr" rtl="0">
              <a:spcBef>
                <a:spcPts val="0"/>
              </a:spcBef>
              <a:spcAft>
                <a:spcPts val="0"/>
              </a:spcAft>
              <a:buSzPts val="2200"/>
              <a:buNone/>
              <a:defRPr sz="2200"/>
            </a:lvl8pPr>
            <a:lvl9pPr lvl="8" algn="ctr" rtl="0">
              <a:spcBef>
                <a:spcPts val="0"/>
              </a:spcBef>
              <a:spcAft>
                <a:spcPts val="0"/>
              </a:spcAft>
              <a:buSzPts val="2200"/>
              <a:buNone/>
              <a:defRPr sz="2200"/>
            </a:lvl9pPr>
          </a:lstStyle>
          <a:p>
            <a:endParaRPr/>
          </a:p>
        </p:txBody>
      </p:sp>
      <p:sp>
        <p:nvSpPr>
          <p:cNvPr id="80" name="Google Shape;80;p15"/>
          <p:cNvSpPr txBox="1">
            <a:spLocks noGrp="1"/>
          </p:cNvSpPr>
          <p:nvPr>
            <p:ph type="subTitle" idx="2"/>
          </p:nvPr>
        </p:nvSpPr>
        <p:spPr>
          <a:xfrm>
            <a:off x="3387150" y="3328050"/>
            <a:ext cx="2369700" cy="815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400"/>
            </a:lvl1pPr>
            <a:lvl2pPr lvl="1" algn="ctr" rtl="0">
              <a:lnSpc>
                <a:spcPct val="100000"/>
              </a:lnSpc>
              <a:spcBef>
                <a:spcPts val="0"/>
              </a:spcBef>
              <a:spcAft>
                <a:spcPts val="0"/>
              </a:spcAft>
              <a:buSzPts val="1200"/>
              <a:buNone/>
              <a:defRPr sz="1200"/>
            </a:lvl2pPr>
            <a:lvl3pPr lvl="2" algn="ctr" rtl="0">
              <a:lnSpc>
                <a:spcPct val="100000"/>
              </a:lnSpc>
              <a:spcBef>
                <a:spcPts val="0"/>
              </a:spcBef>
              <a:spcAft>
                <a:spcPts val="0"/>
              </a:spcAft>
              <a:buSzPts val="1200"/>
              <a:buNone/>
              <a:defRPr sz="1200"/>
            </a:lvl3pPr>
            <a:lvl4pPr lvl="3" algn="ctr" rtl="0">
              <a:lnSpc>
                <a:spcPct val="100000"/>
              </a:lnSpc>
              <a:spcBef>
                <a:spcPts val="0"/>
              </a:spcBef>
              <a:spcAft>
                <a:spcPts val="0"/>
              </a:spcAft>
              <a:buSzPts val="1200"/>
              <a:buNone/>
              <a:defRPr sz="1200"/>
            </a:lvl4pPr>
            <a:lvl5pPr lvl="4" algn="ctr" rtl="0">
              <a:lnSpc>
                <a:spcPct val="100000"/>
              </a:lnSpc>
              <a:spcBef>
                <a:spcPts val="0"/>
              </a:spcBef>
              <a:spcAft>
                <a:spcPts val="0"/>
              </a:spcAft>
              <a:buSzPts val="1200"/>
              <a:buNone/>
              <a:defRPr sz="1200"/>
            </a:lvl5pPr>
            <a:lvl6pPr lvl="5" algn="ctr" rtl="0">
              <a:lnSpc>
                <a:spcPct val="100000"/>
              </a:lnSpc>
              <a:spcBef>
                <a:spcPts val="0"/>
              </a:spcBef>
              <a:spcAft>
                <a:spcPts val="0"/>
              </a:spcAft>
              <a:buSzPts val="1200"/>
              <a:buNone/>
              <a:defRPr sz="1200"/>
            </a:lvl6pPr>
            <a:lvl7pPr lvl="6" algn="ctr" rtl="0">
              <a:lnSpc>
                <a:spcPct val="100000"/>
              </a:lnSpc>
              <a:spcBef>
                <a:spcPts val="0"/>
              </a:spcBef>
              <a:spcAft>
                <a:spcPts val="0"/>
              </a:spcAft>
              <a:buSzPts val="1200"/>
              <a:buNone/>
              <a:defRPr sz="1200"/>
            </a:lvl7pPr>
            <a:lvl8pPr lvl="7" algn="ctr" rtl="0">
              <a:lnSpc>
                <a:spcPct val="100000"/>
              </a:lnSpc>
              <a:spcBef>
                <a:spcPts val="0"/>
              </a:spcBef>
              <a:spcAft>
                <a:spcPts val="0"/>
              </a:spcAft>
              <a:buSzPts val="1200"/>
              <a:buNone/>
              <a:defRPr sz="1200"/>
            </a:lvl8pPr>
            <a:lvl9pPr lvl="8" algn="ctr" rtl="0">
              <a:lnSpc>
                <a:spcPct val="100000"/>
              </a:lnSpc>
              <a:spcBef>
                <a:spcPts val="0"/>
              </a:spcBef>
              <a:spcAft>
                <a:spcPts val="0"/>
              </a:spcAft>
              <a:buSzPts val="1200"/>
              <a:buNone/>
              <a:defRPr sz="1200"/>
            </a:lvl9pPr>
          </a:lstStyle>
          <a:p>
            <a:endParaRPr/>
          </a:p>
        </p:txBody>
      </p:sp>
      <p:sp>
        <p:nvSpPr>
          <p:cNvPr id="81" name="Google Shape;81;p15"/>
          <p:cNvSpPr txBox="1">
            <a:spLocks noGrp="1"/>
          </p:cNvSpPr>
          <p:nvPr>
            <p:ph type="title" idx="3"/>
          </p:nvPr>
        </p:nvSpPr>
        <p:spPr>
          <a:xfrm>
            <a:off x="3387150" y="2854100"/>
            <a:ext cx="2369700" cy="411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None/>
              <a:defRPr sz="2200"/>
            </a:lvl1pPr>
            <a:lvl2pPr lvl="1" algn="ctr" rtl="0">
              <a:spcBef>
                <a:spcPts val="0"/>
              </a:spcBef>
              <a:spcAft>
                <a:spcPts val="0"/>
              </a:spcAft>
              <a:buSzPts val="2200"/>
              <a:buNone/>
              <a:defRPr sz="2200"/>
            </a:lvl2pPr>
            <a:lvl3pPr lvl="2" algn="ctr" rtl="0">
              <a:spcBef>
                <a:spcPts val="0"/>
              </a:spcBef>
              <a:spcAft>
                <a:spcPts val="0"/>
              </a:spcAft>
              <a:buSzPts val="2200"/>
              <a:buNone/>
              <a:defRPr sz="2200"/>
            </a:lvl3pPr>
            <a:lvl4pPr lvl="3" algn="ctr" rtl="0">
              <a:spcBef>
                <a:spcPts val="0"/>
              </a:spcBef>
              <a:spcAft>
                <a:spcPts val="0"/>
              </a:spcAft>
              <a:buSzPts val="2200"/>
              <a:buNone/>
              <a:defRPr sz="2200"/>
            </a:lvl4pPr>
            <a:lvl5pPr lvl="4" algn="ctr" rtl="0">
              <a:spcBef>
                <a:spcPts val="0"/>
              </a:spcBef>
              <a:spcAft>
                <a:spcPts val="0"/>
              </a:spcAft>
              <a:buSzPts val="2200"/>
              <a:buNone/>
              <a:defRPr sz="2200"/>
            </a:lvl5pPr>
            <a:lvl6pPr lvl="5" algn="ctr" rtl="0">
              <a:spcBef>
                <a:spcPts val="0"/>
              </a:spcBef>
              <a:spcAft>
                <a:spcPts val="0"/>
              </a:spcAft>
              <a:buSzPts val="2200"/>
              <a:buNone/>
              <a:defRPr sz="2200"/>
            </a:lvl6pPr>
            <a:lvl7pPr lvl="6" algn="ctr" rtl="0">
              <a:spcBef>
                <a:spcPts val="0"/>
              </a:spcBef>
              <a:spcAft>
                <a:spcPts val="0"/>
              </a:spcAft>
              <a:buSzPts val="2200"/>
              <a:buNone/>
              <a:defRPr sz="2200"/>
            </a:lvl7pPr>
            <a:lvl8pPr lvl="7" algn="ctr" rtl="0">
              <a:spcBef>
                <a:spcPts val="0"/>
              </a:spcBef>
              <a:spcAft>
                <a:spcPts val="0"/>
              </a:spcAft>
              <a:buSzPts val="2200"/>
              <a:buNone/>
              <a:defRPr sz="2200"/>
            </a:lvl8pPr>
            <a:lvl9pPr lvl="8" algn="ctr" rtl="0">
              <a:spcBef>
                <a:spcPts val="0"/>
              </a:spcBef>
              <a:spcAft>
                <a:spcPts val="0"/>
              </a:spcAft>
              <a:buSzPts val="2200"/>
              <a:buNone/>
              <a:defRPr sz="2200"/>
            </a:lvl9pPr>
          </a:lstStyle>
          <a:p>
            <a:endParaRPr/>
          </a:p>
        </p:txBody>
      </p:sp>
      <p:sp>
        <p:nvSpPr>
          <p:cNvPr id="82" name="Google Shape;82;p15"/>
          <p:cNvSpPr txBox="1">
            <a:spLocks noGrp="1"/>
          </p:cNvSpPr>
          <p:nvPr>
            <p:ph type="subTitle" idx="4"/>
          </p:nvPr>
        </p:nvSpPr>
        <p:spPr>
          <a:xfrm>
            <a:off x="6060000" y="3328050"/>
            <a:ext cx="2369700" cy="815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400"/>
            </a:lvl1pPr>
            <a:lvl2pPr lvl="1" algn="ctr" rtl="0">
              <a:lnSpc>
                <a:spcPct val="100000"/>
              </a:lnSpc>
              <a:spcBef>
                <a:spcPts val="0"/>
              </a:spcBef>
              <a:spcAft>
                <a:spcPts val="0"/>
              </a:spcAft>
              <a:buSzPts val="1200"/>
              <a:buNone/>
              <a:defRPr sz="1200"/>
            </a:lvl2pPr>
            <a:lvl3pPr lvl="2" algn="ctr" rtl="0">
              <a:lnSpc>
                <a:spcPct val="100000"/>
              </a:lnSpc>
              <a:spcBef>
                <a:spcPts val="0"/>
              </a:spcBef>
              <a:spcAft>
                <a:spcPts val="0"/>
              </a:spcAft>
              <a:buSzPts val="1200"/>
              <a:buNone/>
              <a:defRPr sz="1200"/>
            </a:lvl3pPr>
            <a:lvl4pPr lvl="3" algn="ctr" rtl="0">
              <a:lnSpc>
                <a:spcPct val="100000"/>
              </a:lnSpc>
              <a:spcBef>
                <a:spcPts val="0"/>
              </a:spcBef>
              <a:spcAft>
                <a:spcPts val="0"/>
              </a:spcAft>
              <a:buSzPts val="1200"/>
              <a:buNone/>
              <a:defRPr sz="1200"/>
            </a:lvl4pPr>
            <a:lvl5pPr lvl="4" algn="ctr" rtl="0">
              <a:lnSpc>
                <a:spcPct val="100000"/>
              </a:lnSpc>
              <a:spcBef>
                <a:spcPts val="0"/>
              </a:spcBef>
              <a:spcAft>
                <a:spcPts val="0"/>
              </a:spcAft>
              <a:buSzPts val="1200"/>
              <a:buNone/>
              <a:defRPr sz="1200"/>
            </a:lvl5pPr>
            <a:lvl6pPr lvl="5" algn="ctr" rtl="0">
              <a:lnSpc>
                <a:spcPct val="100000"/>
              </a:lnSpc>
              <a:spcBef>
                <a:spcPts val="0"/>
              </a:spcBef>
              <a:spcAft>
                <a:spcPts val="0"/>
              </a:spcAft>
              <a:buSzPts val="1200"/>
              <a:buNone/>
              <a:defRPr sz="1200"/>
            </a:lvl6pPr>
            <a:lvl7pPr lvl="6" algn="ctr" rtl="0">
              <a:lnSpc>
                <a:spcPct val="100000"/>
              </a:lnSpc>
              <a:spcBef>
                <a:spcPts val="0"/>
              </a:spcBef>
              <a:spcAft>
                <a:spcPts val="0"/>
              </a:spcAft>
              <a:buSzPts val="1200"/>
              <a:buNone/>
              <a:defRPr sz="1200"/>
            </a:lvl7pPr>
            <a:lvl8pPr lvl="7" algn="ctr" rtl="0">
              <a:lnSpc>
                <a:spcPct val="100000"/>
              </a:lnSpc>
              <a:spcBef>
                <a:spcPts val="0"/>
              </a:spcBef>
              <a:spcAft>
                <a:spcPts val="0"/>
              </a:spcAft>
              <a:buSzPts val="1200"/>
              <a:buNone/>
              <a:defRPr sz="1200"/>
            </a:lvl8pPr>
            <a:lvl9pPr lvl="8" algn="ctr" rtl="0">
              <a:lnSpc>
                <a:spcPct val="100000"/>
              </a:lnSpc>
              <a:spcBef>
                <a:spcPts val="0"/>
              </a:spcBef>
              <a:spcAft>
                <a:spcPts val="0"/>
              </a:spcAft>
              <a:buSzPts val="1200"/>
              <a:buNone/>
              <a:defRPr sz="1200"/>
            </a:lvl9pPr>
          </a:lstStyle>
          <a:p>
            <a:endParaRPr/>
          </a:p>
        </p:txBody>
      </p:sp>
      <p:sp>
        <p:nvSpPr>
          <p:cNvPr id="83" name="Google Shape;83;p15"/>
          <p:cNvSpPr txBox="1">
            <a:spLocks noGrp="1"/>
          </p:cNvSpPr>
          <p:nvPr>
            <p:ph type="title" idx="5"/>
          </p:nvPr>
        </p:nvSpPr>
        <p:spPr>
          <a:xfrm>
            <a:off x="6060000" y="2854100"/>
            <a:ext cx="2369700" cy="4116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200"/>
              <a:buNone/>
              <a:defRPr sz="2200"/>
            </a:lvl1pPr>
            <a:lvl2pPr lvl="1" algn="ctr" rtl="0">
              <a:spcBef>
                <a:spcPts val="0"/>
              </a:spcBef>
              <a:spcAft>
                <a:spcPts val="0"/>
              </a:spcAft>
              <a:buSzPts val="2200"/>
              <a:buNone/>
              <a:defRPr sz="2200"/>
            </a:lvl2pPr>
            <a:lvl3pPr lvl="2" algn="ctr" rtl="0">
              <a:spcBef>
                <a:spcPts val="0"/>
              </a:spcBef>
              <a:spcAft>
                <a:spcPts val="0"/>
              </a:spcAft>
              <a:buSzPts val="2200"/>
              <a:buNone/>
              <a:defRPr sz="2200"/>
            </a:lvl3pPr>
            <a:lvl4pPr lvl="3" algn="ctr" rtl="0">
              <a:spcBef>
                <a:spcPts val="0"/>
              </a:spcBef>
              <a:spcAft>
                <a:spcPts val="0"/>
              </a:spcAft>
              <a:buSzPts val="2200"/>
              <a:buNone/>
              <a:defRPr sz="2200"/>
            </a:lvl4pPr>
            <a:lvl5pPr lvl="4" algn="ctr" rtl="0">
              <a:spcBef>
                <a:spcPts val="0"/>
              </a:spcBef>
              <a:spcAft>
                <a:spcPts val="0"/>
              </a:spcAft>
              <a:buSzPts val="2200"/>
              <a:buNone/>
              <a:defRPr sz="2200"/>
            </a:lvl5pPr>
            <a:lvl6pPr lvl="5" algn="ctr" rtl="0">
              <a:spcBef>
                <a:spcPts val="0"/>
              </a:spcBef>
              <a:spcAft>
                <a:spcPts val="0"/>
              </a:spcAft>
              <a:buSzPts val="2200"/>
              <a:buNone/>
              <a:defRPr sz="2200"/>
            </a:lvl6pPr>
            <a:lvl7pPr lvl="6" algn="ctr" rtl="0">
              <a:spcBef>
                <a:spcPts val="0"/>
              </a:spcBef>
              <a:spcAft>
                <a:spcPts val="0"/>
              </a:spcAft>
              <a:buSzPts val="2200"/>
              <a:buNone/>
              <a:defRPr sz="2200"/>
            </a:lvl7pPr>
            <a:lvl8pPr lvl="7" algn="ctr" rtl="0">
              <a:spcBef>
                <a:spcPts val="0"/>
              </a:spcBef>
              <a:spcAft>
                <a:spcPts val="0"/>
              </a:spcAft>
              <a:buSzPts val="2200"/>
              <a:buNone/>
              <a:defRPr sz="2200"/>
            </a:lvl8pPr>
            <a:lvl9pPr lvl="8" algn="ctr" rtl="0">
              <a:spcBef>
                <a:spcPts val="0"/>
              </a:spcBef>
              <a:spcAft>
                <a:spcPts val="0"/>
              </a:spcAft>
              <a:buSzPts val="2200"/>
              <a:buNone/>
              <a:defRPr sz="2200"/>
            </a:lvl9pPr>
          </a:lstStyle>
          <a:p>
            <a:endParaRPr/>
          </a:p>
        </p:txBody>
      </p:sp>
      <p:sp>
        <p:nvSpPr>
          <p:cNvPr id="84" name="Google Shape;84;p15"/>
          <p:cNvSpPr txBox="1">
            <a:spLocks noGrp="1"/>
          </p:cNvSpPr>
          <p:nvPr>
            <p:ph type="title" idx="6"/>
          </p:nvPr>
        </p:nvSpPr>
        <p:spPr>
          <a:xfrm>
            <a:off x="714300" y="430675"/>
            <a:ext cx="7715400" cy="468000"/>
          </a:xfrm>
          <a:prstGeom prst="rect">
            <a:avLst/>
          </a:prstGeom>
        </p:spPr>
        <p:txBody>
          <a:bodyPr spcFirstLastPara="1" wrap="square" lIns="91425" tIns="91425" rIns="91425" bIns="91425" anchor="t"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four columns">
  <p:cSld name="CUSTOM_1_2">
    <p:spTree>
      <p:nvGrpSpPr>
        <p:cNvPr id="1" name="Shape 85"/>
        <p:cNvGrpSpPr/>
        <p:nvPr/>
      </p:nvGrpSpPr>
      <p:grpSpPr>
        <a:xfrm>
          <a:off x="0" y="0"/>
          <a:ext cx="0" cy="0"/>
          <a:chOff x="0" y="0"/>
          <a:chExt cx="0" cy="0"/>
        </a:xfrm>
      </p:grpSpPr>
      <p:sp>
        <p:nvSpPr>
          <p:cNvPr id="86" name="Google Shape;86;p16"/>
          <p:cNvSpPr txBox="1">
            <a:spLocks noGrp="1"/>
          </p:cNvSpPr>
          <p:nvPr>
            <p:ph type="subTitle" idx="1"/>
          </p:nvPr>
        </p:nvSpPr>
        <p:spPr>
          <a:xfrm>
            <a:off x="714300" y="1893275"/>
            <a:ext cx="2369700" cy="815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200"/>
              <a:buNone/>
              <a:defRPr sz="1400"/>
            </a:lvl1pPr>
            <a:lvl2pPr lvl="1" algn="ctr" rtl="0">
              <a:lnSpc>
                <a:spcPct val="100000"/>
              </a:lnSpc>
              <a:spcBef>
                <a:spcPts val="0"/>
              </a:spcBef>
              <a:spcAft>
                <a:spcPts val="0"/>
              </a:spcAft>
              <a:buSzPts val="1200"/>
              <a:buNone/>
              <a:defRPr sz="1200"/>
            </a:lvl2pPr>
            <a:lvl3pPr lvl="2" algn="ctr" rtl="0">
              <a:lnSpc>
                <a:spcPct val="100000"/>
              </a:lnSpc>
              <a:spcBef>
                <a:spcPts val="0"/>
              </a:spcBef>
              <a:spcAft>
                <a:spcPts val="0"/>
              </a:spcAft>
              <a:buSzPts val="1200"/>
              <a:buNone/>
              <a:defRPr sz="1200"/>
            </a:lvl3pPr>
            <a:lvl4pPr lvl="3" algn="ctr" rtl="0">
              <a:lnSpc>
                <a:spcPct val="100000"/>
              </a:lnSpc>
              <a:spcBef>
                <a:spcPts val="0"/>
              </a:spcBef>
              <a:spcAft>
                <a:spcPts val="0"/>
              </a:spcAft>
              <a:buSzPts val="1200"/>
              <a:buNone/>
              <a:defRPr sz="1200"/>
            </a:lvl4pPr>
            <a:lvl5pPr lvl="4" algn="ctr" rtl="0">
              <a:lnSpc>
                <a:spcPct val="100000"/>
              </a:lnSpc>
              <a:spcBef>
                <a:spcPts val="0"/>
              </a:spcBef>
              <a:spcAft>
                <a:spcPts val="0"/>
              </a:spcAft>
              <a:buSzPts val="1200"/>
              <a:buNone/>
              <a:defRPr sz="1200"/>
            </a:lvl5pPr>
            <a:lvl6pPr lvl="5" algn="ctr" rtl="0">
              <a:lnSpc>
                <a:spcPct val="100000"/>
              </a:lnSpc>
              <a:spcBef>
                <a:spcPts val="0"/>
              </a:spcBef>
              <a:spcAft>
                <a:spcPts val="0"/>
              </a:spcAft>
              <a:buSzPts val="1200"/>
              <a:buNone/>
              <a:defRPr sz="1200"/>
            </a:lvl6pPr>
            <a:lvl7pPr lvl="6" algn="ctr" rtl="0">
              <a:lnSpc>
                <a:spcPct val="100000"/>
              </a:lnSpc>
              <a:spcBef>
                <a:spcPts val="0"/>
              </a:spcBef>
              <a:spcAft>
                <a:spcPts val="0"/>
              </a:spcAft>
              <a:buSzPts val="1200"/>
              <a:buNone/>
              <a:defRPr sz="1200"/>
            </a:lvl7pPr>
            <a:lvl8pPr lvl="7" algn="ctr" rtl="0">
              <a:lnSpc>
                <a:spcPct val="100000"/>
              </a:lnSpc>
              <a:spcBef>
                <a:spcPts val="0"/>
              </a:spcBef>
              <a:spcAft>
                <a:spcPts val="0"/>
              </a:spcAft>
              <a:buSzPts val="1200"/>
              <a:buNone/>
              <a:defRPr sz="1200"/>
            </a:lvl8pPr>
            <a:lvl9pPr lvl="8" algn="ctr" rtl="0">
              <a:lnSpc>
                <a:spcPct val="100000"/>
              </a:lnSpc>
              <a:spcBef>
                <a:spcPts val="0"/>
              </a:spcBef>
              <a:spcAft>
                <a:spcPts val="0"/>
              </a:spcAft>
              <a:buSzPts val="1200"/>
              <a:buNone/>
              <a:defRPr sz="1200"/>
            </a:lvl9pPr>
          </a:lstStyle>
          <a:p>
            <a:endParaRPr/>
          </a:p>
        </p:txBody>
      </p:sp>
      <p:sp>
        <p:nvSpPr>
          <p:cNvPr id="87" name="Google Shape;87;p16"/>
          <p:cNvSpPr txBox="1">
            <a:spLocks noGrp="1"/>
          </p:cNvSpPr>
          <p:nvPr>
            <p:ph type="title"/>
          </p:nvPr>
        </p:nvSpPr>
        <p:spPr>
          <a:xfrm>
            <a:off x="714300" y="1481675"/>
            <a:ext cx="2369700" cy="411600"/>
          </a:xfrm>
          <a:prstGeom prst="rect">
            <a:avLst/>
          </a:prstGeom>
        </p:spPr>
        <p:txBody>
          <a:bodyPr spcFirstLastPara="1" wrap="square" lIns="91425" tIns="91425" rIns="91425" bIns="91425" anchor="t" anchorCtr="0">
            <a:noAutofit/>
          </a:bodyPr>
          <a:lstStyle>
            <a:lvl1pPr lvl="0" algn="r" rtl="0">
              <a:spcBef>
                <a:spcPts val="0"/>
              </a:spcBef>
              <a:spcAft>
                <a:spcPts val="0"/>
              </a:spcAft>
              <a:buSzPts val="2200"/>
              <a:buNone/>
              <a:defRPr sz="2200"/>
            </a:lvl1pPr>
            <a:lvl2pPr lvl="1" algn="ctr" rtl="0">
              <a:spcBef>
                <a:spcPts val="0"/>
              </a:spcBef>
              <a:spcAft>
                <a:spcPts val="0"/>
              </a:spcAft>
              <a:buSzPts val="2200"/>
              <a:buNone/>
              <a:defRPr sz="2200"/>
            </a:lvl2pPr>
            <a:lvl3pPr lvl="2" algn="ctr" rtl="0">
              <a:spcBef>
                <a:spcPts val="0"/>
              </a:spcBef>
              <a:spcAft>
                <a:spcPts val="0"/>
              </a:spcAft>
              <a:buSzPts val="2200"/>
              <a:buNone/>
              <a:defRPr sz="2200"/>
            </a:lvl3pPr>
            <a:lvl4pPr lvl="3" algn="ctr" rtl="0">
              <a:spcBef>
                <a:spcPts val="0"/>
              </a:spcBef>
              <a:spcAft>
                <a:spcPts val="0"/>
              </a:spcAft>
              <a:buSzPts val="2200"/>
              <a:buNone/>
              <a:defRPr sz="2200"/>
            </a:lvl4pPr>
            <a:lvl5pPr lvl="4" algn="ctr" rtl="0">
              <a:spcBef>
                <a:spcPts val="0"/>
              </a:spcBef>
              <a:spcAft>
                <a:spcPts val="0"/>
              </a:spcAft>
              <a:buSzPts val="2200"/>
              <a:buNone/>
              <a:defRPr sz="2200"/>
            </a:lvl5pPr>
            <a:lvl6pPr lvl="5" algn="ctr" rtl="0">
              <a:spcBef>
                <a:spcPts val="0"/>
              </a:spcBef>
              <a:spcAft>
                <a:spcPts val="0"/>
              </a:spcAft>
              <a:buSzPts val="2200"/>
              <a:buNone/>
              <a:defRPr sz="2200"/>
            </a:lvl6pPr>
            <a:lvl7pPr lvl="6" algn="ctr" rtl="0">
              <a:spcBef>
                <a:spcPts val="0"/>
              </a:spcBef>
              <a:spcAft>
                <a:spcPts val="0"/>
              </a:spcAft>
              <a:buSzPts val="2200"/>
              <a:buNone/>
              <a:defRPr sz="2200"/>
            </a:lvl7pPr>
            <a:lvl8pPr lvl="7" algn="ctr" rtl="0">
              <a:spcBef>
                <a:spcPts val="0"/>
              </a:spcBef>
              <a:spcAft>
                <a:spcPts val="0"/>
              </a:spcAft>
              <a:buSzPts val="2200"/>
              <a:buNone/>
              <a:defRPr sz="2200"/>
            </a:lvl8pPr>
            <a:lvl9pPr lvl="8" algn="ctr" rtl="0">
              <a:spcBef>
                <a:spcPts val="0"/>
              </a:spcBef>
              <a:spcAft>
                <a:spcPts val="0"/>
              </a:spcAft>
              <a:buSzPts val="2200"/>
              <a:buNone/>
              <a:defRPr sz="2200"/>
            </a:lvl9pPr>
          </a:lstStyle>
          <a:p>
            <a:endParaRPr/>
          </a:p>
        </p:txBody>
      </p:sp>
      <p:sp>
        <p:nvSpPr>
          <p:cNvPr id="88" name="Google Shape;88;p16"/>
          <p:cNvSpPr txBox="1">
            <a:spLocks noGrp="1"/>
          </p:cNvSpPr>
          <p:nvPr>
            <p:ph type="title" idx="2"/>
          </p:nvPr>
        </p:nvSpPr>
        <p:spPr>
          <a:xfrm>
            <a:off x="714300" y="3192675"/>
            <a:ext cx="2369700" cy="411600"/>
          </a:xfrm>
          <a:prstGeom prst="rect">
            <a:avLst/>
          </a:prstGeom>
        </p:spPr>
        <p:txBody>
          <a:bodyPr spcFirstLastPara="1" wrap="square" lIns="91425" tIns="91425" rIns="91425" bIns="91425" anchor="t" anchorCtr="0">
            <a:noAutofit/>
          </a:bodyPr>
          <a:lstStyle>
            <a:lvl1pPr lvl="0" algn="r" rtl="0">
              <a:spcBef>
                <a:spcPts val="0"/>
              </a:spcBef>
              <a:spcAft>
                <a:spcPts val="0"/>
              </a:spcAft>
              <a:buSzPts val="2200"/>
              <a:buNone/>
              <a:defRPr sz="2200"/>
            </a:lvl1pPr>
            <a:lvl2pPr lvl="1" algn="ctr" rtl="0">
              <a:spcBef>
                <a:spcPts val="0"/>
              </a:spcBef>
              <a:spcAft>
                <a:spcPts val="0"/>
              </a:spcAft>
              <a:buSzPts val="2200"/>
              <a:buNone/>
              <a:defRPr sz="2200"/>
            </a:lvl2pPr>
            <a:lvl3pPr lvl="2" algn="ctr" rtl="0">
              <a:spcBef>
                <a:spcPts val="0"/>
              </a:spcBef>
              <a:spcAft>
                <a:spcPts val="0"/>
              </a:spcAft>
              <a:buSzPts val="2200"/>
              <a:buNone/>
              <a:defRPr sz="2200"/>
            </a:lvl3pPr>
            <a:lvl4pPr lvl="3" algn="ctr" rtl="0">
              <a:spcBef>
                <a:spcPts val="0"/>
              </a:spcBef>
              <a:spcAft>
                <a:spcPts val="0"/>
              </a:spcAft>
              <a:buSzPts val="2200"/>
              <a:buNone/>
              <a:defRPr sz="2200"/>
            </a:lvl4pPr>
            <a:lvl5pPr lvl="4" algn="ctr" rtl="0">
              <a:spcBef>
                <a:spcPts val="0"/>
              </a:spcBef>
              <a:spcAft>
                <a:spcPts val="0"/>
              </a:spcAft>
              <a:buSzPts val="2200"/>
              <a:buNone/>
              <a:defRPr sz="2200"/>
            </a:lvl5pPr>
            <a:lvl6pPr lvl="5" algn="ctr" rtl="0">
              <a:spcBef>
                <a:spcPts val="0"/>
              </a:spcBef>
              <a:spcAft>
                <a:spcPts val="0"/>
              </a:spcAft>
              <a:buSzPts val="2200"/>
              <a:buNone/>
              <a:defRPr sz="2200"/>
            </a:lvl6pPr>
            <a:lvl7pPr lvl="6" algn="ctr" rtl="0">
              <a:spcBef>
                <a:spcPts val="0"/>
              </a:spcBef>
              <a:spcAft>
                <a:spcPts val="0"/>
              </a:spcAft>
              <a:buSzPts val="2200"/>
              <a:buNone/>
              <a:defRPr sz="2200"/>
            </a:lvl7pPr>
            <a:lvl8pPr lvl="7" algn="ctr" rtl="0">
              <a:spcBef>
                <a:spcPts val="0"/>
              </a:spcBef>
              <a:spcAft>
                <a:spcPts val="0"/>
              </a:spcAft>
              <a:buSzPts val="2200"/>
              <a:buNone/>
              <a:defRPr sz="2200"/>
            </a:lvl8pPr>
            <a:lvl9pPr lvl="8" algn="ctr" rtl="0">
              <a:spcBef>
                <a:spcPts val="0"/>
              </a:spcBef>
              <a:spcAft>
                <a:spcPts val="0"/>
              </a:spcAft>
              <a:buSzPts val="2200"/>
              <a:buNone/>
              <a:defRPr sz="2200"/>
            </a:lvl9pPr>
          </a:lstStyle>
          <a:p>
            <a:endParaRPr/>
          </a:p>
        </p:txBody>
      </p:sp>
      <p:sp>
        <p:nvSpPr>
          <p:cNvPr id="89" name="Google Shape;89;p16"/>
          <p:cNvSpPr txBox="1">
            <a:spLocks noGrp="1"/>
          </p:cNvSpPr>
          <p:nvPr>
            <p:ph type="subTitle" idx="3"/>
          </p:nvPr>
        </p:nvSpPr>
        <p:spPr>
          <a:xfrm>
            <a:off x="6060000" y="3604275"/>
            <a:ext cx="2369700" cy="815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sz="1400"/>
            </a:lvl1pPr>
            <a:lvl2pPr lvl="1" algn="ctr" rtl="0">
              <a:lnSpc>
                <a:spcPct val="100000"/>
              </a:lnSpc>
              <a:spcBef>
                <a:spcPts val="0"/>
              </a:spcBef>
              <a:spcAft>
                <a:spcPts val="0"/>
              </a:spcAft>
              <a:buSzPts val="1200"/>
              <a:buNone/>
              <a:defRPr sz="1200"/>
            </a:lvl2pPr>
            <a:lvl3pPr lvl="2" algn="ctr" rtl="0">
              <a:lnSpc>
                <a:spcPct val="100000"/>
              </a:lnSpc>
              <a:spcBef>
                <a:spcPts val="0"/>
              </a:spcBef>
              <a:spcAft>
                <a:spcPts val="0"/>
              </a:spcAft>
              <a:buSzPts val="1200"/>
              <a:buNone/>
              <a:defRPr sz="1200"/>
            </a:lvl3pPr>
            <a:lvl4pPr lvl="3" algn="ctr" rtl="0">
              <a:lnSpc>
                <a:spcPct val="100000"/>
              </a:lnSpc>
              <a:spcBef>
                <a:spcPts val="0"/>
              </a:spcBef>
              <a:spcAft>
                <a:spcPts val="0"/>
              </a:spcAft>
              <a:buSzPts val="1200"/>
              <a:buNone/>
              <a:defRPr sz="1200"/>
            </a:lvl4pPr>
            <a:lvl5pPr lvl="4" algn="ctr" rtl="0">
              <a:lnSpc>
                <a:spcPct val="100000"/>
              </a:lnSpc>
              <a:spcBef>
                <a:spcPts val="0"/>
              </a:spcBef>
              <a:spcAft>
                <a:spcPts val="0"/>
              </a:spcAft>
              <a:buSzPts val="1200"/>
              <a:buNone/>
              <a:defRPr sz="1200"/>
            </a:lvl5pPr>
            <a:lvl6pPr lvl="5" algn="ctr" rtl="0">
              <a:lnSpc>
                <a:spcPct val="100000"/>
              </a:lnSpc>
              <a:spcBef>
                <a:spcPts val="0"/>
              </a:spcBef>
              <a:spcAft>
                <a:spcPts val="0"/>
              </a:spcAft>
              <a:buSzPts val="1200"/>
              <a:buNone/>
              <a:defRPr sz="1200"/>
            </a:lvl6pPr>
            <a:lvl7pPr lvl="6" algn="ctr" rtl="0">
              <a:lnSpc>
                <a:spcPct val="100000"/>
              </a:lnSpc>
              <a:spcBef>
                <a:spcPts val="0"/>
              </a:spcBef>
              <a:spcAft>
                <a:spcPts val="0"/>
              </a:spcAft>
              <a:buSzPts val="1200"/>
              <a:buNone/>
              <a:defRPr sz="1200"/>
            </a:lvl7pPr>
            <a:lvl8pPr lvl="7" algn="ctr" rtl="0">
              <a:lnSpc>
                <a:spcPct val="100000"/>
              </a:lnSpc>
              <a:spcBef>
                <a:spcPts val="0"/>
              </a:spcBef>
              <a:spcAft>
                <a:spcPts val="0"/>
              </a:spcAft>
              <a:buSzPts val="1200"/>
              <a:buNone/>
              <a:defRPr sz="1200"/>
            </a:lvl8pPr>
            <a:lvl9pPr lvl="8" algn="ctr" rtl="0">
              <a:lnSpc>
                <a:spcPct val="100000"/>
              </a:lnSpc>
              <a:spcBef>
                <a:spcPts val="0"/>
              </a:spcBef>
              <a:spcAft>
                <a:spcPts val="0"/>
              </a:spcAft>
              <a:buSzPts val="1200"/>
              <a:buNone/>
              <a:defRPr sz="1200"/>
            </a:lvl9pPr>
          </a:lstStyle>
          <a:p>
            <a:endParaRPr/>
          </a:p>
        </p:txBody>
      </p:sp>
      <p:sp>
        <p:nvSpPr>
          <p:cNvPr id="90" name="Google Shape;90;p16"/>
          <p:cNvSpPr txBox="1">
            <a:spLocks noGrp="1"/>
          </p:cNvSpPr>
          <p:nvPr>
            <p:ph type="title" idx="4"/>
          </p:nvPr>
        </p:nvSpPr>
        <p:spPr>
          <a:xfrm>
            <a:off x="6060000" y="3192675"/>
            <a:ext cx="2369700" cy="411600"/>
          </a:xfrm>
          <a:prstGeom prst="rect">
            <a:avLst/>
          </a:prstGeom>
        </p:spPr>
        <p:txBody>
          <a:bodyPr spcFirstLastPara="1" wrap="square" lIns="91425" tIns="91425" rIns="91425" bIns="91425" anchor="t" anchorCtr="0">
            <a:noAutofit/>
          </a:bodyPr>
          <a:lstStyle>
            <a:lvl1pPr lvl="0" rtl="0">
              <a:spcBef>
                <a:spcPts val="0"/>
              </a:spcBef>
              <a:spcAft>
                <a:spcPts val="0"/>
              </a:spcAft>
              <a:buSzPts val="2200"/>
              <a:buNone/>
              <a:defRPr sz="2200"/>
            </a:lvl1pPr>
            <a:lvl2pPr lvl="1" algn="ctr" rtl="0">
              <a:spcBef>
                <a:spcPts val="0"/>
              </a:spcBef>
              <a:spcAft>
                <a:spcPts val="0"/>
              </a:spcAft>
              <a:buSzPts val="2200"/>
              <a:buNone/>
              <a:defRPr sz="2200"/>
            </a:lvl2pPr>
            <a:lvl3pPr lvl="2" algn="ctr" rtl="0">
              <a:spcBef>
                <a:spcPts val="0"/>
              </a:spcBef>
              <a:spcAft>
                <a:spcPts val="0"/>
              </a:spcAft>
              <a:buSzPts val="2200"/>
              <a:buNone/>
              <a:defRPr sz="2200"/>
            </a:lvl3pPr>
            <a:lvl4pPr lvl="3" algn="ctr" rtl="0">
              <a:spcBef>
                <a:spcPts val="0"/>
              </a:spcBef>
              <a:spcAft>
                <a:spcPts val="0"/>
              </a:spcAft>
              <a:buSzPts val="2200"/>
              <a:buNone/>
              <a:defRPr sz="2200"/>
            </a:lvl4pPr>
            <a:lvl5pPr lvl="4" algn="ctr" rtl="0">
              <a:spcBef>
                <a:spcPts val="0"/>
              </a:spcBef>
              <a:spcAft>
                <a:spcPts val="0"/>
              </a:spcAft>
              <a:buSzPts val="2200"/>
              <a:buNone/>
              <a:defRPr sz="2200"/>
            </a:lvl5pPr>
            <a:lvl6pPr lvl="5" algn="ctr" rtl="0">
              <a:spcBef>
                <a:spcPts val="0"/>
              </a:spcBef>
              <a:spcAft>
                <a:spcPts val="0"/>
              </a:spcAft>
              <a:buSzPts val="2200"/>
              <a:buNone/>
              <a:defRPr sz="2200"/>
            </a:lvl6pPr>
            <a:lvl7pPr lvl="6" algn="ctr" rtl="0">
              <a:spcBef>
                <a:spcPts val="0"/>
              </a:spcBef>
              <a:spcAft>
                <a:spcPts val="0"/>
              </a:spcAft>
              <a:buSzPts val="2200"/>
              <a:buNone/>
              <a:defRPr sz="2200"/>
            </a:lvl7pPr>
            <a:lvl8pPr lvl="7" algn="ctr" rtl="0">
              <a:spcBef>
                <a:spcPts val="0"/>
              </a:spcBef>
              <a:spcAft>
                <a:spcPts val="0"/>
              </a:spcAft>
              <a:buSzPts val="2200"/>
              <a:buNone/>
              <a:defRPr sz="2200"/>
            </a:lvl8pPr>
            <a:lvl9pPr lvl="8" algn="ctr" rtl="0">
              <a:spcBef>
                <a:spcPts val="0"/>
              </a:spcBef>
              <a:spcAft>
                <a:spcPts val="0"/>
              </a:spcAft>
              <a:buSzPts val="2200"/>
              <a:buNone/>
              <a:defRPr sz="2200"/>
            </a:lvl9pPr>
          </a:lstStyle>
          <a:p>
            <a:endParaRPr/>
          </a:p>
        </p:txBody>
      </p:sp>
      <p:sp>
        <p:nvSpPr>
          <p:cNvPr id="91" name="Google Shape;91;p16"/>
          <p:cNvSpPr txBox="1">
            <a:spLocks noGrp="1"/>
          </p:cNvSpPr>
          <p:nvPr>
            <p:ph type="title" idx="5"/>
          </p:nvPr>
        </p:nvSpPr>
        <p:spPr>
          <a:xfrm>
            <a:off x="714300" y="430675"/>
            <a:ext cx="7715400" cy="468000"/>
          </a:xfrm>
          <a:prstGeom prst="rect">
            <a:avLst/>
          </a:prstGeom>
        </p:spPr>
        <p:txBody>
          <a:bodyPr spcFirstLastPara="1" wrap="square" lIns="91425" tIns="91425" rIns="91425" bIns="91425" anchor="t"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
        <p:nvSpPr>
          <p:cNvPr id="92" name="Google Shape;92;p16"/>
          <p:cNvSpPr txBox="1">
            <a:spLocks noGrp="1"/>
          </p:cNvSpPr>
          <p:nvPr>
            <p:ph type="subTitle" idx="6"/>
          </p:nvPr>
        </p:nvSpPr>
        <p:spPr>
          <a:xfrm>
            <a:off x="6060000" y="1893275"/>
            <a:ext cx="2369700" cy="815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sz="1400"/>
            </a:lvl1pPr>
            <a:lvl2pPr lvl="1" algn="ctr" rtl="0">
              <a:lnSpc>
                <a:spcPct val="100000"/>
              </a:lnSpc>
              <a:spcBef>
                <a:spcPts val="0"/>
              </a:spcBef>
              <a:spcAft>
                <a:spcPts val="0"/>
              </a:spcAft>
              <a:buSzPts val="1200"/>
              <a:buNone/>
              <a:defRPr sz="1200"/>
            </a:lvl2pPr>
            <a:lvl3pPr lvl="2" algn="ctr" rtl="0">
              <a:lnSpc>
                <a:spcPct val="100000"/>
              </a:lnSpc>
              <a:spcBef>
                <a:spcPts val="0"/>
              </a:spcBef>
              <a:spcAft>
                <a:spcPts val="0"/>
              </a:spcAft>
              <a:buSzPts val="1200"/>
              <a:buNone/>
              <a:defRPr sz="1200"/>
            </a:lvl3pPr>
            <a:lvl4pPr lvl="3" algn="ctr" rtl="0">
              <a:lnSpc>
                <a:spcPct val="100000"/>
              </a:lnSpc>
              <a:spcBef>
                <a:spcPts val="0"/>
              </a:spcBef>
              <a:spcAft>
                <a:spcPts val="0"/>
              </a:spcAft>
              <a:buSzPts val="1200"/>
              <a:buNone/>
              <a:defRPr sz="1200"/>
            </a:lvl4pPr>
            <a:lvl5pPr lvl="4" algn="ctr" rtl="0">
              <a:lnSpc>
                <a:spcPct val="100000"/>
              </a:lnSpc>
              <a:spcBef>
                <a:spcPts val="0"/>
              </a:spcBef>
              <a:spcAft>
                <a:spcPts val="0"/>
              </a:spcAft>
              <a:buSzPts val="1200"/>
              <a:buNone/>
              <a:defRPr sz="1200"/>
            </a:lvl5pPr>
            <a:lvl6pPr lvl="5" algn="ctr" rtl="0">
              <a:lnSpc>
                <a:spcPct val="100000"/>
              </a:lnSpc>
              <a:spcBef>
                <a:spcPts val="0"/>
              </a:spcBef>
              <a:spcAft>
                <a:spcPts val="0"/>
              </a:spcAft>
              <a:buSzPts val="1200"/>
              <a:buNone/>
              <a:defRPr sz="1200"/>
            </a:lvl6pPr>
            <a:lvl7pPr lvl="6" algn="ctr" rtl="0">
              <a:lnSpc>
                <a:spcPct val="100000"/>
              </a:lnSpc>
              <a:spcBef>
                <a:spcPts val="0"/>
              </a:spcBef>
              <a:spcAft>
                <a:spcPts val="0"/>
              </a:spcAft>
              <a:buSzPts val="1200"/>
              <a:buNone/>
              <a:defRPr sz="1200"/>
            </a:lvl7pPr>
            <a:lvl8pPr lvl="7" algn="ctr" rtl="0">
              <a:lnSpc>
                <a:spcPct val="100000"/>
              </a:lnSpc>
              <a:spcBef>
                <a:spcPts val="0"/>
              </a:spcBef>
              <a:spcAft>
                <a:spcPts val="0"/>
              </a:spcAft>
              <a:buSzPts val="1200"/>
              <a:buNone/>
              <a:defRPr sz="1200"/>
            </a:lvl8pPr>
            <a:lvl9pPr lvl="8" algn="ctr" rtl="0">
              <a:lnSpc>
                <a:spcPct val="100000"/>
              </a:lnSpc>
              <a:spcBef>
                <a:spcPts val="0"/>
              </a:spcBef>
              <a:spcAft>
                <a:spcPts val="0"/>
              </a:spcAft>
              <a:buSzPts val="1200"/>
              <a:buNone/>
              <a:defRPr sz="1200"/>
            </a:lvl9pPr>
          </a:lstStyle>
          <a:p>
            <a:endParaRPr/>
          </a:p>
        </p:txBody>
      </p:sp>
      <p:sp>
        <p:nvSpPr>
          <p:cNvPr id="93" name="Google Shape;93;p16"/>
          <p:cNvSpPr txBox="1">
            <a:spLocks noGrp="1"/>
          </p:cNvSpPr>
          <p:nvPr>
            <p:ph type="title" idx="7"/>
          </p:nvPr>
        </p:nvSpPr>
        <p:spPr>
          <a:xfrm>
            <a:off x="6060000" y="1481675"/>
            <a:ext cx="2369700" cy="411600"/>
          </a:xfrm>
          <a:prstGeom prst="rect">
            <a:avLst/>
          </a:prstGeom>
        </p:spPr>
        <p:txBody>
          <a:bodyPr spcFirstLastPara="1" wrap="square" lIns="91425" tIns="91425" rIns="91425" bIns="91425" anchor="t" anchorCtr="0">
            <a:noAutofit/>
          </a:bodyPr>
          <a:lstStyle>
            <a:lvl1pPr lvl="0" rtl="0">
              <a:spcBef>
                <a:spcPts val="0"/>
              </a:spcBef>
              <a:spcAft>
                <a:spcPts val="0"/>
              </a:spcAft>
              <a:buSzPts val="2200"/>
              <a:buNone/>
              <a:defRPr sz="2200"/>
            </a:lvl1pPr>
            <a:lvl2pPr lvl="1" algn="ctr" rtl="0">
              <a:spcBef>
                <a:spcPts val="0"/>
              </a:spcBef>
              <a:spcAft>
                <a:spcPts val="0"/>
              </a:spcAft>
              <a:buSzPts val="2200"/>
              <a:buNone/>
              <a:defRPr sz="2200"/>
            </a:lvl2pPr>
            <a:lvl3pPr lvl="2" algn="ctr" rtl="0">
              <a:spcBef>
                <a:spcPts val="0"/>
              </a:spcBef>
              <a:spcAft>
                <a:spcPts val="0"/>
              </a:spcAft>
              <a:buSzPts val="2200"/>
              <a:buNone/>
              <a:defRPr sz="2200"/>
            </a:lvl3pPr>
            <a:lvl4pPr lvl="3" algn="ctr" rtl="0">
              <a:spcBef>
                <a:spcPts val="0"/>
              </a:spcBef>
              <a:spcAft>
                <a:spcPts val="0"/>
              </a:spcAft>
              <a:buSzPts val="2200"/>
              <a:buNone/>
              <a:defRPr sz="2200"/>
            </a:lvl4pPr>
            <a:lvl5pPr lvl="4" algn="ctr" rtl="0">
              <a:spcBef>
                <a:spcPts val="0"/>
              </a:spcBef>
              <a:spcAft>
                <a:spcPts val="0"/>
              </a:spcAft>
              <a:buSzPts val="2200"/>
              <a:buNone/>
              <a:defRPr sz="2200"/>
            </a:lvl5pPr>
            <a:lvl6pPr lvl="5" algn="ctr" rtl="0">
              <a:spcBef>
                <a:spcPts val="0"/>
              </a:spcBef>
              <a:spcAft>
                <a:spcPts val="0"/>
              </a:spcAft>
              <a:buSzPts val="2200"/>
              <a:buNone/>
              <a:defRPr sz="2200"/>
            </a:lvl6pPr>
            <a:lvl7pPr lvl="6" algn="ctr" rtl="0">
              <a:spcBef>
                <a:spcPts val="0"/>
              </a:spcBef>
              <a:spcAft>
                <a:spcPts val="0"/>
              </a:spcAft>
              <a:buSzPts val="2200"/>
              <a:buNone/>
              <a:defRPr sz="2200"/>
            </a:lvl7pPr>
            <a:lvl8pPr lvl="7" algn="ctr" rtl="0">
              <a:spcBef>
                <a:spcPts val="0"/>
              </a:spcBef>
              <a:spcAft>
                <a:spcPts val="0"/>
              </a:spcAft>
              <a:buSzPts val="2200"/>
              <a:buNone/>
              <a:defRPr sz="2200"/>
            </a:lvl8pPr>
            <a:lvl9pPr lvl="8" algn="ctr" rtl="0">
              <a:spcBef>
                <a:spcPts val="0"/>
              </a:spcBef>
              <a:spcAft>
                <a:spcPts val="0"/>
              </a:spcAft>
              <a:buSzPts val="2200"/>
              <a:buNone/>
              <a:defRPr sz="2200"/>
            </a:lvl9pPr>
          </a:lstStyle>
          <a:p>
            <a:endParaRPr/>
          </a:p>
        </p:txBody>
      </p:sp>
      <p:sp>
        <p:nvSpPr>
          <p:cNvPr id="94" name="Google Shape;94;p16"/>
          <p:cNvSpPr txBox="1">
            <a:spLocks noGrp="1"/>
          </p:cNvSpPr>
          <p:nvPr>
            <p:ph type="subTitle" idx="8"/>
          </p:nvPr>
        </p:nvSpPr>
        <p:spPr>
          <a:xfrm>
            <a:off x="714300" y="3604275"/>
            <a:ext cx="2369700" cy="8154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200"/>
              <a:buNone/>
              <a:defRPr sz="1400"/>
            </a:lvl1pPr>
            <a:lvl2pPr lvl="1" algn="ctr" rtl="0">
              <a:lnSpc>
                <a:spcPct val="100000"/>
              </a:lnSpc>
              <a:spcBef>
                <a:spcPts val="0"/>
              </a:spcBef>
              <a:spcAft>
                <a:spcPts val="0"/>
              </a:spcAft>
              <a:buSzPts val="1200"/>
              <a:buNone/>
              <a:defRPr sz="1200"/>
            </a:lvl2pPr>
            <a:lvl3pPr lvl="2" algn="ctr" rtl="0">
              <a:lnSpc>
                <a:spcPct val="100000"/>
              </a:lnSpc>
              <a:spcBef>
                <a:spcPts val="0"/>
              </a:spcBef>
              <a:spcAft>
                <a:spcPts val="0"/>
              </a:spcAft>
              <a:buSzPts val="1200"/>
              <a:buNone/>
              <a:defRPr sz="1200"/>
            </a:lvl3pPr>
            <a:lvl4pPr lvl="3" algn="ctr" rtl="0">
              <a:lnSpc>
                <a:spcPct val="100000"/>
              </a:lnSpc>
              <a:spcBef>
                <a:spcPts val="0"/>
              </a:spcBef>
              <a:spcAft>
                <a:spcPts val="0"/>
              </a:spcAft>
              <a:buSzPts val="1200"/>
              <a:buNone/>
              <a:defRPr sz="1200"/>
            </a:lvl4pPr>
            <a:lvl5pPr lvl="4" algn="ctr" rtl="0">
              <a:lnSpc>
                <a:spcPct val="100000"/>
              </a:lnSpc>
              <a:spcBef>
                <a:spcPts val="0"/>
              </a:spcBef>
              <a:spcAft>
                <a:spcPts val="0"/>
              </a:spcAft>
              <a:buSzPts val="1200"/>
              <a:buNone/>
              <a:defRPr sz="1200"/>
            </a:lvl5pPr>
            <a:lvl6pPr lvl="5" algn="ctr" rtl="0">
              <a:lnSpc>
                <a:spcPct val="100000"/>
              </a:lnSpc>
              <a:spcBef>
                <a:spcPts val="0"/>
              </a:spcBef>
              <a:spcAft>
                <a:spcPts val="0"/>
              </a:spcAft>
              <a:buSzPts val="1200"/>
              <a:buNone/>
              <a:defRPr sz="1200"/>
            </a:lvl6pPr>
            <a:lvl7pPr lvl="6" algn="ctr" rtl="0">
              <a:lnSpc>
                <a:spcPct val="100000"/>
              </a:lnSpc>
              <a:spcBef>
                <a:spcPts val="0"/>
              </a:spcBef>
              <a:spcAft>
                <a:spcPts val="0"/>
              </a:spcAft>
              <a:buSzPts val="1200"/>
              <a:buNone/>
              <a:defRPr sz="1200"/>
            </a:lvl7pPr>
            <a:lvl8pPr lvl="7" algn="ctr" rtl="0">
              <a:lnSpc>
                <a:spcPct val="100000"/>
              </a:lnSpc>
              <a:spcBef>
                <a:spcPts val="0"/>
              </a:spcBef>
              <a:spcAft>
                <a:spcPts val="0"/>
              </a:spcAft>
              <a:buSzPts val="1200"/>
              <a:buNone/>
              <a:defRPr sz="1200"/>
            </a:lvl8pPr>
            <a:lvl9pPr lvl="8" algn="ctr" rtl="0">
              <a:lnSpc>
                <a:spcPct val="100000"/>
              </a:lnSpc>
              <a:spcBef>
                <a:spcPts val="0"/>
              </a:spcBef>
              <a:spcAft>
                <a:spcPts val="0"/>
              </a:spcAft>
              <a:buSzPts val="1200"/>
              <a:buNone/>
              <a:defRPr sz="12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4300" y="549600"/>
            <a:ext cx="7715400" cy="468000"/>
          </a:xfrm>
          <a:prstGeom prst="rect">
            <a:avLst/>
          </a:prstGeom>
          <a:noFill/>
          <a:ln>
            <a:noFill/>
          </a:ln>
        </p:spPr>
        <p:txBody>
          <a:bodyPr spcFirstLastPara="1" wrap="square" lIns="91425" tIns="91425" rIns="91425" bIns="91425" anchor="t" anchorCtr="0">
            <a:noAutofit/>
          </a:bodyPr>
          <a:lstStyle>
            <a:lvl1pPr lvl="0">
              <a:lnSpc>
                <a:spcPct val="100000"/>
              </a:lnSpc>
              <a:spcBef>
                <a:spcPts val="0"/>
              </a:spcBef>
              <a:spcAft>
                <a:spcPts val="0"/>
              </a:spcAft>
              <a:buClr>
                <a:schemeClr val="accent1"/>
              </a:buClr>
              <a:buSzPts val="3100"/>
              <a:buFont typeface="Viga"/>
              <a:buNone/>
              <a:defRPr sz="3100">
                <a:solidFill>
                  <a:schemeClr val="accent1"/>
                </a:solidFill>
                <a:latin typeface="Viga"/>
                <a:ea typeface="Viga"/>
                <a:cs typeface="Viga"/>
                <a:sym typeface="Viga"/>
              </a:defRPr>
            </a:lvl1pPr>
            <a:lvl2pPr lvl="1">
              <a:lnSpc>
                <a:spcPct val="100000"/>
              </a:lnSpc>
              <a:spcBef>
                <a:spcPts val="0"/>
              </a:spcBef>
              <a:spcAft>
                <a:spcPts val="0"/>
              </a:spcAft>
              <a:buClr>
                <a:schemeClr val="accent1"/>
              </a:buClr>
              <a:buSzPts val="3100"/>
              <a:buFont typeface="Viga"/>
              <a:buNone/>
              <a:defRPr sz="3100">
                <a:solidFill>
                  <a:schemeClr val="accent1"/>
                </a:solidFill>
                <a:latin typeface="Viga"/>
                <a:ea typeface="Viga"/>
                <a:cs typeface="Viga"/>
                <a:sym typeface="Viga"/>
              </a:defRPr>
            </a:lvl2pPr>
            <a:lvl3pPr lvl="2">
              <a:lnSpc>
                <a:spcPct val="100000"/>
              </a:lnSpc>
              <a:spcBef>
                <a:spcPts val="0"/>
              </a:spcBef>
              <a:spcAft>
                <a:spcPts val="0"/>
              </a:spcAft>
              <a:buClr>
                <a:schemeClr val="accent1"/>
              </a:buClr>
              <a:buSzPts val="3100"/>
              <a:buFont typeface="Viga"/>
              <a:buNone/>
              <a:defRPr sz="3100">
                <a:solidFill>
                  <a:schemeClr val="accent1"/>
                </a:solidFill>
                <a:latin typeface="Viga"/>
                <a:ea typeface="Viga"/>
                <a:cs typeface="Viga"/>
                <a:sym typeface="Viga"/>
              </a:defRPr>
            </a:lvl3pPr>
            <a:lvl4pPr lvl="3">
              <a:lnSpc>
                <a:spcPct val="100000"/>
              </a:lnSpc>
              <a:spcBef>
                <a:spcPts val="0"/>
              </a:spcBef>
              <a:spcAft>
                <a:spcPts val="0"/>
              </a:spcAft>
              <a:buClr>
                <a:schemeClr val="accent1"/>
              </a:buClr>
              <a:buSzPts val="3100"/>
              <a:buFont typeface="Viga"/>
              <a:buNone/>
              <a:defRPr sz="3100">
                <a:solidFill>
                  <a:schemeClr val="accent1"/>
                </a:solidFill>
                <a:latin typeface="Viga"/>
                <a:ea typeface="Viga"/>
                <a:cs typeface="Viga"/>
                <a:sym typeface="Viga"/>
              </a:defRPr>
            </a:lvl4pPr>
            <a:lvl5pPr lvl="4">
              <a:lnSpc>
                <a:spcPct val="100000"/>
              </a:lnSpc>
              <a:spcBef>
                <a:spcPts val="0"/>
              </a:spcBef>
              <a:spcAft>
                <a:spcPts val="0"/>
              </a:spcAft>
              <a:buClr>
                <a:schemeClr val="accent1"/>
              </a:buClr>
              <a:buSzPts val="3100"/>
              <a:buFont typeface="Viga"/>
              <a:buNone/>
              <a:defRPr sz="3100">
                <a:solidFill>
                  <a:schemeClr val="accent1"/>
                </a:solidFill>
                <a:latin typeface="Viga"/>
                <a:ea typeface="Viga"/>
                <a:cs typeface="Viga"/>
                <a:sym typeface="Viga"/>
              </a:defRPr>
            </a:lvl5pPr>
            <a:lvl6pPr lvl="5">
              <a:lnSpc>
                <a:spcPct val="100000"/>
              </a:lnSpc>
              <a:spcBef>
                <a:spcPts val="0"/>
              </a:spcBef>
              <a:spcAft>
                <a:spcPts val="0"/>
              </a:spcAft>
              <a:buClr>
                <a:schemeClr val="accent1"/>
              </a:buClr>
              <a:buSzPts val="3100"/>
              <a:buFont typeface="Viga"/>
              <a:buNone/>
              <a:defRPr sz="3100">
                <a:solidFill>
                  <a:schemeClr val="accent1"/>
                </a:solidFill>
                <a:latin typeface="Viga"/>
                <a:ea typeface="Viga"/>
                <a:cs typeface="Viga"/>
                <a:sym typeface="Viga"/>
              </a:defRPr>
            </a:lvl6pPr>
            <a:lvl7pPr lvl="6">
              <a:lnSpc>
                <a:spcPct val="100000"/>
              </a:lnSpc>
              <a:spcBef>
                <a:spcPts val="0"/>
              </a:spcBef>
              <a:spcAft>
                <a:spcPts val="0"/>
              </a:spcAft>
              <a:buClr>
                <a:schemeClr val="accent1"/>
              </a:buClr>
              <a:buSzPts val="3100"/>
              <a:buFont typeface="Viga"/>
              <a:buNone/>
              <a:defRPr sz="3100">
                <a:solidFill>
                  <a:schemeClr val="accent1"/>
                </a:solidFill>
                <a:latin typeface="Viga"/>
                <a:ea typeface="Viga"/>
                <a:cs typeface="Viga"/>
                <a:sym typeface="Viga"/>
              </a:defRPr>
            </a:lvl7pPr>
            <a:lvl8pPr lvl="7">
              <a:lnSpc>
                <a:spcPct val="100000"/>
              </a:lnSpc>
              <a:spcBef>
                <a:spcPts val="0"/>
              </a:spcBef>
              <a:spcAft>
                <a:spcPts val="0"/>
              </a:spcAft>
              <a:buClr>
                <a:schemeClr val="accent1"/>
              </a:buClr>
              <a:buSzPts val="3100"/>
              <a:buFont typeface="Viga"/>
              <a:buNone/>
              <a:defRPr sz="3100">
                <a:solidFill>
                  <a:schemeClr val="accent1"/>
                </a:solidFill>
                <a:latin typeface="Viga"/>
                <a:ea typeface="Viga"/>
                <a:cs typeface="Viga"/>
                <a:sym typeface="Viga"/>
              </a:defRPr>
            </a:lvl8pPr>
            <a:lvl9pPr lvl="8">
              <a:lnSpc>
                <a:spcPct val="100000"/>
              </a:lnSpc>
              <a:spcBef>
                <a:spcPts val="0"/>
              </a:spcBef>
              <a:spcAft>
                <a:spcPts val="0"/>
              </a:spcAft>
              <a:buClr>
                <a:schemeClr val="accent1"/>
              </a:buClr>
              <a:buSzPts val="3100"/>
              <a:buFont typeface="Viga"/>
              <a:buNone/>
              <a:defRPr sz="3100">
                <a:solidFill>
                  <a:schemeClr val="accent1"/>
                </a:solidFill>
                <a:latin typeface="Viga"/>
                <a:ea typeface="Viga"/>
                <a:cs typeface="Viga"/>
                <a:sym typeface="Viga"/>
              </a:defRPr>
            </a:lvl9pPr>
          </a:lstStyle>
          <a:p>
            <a:endParaRPr/>
          </a:p>
        </p:txBody>
      </p:sp>
      <p:sp>
        <p:nvSpPr>
          <p:cNvPr id="7" name="Google Shape;7;p1"/>
          <p:cNvSpPr txBox="1">
            <a:spLocks noGrp="1"/>
          </p:cNvSpPr>
          <p:nvPr>
            <p:ph type="body" idx="1"/>
          </p:nvPr>
        </p:nvSpPr>
        <p:spPr>
          <a:xfrm>
            <a:off x="714300" y="1152475"/>
            <a:ext cx="77154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1"/>
              </a:buClr>
              <a:buSzPts val="1800"/>
              <a:buFont typeface="Lato"/>
              <a:buChar char="●"/>
              <a:defRPr sz="1800">
                <a:solidFill>
                  <a:schemeClr val="dk1"/>
                </a:solidFill>
                <a:latin typeface="Lato"/>
                <a:ea typeface="Lato"/>
                <a:cs typeface="Lato"/>
                <a:sym typeface="Lato"/>
              </a:defRPr>
            </a:lvl1pPr>
            <a:lvl2pPr marL="914400" lvl="1" indent="-317500">
              <a:lnSpc>
                <a:spcPct val="100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2pPr>
            <a:lvl3pPr marL="1371600" lvl="2" indent="-317500">
              <a:lnSpc>
                <a:spcPct val="100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3pPr>
            <a:lvl4pPr marL="1828800" lvl="3" indent="-317500">
              <a:lnSpc>
                <a:spcPct val="100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4pPr>
            <a:lvl5pPr marL="2286000" lvl="4" indent="-317500">
              <a:lnSpc>
                <a:spcPct val="100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5pPr>
            <a:lvl6pPr marL="2743200" lvl="5" indent="-317500">
              <a:lnSpc>
                <a:spcPct val="100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6pPr>
            <a:lvl7pPr marL="3200400" lvl="6" indent="-317500">
              <a:lnSpc>
                <a:spcPct val="100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7pPr>
            <a:lvl8pPr marL="3657600" lvl="7" indent="-317500">
              <a:lnSpc>
                <a:spcPct val="100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8pPr>
            <a:lvl9pPr marL="4114800" lvl="8" indent="-317500">
              <a:lnSpc>
                <a:spcPct val="100000"/>
              </a:lnSpc>
              <a:spcBef>
                <a:spcPts val="0"/>
              </a:spcBef>
              <a:spcAft>
                <a:spcPts val="0"/>
              </a:spcAft>
              <a:buClr>
                <a:schemeClr val="dk1"/>
              </a:buClr>
              <a:buSzPts val="1400"/>
              <a:buFont typeface="Lato"/>
              <a:buChar char="■"/>
              <a:defRPr>
                <a:solidFill>
                  <a:schemeClr val="dk1"/>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4" r:id="rId4"/>
    <p:sldLayoutId id="2147483655" r:id="rId5"/>
    <p:sldLayoutId id="2147483658" r:id="rId6"/>
    <p:sldLayoutId id="2147483659" r:id="rId7"/>
    <p:sldLayoutId id="2147483661" r:id="rId8"/>
    <p:sldLayoutId id="2147483662" r:id="rId9"/>
    <p:sldLayoutId id="2147483664" r:id="rId10"/>
    <p:sldLayoutId id="2147483666" r:id="rId11"/>
    <p:sldLayoutId id="2147483669" r:id="rId12"/>
    <p:sldLayoutId id="2147483670" r:id="rId13"/>
    <p:sldLayoutId id="2147483671"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nouri_2733@limu.edu.ly"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8F8F7"/>
        </a:solidFill>
        <a:effectLst/>
      </p:bgPr>
    </p:bg>
    <p:spTree>
      <p:nvGrpSpPr>
        <p:cNvPr id="1" name="Shape 178"/>
        <p:cNvGrpSpPr/>
        <p:nvPr/>
      </p:nvGrpSpPr>
      <p:grpSpPr>
        <a:xfrm>
          <a:off x="0" y="0"/>
          <a:ext cx="0" cy="0"/>
          <a:chOff x="0" y="0"/>
          <a:chExt cx="0" cy="0"/>
        </a:xfrm>
      </p:grpSpPr>
      <p:sp>
        <p:nvSpPr>
          <p:cNvPr id="179" name="Google Shape;179;p30"/>
          <p:cNvSpPr/>
          <p:nvPr/>
        </p:nvSpPr>
        <p:spPr>
          <a:xfrm>
            <a:off x="2321100" y="1716261"/>
            <a:ext cx="4501800" cy="536400"/>
          </a:xfrm>
          <a:prstGeom prst="roundRect">
            <a:avLst>
              <a:gd name="adj" fmla="val 50000"/>
            </a:avLst>
          </a:prstGeom>
          <a:solidFill>
            <a:schemeClr val="lt2"/>
          </a:solidFill>
          <a:ln w="2857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30"/>
          <p:cNvSpPr txBox="1">
            <a:spLocks noGrp="1"/>
          </p:cNvSpPr>
          <p:nvPr>
            <p:ph type="ctrTitle"/>
          </p:nvPr>
        </p:nvSpPr>
        <p:spPr>
          <a:xfrm>
            <a:off x="1227300" y="-44653"/>
            <a:ext cx="6609673" cy="1141971"/>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1800" b="1" dirty="0">
                <a:solidFill>
                  <a:schemeClr val="accent1">
                    <a:lumMod val="75000"/>
                  </a:schemeClr>
                </a:solidFill>
              </a:rPr>
              <a:t>Libyan </a:t>
            </a:r>
            <a:r>
              <a:rPr lang="en-US" sz="1800" b="1" dirty="0" smtClean="0">
                <a:solidFill>
                  <a:schemeClr val="accent1">
                    <a:lumMod val="75000"/>
                  </a:schemeClr>
                </a:solidFill>
              </a:rPr>
              <a:t>International Medical </a:t>
            </a:r>
            <a:r>
              <a:rPr lang="en-US" sz="1800" b="1" dirty="0">
                <a:solidFill>
                  <a:schemeClr val="accent1">
                    <a:lumMod val="75000"/>
                  </a:schemeClr>
                </a:solidFill>
              </a:rPr>
              <a:t>University</a:t>
            </a:r>
            <a:br>
              <a:rPr lang="en-US" sz="1800" b="1" dirty="0">
                <a:solidFill>
                  <a:schemeClr val="accent1">
                    <a:lumMod val="75000"/>
                  </a:schemeClr>
                </a:solidFill>
              </a:rPr>
            </a:br>
            <a:r>
              <a:rPr lang="en-US" sz="1800" b="1" dirty="0">
                <a:solidFill>
                  <a:schemeClr val="accent1">
                    <a:lumMod val="75000"/>
                  </a:schemeClr>
                </a:solidFill>
              </a:rPr>
              <a:t>Faculty of Busines Administration</a:t>
            </a:r>
            <a:endParaRPr sz="1800" b="1" dirty="0">
              <a:solidFill>
                <a:schemeClr val="accent1">
                  <a:lumMod val="75000"/>
                </a:schemeClr>
              </a:solidFill>
            </a:endParaRPr>
          </a:p>
        </p:txBody>
      </p:sp>
      <p:sp>
        <p:nvSpPr>
          <p:cNvPr id="182" name="Google Shape;182;p30"/>
          <p:cNvSpPr/>
          <p:nvPr/>
        </p:nvSpPr>
        <p:spPr>
          <a:xfrm rot="8100887">
            <a:off x="7607544" y="3761432"/>
            <a:ext cx="822012" cy="822012"/>
          </a:xfrm>
          <a:prstGeom prst="teardrop">
            <a:avLst>
              <a:gd name="adj" fmla="val 100000"/>
            </a:avLst>
          </a:prstGeom>
          <a:solidFill>
            <a:schemeClr val="lt2"/>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84;p30">
            <a:extLst>
              <a:ext uri="{FF2B5EF4-FFF2-40B4-BE49-F238E27FC236}">
                <a16:creationId xmlns:a16="http://schemas.microsoft.com/office/drawing/2014/main" id="{9834D37F-9B38-7145-8D67-01D1CBB3AC31}"/>
              </a:ext>
            </a:extLst>
          </p:cNvPr>
          <p:cNvSpPr/>
          <p:nvPr/>
        </p:nvSpPr>
        <p:spPr>
          <a:xfrm>
            <a:off x="-28252" y="1276302"/>
            <a:ext cx="1694365" cy="1311367"/>
          </a:xfrm>
          <a:custGeom>
            <a:avLst/>
            <a:gdLst/>
            <a:ahLst/>
            <a:cxnLst/>
            <a:rect l="l" t="t" r="r" b="b"/>
            <a:pathLst>
              <a:path w="103950" h="103950" extrusionOk="0">
                <a:moveTo>
                  <a:pt x="53909" y="0"/>
                </a:moveTo>
                <a:cubicBezTo>
                  <a:pt x="33687" y="0"/>
                  <a:pt x="15477" y="12175"/>
                  <a:pt x="7739" y="30850"/>
                </a:cubicBezTo>
                <a:cubicBezTo>
                  <a:pt x="0" y="49576"/>
                  <a:pt x="4282" y="71037"/>
                  <a:pt x="18572" y="85378"/>
                </a:cubicBezTo>
                <a:cubicBezTo>
                  <a:pt x="32862" y="99668"/>
                  <a:pt x="54374" y="103950"/>
                  <a:pt x="73049" y="96211"/>
                </a:cubicBezTo>
                <a:cubicBezTo>
                  <a:pt x="91723" y="88473"/>
                  <a:pt x="103950" y="70211"/>
                  <a:pt x="103950" y="49989"/>
                </a:cubicBezTo>
                <a:cubicBezTo>
                  <a:pt x="103950" y="22389"/>
                  <a:pt x="81560" y="0"/>
                  <a:pt x="53909" y="0"/>
                </a:cubicBezTo>
                <a:close/>
                <a:moveTo>
                  <a:pt x="53909" y="76144"/>
                </a:moveTo>
                <a:cubicBezTo>
                  <a:pt x="43386" y="76144"/>
                  <a:pt x="33842" y="69747"/>
                  <a:pt x="29766" y="59997"/>
                </a:cubicBezTo>
                <a:cubicBezTo>
                  <a:pt x="25743" y="50247"/>
                  <a:pt x="27961" y="39000"/>
                  <a:pt x="35441" y="31520"/>
                </a:cubicBezTo>
                <a:cubicBezTo>
                  <a:pt x="42921" y="24040"/>
                  <a:pt x="54167" y="21822"/>
                  <a:pt x="63918" y="25846"/>
                </a:cubicBezTo>
                <a:cubicBezTo>
                  <a:pt x="73668" y="29921"/>
                  <a:pt x="80064" y="39413"/>
                  <a:pt x="80064" y="49989"/>
                </a:cubicBezTo>
                <a:cubicBezTo>
                  <a:pt x="80064" y="64433"/>
                  <a:pt x="68354" y="76144"/>
                  <a:pt x="53909" y="76144"/>
                </a:cubicBezTo>
                <a:close/>
              </a:path>
            </a:pathLst>
          </a:custGeom>
          <a:solidFill>
            <a:schemeClr val="lt2"/>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 name="Google Shape;179;p30">
            <a:extLst>
              <a:ext uri="{FF2B5EF4-FFF2-40B4-BE49-F238E27FC236}">
                <a16:creationId xmlns:a16="http://schemas.microsoft.com/office/drawing/2014/main" id="{493DCD9C-CBC4-4449-AA3C-0CEA0B1B4A3C}"/>
              </a:ext>
            </a:extLst>
          </p:cNvPr>
          <p:cNvSpPr/>
          <p:nvPr/>
        </p:nvSpPr>
        <p:spPr>
          <a:xfrm>
            <a:off x="2321100" y="3490546"/>
            <a:ext cx="4501800" cy="1011785"/>
          </a:xfrm>
          <a:prstGeom prst="roundRect">
            <a:avLst>
              <a:gd name="adj" fmla="val 50000"/>
            </a:avLst>
          </a:prstGeom>
          <a:solidFill>
            <a:schemeClr val="lt2"/>
          </a:solidFill>
          <a:ln w="2857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dirty="0"/>
              <a:t>Name : Nouri founas</a:t>
            </a:r>
          </a:p>
          <a:p>
            <a:pPr marL="0" lvl="0" indent="0" algn="ctr" rtl="0">
              <a:spcBef>
                <a:spcPts val="0"/>
              </a:spcBef>
              <a:spcAft>
                <a:spcPts val="0"/>
              </a:spcAft>
              <a:buNone/>
            </a:pPr>
            <a:r>
              <a:rPr lang="en-US" dirty="0"/>
              <a:t>Student ID : 2733</a:t>
            </a:r>
          </a:p>
          <a:p>
            <a:pPr marL="0" lvl="0" indent="0" algn="ctr" rtl="0">
              <a:spcBef>
                <a:spcPts val="0"/>
              </a:spcBef>
              <a:spcAft>
                <a:spcPts val="0"/>
              </a:spcAft>
              <a:buNone/>
            </a:pPr>
            <a:r>
              <a:rPr lang="en-US" dirty="0"/>
              <a:t>Email : </a:t>
            </a:r>
            <a:r>
              <a:rPr lang="en-US" dirty="0">
                <a:hlinkClick r:id="rId3"/>
              </a:rPr>
              <a:t>nouri_2733@limu.edu.ly</a:t>
            </a:r>
            <a:endParaRPr lang="en-US" dirty="0"/>
          </a:p>
          <a:p>
            <a:pPr marL="0" lvl="0" indent="0" algn="justLow" rtl="0">
              <a:spcBef>
                <a:spcPts val="0"/>
              </a:spcBef>
              <a:spcAft>
                <a:spcPts val="0"/>
              </a:spcAft>
              <a:buNone/>
            </a:pPr>
            <a:endParaRPr dirty="0"/>
          </a:p>
        </p:txBody>
      </p:sp>
      <p:pic>
        <p:nvPicPr>
          <p:cNvPr id="3" name="Picture 2">
            <a:extLst>
              <a:ext uri="{FF2B5EF4-FFF2-40B4-BE49-F238E27FC236}">
                <a16:creationId xmlns:a16="http://schemas.microsoft.com/office/drawing/2014/main" id="{B6E33F78-DB35-634F-9124-9232E9B938CD}"/>
              </a:ext>
            </a:extLst>
          </p:cNvPr>
          <p:cNvPicPr>
            <a:picLocks noChangeAspect="1"/>
          </p:cNvPicPr>
          <p:nvPr/>
        </p:nvPicPr>
        <p:blipFill>
          <a:blip r:embed="rId4"/>
          <a:stretch>
            <a:fillRect/>
          </a:stretch>
        </p:blipFill>
        <p:spPr>
          <a:xfrm>
            <a:off x="7786047" y="0"/>
            <a:ext cx="1357953" cy="114197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 name="Picture 9">
            <a:extLst>
              <a:ext uri="{FF2B5EF4-FFF2-40B4-BE49-F238E27FC236}">
                <a16:creationId xmlns:a16="http://schemas.microsoft.com/office/drawing/2014/main" id="{BC311E72-1062-A04E-B18D-A091483346B0}"/>
              </a:ext>
            </a:extLst>
          </p:cNvPr>
          <p:cNvPicPr>
            <a:picLocks noChangeAspect="1"/>
          </p:cNvPicPr>
          <p:nvPr/>
        </p:nvPicPr>
        <p:blipFill>
          <a:blip r:embed="rId5"/>
          <a:stretch>
            <a:fillRect/>
          </a:stretch>
        </p:blipFill>
        <p:spPr>
          <a:xfrm>
            <a:off x="0" y="-13570"/>
            <a:ext cx="1357953" cy="101331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1" name="Google Shape;178;p40">
            <a:extLst>
              <a:ext uri="{FF2B5EF4-FFF2-40B4-BE49-F238E27FC236}">
                <a16:creationId xmlns:a16="http://schemas.microsoft.com/office/drawing/2014/main" id="{FAB89557-3039-774D-A8B4-E4E5970953FC}"/>
              </a:ext>
            </a:extLst>
          </p:cNvPr>
          <p:cNvSpPr txBox="1">
            <a:spLocks noGrp="1"/>
          </p:cNvSpPr>
          <p:nvPr>
            <p:ph type="subTitle" idx="1"/>
          </p:nvPr>
        </p:nvSpPr>
        <p:spPr>
          <a:xfrm>
            <a:off x="2321100" y="1716262"/>
            <a:ext cx="4581525" cy="536400"/>
          </a:xfrm>
          <a:prstGeom prst="rect">
            <a:avLst/>
          </a:prstGeom>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2800" dirty="0" smtClean="0"/>
              <a:t>T</a:t>
            </a:r>
            <a:r>
              <a:rPr lang="en" sz="2800" dirty="0" smtClean="0"/>
              <a:t>he Interpersonal </a:t>
            </a:r>
            <a:r>
              <a:rPr lang="en" sz="2800" dirty="0"/>
              <a:t>Conflict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barn(inVertical)">
                                      <p:cBhvr>
                                        <p:cTn id="7"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9" name="Google Shape;329;p36"/>
          <p:cNvSpPr txBox="1">
            <a:spLocks noGrp="1"/>
          </p:cNvSpPr>
          <p:nvPr>
            <p:ph type="title" idx="5"/>
          </p:nvPr>
        </p:nvSpPr>
        <p:spPr>
          <a:xfrm>
            <a:off x="986118" y="207601"/>
            <a:ext cx="7443582" cy="1019308"/>
          </a:xfrm>
          <a:prstGeom prst="rect">
            <a:avLst/>
          </a:prstGeom>
        </p:spPr>
        <p:txBody>
          <a:bodyPr spcFirstLastPara="1" wrap="square" lIns="91425" tIns="91425" rIns="91425" bIns="91425" anchor="t" anchorCtr="0">
            <a:noAutofit/>
          </a:bodyPr>
          <a:lstStyle/>
          <a:p>
            <a:r>
              <a:rPr lang="en-US" b="1" cap="all" dirty="0">
                <a:solidFill>
                  <a:srgbClr val="0070C0"/>
                </a:solidFill>
              </a:rPr>
              <a:t>2- </a:t>
            </a:r>
            <a:r>
              <a:rPr lang="en-US" b="1" cap="all" dirty="0"/>
              <a:t>LACK OF TRUST</a:t>
            </a:r>
            <a:br>
              <a:rPr lang="en-US" b="1" cap="all" dirty="0"/>
            </a:br>
            <a:r>
              <a:rPr lang="en-US" b="1" cap="all" dirty="0">
                <a:solidFill>
                  <a:srgbClr val="0070C0"/>
                </a:solidFill>
              </a:rPr>
              <a:t/>
            </a:r>
            <a:br>
              <a:rPr lang="en-US" b="1" cap="all" dirty="0">
                <a:solidFill>
                  <a:srgbClr val="0070C0"/>
                </a:solidFill>
              </a:rPr>
            </a:br>
            <a:endParaRPr lang="en-US" dirty="0"/>
          </a:p>
        </p:txBody>
      </p:sp>
      <p:sp>
        <p:nvSpPr>
          <p:cNvPr id="330" name="Google Shape;330;p36"/>
          <p:cNvSpPr/>
          <p:nvPr/>
        </p:nvSpPr>
        <p:spPr>
          <a:xfrm>
            <a:off x="-2503337" y="1118625"/>
            <a:ext cx="526075" cy="527975"/>
          </a:xfrm>
          <a:custGeom>
            <a:avLst/>
            <a:gdLst/>
            <a:ahLst/>
            <a:cxnLst/>
            <a:rect l="l" t="t" r="r" b="b"/>
            <a:pathLst>
              <a:path w="21043" h="21119" extrusionOk="0">
                <a:moveTo>
                  <a:pt x="21043" y="1"/>
                </a:moveTo>
                <a:lnTo>
                  <a:pt x="21043" y="1"/>
                </a:lnTo>
                <a:cubicBezTo>
                  <a:pt x="20133" y="1025"/>
                  <a:pt x="19488" y="2238"/>
                  <a:pt x="19109" y="3527"/>
                </a:cubicBezTo>
                <a:cubicBezTo>
                  <a:pt x="18654" y="4816"/>
                  <a:pt x="18351" y="6105"/>
                  <a:pt x="17934" y="7394"/>
                </a:cubicBezTo>
                <a:cubicBezTo>
                  <a:pt x="17555" y="8645"/>
                  <a:pt x="17100" y="9896"/>
                  <a:pt x="16531" y="11110"/>
                </a:cubicBezTo>
                <a:cubicBezTo>
                  <a:pt x="15356" y="13498"/>
                  <a:pt x="13422" y="15432"/>
                  <a:pt x="11072" y="16607"/>
                </a:cubicBezTo>
                <a:cubicBezTo>
                  <a:pt x="9858" y="17214"/>
                  <a:pt x="8645" y="17707"/>
                  <a:pt x="7356" y="18086"/>
                </a:cubicBezTo>
                <a:cubicBezTo>
                  <a:pt x="6105" y="18465"/>
                  <a:pt x="4778" y="18806"/>
                  <a:pt x="3527" y="19223"/>
                </a:cubicBezTo>
                <a:cubicBezTo>
                  <a:pt x="2200" y="19602"/>
                  <a:pt x="1024" y="20247"/>
                  <a:pt x="1" y="21119"/>
                </a:cubicBezTo>
                <a:cubicBezTo>
                  <a:pt x="1062" y="20323"/>
                  <a:pt x="2276" y="19754"/>
                  <a:pt x="3565" y="19451"/>
                </a:cubicBezTo>
                <a:cubicBezTo>
                  <a:pt x="4854" y="19072"/>
                  <a:pt x="6181" y="18768"/>
                  <a:pt x="7470" y="18427"/>
                </a:cubicBezTo>
                <a:cubicBezTo>
                  <a:pt x="8759" y="18048"/>
                  <a:pt x="10048" y="17593"/>
                  <a:pt x="11261" y="16986"/>
                </a:cubicBezTo>
                <a:cubicBezTo>
                  <a:pt x="12474" y="16380"/>
                  <a:pt x="13612" y="15583"/>
                  <a:pt x="14560" y="14636"/>
                </a:cubicBezTo>
                <a:cubicBezTo>
                  <a:pt x="16493" y="12626"/>
                  <a:pt x="17593" y="10048"/>
                  <a:pt x="18275" y="7470"/>
                </a:cubicBezTo>
                <a:cubicBezTo>
                  <a:pt x="18616" y="6143"/>
                  <a:pt x="18920" y="4854"/>
                  <a:pt x="19299" y="3565"/>
                </a:cubicBezTo>
                <a:cubicBezTo>
                  <a:pt x="19640" y="2276"/>
                  <a:pt x="20209" y="1062"/>
                  <a:pt x="210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6" name="Google Shape;218;p32">
            <a:extLst>
              <a:ext uri="{FF2B5EF4-FFF2-40B4-BE49-F238E27FC236}">
                <a16:creationId xmlns:a16="http://schemas.microsoft.com/office/drawing/2014/main" id="{374BD8D6-683C-8E43-AA49-3F580EB87959}"/>
              </a:ext>
            </a:extLst>
          </p:cNvPr>
          <p:cNvGrpSpPr/>
          <p:nvPr/>
        </p:nvGrpSpPr>
        <p:grpSpPr>
          <a:xfrm>
            <a:off x="261280" y="123182"/>
            <a:ext cx="724838" cy="1023336"/>
            <a:chOff x="2615975" y="4376050"/>
            <a:chExt cx="1187675" cy="1676775"/>
          </a:xfrm>
        </p:grpSpPr>
        <p:sp>
          <p:nvSpPr>
            <p:cNvPr id="57" name="Google Shape;219;p32">
              <a:extLst>
                <a:ext uri="{FF2B5EF4-FFF2-40B4-BE49-F238E27FC236}">
                  <a16:creationId xmlns:a16="http://schemas.microsoft.com/office/drawing/2014/main" id="{3D6F98A8-2EE6-7F47-886C-85B688E97583}"/>
                </a:ext>
              </a:extLst>
            </p:cNvPr>
            <p:cNvSpPr/>
            <p:nvPr/>
          </p:nvSpPr>
          <p:spPr>
            <a:xfrm>
              <a:off x="3299375" y="5537175"/>
              <a:ext cx="468275" cy="468250"/>
            </a:xfrm>
            <a:custGeom>
              <a:avLst/>
              <a:gdLst/>
              <a:ahLst/>
              <a:cxnLst/>
              <a:rect l="l" t="t" r="r" b="b"/>
              <a:pathLst>
                <a:path w="18731" h="18730" extrusionOk="0">
                  <a:moveTo>
                    <a:pt x="266" y="18730"/>
                  </a:moveTo>
                  <a:lnTo>
                    <a:pt x="18730" y="228"/>
                  </a:lnTo>
                  <a:cubicBezTo>
                    <a:pt x="18730" y="228"/>
                    <a:pt x="10048" y="0"/>
                    <a:pt x="5005" y="5005"/>
                  </a:cubicBezTo>
                  <a:cubicBezTo>
                    <a:pt x="1" y="10010"/>
                    <a:pt x="266" y="18730"/>
                    <a:pt x="266" y="1873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20;p32">
              <a:extLst>
                <a:ext uri="{FF2B5EF4-FFF2-40B4-BE49-F238E27FC236}">
                  <a16:creationId xmlns:a16="http://schemas.microsoft.com/office/drawing/2014/main" id="{6D59BFA8-5CB0-204A-9C28-3622ABDECC95}"/>
                </a:ext>
              </a:extLst>
            </p:cNvPr>
            <p:cNvSpPr/>
            <p:nvPr/>
          </p:nvSpPr>
          <p:spPr>
            <a:xfrm>
              <a:off x="2615975" y="4376050"/>
              <a:ext cx="1187675" cy="1676775"/>
            </a:xfrm>
            <a:custGeom>
              <a:avLst/>
              <a:gdLst/>
              <a:ahLst/>
              <a:cxnLst/>
              <a:rect l="l" t="t" r="r" b="b"/>
              <a:pathLst>
                <a:path w="47507" h="67071" extrusionOk="0">
                  <a:moveTo>
                    <a:pt x="37384" y="1"/>
                  </a:moveTo>
                  <a:lnTo>
                    <a:pt x="10124" y="1"/>
                  </a:lnTo>
                  <a:cubicBezTo>
                    <a:pt x="4550" y="1"/>
                    <a:pt x="1" y="4513"/>
                    <a:pt x="1" y="10124"/>
                  </a:cubicBezTo>
                  <a:lnTo>
                    <a:pt x="1" y="42919"/>
                  </a:lnTo>
                  <a:cubicBezTo>
                    <a:pt x="1" y="55507"/>
                    <a:pt x="9821" y="65895"/>
                    <a:pt x="22370" y="66616"/>
                  </a:cubicBezTo>
                  <a:cubicBezTo>
                    <a:pt x="31697" y="67070"/>
                    <a:pt x="27337" y="58957"/>
                    <a:pt x="33555" y="52739"/>
                  </a:cubicBezTo>
                  <a:cubicBezTo>
                    <a:pt x="39469" y="46862"/>
                    <a:pt x="47052" y="50388"/>
                    <a:pt x="47507" y="42919"/>
                  </a:cubicBezTo>
                  <a:lnTo>
                    <a:pt x="47507" y="10124"/>
                  </a:lnTo>
                  <a:cubicBezTo>
                    <a:pt x="47507" y="4513"/>
                    <a:pt x="42957" y="1"/>
                    <a:pt x="37384" y="1"/>
                  </a:cubicBezTo>
                  <a:close/>
                </a:path>
              </a:pathLst>
            </a:custGeom>
            <a:solidFill>
              <a:schemeClr val="accent1"/>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21;p32">
              <a:extLst>
                <a:ext uri="{FF2B5EF4-FFF2-40B4-BE49-F238E27FC236}">
                  <a16:creationId xmlns:a16="http://schemas.microsoft.com/office/drawing/2014/main" id="{34A2C331-2C67-F446-AB40-6AAD69702367}"/>
                </a:ext>
              </a:extLst>
            </p:cNvPr>
            <p:cNvSpPr/>
            <p:nvPr/>
          </p:nvSpPr>
          <p:spPr>
            <a:xfrm>
              <a:off x="3306025" y="5545700"/>
              <a:ext cx="458775" cy="459725"/>
            </a:xfrm>
            <a:custGeom>
              <a:avLst/>
              <a:gdLst/>
              <a:ahLst/>
              <a:cxnLst/>
              <a:rect l="l" t="t" r="r" b="b"/>
              <a:pathLst>
                <a:path w="18351" h="18389" extrusionOk="0">
                  <a:moveTo>
                    <a:pt x="18350" y="1"/>
                  </a:moveTo>
                  <a:cubicBezTo>
                    <a:pt x="17403" y="683"/>
                    <a:pt x="16341" y="1138"/>
                    <a:pt x="15204" y="1328"/>
                  </a:cubicBezTo>
                  <a:cubicBezTo>
                    <a:pt x="14104" y="1669"/>
                    <a:pt x="12967" y="1934"/>
                    <a:pt x="11867" y="2275"/>
                  </a:cubicBezTo>
                  <a:cubicBezTo>
                    <a:pt x="10730" y="2655"/>
                    <a:pt x="9630" y="3110"/>
                    <a:pt x="8607" y="3678"/>
                  </a:cubicBezTo>
                  <a:cubicBezTo>
                    <a:pt x="6521" y="4854"/>
                    <a:pt x="4815" y="6560"/>
                    <a:pt x="3640" y="8645"/>
                  </a:cubicBezTo>
                  <a:cubicBezTo>
                    <a:pt x="3071" y="9669"/>
                    <a:pt x="2616" y="10768"/>
                    <a:pt x="2275" y="11906"/>
                  </a:cubicBezTo>
                  <a:cubicBezTo>
                    <a:pt x="1934" y="13005"/>
                    <a:pt x="1668" y="14142"/>
                    <a:pt x="1327" y="15242"/>
                  </a:cubicBezTo>
                  <a:cubicBezTo>
                    <a:pt x="1100" y="16379"/>
                    <a:pt x="645" y="17441"/>
                    <a:pt x="0" y="18389"/>
                  </a:cubicBezTo>
                  <a:cubicBezTo>
                    <a:pt x="796" y="17555"/>
                    <a:pt x="1441" y="16493"/>
                    <a:pt x="1782" y="15394"/>
                  </a:cubicBezTo>
                  <a:cubicBezTo>
                    <a:pt x="2123" y="14256"/>
                    <a:pt x="2389" y="13119"/>
                    <a:pt x="2730" y="12019"/>
                  </a:cubicBezTo>
                  <a:cubicBezTo>
                    <a:pt x="3071" y="10920"/>
                    <a:pt x="3488" y="9858"/>
                    <a:pt x="4057" y="8872"/>
                  </a:cubicBezTo>
                  <a:cubicBezTo>
                    <a:pt x="5194" y="6863"/>
                    <a:pt x="6825" y="5195"/>
                    <a:pt x="8834" y="4095"/>
                  </a:cubicBezTo>
                  <a:cubicBezTo>
                    <a:pt x="9820" y="3527"/>
                    <a:pt x="10881" y="3072"/>
                    <a:pt x="11981" y="2730"/>
                  </a:cubicBezTo>
                  <a:cubicBezTo>
                    <a:pt x="13080" y="2389"/>
                    <a:pt x="14218" y="2124"/>
                    <a:pt x="15317" y="1783"/>
                  </a:cubicBezTo>
                  <a:cubicBezTo>
                    <a:pt x="16455" y="1441"/>
                    <a:pt x="17478" y="835"/>
                    <a:pt x="18350"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Rectangle 1">
            <a:extLst>
              <a:ext uri="{FF2B5EF4-FFF2-40B4-BE49-F238E27FC236}">
                <a16:creationId xmlns:a16="http://schemas.microsoft.com/office/drawing/2014/main" id="{CE099364-0731-2340-9444-75D40A76113D}"/>
              </a:ext>
            </a:extLst>
          </p:cNvPr>
          <p:cNvSpPr/>
          <p:nvPr/>
        </p:nvSpPr>
        <p:spPr>
          <a:xfrm>
            <a:off x="821253" y="1226909"/>
            <a:ext cx="4906765" cy="3108543"/>
          </a:xfrm>
          <a:prstGeom prst="rect">
            <a:avLst/>
          </a:prstGeom>
        </p:spPr>
        <p:txBody>
          <a:bodyPr wrap="square">
            <a:spAutoFit/>
          </a:bodyPr>
          <a:lstStyle/>
          <a:p>
            <a:pPr algn="justLow"/>
            <a:r>
              <a:rPr lang="en-US" sz="2800" dirty="0"/>
              <a:t>When coworkers don't trust each other, it can lead to conflict. One of the cornerstones of teamwork is interdependence, which has an impact on how well you get along with one another.</a:t>
            </a:r>
            <a:endParaRPr lang="x-none" sz="4800" dirty="0"/>
          </a:p>
        </p:txBody>
      </p:sp>
      <p:sp>
        <p:nvSpPr>
          <p:cNvPr id="9" name="TextBox 8">
            <a:extLst>
              <a:ext uri="{FF2B5EF4-FFF2-40B4-BE49-F238E27FC236}">
                <a16:creationId xmlns:a16="http://schemas.microsoft.com/office/drawing/2014/main" id="{05B89C8B-A447-9947-93D0-54064D8D51A0}"/>
              </a:ext>
            </a:extLst>
          </p:cNvPr>
          <p:cNvSpPr txBox="1"/>
          <p:nvPr/>
        </p:nvSpPr>
        <p:spPr>
          <a:xfrm>
            <a:off x="8707906" y="4754169"/>
            <a:ext cx="398288" cy="307777"/>
          </a:xfrm>
          <a:prstGeom prst="rect">
            <a:avLst/>
          </a:prstGeom>
          <a:noFill/>
        </p:spPr>
        <p:txBody>
          <a:bodyPr wrap="square" rtlCol="0">
            <a:spAutoFit/>
          </a:bodyPr>
          <a:lstStyle/>
          <a:p>
            <a:pPr algn="r"/>
            <a:r>
              <a:rPr lang="x-none" dirty="0"/>
              <a:t>9</a:t>
            </a:r>
          </a:p>
        </p:txBody>
      </p:sp>
      <p:pic>
        <p:nvPicPr>
          <p:cNvPr id="6" name="Picture 5">
            <a:extLst>
              <a:ext uri="{FF2B5EF4-FFF2-40B4-BE49-F238E27FC236}">
                <a16:creationId xmlns:a16="http://schemas.microsoft.com/office/drawing/2014/main" id="{9EA65B4B-4ADC-0547-B3FD-AA0898A9680A}"/>
              </a:ext>
            </a:extLst>
          </p:cNvPr>
          <p:cNvPicPr>
            <a:picLocks noChangeAspect="1"/>
          </p:cNvPicPr>
          <p:nvPr/>
        </p:nvPicPr>
        <p:blipFill>
          <a:blip r:embed="rId3"/>
          <a:stretch>
            <a:fillRect/>
          </a:stretch>
        </p:blipFill>
        <p:spPr>
          <a:xfrm>
            <a:off x="5749989" y="207601"/>
            <a:ext cx="3356205" cy="4002139"/>
          </a:xfrm>
          <a:prstGeom prst="rect">
            <a:avLst/>
          </a:prstGeom>
        </p:spPr>
      </p:pic>
      <p:sp>
        <p:nvSpPr>
          <p:cNvPr id="7" name="Rectangle 6">
            <a:extLst>
              <a:ext uri="{FF2B5EF4-FFF2-40B4-BE49-F238E27FC236}">
                <a16:creationId xmlns:a16="http://schemas.microsoft.com/office/drawing/2014/main" id="{425A621D-6627-DB4C-A8FF-031B9B0AA12C}"/>
              </a:ext>
            </a:extLst>
          </p:cNvPr>
          <p:cNvSpPr/>
          <p:nvPr/>
        </p:nvSpPr>
        <p:spPr>
          <a:xfrm>
            <a:off x="5173885" y="4209740"/>
            <a:ext cx="4040114" cy="307777"/>
          </a:xfrm>
          <a:prstGeom prst="rect">
            <a:avLst/>
          </a:prstGeom>
        </p:spPr>
        <p:txBody>
          <a:bodyPr wrap="square">
            <a:spAutoFit/>
          </a:bodyPr>
          <a:lstStyle/>
          <a:p>
            <a:r>
              <a:rPr lang="en-US" sz="700" i="1" dirty="0"/>
              <a:t>19 </a:t>
            </a:r>
            <a:r>
              <a:rPr lang="en-US" sz="700" i="1" dirty="0" err="1"/>
              <a:t>Beste</a:t>
            </a:r>
            <a:r>
              <a:rPr lang="en-US" sz="700" i="1" dirty="0"/>
              <a:t> </a:t>
            </a:r>
            <a:r>
              <a:rPr lang="en-US" sz="700" i="1" dirty="0" err="1"/>
              <a:t>Afbeeldingen</a:t>
            </a:r>
            <a:r>
              <a:rPr lang="en-US" sz="700" i="1" dirty="0"/>
              <a:t>, </a:t>
            </a:r>
            <a:r>
              <a:rPr lang="en-US" sz="700" i="1" dirty="0" err="1"/>
              <a:t>Stockfoto's</a:t>
            </a:r>
            <a:r>
              <a:rPr lang="en-US" sz="700" i="1" dirty="0"/>
              <a:t> </a:t>
            </a:r>
            <a:r>
              <a:rPr lang="en-US" sz="700" i="1" dirty="0" err="1"/>
              <a:t>en</a:t>
            </a:r>
            <a:r>
              <a:rPr lang="en-US" sz="700" i="1" dirty="0"/>
              <a:t> </a:t>
            </a:r>
            <a:r>
              <a:rPr lang="en-US" sz="700" i="1" dirty="0" err="1"/>
              <a:t>vectoren</a:t>
            </a:r>
            <a:r>
              <a:rPr lang="en-US" sz="700" i="1" dirty="0"/>
              <a:t> </a:t>
            </a:r>
            <a:r>
              <a:rPr lang="en-US" sz="700" i="1" dirty="0" err="1"/>
              <a:t>voor</a:t>
            </a:r>
            <a:r>
              <a:rPr lang="en-US" sz="700" i="1" dirty="0"/>
              <a:t> "Trust no one"</a:t>
            </a:r>
            <a:r>
              <a:rPr lang="en-US" sz="700" dirty="0"/>
              <a:t>. Adobe Stock. (n.d.). Retrieved December 22, 2021, from https://</a:t>
            </a:r>
            <a:r>
              <a:rPr lang="en-US" sz="700" dirty="0" err="1"/>
              <a:t>stock.adobe.com</a:t>
            </a:r>
            <a:r>
              <a:rPr lang="en-US" sz="700" dirty="0"/>
              <a:t>/</a:t>
            </a:r>
            <a:r>
              <a:rPr lang="en-US" sz="700" dirty="0" err="1"/>
              <a:t>nl</a:t>
            </a:r>
            <a:r>
              <a:rPr lang="en-US" sz="700" dirty="0"/>
              <a:t>/search/?k=%22trust+no+one%22 </a:t>
            </a:r>
          </a:p>
        </p:txBody>
      </p:sp>
    </p:spTree>
    <p:extLst>
      <p:ext uri="{BB962C8B-B14F-4D97-AF65-F5344CB8AC3E}">
        <p14:creationId xmlns:p14="http://schemas.microsoft.com/office/powerpoint/2010/main" val="1465881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9" name="Google Shape;329;p36"/>
          <p:cNvSpPr txBox="1">
            <a:spLocks noGrp="1"/>
          </p:cNvSpPr>
          <p:nvPr>
            <p:ph type="title" idx="5"/>
          </p:nvPr>
        </p:nvSpPr>
        <p:spPr>
          <a:xfrm>
            <a:off x="986118" y="207601"/>
            <a:ext cx="7443582" cy="1019308"/>
          </a:xfrm>
          <a:prstGeom prst="rect">
            <a:avLst/>
          </a:prstGeom>
        </p:spPr>
        <p:txBody>
          <a:bodyPr spcFirstLastPara="1" wrap="square" lIns="91425" tIns="91425" rIns="91425" bIns="91425" anchor="t" anchorCtr="0">
            <a:noAutofit/>
          </a:bodyPr>
          <a:lstStyle/>
          <a:p>
            <a:r>
              <a:rPr lang="en-US" b="1" cap="all" dirty="0">
                <a:solidFill>
                  <a:srgbClr val="0070C0"/>
                </a:solidFill>
              </a:rPr>
              <a:t>3- </a:t>
            </a:r>
            <a:r>
              <a:rPr lang="en-US" b="1" cap="all" dirty="0"/>
              <a:t>INEFFECTIVE COMMUNICATION</a:t>
            </a:r>
            <a:br>
              <a:rPr lang="en-US" b="1" cap="all" dirty="0"/>
            </a:br>
            <a:r>
              <a:rPr lang="en-US" b="1" cap="all" dirty="0"/>
              <a:t/>
            </a:r>
            <a:br>
              <a:rPr lang="en-US" b="1" cap="all" dirty="0"/>
            </a:br>
            <a:r>
              <a:rPr lang="en-US" b="1" cap="all" dirty="0">
                <a:solidFill>
                  <a:srgbClr val="0070C0"/>
                </a:solidFill>
              </a:rPr>
              <a:t/>
            </a:r>
            <a:br>
              <a:rPr lang="en-US" b="1" cap="all" dirty="0">
                <a:solidFill>
                  <a:srgbClr val="0070C0"/>
                </a:solidFill>
              </a:rPr>
            </a:br>
            <a:endParaRPr lang="en-US" dirty="0"/>
          </a:p>
        </p:txBody>
      </p:sp>
      <p:sp>
        <p:nvSpPr>
          <p:cNvPr id="330" name="Google Shape;330;p36"/>
          <p:cNvSpPr/>
          <p:nvPr/>
        </p:nvSpPr>
        <p:spPr>
          <a:xfrm>
            <a:off x="-2503337" y="1118625"/>
            <a:ext cx="526075" cy="527975"/>
          </a:xfrm>
          <a:custGeom>
            <a:avLst/>
            <a:gdLst/>
            <a:ahLst/>
            <a:cxnLst/>
            <a:rect l="l" t="t" r="r" b="b"/>
            <a:pathLst>
              <a:path w="21043" h="21119" extrusionOk="0">
                <a:moveTo>
                  <a:pt x="21043" y="1"/>
                </a:moveTo>
                <a:lnTo>
                  <a:pt x="21043" y="1"/>
                </a:lnTo>
                <a:cubicBezTo>
                  <a:pt x="20133" y="1025"/>
                  <a:pt x="19488" y="2238"/>
                  <a:pt x="19109" y="3527"/>
                </a:cubicBezTo>
                <a:cubicBezTo>
                  <a:pt x="18654" y="4816"/>
                  <a:pt x="18351" y="6105"/>
                  <a:pt x="17934" y="7394"/>
                </a:cubicBezTo>
                <a:cubicBezTo>
                  <a:pt x="17555" y="8645"/>
                  <a:pt x="17100" y="9896"/>
                  <a:pt x="16531" y="11110"/>
                </a:cubicBezTo>
                <a:cubicBezTo>
                  <a:pt x="15356" y="13498"/>
                  <a:pt x="13422" y="15432"/>
                  <a:pt x="11072" y="16607"/>
                </a:cubicBezTo>
                <a:cubicBezTo>
                  <a:pt x="9858" y="17214"/>
                  <a:pt x="8645" y="17707"/>
                  <a:pt x="7356" y="18086"/>
                </a:cubicBezTo>
                <a:cubicBezTo>
                  <a:pt x="6105" y="18465"/>
                  <a:pt x="4778" y="18806"/>
                  <a:pt x="3527" y="19223"/>
                </a:cubicBezTo>
                <a:cubicBezTo>
                  <a:pt x="2200" y="19602"/>
                  <a:pt x="1024" y="20247"/>
                  <a:pt x="1" y="21119"/>
                </a:cubicBezTo>
                <a:cubicBezTo>
                  <a:pt x="1062" y="20323"/>
                  <a:pt x="2276" y="19754"/>
                  <a:pt x="3565" y="19451"/>
                </a:cubicBezTo>
                <a:cubicBezTo>
                  <a:pt x="4854" y="19072"/>
                  <a:pt x="6181" y="18768"/>
                  <a:pt x="7470" y="18427"/>
                </a:cubicBezTo>
                <a:cubicBezTo>
                  <a:pt x="8759" y="18048"/>
                  <a:pt x="10048" y="17593"/>
                  <a:pt x="11261" y="16986"/>
                </a:cubicBezTo>
                <a:cubicBezTo>
                  <a:pt x="12474" y="16380"/>
                  <a:pt x="13612" y="15583"/>
                  <a:pt x="14560" y="14636"/>
                </a:cubicBezTo>
                <a:cubicBezTo>
                  <a:pt x="16493" y="12626"/>
                  <a:pt x="17593" y="10048"/>
                  <a:pt x="18275" y="7470"/>
                </a:cubicBezTo>
                <a:cubicBezTo>
                  <a:pt x="18616" y="6143"/>
                  <a:pt x="18920" y="4854"/>
                  <a:pt x="19299" y="3565"/>
                </a:cubicBezTo>
                <a:cubicBezTo>
                  <a:pt x="19640" y="2276"/>
                  <a:pt x="20209" y="1062"/>
                  <a:pt x="210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6" name="Google Shape;218;p32">
            <a:extLst>
              <a:ext uri="{FF2B5EF4-FFF2-40B4-BE49-F238E27FC236}">
                <a16:creationId xmlns:a16="http://schemas.microsoft.com/office/drawing/2014/main" id="{374BD8D6-683C-8E43-AA49-3F580EB87959}"/>
              </a:ext>
            </a:extLst>
          </p:cNvPr>
          <p:cNvGrpSpPr/>
          <p:nvPr/>
        </p:nvGrpSpPr>
        <p:grpSpPr>
          <a:xfrm>
            <a:off x="261280" y="123182"/>
            <a:ext cx="724838" cy="1023336"/>
            <a:chOff x="2615975" y="4376050"/>
            <a:chExt cx="1187675" cy="1676775"/>
          </a:xfrm>
        </p:grpSpPr>
        <p:sp>
          <p:nvSpPr>
            <p:cNvPr id="57" name="Google Shape;219;p32">
              <a:extLst>
                <a:ext uri="{FF2B5EF4-FFF2-40B4-BE49-F238E27FC236}">
                  <a16:creationId xmlns:a16="http://schemas.microsoft.com/office/drawing/2014/main" id="{3D6F98A8-2EE6-7F47-886C-85B688E97583}"/>
                </a:ext>
              </a:extLst>
            </p:cNvPr>
            <p:cNvSpPr/>
            <p:nvPr/>
          </p:nvSpPr>
          <p:spPr>
            <a:xfrm>
              <a:off x="3299375" y="5537175"/>
              <a:ext cx="468275" cy="468250"/>
            </a:xfrm>
            <a:custGeom>
              <a:avLst/>
              <a:gdLst/>
              <a:ahLst/>
              <a:cxnLst/>
              <a:rect l="l" t="t" r="r" b="b"/>
              <a:pathLst>
                <a:path w="18731" h="18730" extrusionOk="0">
                  <a:moveTo>
                    <a:pt x="266" y="18730"/>
                  </a:moveTo>
                  <a:lnTo>
                    <a:pt x="18730" y="228"/>
                  </a:lnTo>
                  <a:cubicBezTo>
                    <a:pt x="18730" y="228"/>
                    <a:pt x="10048" y="0"/>
                    <a:pt x="5005" y="5005"/>
                  </a:cubicBezTo>
                  <a:cubicBezTo>
                    <a:pt x="1" y="10010"/>
                    <a:pt x="266" y="18730"/>
                    <a:pt x="266" y="1873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20;p32">
              <a:extLst>
                <a:ext uri="{FF2B5EF4-FFF2-40B4-BE49-F238E27FC236}">
                  <a16:creationId xmlns:a16="http://schemas.microsoft.com/office/drawing/2014/main" id="{6D59BFA8-5CB0-204A-9C28-3622ABDECC95}"/>
                </a:ext>
              </a:extLst>
            </p:cNvPr>
            <p:cNvSpPr/>
            <p:nvPr/>
          </p:nvSpPr>
          <p:spPr>
            <a:xfrm>
              <a:off x="2615975" y="4376050"/>
              <a:ext cx="1187675" cy="1676775"/>
            </a:xfrm>
            <a:custGeom>
              <a:avLst/>
              <a:gdLst/>
              <a:ahLst/>
              <a:cxnLst/>
              <a:rect l="l" t="t" r="r" b="b"/>
              <a:pathLst>
                <a:path w="47507" h="67071" extrusionOk="0">
                  <a:moveTo>
                    <a:pt x="37384" y="1"/>
                  </a:moveTo>
                  <a:lnTo>
                    <a:pt x="10124" y="1"/>
                  </a:lnTo>
                  <a:cubicBezTo>
                    <a:pt x="4550" y="1"/>
                    <a:pt x="1" y="4513"/>
                    <a:pt x="1" y="10124"/>
                  </a:cubicBezTo>
                  <a:lnTo>
                    <a:pt x="1" y="42919"/>
                  </a:lnTo>
                  <a:cubicBezTo>
                    <a:pt x="1" y="55507"/>
                    <a:pt x="9821" y="65895"/>
                    <a:pt x="22370" y="66616"/>
                  </a:cubicBezTo>
                  <a:cubicBezTo>
                    <a:pt x="31697" y="67070"/>
                    <a:pt x="27337" y="58957"/>
                    <a:pt x="33555" y="52739"/>
                  </a:cubicBezTo>
                  <a:cubicBezTo>
                    <a:pt x="39469" y="46862"/>
                    <a:pt x="47052" y="50388"/>
                    <a:pt x="47507" y="42919"/>
                  </a:cubicBezTo>
                  <a:lnTo>
                    <a:pt x="47507" y="10124"/>
                  </a:lnTo>
                  <a:cubicBezTo>
                    <a:pt x="47507" y="4513"/>
                    <a:pt x="42957" y="1"/>
                    <a:pt x="37384" y="1"/>
                  </a:cubicBezTo>
                  <a:close/>
                </a:path>
              </a:pathLst>
            </a:custGeom>
            <a:solidFill>
              <a:schemeClr val="accent1"/>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21;p32">
              <a:extLst>
                <a:ext uri="{FF2B5EF4-FFF2-40B4-BE49-F238E27FC236}">
                  <a16:creationId xmlns:a16="http://schemas.microsoft.com/office/drawing/2014/main" id="{34A2C331-2C67-F446-AB40-6AAD69702367}"/>
                </a:ext>
              </a:extLst>
            </p:cNvPr>
            <p:cNvSpPr/>
            <p:nvPr/>
          </p:nvSpPr>
          <p:spPr>
            <a:xfrm>
              <a:off x="3306025" y="5545700"/>
              <a:ext cx="458775" cy="459725"/>
            </a:xfrm>
            <a:custGeom>
              <a:avLst/>
              <a:gdLst/>
              <a:ahLst/>
              <a:cxnLst/>
              <a:rect l="l" t="t" r="r" b="b"/>
              <a:pathLst>
                <a:path w="18351" h="18389" extrusionOk="0">
                  <a:moveTo>
                    <a:pt x="18350" y="1"/>
                  </a:moveTo>
                  <a:cubicBezTo>
                    <a:pt x="17403" y="683"/>
                    <a:pt x="16341" y="1138"/>
                    <a:pt x="15204" y="1328"/>
                  </a:cubicBezTo>
                  <a:cubicBezTo>
                    <a:pt x="14104" y="1669"/>
                    <a:pt x="12967" y="1934"/>
                    <a:pt x="11867" y="2275"/>
                  </a:cubicBezTo>
                  <a:cubicBezTo>
                    <a:pt x="10730" y="2655"/>
                    <a:pt x="9630" y="3110"/>
                    <a:pt x="8607" y="3678"/>
                  </a:cubicBezTo>
                  <a:cubicBezTo>
                    <a:pt x="6521" y="4854"/>
                    <a:pt x="4815" y="6560"/>
                    <a:pt x="3640" y="8645"/>
                  </a:cubicBezTo>
                  <a:cubicBezTo>
                    <a:pt x="3071" y="9669"/>
                    <a:pt x="2616" y="10768"/>
                    <a:pt x="2275" y="11906"/>
                  </a:cubicBezTo>
                  <a:cubicBezTo>
                    <a:pt x="1934" y="13005"/>
                    <a:pt x="1668" y="14142"/>
                    <a:pt x="1327" y="15242"/>
                  </a:cubicBezTo>
                  <a:cubicBezTo>
                    <a:pt x="1100" y="16379"/>
                    <a:pt x="645" y="17441"/>
                    <a:pt x="0" y="18389"/>
                  </a:cubicBezTo>
                  <a:cubicBezTo>
                    <a:pt x="796" y="17555"/>
                    <a:pt x="1441" y="16493"/>
                    <a:pt x="1782" y="15394"/>
                  </a:cubicBezTo>
                  <a:cubicBezTo>
                    <a:pt x="2123" y="14256"/>
                    <a:pt x="2389" y="13119"/>
                    <a:pt x="2730" y="12019"/>
                  </a:cubicBezTo>
                  <a:cubicBezTo>
                    <a:pt x="3071" y="10920"/>
                    <a:pt x="3488" y="9858"/>
                    <a:pt x="4057" y="8872"/>
                  </a:cubicBezTo>
                  <a:cubicBezTo>
                    <a:pt x="5194" y="6863"/>
                    <a:pt x="6825" y="5195"/>
                    <a:pt x="8834" y="4095"/>
                  </a:cubicBezTo>
                  <a:cubicBezTo>
                    <a:pt x="9820" y="3527"/>
                    <a:pt x="10881" y="3072"/>
                    <a:pt x="11981" y="2730"/>
                  </a:cubicBezTo>
                  <a:cubicBezTo>
                    <a:pt x="13080" y="2389"/>
                    <a:pt x="14218" y="2124"/>
                    <a:pt x="15317" y="1783"/>
                  </a:cubicBezTo>
                  <a:cubicBezTo>
                    <a:pt x="16455" y="1441"/>
                    <a:pt x="17478" y="835"/>
                    <a:pt x="18350"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Rectangle 1">
            <a:extLst>
              <a:ext uri="{FF2B5EF4-FFF2-40B4-BE49-F238E27FC236}">
                <a16:creationId xmlns:a16="http://schemas.microsoft.com/office/drawing/2014/main" id="{CE099364-0731-2340-9444-75D40A76113D}"/>
              </a:ext>
            </a:extLst>
          </p:cNvPr>
          <p:cNvSpPr/>
          <p:nvPr/>
        </p:nvSpPr>
        <p:spPr>
          <a:xfrm>
            <a:off x="590889" y="207601"/>
            <a:ext cx="3981111" cy="4647426"/>
          </a:xfrm>
          <a:prstGeom prst="rect">
            <a:avLst/>
          </a:prstGeom>
        </p:spPr>
        <p:txBody>
          <a:bodyPr wrap="square">
            <a:spAutoFit/>
          </a:bodyPr>
          <a:lstStyle/>
          <a:p>
            <a:pPr algn="justLow"/>
            <a:endParaRPr lang="en-US" sz="2800" dirty="0"/>
          </a:p>
          <a:p>
            <a:pPr algn="justLow"/>
            <a:endParaRPr lang="en-US" sz="2800" dirty="0"/>
          </a:p>
          <a:p>
            <a:pPr algn="justLow"/>
            <a:r>
              <a:rPr lang="en-US" sz="2000" dirty="0"/>
              <a:t>For example, someone sent an email to a coworker regarding a new work schedule, and they missed it the first time. He followed up the next day and received no response. This type of poor communication can lead to frustration at work. Not only will you experience disagreement in the future, but it will also have an impact on your professional relationships.</a:t>
            </a:r>
            <a:endParaRPr lang="x-none" sz="4000" dirty="0"/>
          </a:p>
        </p:txBody>
      </p:sp>
      <p:sp>
        <p:nvSpPr>
          <p:cNvPr id="10" name="TextBox 9">
            <a:extLst>
              <a:ext uri="{FF2B5EF4-FFF2-40B4-BE49-F238E27FC236}">
                <a16:creationId xmlns:a16="http://schemas.microsoft.com/office/drawing/2014/main" id="{54F87C4F-28B8-5B44-ADAF-CD36BC26E869}"/>
              </a:ext>
            </a:extLst>
          </p:cNvPr>
          <p:cNvSpPr txBox="1"/>
          <p:nvPr/>
        </p:nvSpPr>
        <p:spPr>
          <a:xfrm>
            <a:off x="8707906" y="4754169"/>
            <a:ext cx="398288" cy="307777"/>
          </a:xfrm>
          <a:prstGeom prst="rect">
            <a:avLst/>
          </a:prstGeom>
          <a:noFill/>
        </p:spPr>
        <p:txBody>
          <a:bodyPr wrap="square" rtlCol="0">
            <a:spAutoFit/>
          </a:bodyPr>
          <a:lstStyle/>
          <a:p>
            <a:pPr algn="r"/>
            <a:r>
              <a:rPr lang="x-none" dirty="0"/>
              <a:t>10</a:t>
            </a:r>
          </a:p>
        </p:txBody>
      </p:sp>
      <p:pic>
        <p:nvPicPr>
          <p:cNvPr id="5" name="Picture 4">
            <a:extLst>
              <a:ext uri="{FF2B5EF4-FFF2-40B4-BE49-F238E27FC236}">
                <a16:creationId xmlns:a16="http://schemas.microsoft.com/office/drawing/2014/main" id="{7F3A2A4F-947F-8B4D-AFD7-42CA99349E71}"/>
              </a:ext>
            </a:extLst>
          </p:cNvPr>
          <p:cNvPicPr>
            <a:picLocks noChangeAspect="1"/>
          </p:cNvPicPr>
          <p:nvPr/>
        </p:nvPicPr>
        <p:blipFill>
          <a:blip r:embed="rId3"/>
          <a:stretch>
            <a:fillRect/>
          </a:stretch>
        </p:blipFill>
        <p:spPr>
          <a:xfrm>
            <a:off x="4707909" y="809730"/>
            <a:ext cx="3749044" cy="3737521"/>
          </a:xfrm>
          <a:prstGeom prst="rect">
            <a:avLst/>
          </a:prstGeom>
        </p:spPr>
      </p:pic>
      <p:sp>
        <p:nvSpPr>
          <p:cNvPr id="6" name="Rectangle 5">
            <a:extLst>
              <a:ext uri="{FF2B5EF4-FFF2-40B4-BE49-F238E27FC236}">
                <a16:creationId xmlns:a16="http://schemas.microsoft.com/office/drawing/2014/main" id="{DEE17046-BF77-6848-8337-15BE563AB6E7}"/>
              </a:ext>
            </a:extLst>
          </p:cNvPr>
          <p:cNvSpPr/>
          <p:nvPr/>
        </p:nvSpPr>
        <p:spPr>
          <a:xfrm>
            <a:off x="4458461" y="4517611"/>
            <a:ext cx="4448589" cy="461665"/>
          </a:xfrm>
          <a:prstGeom prst="rect">
            <a:avLst/>
          </a:prstGeom>
        </p:spPr>
        <p:txBody>
          <a:bodyPr wrap="square">
            <a:spAutoFit/>
          </a:bodyPr>
          <a:lstStyle/>
          <a:p>
            <a:r>
              <a:rPr lang="en-US" sz="800" i="1" dirty="0"/>
              <a:t>Poor communication hurts performance</a:t>
            </a:r>
            <a:r>
              <a:rPr lang="en-US" sz="800" dirty="0"/>
              <a:t>. CFA Institute Enterprising Investor. (2016, October 11). Retrieved December 22, 2021, from https://</a:t>
            </a:r>
            <a:r>
              <a:rPr lang="en-US" sz="800" dirty="0" err="1"/>
              <a:t>blogs.cfainstitute.org</a:t>
            </a:r>
            <a:r>
              <a:rPr lang="en-US" sz="800" dirty="0"/>
              <a:t>/investor/2016/10/10/poor-communication-hurts-performance/ </a:t>
            </a:r>
          </a:p>
        </p:txBody>
      </p:sp>
    </p:spTree>
    <p:extLst>
      <p:ext uri="{BB962C8B-B14F-4D97-AF65-F5344CB8AC3E}">
        <p14:creationId xmlns:p14="http://schemas.microsoft.com/office/powerpoint/2010/main" val="675151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9" name="Google Shape;329;p36"/>
          <p:cNvSpPr txBox="1">
            <a:spLocks noGrp="1"/>
          </p:cNvSpPr>
          <p:nvPr>
            <p:ph type="title" idx="5"/>
          </p:nvPr>
        </p:nvSpPr>
        <p:spPr>
          <a:xfrm>
            <a:off x="986118" y="207601"/>
            <a:ext cx="7443582" cy="1019308"/>
          </a:xfrm>
          <a:prstGeom prst="rect">
            <a:avLst/>
          </a:prstGeom>
        </p:spPr>
        <p:txBody>
          <a:bodyPr spcFirstLastPara="1" wrap="square" lIns="91425" tIns="91425" rIns="91425" bIns="91425" anchor="t" anchorCtr="0">
            <a:noAutofit/>
          </a:bodyPr>
          <a:lstStyle/>
          <a:p>
            <a:r>
              <a:rPr lang="en-US" b="1" cap="all" dirty="0">
                <a:solidFill>
                  <a:srgbClr val="0070C0"/>
                </a:solidFill>
              </a:rPr>
              <a:t>4- </a:t>
            </a:r>
            <a:r>
              <a:rPr lang="en-US" b="1" cap="all" dirty="0"/>
              <a:t>DIFFERENT INTERESTS</a:t>
            </a:r>
            <a:br>
              <a:rPr lang="en-US" b="1" cap="all" dirty="0"/>
            </a:br>
            <a:r>
              <a:rPr lang="en-US" b="1" cap="all" dirty="0"/>
              <a:t/>
            </a:r>
            <a:br>
              <a:rPr lang="en-US" b="1" cap="all" dirty="0"/>
            </a:br>
            <a:r>
              <a:rPr lang="en-US" b="1" cap="all" dirty="0"/>
              <a:t/>
            </a:r>
            <a:br>
              <a:rPr lang="en-US" b="1" cap="all" dirty="0"/>
            </a:br>
            <a:r>
              <a:rPr lang="en-US" b="1" cap="all" dirty="0">
                <a:solidFill>
                  <a:srgbClr val="0070C0"/>
                </a:solidFill>
              </a:rPr>
              <a:t/>
            </a:r>
            <a:br>
              <a:rPr lang="en-US" b="1" cap="all" dirty="0">
                <a:solidFill>
                  <a:srgbClr val="0070C0"/>
                </a:solidFill>
              </a:rPr>
            </a:br>
            <a:endParaRPr lang="en-US" dirty="0"/>
          </a:p>
        </p:txBody>
      </p:sp>
      <p:sp>
        <p:nvSpPr>
          <p:cNvPr id="330" name="Google Shape;330;p36"/>
          <p:cNvSpPr/>
          <p:nvPr/>
        </p:nvSpPr>
        <p:spPr>
          <a:xfrm>
            <a:off x="-2503337" y="1118625"/>
            <a:ext cx="526075" cy="527975"/>
          </a:xfrm>
          <a:custGeom>
            <a:avLst/>
            <a:gdLst/>
            <a:ahLst/>
            <a:cxnLst/>
            <a:rect l="l" t="t" r="r" b="b"/>
            <a:pathLst>
              <a:path w="21043" h="21119" extrusionOk="0">
                <a:moveTo>
                  <a:pt x="21043" y="1"/>
                </a:moveTo>
                <a:lnTo>
                  <a:pt x="21043" y="1"/>
                </a:lnTo>
                <a:cubicBezTo>
                  <a:pt x="20133" y="1025"/>
                  <a:pt x="19488" y="2238"/>
                  <a:pt x="19109" y="3527"/>
                </a:cubicBezTo>
                <a:cubicBezTo>
                  <a:pt x="18654" y="4816"/>
                  <a:pt x="18351" y="6105"/>
                  <a:pt x="17934" y="7394"/>
                </a:cubicBezTo>
                <a:cubicBezTo>
                  <a:pt x="17555" y="8645"/>
                  <a:pt x="17100" y="9896"/>
                  <a:pt x="16531" y="11110"/>
                </a:cubicBezTo>
                <a:cubicBezTo>
                  <a:pt x="15356" y="13498"/>
                  <a:pt x="13422" y="15432"/>
                  <a:pt x="11072" y="16607"/>
                </a:cubicBezTo>
                <a:cubicBezTo>
                  <a:pt x="9858" y="17214"/>
                  <a:pt x="8645" y="17707"/>
                  <a:pt x="7356" y="18086"/>
                </a:cubicBezTo>
                <a:cubicBezTo>
                  <a:pt x="6105" y="18465"/>
                  <a:pt x="4778" y="18806"/>
                  <a:pt x="3527" y="19223"/>
                </a:cubicBezTo>
                <a:cubicBezTo>
                  <a:pt x="2200" y="19602"/>
                  <a:pt x="1024" y="20247"/>
                  <a:pt x="1" y="21119"/>
                </a:cubicBezTo>
                <a:cubicBezTo>
                  <a:pt x="1062" y="20323"/>
                  <a:pt x="2276" y="19754"/>
                  <a:pt x="3565" y="19451"/>
                </a:cubicBezTo>
                <a:cubicBezTo>
                  <a:pt x="4854" y="19072"/>
                  <a:pt x="6181" y="18768"/>
                  <a:pt x="7470" y="18427"/>
                </a:cubicBezTo>
                <a:cubicBezTo>
                  <a:pt x="8759" y="18048"/>
                  <a:pt x="10048" y="17593"/>
                  <a:pt x="11261" y="16986"/>
                </a:cubicBezTo>
                <a:cubicBezTo>
                  <a:pt x="12474" y="16380"/>
                  <a:pt x="13612" y="15583"/>
                  <a:pt x="14560" y="14636"/>
                </a:cubicBezTo>
                <a:cubicBezTo>
                  <a:pt x="16493" y="12626"/>
                  <a:pt x="17593" y="10048"/>
                  <a:pt x="18275" y="7470"/>
                </a:cubicBezTo>
                <a:cubicBezTo>
                  <a:pt x="18616" y="6143"/>
                  <a:pt x="18920" y="4854"/>
                  <a:pt x="19299" y="3565"/>
                </a:cubicBezTo>
                <a:cubicBezTo>
                  <a:pt x="19640" y="2276"/>
                  <a:pt x="20209" y="1062"/>
                  <a:pt x="210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6" name="Google Shape;218;p32">
            <a:extLst>
              <a:ext uri="{FF2B5EF4-FFF2-40B4-BE49-F238E27FC236}">
                <a16:creationId xmlns:a16="http://schemas.microsoft.com/office/drawing/2014/main" id="{374BD8D6-683C-8E43-AA49-3F580EB87959}"/>
              </a:ext>
            </a:extLst>
          </p:cNvPr>
          <p:cNvGrpSpPr/>
          <p:nvPr/>
        </p:nvGrpSpPr>
        <p:grpSpPr>
          <a:xfrm>
            <a:off x="261280" y="123182"/>
            <a:ext cx="724838" cy="1023336"/>
            <a:chOff x="2615975" y="4376050"/>
            <a:chExt cx="1187675" cy="1676775"/>
          </a:xfrm>
        </p:grpSpPr>
        <p:sp>
          <p:nvSpPr>
            <p:cNvPr id="57" name="Google Shape;219;p32">
              <a:extLst>
                <a:ext uri="{FF2B5EF4-FFF2-40B4-BE49-F238E27FC236}">
                  <a16:creationId xmlns:a16="http://schemas.microsoft.com/office/drawing/2014/main" id="{3D6F98A8-2EE6-7F47-886C-85B688E97583}"/>
                </a:ext>
              </a:extLst>
            </p:cNvPr>
            <p:cNvSpPr/>
            <p:nvPr/>
          </p:nvSpPr>
          <p:spPr>
            <a:xfrm>
              <a:off x="3299375" y="5537175"/>
              <a:ext cx="468275" cy="468250"/>
            </a:xfrm>
            <a:custGeom>
              <a:avLst/>
              <a:gdLst/>
              <a:ahLst/>
              <a:cxnLst/>
              <a:rect l="l" t="t" r="r" b="b"/>
              <a:pathLst>
                <a:path w="18731" h="18730" extrusionOk="0">
                  <a:moveTo>
                    <a:pt x="266" y="18730"/>
                  </a:moveTo>
                  <a:lnTo>
                    <a:pt x="18730" y="228"/>
                  </a:lnTo>
                  <a:cubicBezTo>
                    <a:pt x="18730" y="228"/>
                    <a:pt x="10048" y="0"/>
                    <a:pt x="5005" y="5005"/>
                  </a:cubicBezTo>
                  <a:cubicBezTo>
                    <a:pt x="1" y="10010"/>
                    <a:pt x="266" y="18730"/>
                    <a:pt x="266" y="1873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20;p32">
              <a:extLst>
                <a:ext uri="{FF2B5EF4-FFF2-40B4-BE49-F238E27FC236}">
                  <a16:creationId xmlns:a16="http://schemas.microsoft.com/office/drawing/2014/main" id="{6D59BFA8-5CB0-204A-9C28-3622ABDECC95}"/>
                </a:ext>
              </a:extLst>
            </p:cNvPr>
            <p:cNvSpPr/>
            <p:nvPr/>
          </p:nvSpPr>
          <p:spPr>
            <a:xfrm>
              <a:off x="2615975" y="4376050"/>
              <a:ext cx="1187675" cy="1676775"/>
            </a:xfrm>
            <a:custGeom>
              <a:avLst/>
              <a:gdLst/>
              <a:ahLst/>
              <a:cxnLst/>
              <a:rect l="l" t="t" r="r" b="b"/>
              <a:pathLst>
                <a:path w="47507" h="67071" extrusionOk="0">
                  <a:moveTo>
                    <a:pt x="37384" y="1"/>
                  </a:moveTo>
                  <a:lnTo>
                    <a:pt x="10124" y="1"/>
                  </a:lnTo>
                  <a:cubicBezTo>
                    <a:pt x="4550" y="1"/>
                    <a:pt x="1" y="4513"/>
                    <a:pt x="1" y="10124"/>
                  </a:cubicBezTo>
                  <a:lnTo>
                    <a:pt x="1" y="42919"/>
                  </a:lnTo>
                  <a:cubicBezTo>
                    <a:pt x="1" y="55507"/>
                    <a:pt x="9821" y="65895"/>
                    <a:pt x="22370" y="66616"/>
                  </a:cubicBezTo>
                  <a:cubicBezTo>
                    <a:pt x="31697" y="67070"/>
                    <a:pt x="27337" y="58957"/>
                    <a:pt x="33555" y="52739"/>
                  </a:cubicBezTo>
                  <a:cubicBezTo>
                    <a:pt x="39469" y="46862"/>
                    <a:pt x="47052" y="50388"/>
                    <a:pt x="47507" y="42919"/>
                  </a:cubicBezTo>
                  <a:lnTo>
                    <a:pt x="47507" y="10124"/>
                  </a:lnTo>
                  <a:cubicBezTo>
                    <a:pt x="47507" y="4513"/>
                    <a:pt x="42957" y="1"/>
                    <a:pt x="37384" y="1"/>
                  </a:cubicBezTo>
                  <a:close/>
                </a:path>
              </a:pathLst>
            </a:custGeom>
            <a:solidFill>
              <a:schemeClr val="accent1"/>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21;p32">
              <a:extLst>
                <a:ext uri="{FF2B5EF4-FFF2-40B4-BE49-F238E27FC236}">
                  <a16:creationId xmlns:a16="http://schemas.microsoft.com/office/drawing/2014/main" id="{34A2C331-2C67-F446-AB40-6AAD69702367}"/>
                </a:ext>
              </a:extLst>
            </p:cNvPr>
            <p:cNvSpPr/>
            <p:nvPr/>
          </p:nvSpPr>
          <p:spPr>
            <a:xfrm>
              <a:off x="3306025" y="5545700"/>
              <a:ext cx="458775" cy="459725"/>
            </a:xfrm>
            <a:custGeom>
              <a:avLst/>
              <a:gdLst/>
              <a:ahLst/>
              <a:cxnLst/>
              <a:rect l="l" t="t" r="r" b="b"/>
              <a:pathLst>
                <a:path w="18351" h="18389" extrusionOk="0">
                  <a:moveTo>
                    <a:pt x="18350" y="1"/>
                  </a:moveTo>
                  <a:cubicBezTo>
                    <a:pt x="17403" y="683"/>
                    <a:pt x="16341" y="1138"/>
                    <a:pt x="15204" y="1328"/>
                  </a:cubicBezTo>
                  <a:cubicBezTo>
                    <a:pt x="14104" y="1669"/>
                    <a:pt x="12967" y="1934"/>
                    <a:pt x="11867" y="2275"/>
                  </a:cubicBezTo>
                  <a:cubicBezTo>
                    <a:pt x="10730" y="2655"/>
                    <a:pt x="9630" y="3110"/>
                    <a:pt x="8607" y="3678"/>
                  </a:cubicBezTo>
                  <a:cubicBezTo>
                    <a:pt x="6521" y="4854"/>
                    <a:pt x="4815" y="6560"/>
                    <a:pt x="3640" y="8645"/>
                  </a:cubicBezTo>
                  <a:cubicBezTo>
                    <a:pt x="3071" y="9669"/>
                    <a:pt x="2616" y="10768"/>
                    <a:pt x="2275" y="11906"/>
                  </a:cubicBezTo>
                  <a:cubicBezTo>
                    <a:pt x="1934" y="13005"/>
                    <a:pt x="1668" y="14142"/>
                    <a:pt x="1327" y="15242"/>
                  </a:cubicBezTo>
                  <a:cubicBezTo>
                    <a:pt x="1100" y="16379"/>
                    <a:pt x="645" y="17441"/>
                    <a:pt x="0" y="18389"/>
                  </a:cubicBezTo>
                  <a:cubicBezTo>
                    <a:pt x="796" y="17555"/>
                    <a:pt x="1441" y="16493"/>
                    <a:pt x="1782" y="15394"/>
                  </a:cubicBezTo>
                  <a:cubicBezTo>
                    <a:pt x="2123" y="14256"/>
                    <a:pt x="2389" y="13119"/>
                    <a:pt x="2730" y="12019"/>
                  </a:cubicBezTo>
                  <a:cubicBezTo>
                    <a:pt x="3071" y="10920"/>
                    <a:pt x="3488" y="9858"/>
                    <a:pt x="4057" y="8872"/>
                  </a:cubicBezTo>
                  <a:cubicBezTo>
                    <a:pt x="5194" y="6863"/>
                    <a:pt x="6825" y="5195"/>
                    <a:pt x="8834" y="4095"/>
                  </a:cubicBezTo>
                  <a:cubicBezTo>
                    <a:pt x="9820" y="3527"/>
                    <a:pt x="10881" y="3072"/>
                    <a:pt x="11981" y="2730"/>
                  </a:cubicBezTo>
                  <a:cubicBezTo>
                    <a:pt x="13080" y="2389"/>
                    <a:pt x="14218" y="2124"/>
                    <a:pt x="15317" y="1783"/>
                  </a:cubicBezTo>
                  <a:cubicBezTo>
                    <a:pt x="16455" y="1441"/>
                    <a:pt x="17478" y="835"/>
                    <a:pt x="18350"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Rectangle 1">
            <a:extLst>
              <a:ext uri="{FF2B5EF4-FFF2-40B4-BE49-F238E27FC236}">
                <a16:creationId xmlns:a16="http://schemas.microsoft.com/office/drawing/2014/main" id="{CE099364-0731-2340-9444-75D40A76113D}"/>
              </a:ext>
            </a:extLst>
          </p:cNvPr>
          <p:cNvSpPr/>
          <p:nvPr/>
        </p:nvSpPr>
        <p:spPr>
          <a:xfrm>
            <a:off x="261280" y="207601"/>
            <a:ext cx="3981111" cy="3847207"/>
          </a:xfrm>
          <a:prstGeom prst="rect">
            <a:avLst/>
          </a:prstGeom>
        </p:spPr>
        <p:txBody>
          <a:bodyPr wrap="square">
            <a:spAutoFit/>
          </a:bodyPr>
          <a:lstStyle/>
          <a:p>
            <a:pPr algn="justLow"/>
            <a:endParaRPr lang="en-US" sz="2800" dirty="0"/>
          </a:p>
          <a:p>
            <a:pPr algn="justLow"/>
            <a:endParaRPr lang="en-US" sz="4800" dirty="0"/>
          </a:p>
          <a:p>
            <a:pPr algn="justLow"/>
            <a:r>
              <a:rPr lang="en-US" sz="2800" dirty="0"/>
              <a:t>Different interests can cause interpersonal conflicts, especially when they come at the expense of someone else's.</a:t>
            </a:r>
            <a:endParaRPr lang="x-none" sz="6600" dirty="0"/>
          </a:p>
        </p:txBody>
      </p:sp>
      <p:sp>
        <p:nvSpPr>
          <p:cNvPr id="9" name="TextBox 8">
            <a:extLst>
              <a:ext uri="{FF2B5EF4-FFF2-40B4-BE49-F238E27FC236}">
                <a16:creationId xmlns:a16="http://schemas.microsoft.com/office/drawing/2014/main" id="{3878C456-E01B-7C4A-A937-D740B3BDD706}"/>
              </a:ext>
            </a:extLst>
          </p:cNvPr>
          <p:cNvSpPr txBox="1"/>
          <p:nvPr/>
        </p:nvSpPr>
        <p:spPr>
          <a:xfrm>
            <a:off x="8707906" y="4754169"/>
            <a:ext cx="398288" cy="307777"/>
          </a:xfrm>
          <a:prstGeom prst="rect">
            <a:avLst/>
          </a:prstGeom>
          <a:noFill/>
        </p:spPr>
        <p:txBody>
          <a:bodyPr wrap="square" rtlCol="0">
            <a:spAutoFit/>
          </a:bodyPr>
          <a:lstStyle/>
          <a:p>
            <a:pPr algn="r"/>
            <a:r>
              <a:rPr lang="x-none" dirty="0"/>
              <a:t>11</a:t>
            </a:r>
          </a:p>
        </p:txBody>
      </p:sp>
      <p:pic>
        <p:nvPicPr>
          <p:cNvPr id="4" name="Picture 3">
            <a:extLst>
              <a:ext uri="{FF2B5EF4-FFF2-40B4-BE49-F238E27FC236}">
                <a16:creationId xmlns:a16="http://schemas.microsoft.com/office/drawing/2014/main" id="{993B02A0-53B4-954E-B2D5-82DBDCB681CA}"/>
              </a:ext>
            </a:extLst>
          </p:cNvPr>
          <p:cNvPicPr>
            <a:picLocks noChangeAspect="1"/>
          </p:cNvPicPr>
          <p:nvPr/>
        </p:nvPicPr>
        <p:blipFill>
          <a:blip r:embed="rId3"/>
          <a:stretch>
            <a:fillRect/>
          </a:stretch>
        </p:blipFill>
        <p:spPr>
          <a:xfrm>
            <a:off x="4439176" y="771107"/>
            <a:ext cx="4443544" cy="3601286"/>
          </a:xfrm>
          <a:prstGeom prst="rect">
            <a:avLst/>
          </a:prstGeom>
        </p:spPr>
      </p:pic>
      <p:sp>
        <p:nvSpPr>
          <p:cNvPr id="5" name="Rectangle 4">
            <a:extLst>
              <a:ext uri="{FF2B5EF4-FFF2-40B4-BE49-F238E27FC236}">
                <a16:creationId xmlns:a16="http://schemas.microsoft.com/office/drawing/2014/main" id="{6117B297-74A6-6345-8524-907733806AD3}"/>
              </a:ext>
            </a:extLst>
          </p:cNvPr>
          <p:cNvSpPr/>
          <p:nvPr/>
        </p:nvSpPr>
        <p:spPr>
          <a:xfrm>
            <a:off x="4572000" y="4372393"/>
            <a:ext cx="4572000" cy="461665"/>
          </a:xfrm>
          <a:prstGeom prst="rect">
            <a:avLst/>
          </a:prstGeom>
        </p:spPr>
        <p:txBody>
          <a:bodyPr>
            <a:spAutoFit/>
          </a:bodyPr>
          <a:lstStyle/>
          <a:p>
            <a:r>
              <a:rPr lang="en-US" sz="1200" i="1" dirty="0"/>
              <a:t>Conflicts of interest</a:t>
            </a:r>
            <a:r>
              <a:rPr lang="en-US" sz="1200" dirty="0"/>
              <a:t>. MMPI. (2018, March 15). Retrieved December 22, 2021, from https://</a:t>
            </a:r>
            <a:r>
              <a:rPr lang="en-US" sz="1200" dirty="0" err="1"/>
              <a:t>mmpi.ie</a:t>
            </a:r>
            <a:r>
              <a:rPr lang="en-US" sz="1200" dirty="0"/>
              <a:t>/conflicts-of-interest/ </a:t>
            </a:r>
          </a:p>
        </p:txBody>
      </p:sp>
    </p:spTree>
    <p:extLst>
      <p:ext uri="{BB962C8B-B14F-4D97-AF65-F5344CB8AC3E}">
        <p14:creationId xmlns:p14="http://schemas.microsoft.com/office/powerpoint/2010/main" val="533185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9" name="Google Shape;329;p36"/>
          <p:cNvSpPr txBox="1">
            <a:spLocks noGrp="1"/>
          </p:cNvSpPr>
          <p:nvPr>
            <p:ph type="title" idx="5"/>
          </p:nvPr>
        </p:nvSpPr>
        <p:spPr>
          <a:xfrm>
            <a:off x="986118" y="207601"/>
            <a:ext cx="7443582" cy="1019308"/>
          </a:xfrm>
          <a:prstGeom prst="rect">
            <a:avLst/>
          </a:prstGeom>
        </p:spPr>
        <p:txBody>
          <a:bodyPr spcFirstLastPara="1" wrap="square" lIns="91425" tIns="91425" rIns="91425" bIns="91425" anchor="t" anchorCtr="0">
            <a:noAutofit/>
          </a:bodyPr>
          <a:lstStyle/>
          <a:p>
            <a:r>
              <a:rPr lang="en-US" b="1" cap="all" dirty="0">
                <a:solidFill>
                  <a:srgbClr val="0070C0"/>
                </a:solidFill>
              </a:rPr>
              <a:t>5- </a:t>
            </a:r>
            <a:r>
              <a:rPr lang="en-US" b="1" cap="all" dirty="0"/>
              <a:t>INCOMPATIBLE GOALS</a:t>
            </a:r>
            <a:br>
              <a:rPr lang="en-US" b="1" cap="all" dirty="0"/>
            </a:br>
            <a:r>
              <a:rPr lang="en-US" b="1" cap="all" dirty="0"/>
              <a:t/>
            </a:r>
            <a:br>
              <a:rPr lang="en-US" b="1" cap="all" dirty="0"/>
            </a:br>
            <a:r>
              <a:rPr lang="en-US" b="1" cap="all" dirty="0"/>
              <a:t/>
            </a:r>
            <a:br>
              <a:rPr lang="en-US" b="1" cap="all" dirty="0"/>
            </a:br>
            <a:r>
              <a:rPr lang="en-US" b="1" cap="all" dirty="0"/>
              <a:t/>
            </a:r>
            <a:br>
              <a:rPr lang="en-US" b="1" cap="all" dirty="0"/>
            </a:br>
            <a:r>
              <a:rPr lang="en-US" b="1" cap="all" dirty="0">
                <a:solidFill>
                  <a:srgbClr val="0070C0"/>
                </a:solidFill>
              </a:rPr>
              <a:t/>
            </a:r>
            <a:br>
              <a:rPr lang="en-US" b="1" cap="all" dirty="0">
                <a:solidFill>
                  <a:srgbClr val="0070C0"/>
                </a:solidFill>
              </a:rPr>
            </a:br>
            <a:endParaRPr lang="en-US" dirty="0"/>
          </a:p>
        </p:txBody>
      </p:sp>
      <p:sp>
        <p:nvSpPr>
          <p:cNvPr id="330" name="Google Shape;330;p36"/>
          <p:cNvSpPr/>
          <p:nvPr/>
        </p:nvSpPr>
        <p:spPr>
          <a:xfrm>
            <a:off x="-2503337" y="1118625"/>
            <a:ext cx="526075" cy="527975"/>
          </a:xfrm>
          <a:custGeom>
            <a:avLst/>
            <a:gdLst/>
            <a:ahLst/>
            <a:cxnLst/>
            <a:rect l="l" t="t" r="r" b="b"/>
            <a:pathLst>
              <a:path w="21043" h="21119" extrusionOk="0">
                <a:moveTo>
                  <a:pt x="21043" y="1"/>
                </a:moveTo>
                <a:lnTo>
                  <a:pt x="21043" y="1"/>
                </a:lnTo>
                <a:cubicBezTo>
                  <a:pt x="20133" y="1025"/>
                  <a:pt x="19488" y="2238"/>
                  <a:pt x="19109" y="3527"/>
                </a:cubicBezTo>
                <a:cubicBezTo>
                  <a:pt x="18654" y="4816"/>
                  <a:pt x="18351" y="6105"/>
                  <a:pt x="17934" y="7394"/>
                </a:cubicBezTo>
                <a:cubicBezTo>
                  <a:pt x="17555" y="8645"/>
                  <a:pt x="17100" y="9896"/>
                  <a:pt x="16531" y="11110"/>
                </a:cubicBezTo>
                <a:cubicBezTo>
                  <a:pt x="15356" y="13498"/>
                  <a:pt x="13422" y="15432"/>
                  <a:pt x="11072" y="16607"/>
                </a:cubicBezTo>
                <a:cubicBezTo>
                  <a:pt x="9858" y="17214"/>
                  <a:pt x="8645" y="17707"/>
                  <a:pt x="7356" y="18086"/>
                </a:cubicBezTo>
                <a:cubicBezTo>
                  <a:pt x="6105" y="18465"/>
                  <a:pt x="4778" y="18806"/>
                  <a:pt x="3527" y="19223"/>
                </a:cubicBezTo>
                <a:cubicBezTo>
                  <a:pt x="2200" y="19602"/>
                  <a:pt x="1024" y="20247"/>
                  <a:pt x="1" y="21119"/>
                </a:cubicBezTo>
                <a:cubicBezTo>
                  <a:pt x="1062" y="20323"/>
                  <a:pt x="2276" y="19754"/>
                  <a:pt x="3565" y="19451"/>
                </a:cubicBezTo>
                <a:cubicBezTo>
                  <a:pt x="4854" y="19072"/>
                  <a:pt x="6181" y="18768"/>
                  <a:pt x="7470" y="18427"/>
                </a:cubicBezTo>
                <a:cubicBezTo>
                  <a:pt x="8759" y="18048"/>
                  <a:pt x="10048" y="17593"/>
                  <a:pt x="11261" y="16986"/>
                </a:cubicBezTo>
                <a:cubicBezTo>
                  <a:pt x="12474" y="16380"/>
                  <a:pt x="13612" y="15583"/>
                  <a:pt x="14560" y="14636"/>
                </a:cubicBezTo>
                <a:cubicBezTo>
                  <a:pt x="16493" y="12626"/>
                  <a:pt x="17593" y="10048"/>
                  <a:pt x="18275" y="7470"/>
                </a:cubicBezTo>
                <a:cubicBezTo>
                  <a:pt x="18616" y="6143"/>
                  <a:pt x="18920" y="4854"/>
                  <a:pt x="19299" y="3565"/>
                </a:cubicBezTo>
                <a:cubicBezTo>
                  <a:pt x="19640" y="2276"/>
                  <a:pt x="20209" y="1062"/>
                  <a:pt x="210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6" name="Google Shape;218;p32">
            <a:extLst>
              <a:ext uri="{FF2B5EF4-FFF2-40B4-BE49-F238E27FC236}">
                <a16:creationId xmlns:a16="http://schemas.microsoft.com/office/drawing/2014/main" id="{374BD8D6-683C-8E43-AA49-3F580EB87959}"/>
              </a:ext>
            </a:extLst>
          </p:cNvPr>
          <p:cNvGrpSpPr/>
          <p:nvPr/>
        </p:nvGrpSpPr>
        <p:grpSpPr>
          <a:xfrm>
            <a:off x="261280" y="123182"/>
            <a:ext cx="724838" cy="1023336"/>
            <a:chOff x="2615975" y="4376050"/>
            <a:chExt cx="1187675" cy="1676775"/>
          </a:xfrm>
        </p:grpSpPr>
        <p:sp>
          <p:nvSpPr>
            <p:cNvPr id="57" name="Google Shape;219;p32">
              <a:extLst>
                <a:ext uri="{FF2B5EF4-FFF2-40B4-BE49-F238E27FC236}">
                  <a16:creationId xmlns:a16="http://schemas.microsoft.com/office/drawing/2014/main" id="{3D6F98A8-2EE6-7F47-886C-85B688E97583}"/>
                </a:ext>
              </a:extLst>
            </p:cNvPr>
            <p:cNvSpPr/>
            <p:nvPr/>
          </p:nvSpPr>
          <p:spPr>
            <a:xfrm>
              <a:off x="3299375" y="5537175"/>
              <a:ext cx="468275" cy="468250"/>
            </a:xfrm>
            <a:custGeom>
              <a:avLst/>
              <a:gdLst/>
              <a:ahLst/>
              <a:cxnLst/>
              <a:rect l="l" t="t" r="r" b="b"/>
              <a:pathLst>
                <a:path w="18731" h="18730" extrusionOk="0">
                  <a:moveTo>
                    <a:pt x="266" y="18730"/>
                  </a:moveTo>
                  <a:lnTo>
                    <a:pt x="18730" y="228"/>
                  </a:lnTo>
                  <a:cubicBezTo>
                    <a:pt x="18730" y="228"/>
                    <a:pt x="10048" y="0"/>
                    <a:pt x="5005" y="5005"/>
                  </a:cubicBezTo>
                  <a:cubicBezTo>
                    <a:pt x="1" y="10010"/>
                    <a:pt x="266" y="18730"/>
                    <a:pt x="266" y="1873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20;p32">
              <a:extLst>
                <a:ext uri="{FF2B5EF4-FFF2-40B4-BE49-F238E27FC236}">
                  <a16:creationId xmlns:a16="http://schemas.microsoft.com/office/drawing/2014/main" id="{6D59BFA8-5CB0-204A-9C28-3622ABDECC95}"/>
                </a:ext>
              </a:extLst>
            </p:cNvPr>
            <p:cNvSpPr/>
            <p:nvPr/>
          </p:nvSpPr>
          <p:spPr>
            <a:xfrm>
              <a:off x="2615975" y="4376050"/>
              <a:ext cx="1187675" cy="1676775"/>
            </a:xfrm>
            <a:custGeom>
              <a:avLst/>
              <a:gdLst/>
              <a:ahLst/>
              <a:cxnLst/>
              <a:rect l="l" t="t" r="r" b="b"/>
              <a:pathLst>
                <a:path w="47507" h="67071" extrusionOk="0">
                  <a:moveTo>
                    <a:pt x="37384" y="1"/>
                  </a:moveTo>
                  <a:lnTo>
                    <a:pt x="10124" y="1"/>
                  </a:lnTo>
                  <a:cubicBezTo>
                    <a:pt x="4550" y="1"/>
                    <a:pt x="1" y="4513"/>
                    <a:pt x="1" y="10124"/>
                  </a:cubicBezTo>
                  <a:lnTo>
                    <a:pt x="1" y="42919"/>
                  </a:lnTo>
                  <a:cubicBezTo>
                    <a:pt x="1" y="55507"/>
                    <a:pt x="9821" y="65895"/>
                    <a:pt x="22370" y="66616"/>
                  </a:cubicBezTo>
                  <a:cubicBezTo>
                    <a:pt x="31697" y="67070"/>
                    <a:pt x="27337" y="58957"/>
                    <a:pt x="33555" y="52739"/>
                  </a:cubicBezTo>
                  <a:cubicBezTo>
                    <a:pt x="39469" y="46862"/>
                    <a:pt x="47052" y="50388"/>
                    <a:pt x="47507" y="42919"/>
                  </a:cubicBezTo>
                  <a:lnTo>
                    <a:pt x="47507" y="10124"/>
                  </a:lnTo>
                  <a:cubicBezTo>
                    <a:pt x="47507" y="4513"/>
                    <a:pt x="42957" y="1"/>
                    <a:pt x="37384" y="1"/>
                  </a:cubicBezTo>
                  <a:close/>
                </a:path>
              </a:pathLst>
            </a:custGeom>
            <a:solidFill>
              <a:schemeClr val="accent1"/>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21;p32">
              <a:extLst>
                <a:ext uri="{FF2B5EF4-FFF2-40B4-BE49-F238E27FC236}">
                  <a16:creationId xmlns:a16="http://schemas.microsoft.com/office/drawing/2014/main" id="{34A2C331-2C67-F446-AB40-6AAD69702367}"/>
                </a:ext>
              </a:extLst>
            </p:cNvPr>
            <p:cNvSpPr/>
            <p:nvPr/>
          </p:nvSpPr>
          <p:spPr>
            <a:xfrm>
              <a:off x="3306025" y="5545700"/>
              <a:ext cx="458775" cy="459725"/>
            </a:xfrm>
            <a:custGeom>
              <a:avLst/>
              <a:gdLst/>
              <a:ahLst/>
              <a:cxnLst/>
              <a:rect l="l" t="t" r="r" b="b"/>
              <a:pathLst>
                <a:path w="18351" h="18389" extrusionOk="0">
                  <a:moveTo>
                    <a:pt x="18350" y="1"/>
                  </a:moveTo>
                  <a:cubicBezTo>
                    <a:pt x="17403" y="683"/>
                    <a:pt x="16341" y="1138"/>
                    <a:pt x="15204" y="1328"/>
                  </a:cubicBezTo>
                  <a:cubicBezTo>
                    <a:pt x="14104" y="1669"/>
                    <a:pt x="12967" y="1934"/>
                    <a:pt x="11867" y="2275"/>
                  </a:cubicBezTo>
                  <a:cubicBezTo>
                    <a:pt x="10730" y="2655"/>
                    <a:pt x="9630" y="3110"/>
                    <a:pt x="8607" y="3678"/>
                  </a:cubicBezTo>
                  <a:cubicBezTo>
                    <a:pt x="6521" y="4854"/>
                    <a:pt x="4815" y="6560"/>
                    <a:pt x="3640" y="8645"/>
                  </a:cubicBezTo>
                  <a:cubicBezTo>
                    <a:pt x="3071" y="9669"/>
                    <a:pt x="2616" y="10768"/>
                    <a:pt x="2275" y="11906"/>
                  </a:cubicBezTo>
                  <a:cubicBezTo>
                    <a:pt x="1934" y="13005"/>
                    <a:pt x="1668" y="14142"/>
                    <a:pt x="1327" y="15242"/>
                  </a:cubicBezTo>
                  <a:cubicBezTo>
                    <a:pt x="1100" y="16379"/>
                    <a:pt x="645" y="17441"/>
                    <a:pt x="0" y="18389"/>
                  </a:cubicBezTo>
                  <a:cubicBezTo>
                    <a:pt x="796" y="17555"/>
                    <a:pt x="1441" y="16493"/>
                    <a:pt x="1782" y="15394"/>
                  </a:cubicBezTo>
                  <a:cubicBezTo>
                    <a:pt x="2123" y="14256"/>
                    <a:pt x="2389" y="13119"/>
                    <a:pt x="2730" y="12019"/>
                  </a:cubicBezTo>
                  <a:cubicBezTo>
                    <a:pt x="3071" y="10920"/>
                    <a:pt x="3488" y="9858"/>
                    <a:pt x="4057" y="8872"/>
                  </a:cubicBezTo>
                  <a:cubicBezTo>
                    <a:pt x="5194" y="6863"/>
                    <a:pt x="6825" y="5195"/>
                    <a:pt x="8834" y="4095"/>
                  </a:cubicBezTo>
                  <a:cubicBezTo>
                    <a:pt x="9820" y="3527"/>
                    <a:pt x="10881" y="3072"/>
                    <a:pt x="11981" y="2730"/>
                  </a:cubicBezTo>
                  <a:cubicBezTo>
                    <a:pt x="13080" y="2389"/>
                    <a:pt x="14218" y="2124"/>
                    <a:pt x="15317" y="1783"/>
                  </a:cubicBezTo>
                  <a:cubicBezTo>
                    <a:pt x="16455" y="1441"/>
                    <a:pt x="17478" y="835"/>
                    <a:pt x="18350"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Rectangle 1">
            <a:extLst>
              <a:ext uri="{FF2B5EF4-FFF2-40B4-BE49-F238E27FC236}">
                <a16:creationId xmlns:a16="http://schemas.microsoft.com/office/drawing/2014/main" id="{CE099364-0731-2340-9444-75D40A76113D}"/>
              </a:ext>
            </a:extLst>
          </p:cNvPr>
          <p:cNvSpPr/>
          <p:nvPr/>
        </p:nvSpPr>
        <p:spPr>
          <a:xfrm>
            <a:off x="196003" y="719360"/>
            <a:ext cx="5118794" cy="4216539"/>
          </a:xfrm>
          <a:prstGeom prst="rect">
            <a:avLst/>
          </a:prstGeom>
        </p:spPr>
        <p:txBody>
          <a:bodyPr wrap="square">
            <a:spAutoFit/>
          </a:bodyPr>
          <a:lstStyle/>
          <a:p>
            <a:pPr algn="justLow"/>
            <a:endParaRPr lang="en-US" sz="2800" dirty="0"/>
          </a:p>
          <a:p>
            <a:pPr algn="justLow"/>
            <a:r>
              <a:rPr lang="en-US" sz="2400" dirty="0"/>
              <a:t>To avoid conflict, personal aspirations should be linked with organizational goals. Different interests are the source of incompatible goals. If you and your coworker share similar objectives, you'll be more willing to collaborate to obtain better results. If your definition of success is different, it will almost always lead to conflict.</a:t>
            </a:r>
            <a:endParaRPr lang="x-none" sz="9600" dirty="0"/>
          </a:p>
        </p:txBody>
      </p:sp>
      <p:sp>
        <p:nvSpPr>
          <p:cNvPr id="9" name="TextBox 8">
            <a:extLst>
              <a:ext uri="{FF2B5EF4-FFF2-40B4-BE49-F238E27FC236}">
                <a16:creationId xmlns:a16="http://schemas.microsoft.com/office/drawing/2014/main" id="{6F8CDE3E-94A2-BB40-A32A-845BEED3A238}"/>
              </a:ext>
            </a:extLst>
          </p:cNvPr>
          <p:cNvSpPr txBox="1"/>
          <p:nvPr/>
        </p:nvSpPr>
        <p:spPr>
          <a:xfrm>
            <a:off x="8707906" y="4754169"/>
            <a:ext cx="398288" cy="307777"/>
          </a:xfrm>
          <a:prstGeom prst="rect">
            <a:avLst/>
          </a:prstGeom>
          <a:noFill/>
        </p:spPr>
        <p:txBody>
          <a:bodyPr wrap="square" rtlCol="0">
            <a:spAutoFit/>
          </a:bodyPr>
          <a:lstStyle/>
          <a:p>
            <a:pPr algn="r"/>
            <a:r>
              <a:rPr lang="x-none" dirty="0"/>
              <a:t>12</a:t>
            </a:r>
          </a:p>
        </p:txBody>
      </p:sp>
      <p:pic>
        <p:nvPicPr>
          <p:cNvPr id="4" name="Picture 3">
            <a:extLst>
              <a:ext uri="{FF2B5EF4-FFF2-40B4-BE49-F238E27FC236}">
                <a16:creationId xmlns:a16="http://schemas.microsoft.com/office/drawing/2014/main" id="{999E0411-0754-D342-AB35-A8B5970156BB}"/>
              </a:ext>
            </a:extLst>
          </p:cNvPr>
          <p:cNvPicPr>
            <a:picLocks noChangeAspect="1"/>
          </p:cNvPicPr>
          <p:nvPr/>
        </p:nvPicPr>
        <p:blipFill>
          <a:blip r:embed="rId3"/>
          <a:stretch>
            <a:fillRect/>
          </a:stretch>
        </p:blipFill>
        <p:spPr>
          <a:xfrm>
            <a:off x="5586440" y="717255"/>
            <a:ext cx="3472405" cy="3706885"/>
          </a:xfrm>
          <a:prstGeom prst="rect">
            <a:avLst/>
          </a:prstGeom>
        </p:spPr>
      </p:pic>
      <p:sp>
        <p:nvSpPr>
          <p:cNvPr id="5" name="Rectangle 4">
            <a:extLst>
              <a:ext uri="{FF2B5EF4-FFF2-40B4-BE49-F238E27FC236}">
                <a16:creationId xmlns:a16="http://schemas.microsoft.com/office/drawing/2014/main" id="{766BA4C5-8B98-A84E-BEF8-A3DF0A6DB1B4}"/>
              </a:ext>
            </a:extLst>
          </p:cNvPr>
          <p:cNvSpPr/>
          <p:nvPr/>
        </p:nvSpPr>
        <p:spPr>
          <a:xfrm>
            <a:off x="4805837" y="4500253"/>
            <a:ext cx="4572000" cy="507831"/>
          </a:xfrm>
          <a:prstGeom prst="rect">
            <a:avLst/>
          </a:prstGeom>
        </p:spPr>
        <p:txBody>
          <a:bodyPr>
            <a:spAutoFit/>
          </a:bodyPr>
          <a:lstStyle/>
          <a:p>
            <a:r>
              <a:rPr lang="en-US" sz="900" dirty="0"/>
              <a:t>Admin, R. P. M. (2016, July 5). </a:t>
            </a:r>
            <a:r>
              <a:rPr lang="en-US" sz="900" i="1" dirty="0"/>
              <a:t>4 common sources of workplace conflict - resource performance management</a:t>
            </a:r>
            <a:r>
              <a:rPr lang="en-US" sz="900" dirty="0"/>
              <a:t>. RPM. Retrieved December 22, 2021, from https://</a:t>
            </a:r>
            <a:r>
              <a:rPr lang="en-US" sz="900" dirty="0" err="1"/>
              <a:t>rpmconsultancy.com</a:t>
            </a:r>
            <a:r>
              <a:rPr lang="en-US" sz="900" dirty="0"/>
              <a:t>/this-is-not-a-dispute/ </a:t>
            </a:r>
          </a:p>
        </p:txBody>
      </p:sp>
    </p:spTree>
    <p:extLst>
      <p:ext uri="{BB962C8B-B14F-4D97-AF65-F5344CB8AC3E}">
        <p14:creationId xmlns:p14="http://schemas.microsoft.com/office/powerpoint/2010/main" val="296261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821"/>
        <p:cNvGrpSpPr/>
        <p:nvPr/>
      </p:nvGrpSpPr>
      <p:grpSpPr>
        <a:xfrm>
          <a:off x="0" y="0"/>
          <a:ext cx="0" cy="0"/>
          <a:chOff x="0" y="0"/>
          <a:chExt cx="0" cy="0"/>
        </a:xfrm>
      </p:grpSpPr>
      <p:sp>
        <p:nvSpPr>
          <p:cNvPr id="822" name="Google Shape;822;p47"/>
          <p:cNvSpPr/>
          <p:nvPr/>
        </p:nvSpPr>
        <p:spPr>
          <a:xfrm>
            <a:off x="2198679" y="942978"/>
            <a:ext cx="4023600" cy="536400"/>
          </a:xfrm>
          <a:prstGeom prst="roundRect">
            <a:avLst>
              <a:gd name="adj" fmla="val 50000"/>
            </a:avLst>
          </a:prstGeom>
          <a:solidFill>
            <a:srgbClr val="215A80"/>
          </a:solidFill>
          <a:ln w="2857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47"/>
          <p:cNvSpPr txBox="1">
            <a:spLocks noGrp="1"/>
          </p:cNvSpPr>
          <p:nvPr>
            <p:ph type="subTitle" idx="1"/>
          </p:nvPr>
        </p:nvSpPr>
        <p:spPr>
          <a:xfrm>
            <a:off x="2463279" y="2054932"/>
            <a:ext cx="3494400" cy="2145590"/>
          </a:xfrm>
          <a:prstGeom prst="rect">
            <a:avLst/>
          </a:prstGeom>
        </p:spPr>
        <p:txBody>
          <a:bodyPr spcFirstLastPara="1" wrap="square" lIns="91425" tIns="91425" rIns="91425" bIns="91425" anchor="ctr" anchorCtr="0">
            <a:noAutofit/>
          </a:bodyPr>
          <a:lstStyle/>
          <a:p>
            <a:pPr marL="0" lvl="0" indent="0" algn="justLow"/>
            <a:r>
              <a:rPr lang="en-US" b="1" dirty="0"/>
              <a:t>These interpersonal conflicts always occur in the workplace and usually occur between employees and the reason is differences in views or decisions that are taken or work policies</a:t>
            </a:r>
            <a:r>
              <a:rPr lang="en" b="1" dirty="0"/>
              <a:t>.</a:t>
            </a:r>
            <a:endParaRPr b="1" dirty="0"/>
          </a:p>
        </p:txBody>
      </p:sp>
      <p:sp>
        <p:nvSpPr>
          <p:cNvPr id="824" name="Google Shape;824;p47"/>
          <p:cNvSpPr txBox="1">
            <a:spLocks noGrp="1"/>
          </p:cNvSpPr>
          <p:nvPr>
            <p:ph type="title"/>
          </p:nvPr>
        </p:nvSpPr>
        <p:spPr>
          <a:xfrm>
            <a:off x="2830033" y="1005378"/>
            <a:ext cx="2760900" cy="411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 </a:t>
            </a:r>
            <a:r>
              <a:rPr lang="en" smtClean="0"/>
              <a:t>Conclusion</a:t>
            </a:r>
            <a:endParaRPr dirty="0"/>
          </a:p>
        </p:txBody>
      </p:sp>
      <p:sp>
        <p:nvSpPr>
          <p:cNvPr id="16" name="TextBox 15">
            <a:extLst>
              <a:ext uri="{FF2B5EF4-FFF2-40B4-BE49-F238E27FC236}">
                <a16:creationId xmlns:a16="http://schemas.microsoft.com/office/drawing/2014/main" id="{2D886246-9A8B-7448-8B89-B0D6C19AD3AF}"/>
              </a:ext>
            </a:extLst>
          </p:cNvPr>
          <p:cNvSpPr txBox="1"/>
          <p:nvPr/>
        </p:nvSpPr>
        <p:spPr>
          <a:xfrm>
            <a:off x="8707906" y="4754169"/>
            <a:ext cx="398288" cy="307777"/>
          </a:xfrm>
          <a:prstGeom prst="rect">
            <a:avLst/>
          </a:prstGeom>
          <a:noFill/>
        </p:spPr>
        <p:txBody>
          <a:bodyPr wrap="square" rtlCol="0">
            <a:spAutoFit/>
          </a:bodyPr>
          <a:lstStyle/>
          <a:p>
            <a:pPr algn="r"/>
            <a:r>
              <a:rPr lang="x-none" dirty="0"/>
              <a:t>13</a:t>
            </a:r>
          </a:p>
        </p:txBody>
      </p:sp>
    </p:spTree>
    <p:extLst>
      <p:ext uri="{BB962C8B-B14F-4D97-AF65-F5344CB8AC3E}">
        <p14:creationId xmlns:p14="http://schemas.microsoft.com/office/powerpoint/2010/main" val="1673618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896"/>
        <p:cNvGrpSpPr/>
        <p:nvPr/>
      </p:nvGrpSpPr>
      <p:grpSpPr>
        <a:xfrm>
          <a:off x="0" y="0"/>
          <a:ext cx="0" cy="0"/>
          <a:chOff x="0" y="0"/>
          <a:chExt cx="0" cy="0"/>
        </a:xfrm>
      </p:grpSpPr>
      <p:sp>
        <p:nvSpPr>
          <p:cNvPr id="898" name="Google Shape;898;p51"/>
          <p:cNvSpPr/>
          <p:nvPr/>
        </p:nvSpPr>
        <p:spPr>
          <a:xfrm>
            <a:off x="63009" y="141900"/>
            <a:ext cx="3270999" cy="2583269"/>
          </a:xfrm>
          <a:custGeom>
            <a:avLst/>
            <a:gdLst/>
            <a:ahLst/>
            <a:cxnLst/>
            <a:rect l="l" t="t" r="r" b="b"/>
            <a:pathLst>
              <a:path w="131696" h="100673" extrusionOk="0">
                <a:moveTo>
                  <a:pt x="128192" y="0"/>
                </a:moveTo>
                <a:lnTo>
                  <a:pt x="3504" y="0"/>
                </a:lnTo>
                <a:lnTo>
                  <a:pt x="3504" y="0"/>
                </a:lnTo>
                <a:lnTo>
                  <a:pt x="2821" y="0"/>
                </a:lnTo>
                <a:lnTo>
                  <a:pt x="2137" y="257"/>
                </a:lnTo>
                <a:lnTo>
                  <a:pt x="1624" y="598"/>
                </a:lnTo>
                <a:lnTo>
                  <a:pt x="1026" y="1026"/>
                </a:lnTo>
                <a:lnTo>
                  <a:pt x="599" y="1538"/>
                </a:lnTo>
                <a:lnTo>
                  <a:pt x="342" y="2137"/>
                </a:lnTo>
                <a:lnTo>
                  <a:pt x="86" y="2735"/>
                </a:lnTo>
                <a:lnTo>
                  <a:pt x="0" y="3504"/>
                </a:lnTo>
                <a:lnTo>
                  <a:pt x="0" y="79991"/>
                </a:lnTo>
                <a:lnTo>
                  <a:pt x="0" y="79991"/>
                </a:lnTo>
                <a:lnTo>
                  <a:pt x="86" y="80675"/>
                </a:lnTo>
                <a:lnTo>
                  <a:pt x="342" y="81359"/>
                </a:lnTo>
                <a:lnTo>
                  <a:pt x="599" y="81957"/>
                </a:lnTo>
                <a:lnTo>
                  <a:pt x="1026" y="82470"/>
                </a:lnTo>
                <a:lnTo>
                  <a:pt x="1624" y="82897"/>
                </a:lnTo>
                <a:lnTo>
                  <a:pt x="2137" y="83239"/>
                </a:lnTo>
                <a:lnTo>
                  <a:pt x="2821" y="83410"/>
                </a:lnTo>
                <a:lnTo>
                  <a:pt x="3504" y="83495"/>
                </a:lnTo>
                <a:lnTo>
                  <a:pt x="52132" y="83495"/>
                </a:lnTo>
                <a:lnTo>
                  <a:pt x="51191" y="89990"/>
                </a:lnTo>
                <a:lnTo>
                  <a:pt x="51191" y="89990"/>
                </a:lnTo>
                <a:lnTo>
                  <a:pt x="50850" y="91272"/>
                </a:lnTo>
                <a:lnTo>
                  <a:pt x="50251" y="92640"/>
                </a:lnTo>
                <a:lnTo>
                  <a:pt x="49910" y="93238"/>
                </a:lnTo>
                <a:lnTo>
                  <a:pt x="49482" y="93836"/>
                </a:lnTo>
                <a:lnTo>
                  <a:pt x="49055" y="94349"/>
                </a:lnTo>
                <a:lnTo>
                  <a:pt x="48628" y="94862"/>
                </a:lnTo>
                <a:lnTo>
                  <a:pt x="43842" y="98024"/>
                </a:lnTo>
                <a:lnTo>
                  <a:pt x="43842" y="98024"/>
                </a:lnTo>
                <a:lnTo>
                  <a:pt x="43585" y="98280"/>
                </a:lnTo>
                <a:lnTo>
                  <a:pt x="43415" y="98536"/>
                </a:lnTo>
                <a:lnTo>
                  <a:pt x="43329" y="98878"/>
                </a:lnTo>
                <a:lnTo>
                  <a:pt x="43244" y="99220"/>
                </a:lnTo>
                <a:lnTo>
                  <a:pt x="43329" y="99562"/>
                </a:lnTo>
                <a:lnTo>
                  <a:pt x="43415" y="99818"/>
                </a:lnTo>
                <a:lnTo>
                  <a:pt x="43585" y="100160"/>
                </a:lnTo>
                <a:lnTo>
                  <a:pt x="43842" y="100417"/>
                </a:lnTo>
                <a:lnTo>
                  <a:pt x="43842" y="100417"/>
                </a:lnTo>
                <a:lnTo>
                  <a:pt x="44269" y="100588"/>
                </a:lnTo>
                <a:lnTo>
                  <a:pt x="44782" y="100673"/>
                </a:lnTo>
                <a:lnTo>
                  <a:pt x="65891" y="100673"/>
                </a:lnTo>
                <a:lnTo>
                  <a:pt x="86914" y="100673"/>
                </a:lnTo>
                <a:lnTo>
                  <a:pt x="86914" y="100673"/>
                </a:lnTo>
                <a:lnTo>
                  <a:pt x="87427" y="100588"/>
                </a:lnTo>
                <a:lnTo>
                  <a:pt x="87854" y="100417"/>
                </a:lnTo>
                <a:lnTo>
                  <a:pt x="87854" y="100417"/>
                </a:lnTo>
                <a:lnTo>
                  <a:pt x="88111" y="100160"/>
                </a:lnTo>
                <a:lnTo>
                  <a:pt x="88281" y="99818"/>
                </a:lnTo>
                <a:lnTo>
                  <a:pt x="88367" y="99562"/>
                </a:lnTo>
                <a:lnTo>
                  <a:pt x="88452" y="99220"/>
                </a:lnTo>
                <a:lnTo>
                  <a:pt x="88367" y="98878"/>
                </a:lnTo>
                <a:lnTo>
                  <a:pt x="88281" y="98536"/>
                </a:lnTo>
                <a:lnTo>
                  <a:pt x="88111" y="98280"/>
                </a:lnTo>
                <a:lnTo>
                  <a:pt x="87854" y="98024"/>
                </a:lnTo>
                <a:lnTo>
                  <a:pt x="83154" y="94862"/>
                </a:lnTo>
                <a:lnTo>
                  <a:pt x="83154" y="94862"/>
                </a:lnTo>
                <a:lnTo>
                  <a:pt x="83068" y="94862"/>
                </a:lnTo>
                <a:lnTo>
                  <a:pt x="83068" y="94862"/>
                </a:lnTo>
                <a:lnTo>
                  <a:pt x="82556" y="94349"/>
                </a:lnTo>
                <a:lnTo>
                  <a:pt x="82128" y="93836"/>
                </a:lnTo>
                <a:lnTo>
                  <a:pt x="81786" y="93238"/>
                </a:lnTo>
                <a:lnTo>
                  <a:pt x="81445" y="92640"/>
                </a:lnTo>
                <a:lnTo>
                  <a:pt x="80846" y="91272"/>
                </a:lnTo>
                <a:lnTo>
                  <a:pt x="80505" y="89990"/>
                </a:lnTo>
                <a:lnTo>
                  <a:pt x="79564" y="83495"/>
                </a:lnTo>
                <a:lnTo>
                  <a:pt x="128192" y="83495"/>
                </a:lnTo>
                <a:lnTo>
                  <a:pt x="128192" y="83495"/>
                </a:lnTo>
                <a:lnTo>
                  <a:pt x="128875" y="83410"/>
                </a:lnTo>
                <a:lnTo>
                  <a:pt x="129559" y="83239"/>
                </a:lnTo>
                <a:lnTo>
                  <a:pt x="130157" y="82897"/>
                </a:lnTo>
                <a:lnTo>
                  <a:pt x="130670" y="82470"/>
                </a:lnTo>
                <a:lnTo>
                  <a:pt x="131097" y="81957"/>
                </a:lnTo>
                <a:lnTo>
                  <a:pt x="131354" y="81359"/>
                </a:lnTo>
                <a:lnTo>
                  <a:pt x="131610" y="80675"/>
                </a:lnTo>
                <a:lnTo>
                  <a:pt x="131696" y="79991"/>
                </a:lnTo>
                <a:lnTo>
                  <a:pt x="131696" y="3504"/>
                </a:lnTo>
                <a:lnTo>
                  <a:pt x="131696" y="3504"/>
                </a:lnTo>
                <a:lnTo>
                  <a:pt x="131610" y="2735"/>
                </a:lnTo>
                <a:lnTo>
                  <a:pt x="131354" y="2137"/>
                </a:lnTo>
                <a:lnTo>
                  <a:pt x="131097" y="1538"/>
                </a:lnTo>
                <a:lnTo>
                  <a:pt x="130670" y="1026"/>
                </a:lnTo>
                <a:lnTo>
                  <a:pt x="130157" y="598"/>
                </a:lnTo>
                <a:lnTo>
                  <a:pt x="129559" y="257"/>
                </a:lnTo>
                <a:lnTo>
                  <a:pt x="128875" y="0"/>
                </a:lnTo>
                <a:lnTo>
                  <a:pt x="128192" y="0"/>
                </a:lnTo>
                <a:lnTo>
                  <a:pt x="128192" y="0"/>
                </a:lnTo>
                <a:close/>
                <a:moveTo>
                  <a:pt x="65891" y="80932"/>
                </a:moveTo>
                <a:lnTo>
                  <a:pt x="65891" y="80932"/>
                </a:lnTo>
                <a:lnTo>
                  <a:pt x="65463" y="80846"/>
                </a:lnTo>
                <a:lnTo>
                  <a:pt x="65036" y="80761"/>
                </a:lnTo>
                <a:lnTo>
                  <a:pt x="64694" y="80504"/>
                </a:lnTo>
                <a:lnTo>
                  <a:pt x="64352" y="80248"/>
                </a:lnTo>
                <a:lnTo>
                  <a:pt x="64096" y="79991"/>
                </a:lnTo>
                <a:lnTo>
                  <a:pt x="63925" y="79650"/>
                </a:lnTo>
                <a:lnTo>
                  <a:pt x="63840" y="79222"/>
                </a:lnTo>
                <a:lnTo>
                  <a:pt x="63754" y="78795"/>
                </a:lnTo>
                <a:lnTo>
                  <a:pt x="63754" y="78795"/>
                </a:lnTo>
                <a:lnTo>
                  <a:pt x="63840" y="78368"/>
                </a:lnTo>
                <a:lnTo>
                  <a:pt x="63925" y="78026"/>
                </a:lnTo>
                <a:lnTo>
                  <a:pt x="64096" y="77599"/>
                </a:lnTo>
                <a:lnTo>
                  <a:pt x="64352" y="77342"/>
                </a:lnTo>
                <a:lnTo>
                  <a:pt x="64694" y="77086"/>
                </a:lnTo>
                <a:lnTo>
                  <a:pt x="65036" y="76915"/>
                </a:lnTo>
                <a:lnTo>
                  <a:pt x="65463" y="76744"/>
                </a:lnTo>
                <a:lnTo>
                  <a:pt x="65891" y="76744"/>
                </a:lnTo>
                <a:lnTo>
                  <a:pt x="65891" y="76744"/>
                </a:lnTo>
                <a:lnTo>
                  <a:pt x="66233" y="76744"/>
                </a:lnTo>
                <a:lnTo>
                  <a:pt x="66660" y="76915"/>
                </a:lnTo>
                <a:lnTo>
                  <a:pt x="67002" y="77086"/>
                </a:lnTo>
                <a:lnTo>
                  <a:pt x="67344" y="77342"/>
                </a:lnTo>
                <a:lnTo>
                  <a:pt x="67600" y="77599"/>
                </a:lnTo>
                <a:lnTo>
                  <a:pt x="67771" y="78026"/>
                </a:lnTo>
                <a:lnTo>
                  <a:pt x="67856" y="78368"/>
                </a:lnTo>
                <a:lnTo>
                  <a:pt x="67942" y="78795"/>
                </a:lnTo>
                <a:lnTo>
                  <a:pt x="67942" y="78795"/>
                </a:lnTo>
                <a:lnTo>
                  <a:pt x="67856" y="79222"/>
                </a:lnTo>
                <a:lnTo>
                  <a:pt x="67771" y="79650"/>
                </a:lnTo>
                <a:lnTo>
                  <a:pt x="67600" y="79991"/>
                </a:lnTo>
                <a:lnTo>
                  <a:pt x="67344" y="80248"/>
                </a:lnTo>
                <a:lnTo>
                  <a:pt x="67002" y="80504"/>
                </a:lnTo>
                <a:lnTo>
                  <a:pt x="66660" y="80761"/>
                </a:lnTo>
                <a:lnTo>
                  <a:pt x="66233" y="80846"/>
                </a:lnTo>
                <a:lnTo>
                  <a:pt x="65891" y="80932"/>
                </a:lnTo>
                <a:lnTo>
                  <a:pt x="65891" y="80932"/>
                </a:lnTo>
                <a:close/>
                <a:moveTo>
                  <a:pt x="126568" y="74009"/>
                </a:moveTo>
                <a:lnTo>
                  <a:pt x="5128" y="74009"/>
                </a:lnTo>
                <a:lnTo>
                  <a:pt x="5128" y="4871"/>
                </a:lnTo>
                <a:lnTo>
                  <a:pt x="126568" y="4871"/>
                </a:lnTo>
                <a:lnTo>
                  <a:pt x="126568" y="74009"/>
                </a:lnTo>
                <a:close/>
              </a:path>
            </a:pathLst>
          </a:custGeom>
          <a:solidFill>
            <a:schemeClr val="accent1"/>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51"/>
          <p:cNvSpPr/>
          <p:nvPr/>
        </p:nvSpPr>
        <p:spPr>
          <a:xfrm>
            <a:off x="8184900" y="141900"/>
            <a:ext cx="815400" cy="815400"/>
          </a:xfrm>
          <a:prstGeom prst="donut">
            <a:avLst>
              <a:gd name="adj" fmla="val 25000"/>
            </a:avLst>
          </a:prstGeom>
          <a:solidFill>
            <a:schemeClr val="lt2"/>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905;p51">
            <a:extLst>
              <a:ext uri="{FF2B5EF4-FFF2-40B4-BE49-F238E27FC236}">
                <a16:creationId xmlns:a16="http://schemas.microsoft.com/office/drawing/2014/main" id="{8C517E80-3F1C-C946-BD1D-FDF7EE5BA693}"/>
              </a:ext>
            </a:extLst>
          </p:cNvPr>
          <p:cNvSpPr/>
          <p:nvPr/>
        </p:nvSpPr>
        <p:spPr>
          <a:xfrm>
            <a:off x="63009" y="3797910"/>
            <a:ext cx="1305504" cy="1305505"/>
          </a:xfrm>
          <a:custGeom>
            <a:avLst/>
            <a:gdLst/>
            <a:ahLst/>
            <a:cxnLst/>
            <a:rect l="l" t="t" r="r" b="b"/>
            <a:pathLst>
              <a:path w="103950" h="103950" extrusionOk="0">
                <a:moveTo>
                  <a:pt x="53909" y="0"/>
                </a:moveTo>
                <a:cubicBezTo>
                  <a:pt x="33687" y="0"/>
                  <a:pt x="15477" y="12175"/>
                  <a:pt x="7739" y="30850"/>
                </a:cubicBezTo>
                <a:cubicBezTo>
                  <a:pt x="0" y="49576"/>
                  <a:pt x="4282" y="71037"/>
                  <a:pt x="18572" y="85378"/>
                </a:cubicBezTo>
                <a:cubicBezTo>
                  <a:pt x="32862" y="99668"/>
                  <a:pt x="54374" y="103950"/>
                  <a:pt x="73049" y="96211"/>
                </a:cubicBezTo>
                <a:cubicBezTo>
                  <a:pt x="91723" y="88473"/>
                  <a:pt x="103950" y="70211"/>
                  <a:pt x="103950" y="49989"/>
                </a:cubicBezTo>
                <a:cubicBezTo>
                  <a:pt x="103950" y="22389"/>
                  <a:pt x="81560" y="0"/>
                  <a:pt x="53909" y="0"/>
                </a:cubicBezTo>
                <a:close/>
                <a:moveTo>
                  <a:pt x="53909" y="76144"/>
                </a:moveTo>
                <a:cubicBezTo>
                  <a:pt x="43386" y="76144"/>
                  <a:pt x="33842" y="69747"/>
                  <a:pt x="29766" y="59997"/>
                </a:cubicBezTo>
                <a:cubicBezTo>
                  <a:pt x="25743" y="50247"/>
                  <a:pt x="27961" y="39000"/>
                  <a:pt x="35441" y="31520"/>
                </a:cubicBezTo>
                <a:cubicBezTo>
                  <a:pt x="42921" y="24040"/>
                  <a:pt x="54167" y="21822"/>
                  <a:pt x="63918" y="25846"/>
                </a:cubicBezTo>
                <a:cubicBezTo>
                  <a:pt x="73668" y="29921"/>
                  <a:pt x="80064" y="39413"/>
                  <a:pt x="80064" y="49989"/>
                </a:cubicBezTo>
                <a:cubicBezTo>
                  <a:pt x="80064" y="64433"/>
                  <a:pt x="68354" y="76144"/>
                  <a:pt x="53909" y="76144"/>
                </a:cubicBezTo>
                <a:close/>
              </a:path>
            </a:pathLst>
          </a:custGeom>
          <a:solidFill>
            <a:schemeClr val="accent1"/>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 name="Picture 6">
            <a:extLst>
              <a:ext uri="{FF2B5EF4-FFF2-40B4-BE49-F238E27FC236}">
                <a16:creationId xmlns:a16="http://schemas.microsoft.com/office/drawing/2014/main" id="{137EE644-6375-E64A-B313-89BC83D3AD4C}"/>
              </a:ext>
            </a:extLst>
          </p:cNvPr>
          <p:cNvPicPr>
            <a:picLocks noChangeAspect="1"/>
          </p:cNvPicPr>
          <p:nvPr/>
        </p:nvPicPr>
        <p:blipFill>
          <a:blip r:embed="rId3"/>
          <a:stretch>
            <a:fillRect/>
          </a:stretch>
        </p:blipFill>
        <p:spPr>
          <a:xfrm>
            <a:off x="142758" y="235009"/>
            <a:ext cx="3111500" cy="1838340"/>
          </a:xfrm>
          <a:prstGeom prst="rect">
            <a:avLst/>
          </a:prstGeom>
        </p:spPr>
      </p:pic>
      <p:sp>
        <p:nvSpPr>
          <p:cNvPr id="8" name="Rectangle 7">
            <a:extLst>
              <a:ext uri="{FF2B5EF4-FFF2-40B4-BE49-F238E27FC236}">
                <a16:creationId xmlns:a16="http://schemas.microsoft.com/office/drawing/2014/main" id="{D4B706C2-ABAA-B54B-A7FD-AC004EE12C2A}"/>
              </a:ext>
            </a:extLst>
          </p:cNvPr>
          <p:cNvSpPr/>
          <p:nvPr/>
        </p:nvSpPr>
        <p:spPr>
          <a:xfrm>
            <a:off x="3689498" y="141900"/>
            <a:ext cx="4572000" cy="1169551"/>
          </a:xfrm>
          <a:prstGeom prst="rect">
            <a:avLst/>
          </a:prstGeom>
        </p:spPr>
        <p:txBody>
          <a:bodyPr>
            <a:spAutoFit/>
          </a:bodyPr>
          <a:lstStyle/>
          <a:p>
            <a:r>
              <a:rPr lang="en-US" dirty="0" err="1"/>
              <a:t>Flipflopfreelance@gmail.com</a:t>
            </a:r>
            <a:r>
              <a:rPr lang="en-US" dirty="0"/>
              <a:t>. (2018, December 4). </a:t>
            </a:r>
            <a:r>
              <a:rPr lang="en-US" i="1" dirty="0"/>
              <a:t>Handling interpersonal conflict – what's your style?</a:t>
            </a:r>
            <a:r>
              <a:rPr lang="en-US" dirty="0"/>
              <a:t> </a:t>
            </a:r>
            <a:r>
              <a:rPr lang="en-US" dirty="0" err="1"/>
              <a:t>Concentia</a:t>
            </a:r>
            <a:r>
              <a:rPr lang="en-US" dirty="0"/>
              <a:t> Group. Retrieved December 21, 2021, from https://</a:t>
            </a:r>
            <a:r>
              <a:rPr lang="en-US" dirty="0" err="1"/>
              <a:t>concentiagroup.com</a:t>
            </a:r>
            <a:r>
              <a:rPr lang="en-US" dirty="0"/>
              <a:t>/handling-interpersonal-conflict-</a:t>
            </a:r>
            <a:r>
              <a:rPr lang="en-US" dirty="0" err="1"/>
              <a:t>whats</a:t>
            </a:r>
            <a:r>
              <a:rPr lang="en-US" dirty="0"/>
              <a:t>-your-style/ </a:t>
            </a:r>
          </a:p>
        </p:txBody>
      </p:sp>
      <p:sp>
        <p:nvSpPr>
          <p:cNvPr id="9" name="Rectangle 8">
            <a:extLst>
              <a:ext uri="{FF2B5EF4-FFF2-40B4-BE49-F238E27FC236}">
                <a16:creationId xmlns:a16="http://schemas.microsoft.com/office/drawing/2014/main" id="{896C2AA3-0F24-544E-AECE-24EAB8484B59}"/>
              </a:ext>
            </a:extLst>
          </p:cNvPr>
          <p:cNvSpPr/>
          <p:nvPr/>
        </p:nvSpPr>
        <p:spPr>
          <a:xfrm>
            <a:off x="3689498" y="1433534"/>
            <a:ext cx="4572000" cy="1169551"/>
          </a:xfrm>
          <a:prstGeom prst="rect">
            <a:avLst/>
          </a:prstGeom>
        </p:spPr>
        <p:txBody>
          <a:bodyPr>
            <a:spAutoFit/>
          </a:bodyPr>
          <a:lstStyle/>
          <a:p>
            <a:r>
              <a:rPr lang="en-US" i="1" dirty="0"/>
              <a:t>Interpersonal conflict</a:t>
            </a:r>
            <a:r>
              <a:rPr lang="en-US" dirty="0"/>
              <a:t>. Interpersonal Conflict definition | Psychology Glossary. (n.d.). Retrieved December 21, 2021, from https://</a:t>
            </a:r>
            <a:r>
              <a:rPr lang="en-US" dirty="0" err="1"/>
              <a:t>www.alleydog.com</a:t>
            </a:r>
            <a:r>
              <a:rPr lang="en-US" dirty="0"/>
              <a:t>/glossary/</a:t>
            </a:r>
            <a:r>
              <a:rPr lang="en-US" dirty="0" err="1"/>
              <a:t>definition.php?term</a:t>
            </a:r>
            <a:r>
              <a:rPr lang="en-US" dirty="0"/>
              <a:t>=Interpersonal%2BConflict </a:t>
            </a:r>
          </a:p>
        </p:txBody>
      </p:sp>
      <p:sp>
        <p:nvSpPr>
          <p:cNvPr id="10" name="Rectangle 9">
            <a:extLst>
              <a:ext uri="{FF2B5EF4-FFF2-40B4-BE49-F238E27FC236}">
                <a16:creationId xmlns:a16="http://schemas.microsoft.com/office/drawing/2014/main" id="{842BD8E1-155B-274C-9791-F209E013B85C}"/>
              </a:ext>
            </a:extLst>
          </p:cNvPr>
          <p:cNvSpPr/>
          <p:nvPr/>
        </p:nvSpPr>
        <p:spPr>
          <a:xfrm>
            <a:off x="3689498" y="2703741"/>
            <a:ext cx="4572000" cy="1384995"/>
          </a:xfrm>
          <a:prstGeom prst="rect">
            <a:avLst/>
          </a:prstGeom>
        </p:spPr>
        <p:txBody>
          <a:bodyPr>
            <a:spAutoFit/>
          </a:bodyPr>
          <a:lstStyle/>
          <a:p>
            <a:r>
              <a:rPr lang="en-US" i="1" dirty="0"/>
              <a:t>Vector illustration of interpersonal conflict or two individual opposing visual</a:t>
            </a:r>
            <a:r>
              <a:rPr lang="en-US" dirty="0"/>
              <a:t>. 123RF. (n.d.). Retrieved December 21, 2021, from https://www.123rf.com/photo_162798080_stock-vector-vector-illustration-of-interpersonal-conflict-or-two-individual-opposing-visual.html </a:t>
            </a:r>
          </a:p>
        </p:txBody>
      </p:sp>
      <p:sp>
        <p:nvSpPr>
          <p:cNvPr id="22" name="TextBox 21">
            <a:extLst>
              <a:ext uri="{FF2B5EF4-FFF2-40B4-BE49-F238E27FC236}">
                <a16:creationId xmlns:a16="http://schemas.microsoft.com/office/drawing/2014/main" id="{F3D0D73C-2A20-E948-8749-CDDDEFAD86A8}"/>
              </a:ext>
            </a:extLst>
          </p:cNvPr>
          <p:cNvSpPr txBox="1"/>
          <p:nvPr/>
        </p:nvSpPr>
        <p:spPr>
          <a:xfrm>
            <a:off x="8707906" y="4754169"/>
            <a:ext cx="398288" cy="307777"/>
          </a:xfrm>
          <a:prstGeom prst="rect">
            <a:avLst/>
          </a:prstGeom>
          <a:noFill/>
        </p:spPr>
        <p:txBody>
          <a:bodyPr wrap="square" rtlCol="0">
            <a:spAutoFit/>
          </a:bodyPr>
          <a:lstStyle/>
          <a:p>
            <a:pPr algn="r"/>
            <a:r>
              <a:rPr lang="x-none" dirty="0"/>
              <a:t>14</a:t>
            </a:r>
          </a:p>
        </p:txBody>
      </p:sp>
      <p:sp>
        <p:nvSpPr>
          <p:cNvPr id="11" name="Rectangle 10">
            <a:extLst>
              <a:ext uri="{FF2B5EF4-FFF2-40B4-BE49-F238E27FC236}">
                <a16:creationId xmlns:a16="http://schemas.microsoft.com/office/drawing/2014/main" id="{B4BDA302-7CF9-B24A-8ADE-A0F99F274997}"/>
              </a:ext>
            </a:extLst>
          </p:cNvPr>
          <p:cNvSpPr/>
          <p:nvPr/>
        </p:nvSpPr>
        <p:spPr>
          <a:xfrm>
            <a:off x="3689498" y="4189393"/>
            <a:ext cx="4572000" cy="954107"/>
          </a:xfrm>
          <a:prstGeom prst="rect">
            <a:avLst/>
          </a:prstGeom>
        </p:spPr>
        <p:txBody>
          <a:bodyPr>
            <a:spAutoFit/>
          </a:bodyPr>
          <a:lstStyle/>
          <a:p>
            <a:r>
              <a:rPr lang="en-US" i="1" dirty="0"/>
              <a:t>Dealing with interpersonal conflict at work</a:t>
            </a:r>
            <a:r>
              <a:rPr lang="en-US" dirty="0"/>
              <a:t>. Indeed Career Guide. (n.d.). Retrieved December 21, 2021, from https://</a:t>
            </a:r>
            <a:r>
              <a:rPr lang="en-US" dirty="0" err="1"/>
              <a:t>www.indeed.com</a:t>
            </a:r>
            <a:r>
              <a:rPr lang="en-US" dirty="0"/>
              <a:t>/career-advice/career-development/interpersonal-conflict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968"/>
        <p:cNvGrpSpPr/>
        <p:nvPr/>
      </p:nvGrpSpPr>
      <p:grpSpPr>
        <a:xfrm>
          <a:off x="0" y="0"/>
          <a:ext cx="0" cy="0"/>
          <a:chOff x="0" y="0"/>
          <a:chExt cx="0" cy="0"/>
        </a:xfrm>
      </p:grpSpPr>
      <p:sp>
        <p:nvSpPr>
          <p:cNvPr id="971" name="Google Shape;971;p54"/>
          <p:cNvSpPr txBox="1">
            <a:spLocks noGrp="1"/>
          </p:cNvSpPr>
          <p:nvPr>
            <p:ph type="title"/>
          </p:nvPr>
        </p:nvSpPr>
        <p:spPr>
          <a:xfrm>
            <a:off x="1808117" y="1055521"/>
            <a:ext cx="5727944" cy="2882526"/>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Thank you all !</a:t>
            </a:r>
            <a:br>
              <a:rPr lang="en" dirty="0"/>
            </a:br>
            <a:r>
              <a:rPr lang="en-US" dirty="0"/>
              <a:t>A</a:t>
            </a:r>
            <a:r>
              <a:rPr lang="en" dirty="0"/>
              <a:t>ny questions !</a:t>
            </a:r>
            <a:endParaRPr dirty="0"/>
          </a:p>
        </p:txBody>
      </p:sp>
      <p:sp>
        <p:nvSpPr>
          <p:cNvPr id="1003" name="Google Shape;1003;p54"/>
          <p:cNvSpPr/>
          <p:nvPr/>
        </p:nvSpPr>
        <p:spPr>
          <a:xfrm>
            <a:off x="614388" y="3534350"/>
            <a:ext cx="657600" cy="657600"/>
          </a:xfrm>
          <a:prstGeom prst="roundRect">
            <a:avLst>
              <a:gd name="adj" fmla="val 16667"/>
            </a:avLst>
          </a:prstGeom>
          <a:solidFill>
            <a:schemeClr val="lt2"/>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Rectangle 1">
            <a:extLst>
              <a:ext uri="{FF2B5EF4-FFF2-40B4-BE49-F238E27FC236}">
                <a16:creationId xmlns:a16="http://schemas.microsoft.com/office/drawing/2014/main" id="{E04C2402-1C49-8841-9F4A-F9F2C8A4D4BC}"/>
              </a:ext>
            </a:extLst>
          </p:cNvPr>
          <p:cNvSpPr/>
          <p:nvPr/>
        </p:nvSpPr>
        <p:spPr>
          <a:xfrm>
            <a:off x="2402038" y="3534350"/>
            <a:ext cx="4540102" cy="741988"/>
          </a:xfrm>
          <a:prstGeom prst="rect">
            <a:avLst/>
          </a:prstGeom>
          <a:solidFill>
            <a:schemeClr val="bg2">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solidFill>
                <a:schemeClr val="bg2">
                  <a:lumMod val="50000"/>
                </a:schemeClr>
              </a:solidFill>
            </a:endParaRPr>
          </a:p>
        </p:txBody>
      </p:sp>
      <p:sp>
        <p:nvSpPr>
          <p:cNvPr id="40" name="TextBox 39">
            <a:extLst>
              <a:ext uri="{FF2B5EF4-FFF2-40B4-BE49-F238E27FC236}">
                <a16:creationId xmlns:a16="http://schemas.microsoft.com/office/drawing/2014/main" id="{A3B977EF-2FDE-A649-ACF6-5E8CF1C896C2}"/>
              </a:ext>
            </a:extLst>
          </p:cNvPr>
          <p:cNvSpPr txBox="1"/>
          <p:nvPr/>
        </p:nvSpPr>
        <p:spPr>
          <a:xfrm>
            <a:off x="8707906" y="4754169"/>
            <a:ext cx="398288" cy="307777"/>
          </a:xfrm>
          <a:prstGeom prst="rect">
            <a:avLst/>
          </a:prstGeom>
          <a:noFill/>
        </p:spPr>
        <p:txBody>
          <a:bodyPr wrap="square" rtlCol="0">
            <a:spAutoFit/>
          </a:bodyPr>
          <a:lstStyle/>
          <a:p>
            <a:pPr algn="r"/>
            <a:r>
              <a:rPr lang="x-none" dirty="0"/>
              <a:t>15</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grpSp>
        <p:nvGrpSpPr>
          <p:cNvPr id="226" name="Google Shape;226;p32"/>
          <p:cNvGrpSpPr/>
          <p:nvPr/>
        </p:nvGrpSpPr>
        <p:grpSpPr>
          <a:xfrm>
            <a:off x="45945" y="934833"/>
            <a:ext cx="577694" cy="632347"/>
            <a:chOff x="2615975" y="4376050"/>
            <a:chExt cx="1187675" cy="1676775"/>
          </a:xfrm>
        </p:grpSpPr>
        <p:sp>
          <p:nvSpPr>
            <p:cNvPr id="227" name="Google Shape;227;p32"/>
            <p:cNvSpPr/>
            <p:nvPr/>
          </p:nvSpPr>
          <p:spPr>
            <a:xfrm>
              <a:off x="3299375" y="5537175"/>
              <a:ext cx="468275" cy="468250"/>
            </a:xfrm>
            <a:custGeom>
              <a:avLst/>
              <a:gdLst/>
              <a:ahLst/>
              <a:cxnLst/>
              <a:rect l="l" t="t" r="r" b="b"/>
              <a:pathLst>
                <a:path w="18731" h="18730" extrusionOk="0">
                  <a:moveTo>
                    <a:pt x="266" y="18730"/>
                  </a:moveTo>
                  <a:lnTo>
                    <a:pt x="18730" y="228"/>
                  </a:lnTo>
                  <a:cubicBezTo>
                    <a:pt x="18730" y="228"/>
                    <a:pt x="10048" y="0"/>
                    <a:pt x="5005" y="5005"/>
                  </a:cubicBezTo>
                  <a:cubicBezTo>
                    <a:pt x="1" y="10010"/>
                    <a:pt x="266" y="18730"/>
                    <a:pt x="266" y="1873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000"/>
            </a:p>
          </p:txBody>
        </p:sp>
        <p:sp>
          <p:nvSpPr>
            <p:cNvPr id="228" name="Google Shape;228;p32"/>
            <p:cNvSpPr/>
            <p:nvPr/>
          </p:nvSpPr>
          <p:spPr>
            <a:xfrm>
              <a:off x="2615975" y="4376050"/>
              <a:ext cx="1187675" cy="1676775"/>
            </a:xfrm>
            <a:custGeom>
              <a:avLst/>
              <a:gdLst/>
              <a:ahLst/>
              <a:cxnLst/>
              <a:rect l="l" t="t" r="r" b="b"/>
              <a:pathLst>
                <a:path w="47507" h="67071" extrusionOk="0">
                  <a:moveTo>
                    <a:pt x="37384" y="1"/>
                  </a:moveTo>
                  <a:lnTo>
                    <a:pt x="10124" y="1"/>
                  </a:lnTo>
                  <a:cubicBezTo>
                    <a:pt x="4550" y="1"/>
                    <a:pt x="1" y="4513"/>
                    <a:pt x="1" y="10124"/>
                  </a:cubicBezTo>
                  <a:lnTo>
                    <a:pt x="1" y="42919"/>
                  </a:lnTo>
                  <a:cubicBezTo>
                    <a:pt x="1" y="55507"/>
                    <a:pt x="9821" y="65895"/>
                    <a:pt x="22370" y="66616"/>
                  </a:cubicBezTo>
                  <a:cubicBezTo>
                    <a:pt x="31697" y="67070"/>
                    <a:pt x="27337" y="58957"/>
                    <a:pt x="33555" y="52739"/>
                  </a:cubicBezTo>
                  <a:cubicBezTo>
                    <a:pt x="39469" y="46862"/>
                    <a:pt x="47052" y="50388"/>
                    <a:pt x="47507" y="42919"/>
                  </a:cubicBezTo>
                  <a:lnTo>
                    <a:pt x="47507" y="10124"/>
                  </a:lnTo>
                  <a:cubicBezTo>
                    <a:pt x="47507" y="4513"/>
                    <a:pt x="42957" y="1"/>
                    <a:pt x="37384" y="1"/>
                  </a:cubicBezTo>
                  <a:close/>
                </a:path>
              </a:pathLst>
            </a:custGeom>
            <a:solidFill>
              <a:schemeClr val="accent1"/>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000"/>
            </a:p>
          </p:txBody>
        </p:sp>
        <p:sp>
          <p:nvSpPr>
            <p:cNvPr id="229" name="Google Shape;229;p32"/>
            <p:cNvSpPr/>
            <p:nvPr/>
          </p:nvSpPr>
          <p:spPr>
            <a:xfrm>
              <a:off x="3306025" y="5545700"/>
              <a:ext cx="458775" cy="459725"/>
            </a:xfrm>
            <a:custGeom>
              <a:avLst/>
              <a:gdLst/>
              <a:ahLst/>
              <a:cxnLst/>
              <a:rect l="l" t="t" r="r" b="b"/>
              <a:pathLst>
                <a:path w="18351" h="18389" extrusionOk="0">
                  <a:moveTo>
                    <a:pt x="18350" y="1"/>
                  </a:moveTo>
                  <a:cubicBezTo>
                    <a:pt x="17403" y="683"/>
                    <a:pt x="16341" y="1138"/>
                    <a:pt x="15204" y="1328"/>
                  </a:cubicBezTo>
                  <a:cubicBezTo>
                    <a:pt x="14104" y="1669"/>
                    <a:pt x="12967" y="1934"/>
                    <a:pt x="11867" y="2275"/>
                  </a:cubicBezTo>
                  <a:cubicBezTo>
                    <a:pt x="10730" y="2655"/>
                    <a:pt x="9630" y="3110"/>
                    <a:pt x="8607" y="3678"/>
                  </a:cubicBezTo>
                  <a:cubicBezTo>
                    <a:pt x="6521" y="4854"/>
                    <a:pt x="4815" y="6560"/>
                    <a:pt x="3640" y="8645"/>
                  </a:cubicBezTo>
                  <a:cubicBezTo>
                    <a:pt x="3071" y="9669"/>
                    <a:pt x="2616" y="10768"/>
                    <a:pt x="2275" y="11906"/>
                  </a:cubicBezTo>
                  <a:cubicBezTo>
                    <a:pt x="1934" y="13005"/>
                    <a:pt x="1668" y="14142"/>
                    <a:pt x="1327" y="15242"/>
                  </a:cubicBezTo>
                  <a:cubicBezTo>
                    <a:pt x="1100" y="16379"/>
                    <a:pt x="645" y="17441"/>
                    <a:pt x="0" y="18389"/>
                  </a:cubicBezTo>
                  <a:cubicBezTo>
                    <a:pt x="796" y="17555"/>
                    <a:pt x="1441" y="16493"/>
                    <a:pt x="1782" y="15394"/>
                  </a:cubicBezTo>
                  <a:cubicBezTo>
                    <a:pt x="2123" y="14256"/>
                    <a:pt x="2389" y="13119"/>
                    <a:pt x="2730" y="12019"/>
                  </a:cubicBezTo>
                  <a:cubicBezTo>
                    <a:pt x="3071" y="10920"/>
                    <a:pt x="3488" y="9858"/>
                    <a:pt x="4057" y="8872"/>
                  </a:cubicBezTo>
                  <a:cubicBezTo>
                    <a:pt x="5194" y="6863"/>
                    <a:pt x="6825" y="5195"/>
                    <a:pt x="8834" y="4095"/>
                  </a:cubicBezTo>
                  <a:cubicBezTo>
                    <a:pt x="9820" y="3527"/>
                    <a:pt x="10881" y="3072"/>
                    <a:pt x="11981" y="2730"/>
                  </a:cubicBezTo>
                  <a:cubicBezTo>
                    <a:pt x="13080" y="2389"/>
                    <a:pt x="14218" y="2124"/>
                    <a:pt x="15317" y="1783"/>
                  </a:cubicBezTo>
                  <a:cubicBezTo>
                    <a:pt x="16455" y="1441"/>
                    <a:pt x="17478" y="835"/>
                    <a:pt x="18350"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000"/>
            </a:p>
          </p:txBody>
        </p:sp>
      </p:grpSp>
      <p:sp>
        <p:nvSpPr>
          <p:cNvPr id="231" name="Google Shape;231;p32"/>
          <p:cNvSpPr txBox="1">
            <a:spLocks noGrp="1"/>
          </p:cNvSpPr>
          <p:nvPr>
            <p:ph type="title"/>
          </p:nvPr>
        </p:nvSpPr>
        <p:spPr>
          <a:xfrm>
            <a:off x="37806" y="43367"/>
            <a:ext cx="7739127" cy="61224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4000" dirty="0"/>
              <a:t>Table of content</a:t>
            </a:r>
            <a:endParaRPr sz="4000" dirty="0"/>
          </a:p>
        </p:txBody>
      </p:sp>
      <p:sp>
        <p:nvSpPr>
          <p:cNvPr id="232" name="Google Shape;232;p32"/>
          <p:cNvSpPr txBox="1">
            <a:spLocks noGrp="1"/>
          </p:cNvSpPr>
          <p:nvPr>
            <p:ph type="title" idx="2"/>
          </p:nvPr>
        </p:nvSpPr>
        <p:spPr>
          <a:xfrm>
            <a:off x="623639" y="943645"/>
            <a:ext cx="2369700" cy="42183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Introduction</a:t>
            </a:r>
            <a:endParaRPr dirty="0"/>
          </a:p>
        </p:txBody>
      </p:sp>
      <p:sp>
        <p:nvSpPr>
          <p:cNvPr id="233" name="Google Shape;233;p32"/>
          <p:cNvSpPr txBox="1">
            <a:spLocks noGrp="1"/>
          </p:cNvSpPr>
          <p:nvPr>
            <p:ph type="title" idx="3"/>
          </p:nvPr>
        </p:nvSpPr>
        <p:spPr>
          <a:xfrm>
            <a:off x="-27608" y="915287"/>
            <a:ext cx="724800" cy="644366"/>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000" dirty="0">
                <a:latin typeface="American Typewriter" panose="02090604020004020304" pitchFamily="18" charset="77"/>
              </a:rPr>
              <a:t>01</a:t>
            </a:r>
            <a:endParaRPr sz="2000" dirty="0">
              <a:latin typeface="American Typewriter" panose="02090604020004020304" pitchFamily="18" charset="77"/>
            </a:endParaRPr>
          </a:p>
        </p:txBody>
      </p:sp>
      <p:sp>
        <p:nvSpPr>
          <p:cNvPr id="243" name="Google Shape;243;p32"/>
          <p:cNvSpPr/>
          <p:nvPr/>
        </p:nvSpPr>
        <p:spPr>
          <a:xfrm>
            <a:off x="7423500" y="143725"/>
            <a:ext cx="1576800" cy="471300"/>
          </a:xfrm>
          <a:prstGeom prst="roundRect">
            <a:avLst>
              <a:gd name="adj" fmla="val 38531"/>
            </a:avLst>
          </a:prstGeom>
          <a:solidFill>
            <a:schemeClr val="lt2"/>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solidFill>
                <a:schemeClr val="accent1"/>
              </a:solidFill>
              <a:latin typeface="Viga"/>
              <a:ea typeface="Viga"/>
              <a:cs typeface="Viga"/>
              <a:sym typeface="Viga"/>
            </a:endParaRPr>
          </a:p>
        </p:txBody>
      </p:sp>
      <p:sp>
        <p:nvSpPr>
          <p:cNvPr id="244" name="Google Shape;244;p32"/>
          <p:cNvSpPr/>
          <p:nvPr/>
        </p:nvSpPr>
        <p:spPr>
          <a:xfrm>
            <a:off x="7895107" y="389331"/>
            <a:ext cx="1133100" cy="624900"/>
          </a:xfrm>
          <a:prstGeom prst="ellipse">
            <a:avLst/>
          </a:prstGeom>
          <a:solidFill>
            <a:schemeClr val="dk2"/>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2"/>
              </a:solidFill>
              <a:latin typeface="Viga"/>
              <a:ea typeface="Viga"/>
              <a:cs typeface="Viga"/>
              <a:sym typeface="Viga"/>
            </a:endParaRPr>
          </a:p>
        </p:txBody>
      </p:sp>
      <p:sp>
        <p:nvSpPr>
          <p:cNvPr id="245" name="Google Shape;245;p32"/>
          <p:cNvSpPr/>
          <p:nvPr/>
        </p:nvSpPr>
        <p:spPr>
          <a:xfrm rot="8101323">
            <a:off x="6757834" y="158534"/>
            <a:ext cx="551331" cy="551331"/>
          </a:xfrm>
          <a:prstGeom prst="teardrop">
            <a:avLst>
              <a:gd name="adj" fmla="val 100000"/>
            </a:avLst>
          </a:prstGeom>
          <a:solidFill>
            <a:schemeClr val="accent1"/>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7" name="Google Shape;226;p32">
            <a:extLst>
              <a:ext uri="{FF2B5EF4-FFF2-40B4-BE49-F238E27FC236}">
                <a16:creationId xmlns:a16="http://schemas.microsoft.com/office/drawing/2014/main" id="{6FEB7139-3B42-5C4F-8E95-A2FDED875797}"/>
              </a:ext>
            </a:extLst>
          </p:cNvPr>
          <p:cNvGrpSpPr/>
          <p:nvPr/>
        </p:nvGrpSpPr>
        <p:grpSpPr>
          <a:xfrm>
            <a:off x="45945" y="1768337"/>
            <a:ext cx="577694" cy="632347"/>
            <a:chOff x="2615975" y="4376050"/>
            <a:chExt cx="1187675" cy="1676775"/>
          </a:xfrm>
        </p:grpSpPr>
        <p:sp>
          <p:nvSpPr>
            <p:cNvPr id="98" name="Google Shape;227;p32">
              <a:extLst>
                <a:ext uri="{FF2B5EF4-FFF2-40B4-BE49-F238E27FC236}">
                  <a16:creationId xmlns:a16="http://schemas.microsoft.com/office/drawing/2014/main" id="{2F869A4A-261D-5C4D-A6C5-708F20DF07A1}"/>
                </a:ext>
              </a:extLst>
            </p:cNvPr>
            <p:cNvSpPr/>
            <p:nvPr/>
          </p:nvSpPr>
          <p:spPr>
            <a:xfrm>
              <a:off x="3299375" y="5537175"/>
              <a:ext cx="468275" cy="468250"/>
            </a:xfrm>
            <a:custGeom>
              <a:avLst/>
              <a:gdLst/>
              <a:ahLst/>
              <a:cxnLst/>
              <a:rect l="l" t="t" r="r" b="b"/>
              <a:pathLst>
                <a:path w="18731" h="18730" extrusionOk="0">
                  <a:moveTo>
                    <a:pt x="266" y="18730"/>
                  </a:moveTo>
                  <a:lnTo>
                    <a:pt x="18730" y="228"/>
                  </a:lnTo>
                  <a:cubicBezTo>
                    <a:pt x="18730" y="228"/>
                    <a:pt x="10048" y="0"/>
                    <a:pt x="5005" y="5005"/>
                  </a:cubicBezTo>
                  <a:cubicBezTo>
                    <a:pt x="1" y="10010"/>
                    <a:pt x="266" y="18730"/>
                    <a:pt x="266" y="1873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000"/>
            </a:p>
          </p:txBody>
        </p:sp>
        <p:sp>
          <p:nvSpPr>
            <p:cNvPr id="99" name="Google Shape;228;p32">
              <a:extLst>
                <a:ext uri="{FF2B5EF4-FFF2-40B4-BE49-F238E27FC236}">
                  <a16:creationId xmlns:a16="http://schemas.microsoft.com/office/drawing/2014/main" id="{9DC775B2-5385-6546-9ED0-CF287AAE6748}"/>
                </a:ext>
              </a:extLst>
            </p:cNvPr>
            <p:cNvSpPr/>
            <p:nvPr/>
          </p:nvSpPr>
          <p:spPr>
            <a:xfrm>
              <a:off x="2615975" y="4376050"/>
              <a:ext cx="1187675" cy="1676775"/>
            </a:xfrm>
            <a:custGeom>
              <a:avLst/>
              <a:gdLst/>
              <a:ahLst/>
              <a:cxnLst/>
              <a:rect l="l" t="t" r="r" b="b"/>
              <a:pathLst>
                <a:path w="47507" h="67071" extrusionOk="0">
                  <a:moveTo>
                    <a:pt x="37384" y="1"/>
                  </a:moveTo>
                  <a:lnTo>
                    <a:pt x="10124" y="1"/>
                  </a:lnTo>
                  <a:cubicBezTo>
                    <a:pt x="4550" y="1"/>
                    <a:pt x="1" y="4513"/>
                    <a:pt x="1" y="10124"/>
                  </a:cubicBezTo>
                  <a:lnTo>
                    <a:pt x="1" y="42919"/>
                  </a:lnTo>
                  <a:cubicBezTo>
                    <a:pt x="1" y="55507"/>
                    <a:pt x="9821" y="65895"/>
                    <a:pt x="22370" y="66616"/>
                  </a:cubicBezTo>
                  <a:cubicBezTo>
                    <a:pt x="31697" y="67070"/>
                    <a:pt x="27337" y="58957"/>
                    <a:pt x="33555" y="52739"/>
                  </a:cubicBezTo>
                  <a:cubicBezTo>
                    <a:pt x="39469" y="46862"/>
                    <a:pt x="47052" y="50388"/>
                    <a:pt x="47507" y="42919"/>
                  </a:cubicBezTo>
                  <a:lnTo>
                    <a:pt x="47507" y="10124"/>
                  </a:lnTo>
                  <a:cubicBezTo>
                    <a:pt x="47507" y="4513"/>
                    <a:pt x="42957" y="1"/>
                    <a:pt x="37384" y="1"/>
                  </a:cubicBezTo>
                  <a:close/>
                </a:path>
              </a:pathLst>
            </a:custGeom>
            <a:solidFill>
              <a:schemeClr val="accent1"/>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000"/>
            </a:p>
          </p:txBody>
        </p:sp>
        <p:sp>
          <p:nvSpPr>
            <p:cNvPr id="100" name="Google Shape;229;p32">
              <a:extLst>
                <a:ext uri="{FF2B5EF4-FFF2-40B4-BE49-F238E27FC236}">
                  <a16:creationId xmlns:a16="http://schemas.microsoft.com/office/drawing/2014/main" id="{78B1168C-550F-9443-9974-4D1AC1F3BA46}"/>
                </a:ext>
              </a:extLst>
            </p:cNvPr>
            <p:cNvSpPr/>
            <p:nvPr/>
          </p:nvSpPr>
          <p:spPr>
            <a:xfrm>
              <a:off x="3306025" y="5545700"/>
              <a:ext cx="458775" cy="459725"/>
            </a:xfrm>
            <a:custGeom>
              <a:avLst/>
              <a:gdLst/>
              <a:ahLst/>
              <a:cxnLst/>
              <a:rect l="l" t="t" r="r" b="b"/>
              <a:pathLst>
                <a:path w="18351" h="18389" extrusionOk="0">
                  <a:moveTo>
                    <a:pt x="18350" y="1"/>
                  </a:moveTo>
                  <a:cubicBezTo>
                    <a:pt x="17403" y="683"/>
                    <a:pt x="16341" y="1138"/>
                    <a:pt x="15204" y="1328"/>
                  </a:cubicBezTo>
                  <a:cubicBezTo>
                    <a:pt x="14104" y="1669"/>
                    <a:pt x="12967" y="1934"/>
                    <a:pt x="11867" y="2275"/>
                  </a:cubicBezTo>
                  <a:cubicBezTo>
                    <a:pt x="10730" y="2655"/>
                    <a:pt x="9630" y="3110"/>
                    <a:pt x="8607" y="3678"/>
                  </a:cubicBezTo>
                  <a:cubicBezTo>
                    <a:pt x="6521" y="4854"/>
                    <a:pt x="4815" y="6560"/>
                    <a:pt x="3640" y="8645"/>
                  </a:cubicBezTo>
                  <a:cubicBezTo>
                    <a:pt x="3071" y="9669"/>
                    <a:pt x="2616" y="10768"/>
                    <a:pt x="2275" y="11906"/>
                  </a:cubicBezTo>
                  <a:cubicBezTo>
                    <a:pt x="1934" y="13005"/>
                    <a:pt x="1668" y="14142"/>
                    <a:pt x="1327" y="15242"/>
                  </a:cubicBezTo>
                  <a:cubicBezTo>
                    <a:pt x="1100" y="16379"/>
                    <a:pt x="645" y="17441"/>
                    <a:pt x="0" y="18389"/>
                  </a:cubicBezTo>
                  <a:cubicBezTo>
                    <a:pt x="796" y="17555"/>
                    <a:pt x="1441" y="16493"/>
                    <a:pt x="1782" y="15394"/>
                  </a:cubicBezTo>
                  <a:cubicBezTo>
                    <a:pt x="2123" y="14256"/>
                    <a:pt x="2389" y="13119"/>
                    <a:pt x="2730" y="12019"/>
                  </a:cubicBezTo>
                  <a:cubicBezTo>
                    <a:pt x="3071" y="10920"/>
                    <a:pt x="3488" y="9858"/>
                    <a:pt x="4057" y="8872"/>
                  </a:cubicBezTo>
                  <a:cubicBezTo>
                    <a:pt x="5194" y="6863"/>
                    <a:pt x="6825" y="5195"/>
                    <a:pt x="8834" y="4095"/>
                  </a:cubicBezTo>
                  <a:cubicBezTo>
                    <a:pt x="9820" y="3527"/>
                    <a:pt x="10881" y="3072"/>
                    <a:pt x="11981" y="2730"/>
                  </a:cubicBezTo>
                  <a:cubicBezTo>
                    <a:pt x="13080" y="2389"/>
                    <a:pt x="14218" y="2124"/>
                    <a:pt x="15317" y="1783"/>
                  </a:cubicBezTo>
                  <a:cubicBezTo>
                    <a:pt x="16455" y="1441"/>
                    <a:pt x="17478" y="835"/>
                    <a:pt x="18350"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000"/>
            </a:p>
          </p:txBody>
        </p:sp>
      </p:grpSp>
      <p:sp>
        <p:nvSpPr>
          <p:cNvPr id="101" name="Google Shape;233;p32">
            <a:extLst>
              <a:ext uri="{FF2B5EF4-FFF2-40B4-BE49-F238E27FC236}">
                <a16:creationId xmlns:a16="http://schemas.microsoft.com/office/drawing/2014/main" id="{A8C60C89-D798-CF44-B120-501F24BF4482}"/>
              </a:ext>
            </a:extLst>
          </p:cNvPr>
          <p:cNvSpPr txBox="1">
            <a:spLocks/>
          </p:cNvSpPr>
          <p:nvPr/>
        </p:nvSpPr>
        <p:spPr>
          <a:xfrm>
            <a:off x="0" y="1756318"/>
            <a:ext cx="724800" cy="64436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1"/>
              </a:buClr>
              <a:buSzPts val="3600"/>
              <a:buFont typeface="Viga"/>
              <a:buNone/>
              <a:defRPr sz="2900" b="0" i="0" u="none" strike="noStrike" cap="none">
                <a:solidFill>
                  <a:schemeClr val="accent2"/>
                </a:solidFill>
                <a:latin typeface="Viga"/>
                <a:ea typeface="Viga"/>
                <a:cs typeface="Viga"/>
                <a:sym typeface="Viga"/>
              </a:defRPr>
            </a:lvl1pPr>
            <a:lvl2pPr marR="0" lvl="1" algn="ctr" rtl="0">
              <a:lnSpc>
                <a:spcPct val="100000"/>
              </a:lnSpc>
              <a:spcBef>
                <a:spcPts val="0"/>
              </a:spcBef>
              <a:spcAft>
                <a:spcPts val="0"/>
              </a:spcAft>
              <a:buClr>
                <a:schemeClr val="accent1"/>
              </a:buClr>
              <a:buSzPts val="3600"/>
              <a:buFont typeface="Viga"/>
              <a:buNone/>
              <a:defRPr sz="3600" b="0" i="0" u="none" strike="noStrike" cap="none">
                <a:solidFill>
                  <a:schemeClr val="accent1"/>
                </a:solidFill>
                <a:latin typeface="Viga"/>
                <a:ea typeface="Viga"/>
                <a:cs typeface="Viga"/>
                <a:sym typeface="Viga"/>
              </a:defRPr>
            </a:lvl2pPr>
            <a:lvl3pPr marR="0" lvl="2" algn="ctr" rtl="0">
              <a:lnSpc>
                <a:spcPct val="100000"/>
              </a:lnSpc>
              <a:spcBef>
                <a:spcPts val="0"/>
              </a:spcBef>
              <a:spcAft>
                <a:spcPts val="0"/>
              </a:spcAft>
              <a:buClr>
                <a:schemeClr val="accent1"/>
              </a:buClr>
              <a:buSzPts val="3600"/>
              <a:buFont typeface="Viga"/>
              <a:buNone/>
              <a:defRPr sz="3600" b="0" i="0" u="none" strike="noStrike" cap="none">
                <a:solidFill>
                  <a:schemeClr val="accent1"/>
                </a:solidFill>
                <a:latin typeface="Viga"/>
                <a:ea typeface="Viga"/>
                <a:cs typeface="Viga"/>
                <a:sym typeface="Viga"/>
              </a:defRPr>
            </a:lvl3pPr>
            <a:lvl4pPr marR="0" lvl="3" algn="ctr" rtl="0">
              <a:lnSpc>
                <a:spcPct val="100000"/>
              </a:lnSpc>
              <a:spcBef>
                <a:spcPts val="0"/>
              </a:spcBef>
              <a:spcAft>
                <a:spcPts val="0"/>
              </a:spcAft>
              <a:buClr>
                <a:schemeClr val="accent1"/>
              </a:buClr>
              <a:buSzPts val="3600"/>
              <a:buFont typeface="Viga"/>
              <a:buNone/>
              <a:defRPr sz="3600" b="0" i="0" u="none" strike="noStrike" cap="none">
                <a:solidFill>
                  <a:schemeClr val="accent1"/>
                </a:solidFill>
                <a:latin typeface="Viga"/>
                <a:ea typeface="Viga"/>
                <a:cs typeface="Viga"/>
                <a:sym typeface="Viga"/>
              </a:defRPr>
            </a:lvl4pPr>
            <a:lvl5pPr marR="0" lvl="4" algn="ctr" rtl="0">
              <a:lnSpc>
                <a:spcPct val="100000"/>
              </a:lnSpc>
              <a:spcBef>
                <a:spcPts val="0"/>
              </a:spcBef>
              <a:spcAft>
                <a:spcPts val="0"/>
              </a:spcAft>
              <a:buClr>
                <a:schemeClr val="accent1"/>
              </a:buClr>
              <a:buSzPts val="3600"/>
              <a:buFont typeface="Viga"/>
              <a:buNone/>
              <a:defRPr sz="3600" b="0" i="0" u="none" strike="noStrike" cap="none">
                <a:solidFill>
                  <a:schemeClr val="accent1"/>
                </a:solidFill>
                <a:latin typeface="Viga"/>
                <a:ea typeface="Viga"/>
                <a:cs typeface="Viga"/>
                <a:sym typeface="Viga"/>
              </a:defRPr>
            </a:lvl5pPr>
            <a:lvl6pPr marR="0" lvl="5" algn="ctr" rtl="0">
              <a:lnSpc>
                <a:spcPct val="100000"/>
              </a:lnSpc>
              <a:spcBef>
                <a:spcPts val="0"/>
              </a:spcBef>
              <a:spcAft>
                <a:spcPts val="0"/>
              </a:spcAft>
              <a:buClr>
                <a:schemeClr val="accent1"/>
              </a:buClr>
              <a:buSzPts val="3600"/>
              <a:buFont typeface="Viga"/>
              <a:buNone/>
              <a:defRPr sz="3600" b="0" i="0" u="none" strike="noStrike" cap="none">
                <a:solidFill>
                  <a:schemeClr val="accent1"/>
                </a:solidFill>
                <a:latin typeface="Viga"/>
                <a:ea typeface="Viga"/>
                <a:cs typeface="Viga"/>
                <a:sym typeface="Viga"/>
              </a:defRPr>
            </a:lvl6pPr>
            <a:lvl7pPr marR="0" lvl="6" algn="ctr" rtl="0">
              <a:lnSpc>
                <a:spcPct val="100000"/>
              </a:lnSpc>
              <a:spcBef>
                <a:spcPts val="0"/>
              </a:spcBef>
              <a:spcAft>
                <a:spcPts val="0"/>
              </a:spcAft>
              <a:buClr>
                <a:schemeClr val="accent1"/>
              </a:buClr>
              <a:buSzPts val="3600"/>
              <a:buFont typeface="Viga"/>
              <a:buNone/>
              <a:defRPr sz="3600" b="0" i="0" u="none" strike="noStrike" cap="none">
                <a:solidFill>
                  <a:schemeClr val="accent1"/>
                </a:solidFill>
                <a:latin typeface="Viga"/>
                <a:ea typeface="Viga"/>
                <a:cs typeface="Viga"/>
                <a:sym typeface="Viga"/>
              </a:defRPr>
            </a:lvl7pPr>
            <a:lvl8pPr marR="0" lvl="7" algn="ctr" rtl="0">
              <a:lnSpc>
                <a:spcPct val="100000"/>
              </a:lnSpc>
              <a:spcBef>
                <a:spcPts val="0"/>
              </a:spcBef>
              <a:spcAft>
                <a:spcPts val="0"/>
              </a:spcAft>
              <a:buClr>
                <a:schemeClr val="accent1"/>
              </a:buClr>
              <a:buSzPts val="3600"/>
              <a:buFont typeface="Viga"/>
              <a:buNone/>
              <a:defRPr sz="3600" b="0" i="0" u="none" strike="noStrike" cap="none">
                <a:solidFill>
                  <a:schemeClr val="accent1"/>
                </a:solidFill>
                <a:latin typeface="Viga"/>
                <a:ea typeface="Viga"/>
                <a:cs typeface="Viga"/>
                <a:sym typeface="Viga"/>
              </a:defRPr>
            </a:lvl8pPr>
            <a:lvl9pPr marR="0" lvl="8" algn="ctr" rtl="0">
              <a:lnSpc>
                <a:spcPct val="100000"/>
              </a:lnSpc>
              <a:spcBef>
                <a:spcPts val="0"/>
              </a:spcBef>
              <a:spcAft>
                <a:spcPts val="0"/>
              </a:spcAft>
              <a:buClr>
                <a:schemeClr val="accent1"/>
              </a:buClr>
              <a:buSzPts val="3600"/>
              <a:buFont typeface="Viga"/>
              <a:buNone/>
              <a:defRPr sz="3600" b="0" i="0" u="none" strike="noStrike" cap="none">
                <a:solidFill>
                  <a:schemeClr val="accent1"/>
                </a:solidFill>
                <a:latin typeface="Viga"/>
                <a:ea typeface="Viga"/>
                <a:cs typeface="Viga"/>
                <a:sym typeface="Viga"/>
              </a:defRPr>
            </a:lvl9pPr>
          </a:lstStyle>
          <a:p>
            <a:r>
              <a:rPr lang="en" sz="2000" dirty="0">
                <a:latin typeface="American Typewriter" panose="02090604020004020304" pitchFamily="18" charset="77"/>
              </a:rPr>
              <a:t>02</a:t>
            </a:r>
          </a:p>
        </p:txBody>
      </p:sp>
      <p:grpSp>
        <p:nvGrpSpPr>
          <p:cNvPr id="102" name="Google Shape;226;p32">
            <a:extLst>
              <a:ext uri="{FF2B5EF4-FFF2-40B4-BE49-F238E27FC236}">
                <a16:creationId xmlns:a16="http://schemas.microsoft.com/office/drawing/2014/main" id="{BF51EC7F-FDB0-D34B-B47F-33E78C4F712E}"/>
              </a:ext>
            </a:extLst>
          </p:cNvPr>
          <p:cNvGrpSpPr/>
          <p:nvPr/>
        </p:nvGrpSpPr>
        <p:grpSpPr>
          <a:xfrm>
            <a:off x="45945" y="2597349"/>
            <a:ext cx="577694" cy="632347"/>
            <a:chOff x="2615975" y="4376050"/>
            <a:chExt cx="1187675" cy="1676775"/>
          </a:xfrm>
        </p:grpSpPr>
        <p:sp>
          <p:nvSpPr>
            <p:cNvPr id="103" name="Google Shape;227;p32">
              <a:extLst>
                <a:ext uri="{FF2B5EF4-FFF2-40B4-BE49-F238E27FC236}">
                  <a16:creationId xmlns:a16="http://schemas.microsoft.com/office/drawing/2014/main" id="{F221642D-3595-944B-B364-363CA927BAB0}"/>
                </a:ext>
              </a:extLst>
            </p:cNvPr>
            <p:cNvSpPr/>
            <p:nvPr/>
          </p:nvSpPr>
          <p:spPr>
            <a:xfrm>
              <a:off x="3299375" y="5537175"/>
              <a:ext cx="468275" cy="468250"/>
            </a:xfrm>
            <a:custGeom>
              <a:avLst/>
              <a:gdLst/>
              <a:ahLst/>
              <a:cxnLst/>
              <a:rect l="l" t="t" r="r" b="b"/>
              <a:pathLst>
                <a:path w="18731" h="18730" extrusionOk="0">
                  <a:moveTo>
                    <a:pt x="266" y="18730"/>
                  </a:moveTo>
                  <a:lnTo>
                    <a:pt x="18730" y="228"/>
                  </a:lnTo>
                  <a:cubicBezTo>
                    <a:pt x="18730" y="228"/>
                    <a:pt x="10048" y="0"/>
                    <a:pt x="5005" y="5005"/>
                  </a:cubicBezTo>
                  <a:cubicBezTo>
                    <a:pt x="1" y="10010"/>
                    <a:pt x="266" y="18730"/>
                    <a:pt x="266" y="1873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000"/>
            </a:p>
          </p:txBody>
        </p:sp>
        <p:sp>
          <p:nvSpPr>
            <p:cNvPr id="104" name="Google Shape;228;p32">
              <a:extLst>
                <a:ext uri="{FF2B5EF4-FFF2-40B4-BE49-F238E27FC236}">
                  <a16:creationId xmlns:a16="http://schemas.microsoft.com/office/drawing/2014/main" id="{C82B9F90-A5B1-3C4D-BBAA-78B78C452AA9}"/>
                </a:ext>
              </a:extLst>
            </p:cNvPr>
            <p:cNvSpPr/>
            <p:nvPr/>
          </p:nvSpPr>
          <p:spPr>
            <a:xfrm>
              <a:off x="2615975" y="4376050"/>
              <a:ext cx="1187675" cy="1676775"/>
            </a:xfrm>
            <a:custGeom>
              <a:avLst/>
              <a:gdLst/>
              <a:ahLst/>
              <a:cxnLst/>
              <a:rect l="l" t="t" r="r" b="b"/>
              <a:pathLst>
                <a:path w="47507" h="67071" extrusionOk="0">
                  <a:moveTo>
                    <a:pt x="37384" y="1"/>
                  </a:moveTo>
                  <a:lnTo>
                    <a:pt x="10124" y="1"/>
                  </a:lnTo>
                  <a:cubicBezTo>
                    <a:pt x="4550" y="1"/>
                    <a:pt x="1" y="4513"/>
                    <a:pt x="1" y="10124"/>
                  </a:cubicBezTo>
                  <a:lnTo>
                    <a:pt x="1" y="42919"/>
                  </a:lnTo>
                  <a:cubicBezTo>
                    <a:pt x="1" y="55507"/>
                    <a:pt x="9821" y="65895"/>
                    <a:pt x="22370" y="66616"/>
                  </a:cubicBezTo>
                  <a:cubicBezTo>
                    <a:pt x="31697" y="67070"/>
                    <a:pt x="27337" y="58957"/>
                    <a:pt x="33555" y="52739"/>
                  </a:cubicBezTo>
                  <a:cubicBezTo>
                    <a:pt x="39469" y="46862"/>
                    <a:pt x="47052" y="50388"/>
                    <a:pt x="47507" y="42919"/>
                  </a:cubicBezTo>
                  <a:lnTo>
                    <a:pt x="47507" y="10124"/>
                  </a:lnTo>
                  <a:cubicBezTo>
                    <a:pt x="47507" y="4513"/>
                    <a:pt x="42957" y="1"/>
                    <a:pt x="37384" y="1"/>
                  </a:cubicBezTo>
                  <a:close/>
                </a:path>
              </a:pathLst>
            </a:custGeom>
            <a:solidFill>
              <a:schemeClr val="accent1"/>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000"/>
            </a:p>
          </p:txBody>
        </p:sp>
        <p:sp>
          <p:nvSpPr>
            <p:cNvPr id="105" name="Google Shape;229;p32">
              <a:extLst>
                <a:ext uri="{FF2B5EF4-FFF2-40B4-BE49-F238E27FC236}">
                  <a16:creationId xmlns:a16="http://schemas.microsoft.com/office/drawing/2014/main" id="{716B4790-E3FD-CC44-AA60-E1D07F070AFB}"/>
                </a:ext>
              </a:extLst>
            </p:cNvPr>
            <p:cNvSpPr/>
            <p:nvPr/>
          </p:nvSpPr>
          <p:spPr>
            <a:xfrm>
              <a:off x="3306025" y="5545700"/>
              <a:ext cx="458775" cy="459725"/>
            </a:xfrm>
            <a:custGeom>
              <a:avLst/>
              <a:gdLst/>
              <a:ahLst/>
              <a:cxnLst/>
              <a:rect l="l" t="t" r="r" b="b"/>
              <a:pathLst>
                <a:path w="18351" h="18389" extrusionOk="0">
                  <a:moveTo>
                    <a:pt x="18350" y="1"/>
                  </a:moveTo>
                  <a:cubicBezTo>
                    <a:pt x="17403" y="683"/>
                    <a:pt x="16341" y="1138"/>
                    <a:pt x="15204" y="1328"/>
                  </a:cubicBezTo>
                  <a:cubicBezTo>
                    <a:pt x="14104" y="1669"/>
                    <a:pt x="12967" y="1934"/>
                    <a:pt x="11867" y="2275"/>
                  </a:cubicBezTo>
                  <a:cubicBezTo>
                    <a:pt x="10730" y="2655"/>
                    <a:pt x="9630" y="3110"/>
                    <a:pt x="8607" y="3678"/>
                  </a:cubicBezTo>
                  <a:cubicBezTo>
                    <a:pt x="6521" y="4854"/>
                    <a:pt x="4815" y="6560"/>
                    <a:pt x="3640" y="8645"/>
                  </a:cubicBezTo>
                  <a:cubicBezTo>
                    <a:pt x="3071" y="9669"/>
                    <a:pt x="2616" y="10768"/>
                    <a:pt x="2275" y="11906"/>
                  </a:cubicBezTo>
                  <a:cubicBezTo>
                    <a:pt x="1934" y="13005"/>
                    <a:pt x="1668" y="14142"/>
                    <a:pt x="1327" y="15242"/>
                  </a:cubicBezTo>
                  <a:cubicBezTo>
                    <a:pt x="1100" y="16379"/>
                    <a:pt x="645" y="17441"/>
                    <a:pt x="0" y="18389"/>
                  </a:cubicBezTo>
                  <a:cubicBezTo>
                    <a:pt x="796" y="17555"/>
                    <a:pt x="1441" y="16493"/>
                    <a:pt x="1782" y="15394"/>
                  </a:cubicBezTo>
                  <a:cubicBezTo>
                    <a:pt x="2123" y="14256"/>
                    <a:pt x="2389" y="13119"/>
                    <a:pt x="2730" y="12019"/>
                  </a:cubicBezTo>
                  <a:cubicBezTo>
                    <a:pt x="3071" y="10920"/>
                    <a:pt x="3488" y="9858"/>
                    <a:pt x="4057" y="8872"/>
                  </a:cubicBezTo>
                  <a:cubicBezTo>
                    <a:pt x="5194" y="6863"/>
                    <a:pt x="6825" y="5195"/>
                    <a:pt x="8834" y="4095"/>
                  </a:cubicBezTo>
                  <a:cubicBezTo>
                    <a:pt x="9820" y="3527"/>
                    <a:pt x="10881" y="3072"/>
                    <a:pt x="11981" y="2730"/>
                  </a:cubicBezTo>
                  <a:cubicBezTo>
                    <a:pt x="13080" y="2389"/>
                    <a:pt x="14218" y="2124"/>
                    <a:pt x="15317" y="1783"/>
                  </a:cubicBezTo>
                  <a:cubicBezTo>
                    <a:pt x="16455" y="1441"/>
                    <a:pt x="17478" y="835"/>
                    <a:pt x="18350"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000"/>
            </a:p>
          </p:txBody>
        </p:sp>
      </p:grpSp>
      <p:sp>
        <p:nvSpPr>
          <p:cNvPr id="106" name="Google Shape;233;p32">
            <a:extLst>
              <a:ext uri="{FF2B5EF4-FFF2-40B4-BE49-F238E27FC236}">
                <a16:creationId xmlns:a16="http://schemas.microsoft.com/office/drawing/2014/main" id="{A87642C7-C8F1-5F48-838D-A357C88A6DDC}"/>
              </a:ext>
            </a:extLst>
          </p:cNvPr>
          <p:cNvSpPr txBox="1">
            <a:spLocks/>
          </p:cNvSpPr>
          <p:nvPr/>
        </p:nvSpPr>
        <p:spPr>
          <a:xfrm>
            <a:off x="-27608" y="2585330"/>
            <a:ext cx="724800" cy="64436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1"/>
              </a:buClr>
              <a:buSzPts val="3600"/>
              <a:buFont typeface="Viga"/>
              <a:buNone/>
              <a:defRPr sz="2900" b="0" i="0" u="none" strike="noStrike" cap="none">
                <a:solidFill>
                  <a:schemeClr val="accent2"/>
                </a:solidFill>
                <a:latin typeface="Viga"/>
                <a:ea typeface="Viga"/>
                <a:cs typeface="Viga"/>
                <a:sym typeface="Viga"/>
              </a:defRPr>
            </a:lvl1pPr>
            <a:lvl2pPr marR="0" lvl="1" algn="ctr" rtl="0">
              <a:lnSpc>
                <a:spcPct val="100000"/>
              </a:lnSpc>
              <a:spcBef>
                <a:spcPts val="0"/>
              </a:spcBef>
              <a:spcAft>
                <a:spcPts val="0"/>
              </a:spcAft>
              <a:buClr>
                <a:schemeClr val="accent1"/>
              </a:buClr>
              <a:buSzPts val="3600"/>
              <a:buFont typeface="Viga"/>
              <a:buNone/>
              <a:defRPr sz="3600" b="0" i="0" u="none" strike="noStrike" cap="none">
                <a:solidFill>
                  <a:schemeClr val="accent1"/>
                </a:solidFill>
                <a:latin typeface="Viga"/>
                <a:ea typeface="Viga"/>
                <a:cs typeface="Viga"/>
                <a:sym typeface="Viga"/>
              </a:defRPr>
            </a:lvl2pPr>
            <a:lvl3pPr marR="0" lvl="2" algn="ctr" rtl="0">
              <a:lnSpc>
                <a:spcPct val="100000"/>
              </a:lnSpc>
              <a:spcBef>
                <a:spcPts val="0"/>
              </a:spcBef>
              <a:spcAft>
                <a:spcPts val="0"/>
              </a:spcAft>
              <a:buClr>
                <a:schemeClr val="accent1"/>
              </a:buClr>
              <a:buSzPts val="3600"/>
              <a:buFont typeface="Viga"/>
              <a:buNone/>
              <a:defRPr sz="3600" b="0" i="0" u="none" strike="noStrike" cap="none">
                <a:solidFill>
                  <a:schemeClr val="accent1"/>
                </a:solidFill>
                <a:latin typeface="Viga"/>
                <a:ea typeface="Viga"/>
                <a:cs typeface="Viga"/>
                <a:sym typeface="Viga"/>
              </a:defRPr>
            </a:lvl3pPr>
            <a:lvl4pPr marR="0" lvl="3" algn="ctr" rtl="0">
              <a:lnSpc>
                <a:spcPct val="100000"/>
              </a:lnSpc>
              <a:spcBef>
                <a:spcPts val="0"/>
              </a:spcBef>
              <a:spcAft>
                <a:spcPts val="0"/>
              </a:spcAft>
              <a:buClr>
                <a:schemeClr val="accent1"/>
              </a:buClr>
              <a:buSzPts val="3600"/>
              <a:buFont typeface="Viga"/>
              <a:buNone/>
              <a:defRPr sz="3600" b="0" i="0" u="none" strike="noStrike" cap="none">
                <a:solidFill>
                  <a:schemeClr val="accent1"/>
                </a:solidFill>
                <a:latin typeface="Viga"/>
                <a:ea typeface="Viga"/>
                <a:cs typeface="Viga"/>
                <a:sym typeface="Viga"/>
              </a:defRPr>
            </a:lvl4pPr>
            <a:lvl5pPr marR="0" lvl="4" algn="ctr" rtl="0">
              <a:lnSpc>
                <a:spcPct val="100000"/>
              </a:lnSpc>
              <a:spcBef>
                <a:spcPts val="0"/>
              </a:spcBef>
              <a:spcAft>
                <a:spcPts val="0"/>
              </a:spcAft>
              <a:buClr>
                <a:schemeClr val="accent1"/>
              </a:buClr>
              <a:buSzPts val="3600"/>
              <a:buFont typeface="Viga"/>
              <a:buNone/>
              <a:defRPr sz="3600" b="0" i="0" u="none" strike="noStrike" cap="none">
                <a:solidFill>
                  <a:schemeClr val="accent1"/>
                </a:solidFill>
                <a:latin typeface="Viga"/>
                <a:ea typeface="Viga"/>
                <a:cs typeface="Viga"/>
                <a:sym typeface="Viga"/>
              </a:defRPr>
            </a:lvl5pPr>
            <a:lvl6pPr marR="0" lvl="5" algn="ctr" rtl="0">
              <a:lnSpc>
                <a:spcPct val="100000"/>
              </a:lnSpc>
              <a:spcBef>
                <a:spcPts val="0"/>
              </a:spcBef>
              <a:spcAft>
                <a:spcPts val="0"/>
              </a:spcAft>
              <a:buClr>
                <a:schemeClr val="accent1"/>
              </a:buClr>
              <a:buSzPts val="3600"/>
              <a:buFont typeface="Viga"/>
              <a:buNone/>
              <a:defRPr sz="3600" b="0" i="0" u="none" strike="noStrike" cap="none">
                <a:solidFill>
                  <a:schemeClr val="accent1"/>
                </a:solidFill>
                <a:latin typeface="Viga"/>
                <a:ea typeface="Viga"/>
                <a:cs typeface="Viga"/>
                <a:sym typeface="Viga"/>
              </a:defRPr>
            </a:lvl6pPr>
            <a:lvl7pPr marR="0" lvl="6" algn="ctr" rtl="0">
              <a:lnSpc>
                <a:spcPct val="100000"/>
              </a:lnSpc>
              <a:spcBef>
                <a:spcPts val="0"/>
              </a:spcBef>
              <a:spcAft>
                <a:spcPts val="0"/>
              </a:spcAft>
              <a:buClr>
                <a:schemeClr val="accent1"/>
              </a:buClr>
              <a:buSzPts val="3600"/>
              <a:buFont typeface="Viga"/>
              <a:buNone/>
              <a:defRPr sz="3600" b="0" i="0" u="none" strike="noStrike" cap="none">
                <a:solidFill>
                  <a:schemeClr val="accent1"/>
                </a:solidFill>
                <a:latin typeface="Viga"/>
                <a:ea typeface="Viga"/>
                <a:cs typeface="Viga"/>
                <a:sym typeface="Viga"/>
              </a:defRPr>
            </a:lvl7pPr>
            <a:lvl8pPr marR="0" lvl="7" algn="ctr" rtl="0">
              <a:lnSpc>
                <a:spcPct val="100000"/>
              </a:lnSpc>
              <a:spcBef>
                <a:spcPts val="0"/>
              </a:spcBef>
              <a:spcAft>
                <a:spcPts val="0"/>
              </a:spcAft>
              <a:buClr>
                <a:schemeClr val="accent1"/>
              </a:buClr>
              <a:buSzPts val="3600"/>
              <a:buFont typeface="Viga"/>
              <a:buNone/>
              <a:defRPr sz="3600" b="0" i="0" u="none" strike="noStrike" cap="none">
                <a:solidFill>
                  <a:schemeClr val="accent1"/>
                </a:solidFill>
                <a:latin typeface="Viga"/>
                <a:ea typeface="Viga"/>
                <a:cs typeface="Viga"/>
                <a:sym typeface="Viga"/>
              </a:defRPr>
            </a:lvl8pPr>
            <a:lvl9pPr marR="0" lvl="8" algn="ctr" rtl="0">
              <a:lnSpc>
                <a:spcPct val="100000"/>
              </a:lnSpc>
              <a:spcBef>
                <a:spcPts val="0"/>
              </a:spcBef>
              <a:spcAft>
                <a:spcPts val="0"/>
              </a:spcAft>
              <a:buClr>
                <a:schemeClr val="accent1"/>
              </a:buClr>
              <a:buSzPts val="3600"/>
              <a:buFont typeface="Viga"/>
              <a:buNone/>
              <a:defRPr sz="3600" b="0" i="0" u="none" strike="noStrike" cap="none">
                <a:solidFill>
                  <a:schemeClr val="accent1"/>
                </a:solidFill>
                <a:latin typeface="Viga"/>
                <a:ea typeface="Viga"/>
                <a:cs typeface="Viga"/>
                <a:sym typeface="Viga"/>
              </a:defRPr>
            </a:lvl9pPr>
          </a:lstStyle>
          <a:p>
            <a:r>
              <a:rPr lang="en" sz="2000" dirty="0">
                <a:latin typeface="American Typewriter" panose="02090604020004020304" pitchFamily="18" charset="77"/>
              </a:rPr>
              <a:t>03</a:t>
            </a:r>
          </a:p>
        </p:txBody>
      </p:sp>
      <p:grpSp>
        <p:nvGrpSpPr>
          <p:cNvPr id="107" name="Google Shape;226;p32">
            <a:extLst>
              <a:ext uri="{FF2B5EF4-FFF2-40B4-BE49-F238E27FC236}">
                <a16:creationId xmlns:a16="http://schemas.microsoft.com/office/drawing/2014/main" id="{DBF77083-40DF-EB43-A2A7-0BA22BB5A1AA}"/>
              </a:ext>
            </a:extLst>
          </p:cNvPr>
          <p:cNvGrpSpPr/>
          <p:nvPr/>
        </p:nvGrpSpPr>
        <p:grpSpPr>
          <a:xfrm>
            <a:off x="37806" y="3438285"/>
            <a:ext cx="577694" cy="632347"/>
            <a:chOff x="2615975" y="4376050"/>
            <a:chExt cx="1187675" cy="1676775"/>
          </a:xfrm>
        </p:grpSpPr>
        <p:sp>
          <p:nvSpPr>
            <p:cNvPr id="108" name="Google Shape;227;p32">
              <a:extLst>
                <a:ext uri="{FF2B5EF4-FFF2-40B4-BE49-F238E27FC236}">
                  <a16:creationId xmlns:a16="http://schemas.microsoft.com/office/drawing/2014/main" id="{EF5F20A5-D471-2B4F-8D0B-1D8B34BFBEB4}"/>
                </a:ext>
              </a:extLst>
            </p:cNvPr>
            <p:cNvSpPr/>
            <p:nvPr/>
          </p:nvSpPr>
          <p:spPr>
            <a:xfrm>
              <a:off x="3299375" y="5537175"/>
              <a:ext cx="468275" cy="468250"/>
            </a:xfrm>
            <a:custGeom>
              <a:avLst/>
              <a:gdLst/>
              <a:ahLst/>
              <a:cxnLst/>
              <a:rect l="l" t="t" r="r" b="b"/>
              <a:pathLst>
                <a:path w="18731" h="18730" extrusionOk="0">
                  <a:moveTo>
                    <a:pt x="266" y="18730"/>
                  </a:moveTo>
                  <a:lnTo>
                    <a:pt x="18730" y="228"/>
                  </a:lnTo>
                  <a:cubicBezTo>
                    <a:pt x="18730" y="228"/>
                    <a:pt x="10048" y="0"/>
                    <a:pt x="5005" y="5005"/>
                  </a:cubicBezTo>
                  <a:cubicBezTo>
                    <a:pt x="1" y="10010"/>
                    <a:pt x="266" y="18730"/>
                    <a:pt x="266" y="1873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000"/>
            </a:p>
          </p:txBody>
        </p:sp>
        <p:sp>
          <p:nvSpPr>
            <p:cNvPr id="109" name="Google Shape;228;p32">
              <a:extLst>
                <a:ext uri="{FF2B5EF4-FFF2-40B4-BE49-F238E27FC236}">
                  <a16:creationId xmlns:a16="http://schemas.microsoft.com/office/drawing/2014/main" id="{77CA1F57-EE03-674A-B271-5A072C18B878}"/>
                </a:ext>
              </a:extLst>
            </p:cNvPr>
            <p:cNvSpPr/>
            <p:nvPr/>
          </p:nvSpPr>
          <p:spPr>
            <a:xfrm>
              <a:off x="2615975" y="4376050"/>
              <a:ext cx="1187675" cy="1676775"/>
            </a:xfrm>
            <a:custGeom>
              <a:avLst/>
              <a:gdLst/>
              <a:ahLst/>
              <a:cxnLst/>
              <a:rect l="l" t="t" r="r" b="b"/>
              <a:pathLst>
                <a:path w="47507" h="67071" extrusionOk="0">
                  <a:moveTo>
                    <a:pt x="37384" y="1"/>
                  </a:moveTo>
                  <a:lnTo>
                    <a:pt x="10124" y="1"/>
                  </a:lnTo>
                  <a:cubicBezTo>
                    <a:pt x="4550" y="1"/>
                    <a:pt x="1" y="4513"/>
                    <a:pt x="1" y="10124"/>
                  </a:cubicBezTo>
                  <a:lnTo>
                    <a:pt x="1" y="42919"/>
                  </a:lnTo>
                  <a:cubicBezTo>
                    <a:pt x="1" y="55507"/>
                    <a:pt x="9821" y="65895"/>
                    <a:pt x="22370" y="66616"/>
                  </a:cubicBezTo>
                  <a:cubicBezTo>
                    <a:pt x="31697" y="67070"/>
                    <a:pt x="27337" y="58957"/>
                    <a:pt x="33555" y="52739"/>
                  </a:cubicBezTo>
                  <a:cubicBezTo>
                    <a:pt x="39469" y="46862"/>
                    <a:pt x="47052" y="50388"/>
                    <a:pt x="47507" y="42919"/>
                  </a:cubicBezTo>
                  <a:lnTo>
                    <a:pt x="47507" y="10124"/>
                  </a:lnTo>
                  <a:cubicBezTo>
                    <a:pt x="47507" y="4513"/>
                    <a:pt x="42957" y="1"/>
                    <a:pt x="37384" y="1"/>
                  </a:cubicBezTo>
                  <a:close/>
                </a:path>
              </a:pathLst>
            </a:custGeom>
            <a:solidFill>
              <a:schemeClr val="accent1"/>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000"/>
            </a:p>
          </p:txBody>
        </p:sp>
        <p:sp>
          <p:nvSpPr>
            <p:cNvPr id="110" name="Google Shape;229;p32">
              <a:extLst>
                <a:ext uri="{FF2B5EF4-FFF2-40B4-BE49-F238E27FC236}">
                  <a16:creationId xmlns:a16="http://schemas.microsoft.com/office/drawing/2014/main" id="{8B38EF41-D2CC-3B49-AF94-C02E756FFB80}"/>
                </a:ext>
              </a:extLst>
            </p:cNvPr>
            <p:cNvSpPr/>
            <p:nvPr/>
          </p:nvSpPr>
          <p:spPr>
            <a:xfrm>
              <a:off x="3306025" y="5545700"/>
              <a:ext cx="458775" cy="459725"/>
            </a:xfrm>
            <a:custGeom>
              <a:avLst/>
              <a:gdLst/>
              <a:ahLst/>
              <a:cxnLst/>
              <a:rect l="l" t="t" r="r" b="b"/>
              <a:pathLst>
                <a:path w="18351" h="18389" extrusionOk="0">
                  <a:moveTo>
                    <a:pt x="18350" y="1"/>
                  </a:moveTo>
                  <a:cubicBezTo>
                    <a:pt x="17403" y="683"/>
                    <a:pt x="16341" y="1138"/>
                    <a:pt x="15204" y="1328"/>
                  </a:cubicBezTo>
                  <a:cubicBezTo>
                    <a:pt x="14104" y="1669"/>
                    <a:pt x="12967" y="1934"/>
                    <a:pt x="11867" y="2275"/>
                  </a:cubicBezTo>
                  <a:cubicBezTo>
                    <a:pt x="10730" y="2655"/>
                    <a:pt x="9630" y="3110"/>
                    <a:pt x="8607" y="3678"/>
                  </a:cubicBezTo>
                  <a:cubicBezTo>
                    <a:pt x="6521" y="4854"/>
                    <a:pt x="4815" y="6560"/>
                    <a:pt x="3640" y="8645"/>
                  </a:cubicBezTo>
                  <a:cubicBezTo>
                    <a:pt x="3071" y="9669"/>
                    <a:pt x="2616" y="10768"/>
                    <a:pt x="2275" y="11906"/>
                  </a:cubicBezTo>
                  <a:cubicBezTo>
                    <a:pt x="1934" y="13005"/>
                    <a:pt x="1668" y="14142"/>
                    <a:pt x="1327" y="15242"/>
                  </a:cubicBezTo>
                  <a:cubicBezTo>
                    <a:pt x="1100" y="16379"/>
                    <a:pt x="645" y="17441"/>
                    <a:pt x="0" y="18389"/>
                  </a:cubicBezTo>
                  <a:cubicBezTo>
                    <a:pt x="796" y="17555"/>
                    <a:pt x="1441" y="16493"/>
                    <a:pt x="1782" y="15394"/>
                  </a:cubicBezTo>
                  <a:cubicBezTo>
                    <a:pt x="2123" y="14256"/>
                    <a:pt x="2389" y="13119"/>
                    <a:pt x="2730" y="12019"/>
                  </a:cubicBezTo>
                  <a:cubicBezTo>
                    <a:pt x="3071" y="10920"/>
                    <a:pt x="3488" y="9858"/>
                    <a:pt x="4057" y="8872"/>
                  </a:cubicBezTo>
                  <a:cubicBezTo>
                    <a:pt x="5194" y="6863"/>
                    <a:pt x="6825" y="5195"/>
                    <a:pt x="8834" y="4095"/>
                  </a:cubicBezTo>
                  <a:cubicBezTo>
                    <a:pt x="9820" y="3527"/>
                    <a:pt x="10881" y="3072"/>
                    <a:pt x="11981" y="2730"/>
                  </a:cubicBezTo>
                  <a:cubicBezTo>
                    <a:pt x="13080" y="2389"/>
                    <a:pt x="14218" y="2124"/>
                    <a:pt x="15317" y="1783"/>
                  </a:cubicBezTo>
                  <a:cubicBezTo>
                    <a:pt x="16455" y="1441"/>
                    <a:pt x="17478" y="835"/>
                    <a:pt x="18350"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000"/>
            </a:p>
          </p:txBody>
        </p:sp>
      </p:grpSp>
      <p:sp>
        <p:nvSpPr>
          <p:cNvPr id="111" name="Google Shape;233;p32">
            <a:extLst>
              <a:ext uri="{FF2B5EF4-FFF2-40B4-BE49-F238E27FC236}">
                <a16:creationId xmlns:a16="http://schemas.microsoft.com/office/drawing/2014/main" id="{1C6E82D5-15B5-1D4E-A02F-0D6A25BD0E0A}"/>
              </a:ext>
            </a:extLst>
          </p:cNvPr>
          <p:cNvSpPr txBox="1">
            <a:spLocks/>
          </p:cNvSpPr>
          <p:nvPr/>
        </p:nvSpPr>
        <p:spPr>
          <a:xfrm>
            <a:off x="-35747" y="3426266"/>
            <a:ext cx="724800" cy="64436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1"/>
              </a:buClr>
              <a:buSzPts val="3600"/>
              <a:buFont typeface="Viga"/>
              <a:buNone/>
              <a:defRPr sz="2900" b="0" i="0" u="none" strike="noStrike" cap="none">
                <a:solidFill>
                  <a:schemeClr val="accent2"/>
                </a:solidFill>
                <a:latin typeface="Viga"/>
                <a:ea typeface="Viga"/>
                <a:cs typeface="Viga"/>
                <a:sym typeface="Viga"/>
              </a:defRPr>
            </a:lvl1pPr>
            <a:lvl2pPr marR="0" lvl="1" algn="ctr" rtl="0">
              <a:lnSpc>
                <a:spcPct val="100000"/>
              </a:lnSpc>
              <a:spcBef>
                <a:spcPts val="0"/>
              </a:spcBef>
              <a:spcAft>
                <a:spcPts val="0"/>
              </a:spcAft>
              <a:buClr>
                <a:schemeClr val="accent1"/>
              </a:buClr>
              <a:buSzPts val="3600"/>
              <a:buFont typeface="Viga"/>
              <a:buNone/>
              <a:defRPr sz="3600" b="0" i="0" u="none" strike="noStrike" cap="none">
                <a:solidFill>
                  <a:schemeClr val="accent1"/>
                </a:solidFill>
                <a:latin typeface="Viga"/>
                <a:ea typeface="Viga"/>
                <a:cs typeface="Viga"/>
                <a:sym typeface="Viga"/>
              </a:defRPr>
            </a:lvl2pPr>
            <a:lvl3pPr marR="0" lvl="2" algn="ctr" rtl="0">
              <a:lnSpc>
                <a:spcPct val="100000"/>
              </a:lnSpc>
              <a:spcBef>
                <a:spcPts val="0"/>
              </a:spcBef>
              <a:spcAft>
                <a:spcPts val="0"/>
              </a:spcAft>
              <a:buClr>
                <a:schemeClr val="accent1"/>
              </a:buClr>
              <a:buSzPts val="3600"/>
              <a:buFont typeface="Viga"/>
              <a:buNone/>
              <a:defRPr sz="3600" b="0" i="0" u="none" strike="noStrike" cap="none">
                <a:solidFill>
                  <a:schemeClr val="accent1"/>
                </a:solidFill>
                <a:latin typeface="Viga"/>
                <a:ea typeface="Viga"/>
                <a:cs typeface="Viga"/>
                <a:sym typeface="Viga"/>
              </a:defRPr>
            </a:lvl3pPr>
            <a:lvl4pPr marR="0" lvl="3" algn="ctr" rtl="0">
              <a:lnSpc>
                <a:spcPct val="100000"/>
              </a:lnSpc>
              <a:spcBef>
                <a:spcPts val="0"/>
              </a:spcBef>
              <a:spcAft>
                <a:spcPts val="0"/>
              </a:spcAft>
              <a:buClr>
                <a:schemeClr val="accent1"/>
              </a:buClr>
              <a:buSzPts val="3600"/>
              <a:buFont typeface="Viga"/>
              <a:buNone/>
              <a:defRPr sz="3600" b="0" i="0" u="none" strike="noStrike" cap="none">
                <a:solidFill>
                  <a:schemeClr val="accent1"/>
                </a:solidFill>
                <a:latin typeface="Viga"/>
                <a:ea typeface="Viga"/>
                <a:cs typeface="Viga"/>
                <a:sym typeface="Viga"/>
              </a:defRPr>
            </a:lvl4pPr>
            <a:lvl5pPr marR="0" lvl="4" algn="ctr" rtl="0">
              <a:lnSpc>
                <a:spcPct val="100000"/>
              </a:lnSpc>
              <a:spcBef>
                <a:spcPts val="0"/>
              </a:spcBef>
              <a:spcAft>
                <a:spcPts val="0"/>
              </a:spcAft>
              <a:buClr>
                <a:schemeClr val="accent1"/>
              </a:buClr>
              <a:buSzPts val="3600"/>
              <a:buFont typeface="Viga"/>
              <a:buNone/>
              <a:defRPr sz="3600" b="0" i="0" u="none" strike="noStrike" cap="none">
                <a:solidFill>
                  <a:schemeClr val="accent1"/>
                </a:solidFill>
                <a:latin typeface="Viga"/>
                <a:ea typeface="Viga"/>
                <a:cs typeface="Viga"/>
                <a:sym typeface="Viga"/>
              </a:defRPr>
            </a:lvl5pPr>
            <a:lvl6pPr marR="0" lvl="5" algn="ctr" rtl="0">
              <a:lnSpc>
                <a:spcPct val="100000"/>
              </a:lnSpc>
              <a:spcBef>
                <a:spcPts val="0"/>
              </a:spcBef>
              <a:spcAft>
                <a:spcPts val="0"/>
              </a:spcAft>
              <a:buClr>
                <a:schemeClr val="accent1"/>
              </a:buClr>
              <a:buSzPts val="3600"/>
              <a:buFont typeface="Viga"/>
              <a:buNone/>
              <a:defRPr sz="3600" b="0" i="0" u="none" strike="noStrike" cap="none">
                <a:solidFill>
                  <a:schemeClr val="accent1"/>
                </a:solidFill>
                <a:latin typeface="Viga"/>
                <a:ea typeface="Viga"/>
                <a:cs typeface="Viga"/>
                <a:sym typeface="Viga"/>
              </a:defRPr>
            </a:lvl6pPr>
            <a:lvl7pPr marR="0" lvl="6" algn="ctr" rtl="0">
              <a:lnSpc>
                <a:spcPct val="100000"/>
              </a:lnSpc>
              <a:spcBef>
                <a:spcPts val="0"/>
              </a:spcBef>
              <a:spcAft>
                <a:spcPts val="0"/>
              </a:spcAft>
              <a:buClr>
                <a:schemeClr val="accent1"/>
              </a:buClr>
              <a:buSzPts val="3600"/>
              <a:buFont typeface="Viga"/>
              <a:buNone/>
              <a:defRPr sz="3600" b="0" i="0" u="none" strike="noStrike" cap="none">
                <a:solidFill>
                  <a:schemeClr val="accent1"/>
                </a:solidFill>
                <a:latin typeface="Viga"/>
                <a:ea typeface="Viga"/>
                <a:cs typeface="Viga"/>
                <a:sym typeface="Viga"/>
              </a:defRPr>
            </a:lvl7pPr>
            <a:lvl8pPr marR="0" lvl="7" algn="ctr" rtl="0">
              <a:lnSpc>
                <a:spcPct val="100000"/>
              </a:lnSpc>
              <a:spcBef>
                <a:spcPts val="0"/>
              </a:spcBef>
              <a:spcAft>
                <a:spcPts val="0"/>
              </a:spcAft>
              <a:buClr>
                <a:schemeClr val="accent1"/>
              </a:buClr>
              <a:buSzPts val="3600"/>
              <a:buFont typeface="Viga"/>
              <a:buNone/>
              <a:defRPr sz="3600" b="0" i="0" u="none" strike="noStrike" cap="none">
                <a:solidFill>
                  <a:schemeClr val="accent1"/>
                </a:solidFill>
                <a:latin typeface="Viga"/>
                <a:ea typeface="Viga"/>
                <a:cs typeface="Viga"/>
                <a:sym typeface="Viga"/>
              </a:defRPr>
            </a:lvl8pPr>
            <a:lvl9pPr marR="0" lvl="8" algn="ctr" rtl="0">
              <a:lnSpc>
                <a:spcPct val="100000"/>
              </a:lnSpc>
              <a:spcBef>
                <a:spcPts val="0"/>
              </a:spcBef>
              <a:spcAft>
                <a:spcPts val="0"/>
              </a:spcAft>
              <a:buClr>
                <a:schemeClr val="accent1"/>
              </a:buClr>
              <a:buSzPts val="3600"/>
              <a:buFont typeface="Viga"/>
              <a:buNone/>
              <a:defRPr sz="3600" b="0" i="0" u="none" strike="noStrike" cap="none">
                <a:solidFill>
                  <a:schemeClr val="accent1"/>
                </a:solidFill>
                <a:latin typeface="Viga"/>
                <a:ea typeface="Viga"/>
                <a:cs typeface="Viga"/>
                <a:sym typeface="Viga"/>
              </a:defRPr>
            </a:lvl9pPr>
          </a:lstStyle>
          <a:p>
            <a:r>
              <a:rPr lang="en" sz="2000" dirty="0">
                <a:latin typeface="American Typewriter" panose="02090604020004020304" pitchFamily="18" charset="77"/>
              </a:rPr>
              <a:t>04</a:t>
            </a:r>
          </a:p>
        </p:txBody>
      </p:sp>
      <p:grpSp>
        <p:nvGrpSpPr>
          <p:cNvPr id="112" name="Google Shape;226;p32">
            <a:extLst>
              <a:ext uri="{FF2B5EF4-FFF2-40B4-BE49-F238E27FC236}">
                <a16:creationId xmlns:a16="http://schemas.microsoft.com/office/drawing/2014/main" id="{E6BC01CC-1690-074A-83AF-CA954DDDAC11}"/>
              </a:ext>
            </a:extLst>
          </p:cNvPr>
          <p:cNvGrpSpPr/>
          <p:nvPr/>
        </p:nvGrpSpPr>
        <p:grpSpPr>
          <a:xfrm>
            <a:off x="37806" y="4279221"/>
            <a:ext cx="577694" cy="632347"/>
            <a:chOff x="2615975" y="4376050"/>
            <a:chExt cx="1187675" cy="1676775"/>
          </a:xfrm>
        </p:grpSpPr>
        <p:sp>
          <p:nvSpPr>
            <p:cNvPr id="113" name="Google Shape;227;p32">
              <a:extLst>
                <a:ext uri="{FF2B5EF4-FFF2-40B4-BE49-F238E27FC236}">
                  <a16:creationId xmlns:a16="http://schemas.microsoft.com/office/drawing/2014/main" id="{1BF2A495-114B-E245-B464-CFA2A5C49633}"/>
                </a:ext>
              </a:extLst>
            </p:cNvPr>
            <p:cNvSpPr/>
            <p:nvPr/>
          </p:nvSpPr>
          <p:spPr>
            <a:xfrm>
              <a:off x="3299375" y="5537175"/>
              <a:ext cx="468275" cy="468250"/>
            </a:xfrm>
            <a:custGeom>
              <a:avLst/>
              <a:gdLst/>
              <a:ahLst/>
              <a:cxnLst/>
              <a:rect l="l" t="t" r="r" b="b"/>
              <a:pathLst>
                <a:path w="18731" h="18730" extrusionOk="0">
                  <a:moveTo>
                    <a:pt x="266" y="18730"/>
                  </a:moveTo>
                  <a:lnTo>
                    <a:pt x="18730" y="228"/>
                  </a:lnTo>
                  <a:cubicBezTo>
                    <a:pt x="18730" y="228"/>
                    <a:pt x="10048" y="0"/>
                    <a:pt x="5005" y="5005"/>
                  </a:cubicBezTo>
                  <a:cubicBezTo>
                    <a:pt x="1" y="10010"/>
                    <a:pt x="266" y="18730"/>
                    <a:pt x="266" y="1873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000"/>
            </a:p>
          </p:txBody>
        </p:sp>
        <p:sp>
          <p:nvSpPr>
            <p:cNvPr id="114" name="Google Shape;228;p32">
              <a:extLst>
                <a:ext uri="{FF2B5EF4-FFF2-40B4-BE49-F238E27FC236}">
                  <a16:creationId xmlns:a16="http://schemas.microsoft.com/office/drawing/2014/main" id="{AFEB7C2C-B6D3-BD49-85FB-E1BD6D3250F5}"/>
                </a:ext>
              </a:extLst>
            </p:cNvPr>
            <p:cNvSpPr/>
            <p:nvPr/>
          </p:nvSpPr>
          <p:spPr>
            <a:xfrm>
              <a:off x="2615975" y="4376050"/>
              <a:ext cx="1187675" cy="1676775"/>
            </a:xfrm>
            <a:custGeom>
              <a:avLst/>
              <a:gdLst/>
              <a:ahLst/>
              <a:cxnLst/>
              <a:rect l="l" t="t" r="r" b="b"/>
              <a:pathLst>
                <a:path w="47507" h="67071" extrusionOk="0">
                  <a:moveTo>
                    <a:pt x="37384" y="1"/>
                  </a:moveTo>
                  <a:lnTo>
                    <a:pt x="10124" y="1"/>
                  </a:lnTo>
                  <a:cubicBezTo>
                    <a:pt x="4550" y="1"/>
                    <a:pt x="1" y="4513"/>
                    <a:pt x="1" y="10124"/>
                  </a:cubicBezTo>
                  <a:lnTo>
                    <a:pt x="1" y="42919"/>
                  </a:lnTo>
                  <a:cubicBezTo>
                    <a:pt x="1" y="55507"/>
                    <a:pt x="9821" y="65895"/>
                    <a:pt x="22370" y="66616"/>
                  </a:cubicBezTo>
                  <a:cubicBezTo>
                    <a:pt x="31697" y="67070"/>
                    <a:pt x="27337" y="58957"/>
                    <a:pt x="33555" y="52739"/>
                  </a:cubicBezTo>
                  <a:cubicBezTo>
                    <a:pt x="39469" y="46862"/>
                    <a:pt x="47052" y="50388"/>
                    <a:pt x="47507" y="42919"/>
                  </a:cubicBezTo>
                  <a:lnTo>
                    <a:pt x="47507" y="10124"/>
                  </a:lnTo>
                  <a:cubicBezTo>
                    <a:pt x="47507" y="4513"/>
                    <a:pt x="42957" y="1"/>
                    <a:pt x="37384" y="1"/>
                  </a:cubicBezTo>
                  <a:close/>
                </a:path>
              </a:pathLst>
            </a:custGeom>
            <a:solidFill>
              <a:schemeClr val="accent1"/>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000"/>
            </a:p>
          </p:txBody>
        </p:sp>
        <p:sp>
          <p:nvSpPr>
            <p:cNvPr id="115" name="Google Shape;229;p32">
              <a:extLst>
                <a:ext uri="{FF2B5EF4-FFF2-40B4-BE49-F238E27FC236}">
                  <a16:creationId xmlns:a16="http://schemas.microsoft.com/office/drawing/2014/main" id="{AFB33DD7-751B-ED48-B848-22610B6BE021}"/>
                </a:ext>
              </a:extLst>
            </p:cNvPr>
            <p:cNvSpPr/>
            <p:nvPr/>
          </p:nvSpPr>
          <p:spPr>
            <a:xfrm>
              <a:off x="3306025" y="5545700"/>
              <a:ext cx="458775" cy="459725"/>
            </a:xfrm>
            <a:custGeom>
              <a:avLst/>
              <a:gdLst/>
              <a:ahLst/>
              <a:cxnLst/>
              <a:rect l="l" t="t" r="r" b="b"/>
              <a:pathLst>
                <a:path w="18351" h="18389" extrusionOk="0">
                  <a:moveTo>
                    <a:pt x="18350" y="1"/>
                  </a:moveTo>
                  <a:cubicBezTo>
                    <a:pt x="17403" y="683"/>
                    <a:pt x="16341" y="1138"/>
                    <a:pt x="15204" y="1328"/>
                  </a:cubicBezTo>
                  <a:cubicBezTo>
                    <a:pt x="14104" y="1669"/>
                    <a:pt x="12967" y="1934"/>
                    <a:pt x="11867" y="2275"/>
                  </a:cubicBezTo>
                  <a:cubicBezTo>
                    <a:pt x="10730" y="2655"/>
                    <a:pt x="9630" y="3110"/>
                    <a:pt x="8607" y="3678"/>
                  </a:cubicBezTo>
                  <a:cubicBezTo>
                    <a:pt x="6521" y="4854"/>
                    <a:pt x="4815" y="6560"/>
                    <a:pt x="3640" y="8645"/>
                  </a:cubicBezTo>
                  <a:cubicBezTo>
                    <a:pt x="3071" y="9669"/>
                    <a:pt x="2616" y="10768"/>
                    <a:pt x="2275" y="11906"/>
                  </a:cubicBezTo>
                  <a:cubicBezTo>
                    <a:pt x="1934" y="13005"/>
                    <a:pt x="1668" y="14142"/>
                    <a:pt x="1327" y="15242"/>
                  </a:cubicBezTo>
                  <a:cubicBezTo>
                    <a:pt x="1100" y="16379"/>
                    <a:pt x="645" y="17441"/>
                    <a:pt x="0" y="18389"/>
                  </a:cubicBezTo>
                  <a:cubicBezTo>
                    <a:pt x="796" y="17555"/>
                    <a:pt x="1441" y="16493"/>
                    <a:pt x="1782" y="15394"/>
                  </a:cubicBezTo>
                  <a:cubicBezTo>
                    <a:pt x="2123" y="14256"/>
                    <a:pt x="2389" y="13119"/>
                    <a:pt x="2730" y="12019"/>
                  </a:cubicBezTo>
                  <a:cubicBezTo>
                    <a:pt x="3071" y="10920"/>
                    <a:pt x="3488" y="9858"/>
                    <a:pt x="4057" y="8872"/>
                  </a:cubicBezTo>
                  <a:cubicBezTo>
                    <a:pt x="5194" y="6863"/>
                    <a:pt x="6825" y="5195"/>
                    <a:pt x="8834" y="4095"/>
                  </a:cubicBezTo>
                  <a:cubicBezTo>
                    <a:pt x="9820" y="3527"/>
                    <a:pt x="10881" y="3072"/>
                    <a:pt x="11981" y="2730"/>
                  </a:cubicBezTo>
                  <a:cubicBezTo>
                    <a:pt x="13080" y="2389"/>
                    <a:pt x="14218" y="2124"/>
                    <a:pt x="15317" y="1783"/>
                  </a:cubicBezTo>
                  <a:cubicBezTo>
                    <a:pt x="16455" y="1441"/>
                    <a:pt x="17478" y="835"/>
                    <a:pt x="18350"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000"/>
            </a:p>
          </p:txBody>
        </p:sp>
      </p:grpSp>
      <p:sp>
        <p:nvSpPr>
          <p:cNvPr id="116" name="Google Shape;233;p32">
            <a:extLst>
              <a:ext uri="{FF2B5EF4-FFF2-40B4-BE49-F238E27FC236}">
                <a16:creationId xmlns:a16="http://schemas.microsoft.com/office/drawing/2014/main" id="{9E6D95A4-D3E7-6D46-901B-D9F7B955D332}"/>
              </a:ext>
            </a:extLst>
          </p:cNvPr>
          <p:cNvSpPr txBox="1">
            <a:spLocks/>
          </p:cNvSpPr>
          <p:nvPr/>
        </p:nvSpPr>
        <p:spPr>
          <a:xfrm>
            <a:off x="-35747" y="4267202"/>
            <a:ext cx="724800" cy="644366"/>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1"/>
              </a:buClr>
              <a:buSzPts val="3600"/>
              <a:buFont typeface="Viga"/>
              <a:buNone/>
              <a:defRPr sz="2900" b="0" i="0" u="none" strike="noStrike" cap="none">
                <a:solidFill>
                  <a:schemeClr val="accent2"/>
                </a:solidFill>
                <a:latin typeface="Viga"/>
                <a:ea typeface="Viga"/>
                <a:cs typeface="Viga"/>
                <a:sym typeface="Viga"/>
              </a:defRPr>
            </a:lvl1pPr>
            <a:lvl2pPr marR="0" lvl="1" algn="ctr" rtl="0">
              <a:lnSpc>
                <a:spcPct val="100000"/>
              </a:lnSpc>
              <a:spcBef>
                <a:spcPts val="0"/>
              </a:spcBef>
              <a:spcAft>
                <a:spcPts val="0"/>
              </a:spcAft>
              <a:buClr>
                <a:schemeClr val="accent1"/>
              </a:buClr>
              <a:buSzPts val="3600"/>
              <a:buFont typeface="Viga"/>
              <a:buNone/>
              <a:defRPr sz="3600" b="0" i="0" u="none" strike="noStrike" cap="none">
                <a:solidFill>
                  <a:schemeClr val="accent1"/>
                </a:solidFill>
                <a:latin typeface="Viga"/>
                <a:ea typeface="Viga"/>
                <a:cs typeface="Viga"/>
                <a:sym typeface="Viga"/>
              </a:defRPr>
            </a:lvl2pPr>
            <a:lvl3pPr marR="0" lvl="2" algn="ctr" rtl="0">
              <a:lnSpc>
                <a:spcPct val="100000"/>
              </a:lnSpc>
              <a:spcBef>
                <a:spcPts val="0"/>
              </a:spcBef>
              <a:spcAft>
                <a:spcPts val="0"/>
              </a:spcAft>
              <a:buClr>
                <a:schemeClr val="accent1"/>
              </a:buClr>
              <a:buSzPts val="3600"/>
              <a:buFont typeface="Viga"/>
              <a:buNone/>
              <a:defRPr sz="3600" b="0" i="0" u="none" strike="noStrike" cap="none">
                <a:solidFill>
                  <a:schemeClr val="accent1"/>
                </a:solidFill>
                <a:latin typeface="Viga"/>
                <a:ea typeface="Viga"/>
                <a:cs typeface="Viga"/>
                <a:sym typeface="Viga"/>
              </a:defRPr>
            </a:lvl3pPr>
            <a:lvl4pPr marR="0" lvl="3" algn="ctr" rtl="0">
              <a:lnSpc>
                <a:spcPct val="100000"/>
              </a:lnSpc>
              <a:spcBef>
                <a:spcPts val="0"/>
              </a:spcBef>
              <a:spcAft>
                <a:spcPts val="0"/>
              </a:spcAft>
              <a:buClr>
                <a:schemeClr val="accent1"/>
              </a:buClr>
              <a:buSzPts val="3600"/>
              <a:buFont typeface="Viga"/>
              <a:buNone/>
              <a:defRPr sz="3600" b="0" i="0" u="none" strike="noStrike" cap="none">
                <a:solidFill>
                  <a:schemeClr val="accent1"/>
                </a:solidFill>
                <a:latin typeface="Viga"/>
                <a:ea typeface="Viga"/>
                <a:cs typeface="Viga"/>
                <a:sym typeface="Viga"/>
              </a:defRPr>
            </a:lvl4pPr>
            <a:lvl5pPr marR="0" lvl="4" algn="ctr" rtl="0">
              <a:lnSpc>
                <a:spcPct val="100000"/>
              </a:lnSpc>
              <a:spcBef>
                <a:spcPts val="0"/>
              </a:spcBef>
              <a:spcAft>
                <a:spcPts val="0"/>
              </a:spcAft>
              <a:buClr>
                <a:schemeClr val="accent1"/>
              </a:buClr>
              <a:buSzPts val="3600"/>
              <a:buFont typeface="Viga"/>
              <a:buNone/>
              <a:defRPr sz="3600" b="0" i="0" u="none" strike="noStrike" cap="none">
                <a:solidFill>
                  <a:schemeClr val="accent1"/>
                </a:solidFill>
                <a:latin typeface="Viga"/>
                <a:ea typeface="Viga"/>
                <a:cs typeface="Viga"/>
                <a:sym typeface="Viga"/>
              </a:defRPr>
            </a:lvl5pPr>
            <a:lvl6pPr marR="0" lvl="5" algn="ctr" rtl="0">
              <a:lnSpc>
                <a:spcPct val="100000"/>
              </a:lnSpc>
              <a:spcBef>
                <a:spcPts val="0"/>
              </a:spcBef>
              <a:spcAft>
                <a:spcPts val="0"/>
              </a:spcAft>
              <a:buClr>
                <a:schemeClr val="accent1"/>
              </a:buClr>
              <a:buSzPts val="3600"/>
              <a:buFont typeface="Viga"/>
              <a:buNone/>
              <a:defRPr sz="3600" b="0" i="0" u="none" strike="noStrike" cap="none">
                <a:solidFill>
                  <a:schemeClr val="accent1"/>
                </a:solidFill>
                <a:latin typeface="Viga"/>
                <a:ea typeface="Viga"/>
                <a:cs typeface="Viga"/>
                <a:sym typeface="Viga"/>
              </a:defRPr>
            </a:lvl6pPr>
            <a:lvl7pPr marR="0" lvl="6" algn="ctr" rtl="0">
              <a:lnSpc>
                <a:spcPct val="100000"/>
              </a:lnSpc>
              <a:spcBef>
                <a:spcPts val="0"/>
              </a:spcBef>
              <a:spcAft>
                <a:spcPts val="0"/>
              </a:spcAft>
              <a:buClr>
                <a:schemeClr val="accent1"/>
              </a:buClr>
              <a:buSzPts val="3600"/>
              <a:buFont typeface="Viga"/>
              <a:buNone/>
              <a:defRPr sz="3600" b="0" i="0" u="none" strike="noStrike" cap="none">
                <a:solidFill>
                  <a:schemeClr val="accent1"/>
                </a:solidFill>
                <a:latin typeface="Viga"/>
                <a:ea typeface="Viga"/>
                <a:cs typeface="Viga"/>
                <a:sym typeface="Viga"/>
              </a:defRPr>
            </a:lvl7pPr>
            <a:lvl8pPr marR="0" lvl="7" algn="ctr" rtl="0">
              <a:lnSpc>
                <a:spcPct val="100000"/>
              </a:lnSpc>
              <a:spcBef>
                <a:spcPts val="0"/>
              </a:spcBef>
              <a:spcAft>
                <a:spcPts val="0"/>
              </a:spcAft>
              <a:buClr>
                <a:schemeClr val="accent1"/>
              </a:buClr>
              <a:buSzPts val="3600"/>
              <a:buFont typeface="Viga"/>
              <a:buNone/>
              <a:defRPr sz="3600" b="0" i="0" u="none" strike="noStrike" cap="none">
                <a:solidFill>
                  <a:schemeClr val="accent1"/>
                </a:solidFill>
                <a:latin typeface="Viga"/>
                <a:ea typeface="Viga"/>
                <a:cs typeface="Viga"/>
                <a:sym typeface="Viga"/>
              </a:defRPr>
            </a:lvl8pPr>
            <a:lvl9pPr marR="0" lvl="8" algn="ctr" rtl="0">
              <a:lnSpc>
                <a:spcPct val="100000"/>
              </a:lnSpc>
              <a:spcBef>
                <a:spcPts val="0"/>
              </a:spcBef>
              <a:spcAft>
                <a:spcPts val="0"/>
              </a:spcAft>
              <a:buClr>
                <a:schemeClr val="accent1"/>
              </a:buClr>
              <a:buSzPts val="3600"/>
              <a:buFont typeface="Viga"/>
              <a:buNone/>
              <a:defRPr sz="3600" b="0" i="0" u="none" strike="noStrike" cap="none">
                <a:solidFill>
                  <a:schemeClr val="accent1"/>
                </a:solidFill>
                <a:latin typeface="Viga"/>
                <a:ea typeface="Viga"/>
                <a:cs typeface="Viga"/>
                <a:sym typeface="Viga"/>
              </a:defRPr>
            </a:lvl9pPr>
          </a:lstStyle>
          <a:p>
            <a:r>
              <a:rPr lang="en" sz="2000" dirty="0">
                <a:latin typeface="American Typewriter" panose="02090604020004020304" pitchFamily="18" charset="77"/>
              </a:rPr>
              <a:t>05</a:t>
            </a:r>
          </a:p>
        </p:txBody>
      </p:sp>
      <p:sp>
        <p:nvSpPr>
          <p:cNvPr id="117" name="Google Shape;232;p32">
            <a:extLst>
              <a:ext uri="{FF2B5EF4-FFF2-40B4-BE49-F238E27FC236}">
                <a16:creationId xmlns:a16="http://schemas.microsoft.com/office/drawing/2014/main" id="{3EA8897C-6133-DD4C-8EB6-A30D285E05DA}"/>
              </a:ext>
            </a:extLst>
          </p:cNvPr>
          <p:cNvSpPr txBox="1">
            <a:spLocks/>
          </p:cNvSpPr>
          <p:nvPr/>
        </p:nvSpPr>
        <p:spPr>
          <a:xfrm>
            <a:off x="623639" y="1780062"/>
            <a:ext cx="4080246" cy="42183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1"/>
              </a:buClr>
              <a:buSzPts val="2200"/>
              <a:buFont typeface="Viga"/>
              <a:buNone/>
              <a:defRPr sz="2200" b="0" i="0" u="none" strike="noStrike" cap="none">
                <a:solidFill>
                  <a:schemeClr val="accent1"/>
                </a:solidFill>
                <a:latin typeface="Viga"/>
                <a:ea typeface="Viga"/>
                <a:cs typeface="Viga"/>
                <a:sym typeface="Viga"/>
              </a:defRPr>
            </a:lvl1pPr>
            <a:lvl2pPr marR="0" lvl="1" algn="ctr" rtl="0">
              <a:lnSpc>
                <a:spcPct val="100000"/>
              </a:lnSpc>
              <a:spcBef>
                <a:spcPts val="0"/>
              </a:spcBef>
              <a:spcAft>
                <a:spcPts val="0"/>
              </a:spcAft>
              <a:buClr>
                <a:schemeClr val="accent1"/>
              </a:buClr>
              <a:buSzPts val="2200"/>
              <a:buFont typeface="Viga"/>
              <a:buNone/>
              <a:defRPr sz="2200" b="0" i="0" u="none" strike="noStrike" cap="none">
                <a:solidFill>
                  <a:schemeClr val="accent1"/>
                </a:solidFill>
                <a:latin typeface="Viga"/>
                <a:ea typeface="Viga"/>
                <a:cs typeface="Viga"/>
                <a:sym typeface="Viga"/>
              </a:defRPr>
            </a:lvl2pPr>
            <a:lvl3pPr marR="0" lvl="2" algn="ctr" rtl="0">
              <a:lnSpc>
                <a:spcPct val="100000"/>
              </a:lnSpc>
              <a:spcBef>
                <a:spcPts val="0"/>
              </a:spcBef>
              <a:spcAft>
                <a:spcPts val="0"/>
              </a:spcAft>
              <a:buClr>
                <a:schemeClr val="accent1"/>
              </a:buClr>
              <a:buSzPts val="2200"/>
              <a:buFont typeface="Viga"/>
              <a:buNone/>
              <a:defRPr sz="2200" b="0" i="0" u="none" strike="noStrike" cap="none">
                <a:solidFill>
                  <a:schemeClr val="accent1"/>
                </a:solidFill>
                <a:latin typeface="Viga"/>
                <a:ea typeface="Viga"/>
                <a:cs typeface="Viga"/>
                <a:sym typeface="Viga"/>
              </a:defRPr>
            </a:lvl3pPr>
            <a:lvl4pPr marR="0" lvl="3" algn="ctr" rtl="0">
              <a:lnSpc>
                <a:spcPct val="100000"/>
              </a:lnSpc>
              <a:spcBef>
                <a:spcPts val="0"/>
              </a:spcBef>
              <a:spcAft>
                <a:spcPts val="0"/>
              </a:spcAft>
              <a:buClr>
                <a:schemeClr val="accent1"/>
              </a:buClr>
              <a:buSzPts val="2200"/>
              <a:buFont typeface="Viga"/>
              <a:buNone/>
              <a:defRPr sz="2200" b="0" i="0" u="none" strike="noStrike" cap="none">
                <a:solidFill>
                  <a:schemeClr val="accent1"/>
                </a:solidFill>
                <a:latin typeface="Viga"/>
                <a:ea typeface="Viga"/>
                <a:cs typeface="Viga"/>
                <a:sym typeface="Viga"/>
              </a:defRPr>
            </a:lvl4pPr>
            <a:lvl5pPr marR="0" lvl="4" algn="ctr" rtl="0">
              <a:lnSpc>
                <a:spcPct val="100000"/>
              </a:lnSpc>
              <a:spcBef>
                <a:spcPts val="0"/>
              </a:spcBef>
              <a:spcAft>
                <a:spcPts val="0"/>
              </a:spcAft>
              <a:buClr>
                <a:schemeClr val="accent1"/>
              </a:buClr>
              <a:buSzPts val="2200"/>
              <a:buFont typeface="Viga"/>
              <a:buNone/>
              <a:defRPr sz="2200" b="0" i="0" u="none" strike="noStrike" cap="none">
                <a:solidFill>
                  <a:schemeClr val="accent1"/>
                </a:solidFill>
                <a:latin typeface="Viga"/>
                <a:ea typeface="Viga"/>
                <a:cs typeface="Viga"/>
                <a:sym typeface="Viga"/>
              </a:defRPr>
            </a:lvl5pPr>
            <a:lvl6pPr marR="0" lvl="5" algn="ctr" rtl="0">
              <a:lnSpc>
                <a:spcPct val="100000"/>
              </a:lnSpc>
              <a:spcBef>
                <a:spcPts val="0"/>
              </a:spcBef>
              <a:spcAft>
                <a:spcPts val="0"/>
              </a:spcAft>
              <a:buClr>
                <a:schemeClr val="accent1"/>
              </a:buClr>
              <a:buSzPts val="2200"/>
              <a:buFont typeface="Viga"/>
              <a:buNone/>
              <a:defRPr sz="2200" b="0" i="0" u="none" strike="noStrike" cap="none">
                <a:solidFill>
                  <a:schemeClr val="accent1"/>
                </a:solidFill>
                <a:latin typeface="Viga"/>
                <a:ea typeface="Viga"/>
                <a:cs typeface="Viga"/>
                <a:sym typeface="Viga"/>
              </a:defRPr>
            </a:lvl6pPr>
            <a:lvl7pPr marR="0" lvl="6" algn="ctr" rtl="0">
              <a:lnSpc>
                <a:spcPct val="100000"/>
              </a:lnSpc>
              <a:spcBef>
                <a:spcPts val="0"/>
              </a:spcBef>
              <a:spcAft>
                <a:spcPts val="0"/>
              </a:spcAft>
              <a:buClr>
                <a:schemeClr val="accent1"/>
              </a:buClr>
              <a:buSzPts val="2200"/>
              <a:buFont typeface="Viga"/>
              <a:buNone/>
              <a:defRPr sz="2200" b="0" i="0" u="none" strike="noStrike" cap="none">
                <a:solidFill>
                  <a:schemeClr val="accent1"/>
                </a:solidFill>
                <a:latin typeface="Viga"/>
                <a:ea typeface="Viga"/>
                <a:cs typeface="Viga"/>
                <a:sym typeface="Viga"/>
              </a:defRPr>
            </a:lvl7pPr>
            <a:lvl8pPr marR="0" lvl="7" algn="ctr" rtl="0">
              <a:lnSpc>
                <a:spcPct val="100000"/>
              </a:lnSpc>
              <a:spcBef>
                <a:spcPts val="0"/>
              </a:spcBef>
              <a:spcAft>
                <a:spcPts val="0"/>
              </a:spcAft>
              <a:buClr>
                <a:schemeClr val="accent1"/>
              </a:buClr>
              <a:buSzPts val="2200"/>
              <a:buFont typeface="Viga"/>
              <a:buNone/>
              <a:defRPr sz="2200" b="0" i="0" u="none" strike="noStrike" cap="none">
                <a:solidFill>
                  <a:schemeClr val="accent1"/>
                </a:solidFill>
                <a:latin typeface="Viga"/>
                <a:ea typeface="Viga"/>
                <a:cs typeface="Viga"/>
                <a:sym typeface="Viga"/>
              </a:defRPr>
            </a:lvl8pPr>
            <a:lvl9pPr marR="0" lvl="8" algn="ctr" rtl="0">
              <a:lnSpc>
                <a:spcPct val="100000"/>
              </a:lnSpc>
              <a:spcBef>
                <a:spcPts val="0"/>
              </a:spcBef>
              <a:spcAft>
                <a:spcPts val="0"/>
              </a:spcAft>
              <a:buClr>
                <a:schemeClr val="accent1"/>
              </a:buClr>
              <a:buSzPts val="2200"/>
              <a:buFont typeface="Viga"/>
              <a:buNone/>
              <a:defRPr sz="2200" b="0" i="0" u="none" strike="noStrike" cap="none">
                <a:solidFill>
                  <a:schemeClr val="accent1"/>
                </a:solidFill>
                <a:latin typeface="Viga"/>
                <a:ea typeface="Viga"/>
                <a:cs typeface="Viga"/>
                <a:sym typeface="Viga"/>
              </a:defRPr>
            </a:lvl9pPr>
          </a:lstStyle>
          <a:p>
            <a:r>
              <a:rPr lang="en-US" dirty="0" smtClean="0"/>
              <a:t>Interpersonal Conflict Definition</a:t>
            </a:r>
            <a:endParaRPr lang="en-US" dirty="0"/>
          </a:p>
        </p:txBody>
      </p:sp>
      <p:sp>
        <p:nvSpPr>
          <p:cNvPr id="118" name="Google Shape;232;p32">
            <a:extLst>
              <a:ext uri="{FF2B5EF4-FFF2-40B4-BE49-F238E27FC236}">
                <a16:creationId xmlns:a16="http://schemas.microsoft.com/office/drawing/2014/main" id="{F57ACD55-50E8-CB42-9F9E-363C15C11787}"/>
              </a:ext>
            </a:extLst>
          </p:cNvPr>
          <p:cNvSpPr txBox="1">
            <a:spLocks/>
          </p:cNvSpPr>
          <p:nvPr/>
        </p:nvSpPr>
        <p:spPr>
          <a:xfrm>
            <a:off x="623639" y="2609236"/>
            <a:ext cx="4634161" cy="42183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1"/>
              </a:buClr>
              <a:buSzPts val="2200"/>
              <a:buFont typeface="Viga"/>
              <a:buNone/>
              <a:defRPr sz="2200" b="0" i="0" u="none" strike="noStrike" cap="none">
                <a:solidFill>
                  <a:schemeClr val="accent1"/>
                </a:solidFill>
                <a:latin typeface="Viga"/>
                <a:ea typeface="Viga"/>
                <a:cs typeface="Viga"/>
                <a:sym typeface="Viga"/>
              </a:defRPr>
            </a:lvl1pPr>
            <a:lvl2pPr marR="0" lvl="1" algn="ctr" rtl="0">
              <a:lnSpc>
                <a:spcPct val="100000"/>
              </a:lnSpc>
              <a:spcBef>
                <a:spcPts val="0"/>
              </a:spcBef>
              <a:spcAft>
                <a:spcPts val="0"/>
              </a:spcAft>
              <a:buClr>
                <a:schemeClr val="accent1"/>
              </a:buClr>
              <a:buSzPts val="2200"/>
              <a:buFont typeface="Viga"/>
              <a:buNone/>
              <a:defRPr sz="2200" b="0" i="0" u="none" strike="noStrike" cap="none">
                <a:solidFill>
                  <a:schemeClr val="accent1"/>
                </a:solidFill>
                <a:latin typeface="Viga"/>
                <a:ea typeface="Viga"/>
                <a:cs typeface="Viga"/>
                <a:sym typeface="Viga"/>
              </a:defRPr>
            </a:lvl2pPr>
            <a:lvl3pPr marR="0" lvl="2" algn="ctr" rtl="0">
              <a:lnSpc>
                <a:spcPct val="100000"/>
              </a:lnSpc>
              <a:spcBef>
                <a:spcPts val="0"/>
              </a:spcBef>
              <a:spcAft>
                <a:spcPts val="0"/>
              </a:spcAft>
              <a:buClr>
                <a:schemeClr val="accent1"/>
              </a:buClr>
              <a:buSzPts val="2200"/>
              <a:buFont typeface="Viga"/>
              <a:buNone/>
              <a:defRPr sz="2200" b="0" i="0" u="none" strike="noStrike" cap="none">
                <a:solidFill>
                  <a:schemeClr val="accent1"/>
                </a:solidFill>
                <a:latin typeface="Viga"/>
                <a:ea typeface="Viga"/>
                <a:cs typeface="Viga"/>
                <a:sym typeface="Viga"/>
              </a:defRPr>
            </a:lvl3pPr>
            <a:lvl4pPr marR="0" lvl="3" algn="ctr" rtl="0">
              <a:lnSpc>
                <a:spcPct val="100000"/>
              </a:lnSpc>
              <a:spcBef>
                <a:spcPts val="0"/>
              </a:spcBef>
              <a:spcAft>
                <a:spcPts val="0"/>
              </a:spcAft>
              <a:buClr>
                <a:schemeClr val="accent1"/>
              </a:buClr>
              <a:buSzPts val="2200"/>
              <a:buFont typeface="Viga"/>
              <a:buNone/>
              <a:defRPr sz="2200" b="0" i="0" u="none" strike="noStrike" cap="none">
                <a:solidFill>
                  <a:schemeClr val="accent1"/>
                </a:solidFill>
                <a:latin typeface="Viga"/>
                <a:ea typeface="Viga"/>
                <a:cs typeface="Viga"/>
                <a:sym typeface="Viga"/>
              </a:defRPr>
            </a:lvl4pPr>
            <a:lvl5pPr marR="0" lvl="4" algn="ctr" rtl="0">
              <a:lnSpc>
                <a:spcPct val="100000"/>
              </a:lnSpc>
              <a:spcBef>
                <a:spcPts val="0"/>
              </a:spcBef>
              <a:spcAft>
                <a:spcPts val="0"/>
              </a:spcAft>
              <a:buClr>
                <a:schemeClr val="accent1"/>
              </a:buClr>
              <a:buSzPts val="2200"/>
              <a:buFont typeface="Viga"/>
              <a:buNone/>
              <a:defRPr sz="2200" b="0" i="0" u="none" strike="noStrike" cap="none">
                <a:solidFill>
                  <a:schemeClr val="accent1"/>
                </a:solidFill>
                <a:latin typeface="Viga"/>
                <a:ea typeface="Viga"/>
                <a:cs typeface="Viga"/>
                <a:sym typeface="Viga"/>
              </a:defRPr>
            </a:lvl5pPr>
            <a:lvl6pPr marR="0" lvl="5" algn="ctr" rtl="0">
              <a:lnSpc>
                <a:spcPct val="100000"/>
              </a:lnSpc>
              <a:spcBef>
                <a:spcPts val="0"/>
              </a:spcBef>
              <a:spcAft>
                <a:spcPts val="0"/>
              </a:spcAft>
              <a:buClr>
                <a:schemeClr val="accent1"/>
              </a:buClr>
              <a:buSzPts val="2200"/>
              <a:buFont typeface="Viga"/>
              <a:buNone/>
              <a:defRPr sz="2200" b="0" i="0" u="none" strike="noStrike" cap="none">
                <a:solidFill>
                  <a:schemeClr val="accent1"/>
                </a:solidFill>
                <a:latin typeface="Viga"/>
                <a:ea typeface="Viga"/>
                <a:cs typeface="Viga"/>
                <a:sym typeface="Viga"/>
              </a:defRPr>
            </a:lvl6pPr>
            <a:lvl7pPr marR="0" lvl="6" algn="ctr" rtl="0">
              <a:lnSpc>
                <a:spcPct val="100000"/>
              </a:lnSpc>
              <a:spcBef>
                <a:spcPts val="0"/>
              </a:spcBef>
              <a:spcAft>
                <a:spcPts val="0"/>
              </a:spcAft>
              <a:buClr>
                <a:schemeClr val="accent1"/>
              </a:buClr>
              <a:buSzPts val="2200"/>
              <a:buFont typeface="Viga"/>
              <a:buNone/>
              <a:defRPr sz="2200" b="0" i="0" u="none" strike="noStrike" cap="none">
                <a:solidFill>
                  <a:schemeClr val="accent1"/>
                </a:solidFill>
                <a:latin typeface="Viga"/>
                <a:ea typeface="Viga"/>
                <a:cs typeface="Viga"/>
                <a:sym typeface="Viga"/>
              </a:defRPr>
            </a:lvl7pPr>
            <a:lvl8pPr marR="0" lvl="7" algn="ctr" rtl="0">
              <a:lnSpc>
                <a:spcPct val="100000"/>
              </a:lnSpc>
              <a:spcBef>
                <a:spcPts val="0"/>
              </a:spcBef>
              <a:spcAft>
                <a:spcPts val="0"/>
              </a:spcAft>
              <a:buClr>
                <a:schemeClr val="accent1"/>
              </a:buClr>
              <a:buSzPts val="2200"/>
              <a:buFont typeface="Viga"/>
              <a:buNone/>
              <a:defRPr sz="2200" b="0" i="0" u="none" strike="noStrike" cap="none">
                <a:solidFill>
                  <a:schemeClr val="accent1"/>
                </a:solidFill>
                <a:latin typeface="Viga"/>
                <a:ea typeface="Viga"/>
                <a:cs typeface="Viga"/>
                <a:sym typeface="Viga"/>
              </a:defRPr>
            </a:lvl8pPr>
            <a:lvl9pPr marR="0" lvl="8" algn="ctr" rtl="0">
              <a:lnSpc>
                <a:spcPct val="100000"/>
              </a:lnSpc>
              <a:spcBef>
                <a:spcPts val="0"/>
              </a:spcBef>
              <a:spcAft>
                <a:spcPts val="0"/>
              </a:spcAft>
              <a:buClr>
                <a:schemeClr val="accent1"/>
              </a:buClr>
              <a:buSzPts val="2200"/>
              <a:buFont typeface="Viga"/>
              <a:buNone/>
              <a:defRPr sz="2200" b="0" i="0" u="none" strike="noStrike" cap="none">
                <a:solidFill>
                  <a:schemeClr val="accent1"/>
                </a:solidFill>
                <a:latin typeface="Viga"/>
                <a:ea typeface="Viga"/>
                <a:cs typeface="Viga"/>
                <a:sym typeface="Viga"/>
              </a:defRPr>
            </a:lvl9pPr>
          </a:lstStyle>
          <a:p>
            <a:r>
              <a:rPr lang="en-US" dirty="0"/>
              <a:t>Types of Interpersonal Conflict</a:t>
            </a:r>
          </a:p>
        </p:txBody>
      </p:sp>
      <p:sp>
        <p:nvSpPr>
          <p:cNvPr id="119" name="Google Shape;232;p32">
            <a:extLst>
              <a:ext uri="{FF2B5EF4-FFF2-40B4-BE49-F238E27FC236}">
                <a16:creationId xmlns:a16="http://schemas.microsoft.com/office/drawing/2014/main" id="{13C46C35-3A32-4648-AA84-BA43DD7F2CC3}"/>
              </a:ext>
            </a:extLst>
          </p:cNvPr>
          <p:cNvSpPr txBox="1">
            <a:spLocks/>
          </p:cNvSpPr>
          <p:nvPr/>
        </p:nvSpPr>
        <p:spPr>
          <a:xfrm>
            <a:off x="623639" y="3506841"/>
            <a:ext cx="2369700" cy="42183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1"/>
              </a:buClr>
              <a:buSzPts val="2200"/>
              <a:buFont typeface="Viga"/>
              <a:buNone/>
              <a:defRPr sz="2200" b="0" i="0" u="none" strike="noStrike" cap="none">
                <a:solidFill>
                  <a:schemeClr val="accent1"/>
                </a:solidFill>
                <a:latin typeface="Viga"/>
                <a:ea typeface="Viga"/>
                <a:cs typeface="Viga"/>
                <a:sym typeface="Viga"/>
              </a:defRPr>
            </a:lvl1pPr>
            <a:lvl2pPr marR="0" lvl="1" algn="ctr" rtl="0">
              <a:lnSpc>
                <a:spcPct val="100000"/>
              </a:lnSpc>
              <a:spcBef>
                <a:spcPts val="0"/>
              </a:spcBef>
              <a:spcAft>
                <a:spcPts val="0"/>
              </a:spcAft>
              <a:buClr>
                <a:schemeClr val="accent1"/>
              </a:buClr>
              <a:buSzPts val="2200"/>
              <a:buFont typeface="Viga"/>
              <a:buNone/>
              <a:defRPr sz="2200" b="0" i="0" u="none" strike="noStrike" cap="none">
                <a:solidFill>
                  <a:schemeClr val="accent1"/>
                </a:solidFill>
                <a:latin typeface="Viga"/>
                <a:ea typeface="Viga"/>
                <a:cs typeface="Viga"/>
                <a:sym typeface="Viga"/>
              </a:defRPr>
            </a:lvl2pPr>
            <a:lvl3pPr marR="0" lvl="2" algn="ctr" rtl="0">
              <a:lnSpc>
                <a:spcPct val="100000"/>
              </a:lnSpc>
              <a:spcBef>
                <a:spcPts val="0"/>
              </a:spcBef>
              <a:spcAft>
                <a:spcPts val="0"/>
              </a:spcAft>
              <a:buClr>
                <a:schemeClr val="accent1"/>
              </a:buClr>
              <a:buSzPts val="2200"/>
              <a:buFont typeface="Viga"/>
              <a:buNone/>
              <a:defRPr sz="2200" b="0" i="0" u="none" strike="noStrike" cap="none">
                <a:solidFill>
                  <a:schemeClr val="accent1"/>
                </a:solidFill>
                <a:latin typeface="Viga"/>
                <a:ea typeface="Viga"/>
                <a:cs typeface="Viga"/>
                <a:sym typeface="Viga"/>
              </a:defRPr>
            </a:lvl3pPr>
            <a:lvl4pPr marR="0" lvl="3" algn="ctr" rtl="0">
              <a:lnSpc>
                <a:spcPct val="100000"/>
              </a:lnSpc>
              <a:spcBef>
                <a:spcPts val="0"/>
              </a:spcBef>
              <a:spcAft>
                <a:spcPts val="0"/>
              </a:spcAft>
              <a:buClr>
                <a:schemeClr val="accent1"/>
              </a:buClr>
              <a:buSzPts val="2200"/>
              <a:buFont typeface="Viga"/>
              <a:buNone/>
              <a:defRPr sz="2200" b="0" i="0" u="none" strike="noStrike" cap="none">
                <a:solidFill>
                  <a:schemeClr val="accent1"/>
                </a:solidFill>
                <a:latin typeface="Viga"/>
                <a:ea typeface="Viga"/>
                <a:cs typeface="Viga"/>
                <a:sym typeface="Viga"/>
              </a:defRPr>
            </a:lvl4pPr>
            <a:lvl5pPr marR="0" lvl="4" algn="ctr" rtl="0">
              <a:lnSpc>
                <a:spcPct val="100000"/>
              </a:lnSpc>
              <a:spcBef>
                <a:spcPts val="0"/>
              </a:spcBef>
              <a:spcAft>
                <a:spcPts val="0"/>
              </a:spcAft>
              <a:buClr>
                <a:schemeClr val="accent1"/>
              </a:buClr>
              <a:buSzPts val="2200"/>
              <a:buFont typeface="Viga"/>
              <a:buNone/>
              <a:defRPr sz="2200" b="0" i="0" u="none" strike="noStrike" cap="none">
                <a:solidFill>
                  <a:schemeClr val="accent1"/>
                </a:solidFill>
                <a:latin typeface="Viga"/>
                <a:ea typeface="Viga"/>
                <a:cs typeface="Viga"/>
                <a:sym typeface="Viga"/>
              </a:defRPr>
            </a:lvl5pPr>
            <a:lvl6pPr marR="0" lvl="5" algn="ctr" rtl="0">
              <a:lnSpc>
                <a:spcPct val="100000"/>
              </a:lnSpc>
              <a:spcBef>
                <a:spcPts val="0"/>
              </a:spcBef>
              <a:spcAft>
                <a:spcPts val="0"/>
              </a:spcAft>
              <a:buClr>
                <a:schemeClr val="accent1"/>
              </a:buClr>
              <a:buSzPts val="2200"/>
              <a:buFont typeface="Viga"/>
              <a:buNone/>
              <a:defRPr sz="2200" b="0" i="0" u="none" strike="noStrike" cap="none">
                <a:solidFill>
                  <a:schemeClr val="accent1"/>
                </a:solidFill>
                <a:latin typeface="Viga"/>
                <a:ea typeface="Viga"/>
                <a:cs typeface="Viga"/>
                <a:sym typeface="Viga"/>
              </a:defRPr>
            </a:lvl6pPr>
            <a:lvl7pPr marR="0" lvl="6" algn="ctr" rtl="0">
              <a:lnSpc>
                <a:spcPct val="100000"/>
              </a:lnSpc>
              <a:spcBef>
                <a:spcPts val="0"/>
              </a:spcBef>
              <a:spcAft>
                <a:spcPts val="0"/>
              </a:spcAft>
              <a:buClr>
                <a:schemeClr val="accent1"/>
              </a:buClr>
              <a:buSzPts val="2200"/>
              <a:buFont typeface="Viga"/>
              <a:buNone/>
              <a:defRPr sz="2200" b="0" i="0" u="none" strike="noStrike" cap="none">
                <a:solidFill>
                  <a:schemeClr val="accent1"/>
                </a:solidFill>
                <a:latin typeface="Viga"/>
                <a:ea typeface="Viga"/>
                <a:cs typeface="Viga"/>
                <a:sym typeface="Viga"/>
              </a:defRPr>
            </a:lvl7pPr>
            <a:lvl8pPr marR="0" lvl="7" algn="ctr" rtl="0">
              <a:lnSpc>
                <a:spcPct val="100000"/>
              </a:lnSpc>
              <a:spcBef>
                <a:spcPts val="0"/>
              </a:spcBef>
              <a:spcAft>
                <a:spcPts val="0"/>
              </a:spcAft>
              <a:buClr>
                <a:schemeClr val="accent1"/>
              </a:buClr>
              <a:buSzPts val="2200"/>
              <a:buFont typeface="Viga"/>
              <a:buNone/>
              <a:defRPr sz="2200" b="0" i="0" u="none" strike="noStrike" cap="none">
                <a:solidFill>
                  <a:schemeClr val="accent1"/>
                </a:solidFill>
                <a:latin typeface="Viga"/>
                <a:ea typeface="Viga"/>
                <a:cs typeface="Viga"/>
                <a:sym typeface="Viga"/>
              </a:defRPr>
            </a:lvl8pPr>
            <a:lvl9pPr marR="0" lvl="8" algn="ctr" rtl="0">
              <a:lnSpc>
                <a:spcPct val="100000"/>
              </a:lnSpc>
              <a:spcBef>
                <a:spcPts val="0"/>
              </a:spcBef>
              <a:spcAft>
                <a:spcPts val="0"/>
              </a:spcAft>
              <a:buClr>
                <a:schemeClr val="accent1"/>
              </a:buClr>
              <a:buSzPts val="2200"/>
              <a:buFont typeface="Viga"/>
              <a:buNone/>
              <a:defRPr sz="2200" b="0" i="0" u="none" strike="noStrike" cap="none">
                <a:solidFill>
                  <a:schemeClr val="accent1"/>
                </a:solidFill>
                <a:latin typeface="Viga"/>
                <a:ea typeface="Viga"/>
                <a:cs typeface="Viga"/>
                <a:sym typeface="Viga"/>
              </a:defRPr>
            </a:lvl9pPr>
          </a:lstStyle>
          <a:p>
            <a:r>
              <a:rPr lang="en-US" dirty="0"/>
              <a:t>Summary </a:t>
            </a:r>
          </a:p>
        </p:txBody>
      </p:sp>
      <p:sp>
        <p:nvSpPr>
          <p:cNvPr id="120" name="Google Shape;232;p32">
            <a:extLst>
              <a:ext uri="{FF2B5EF4-FFF2-40B4-BE49-F238E27FC236}">
                <a16:creationId xmlns:a16="http://schemas.microsoft.com/office/drawing/2014/main" id="{2915CD58-0478-2E4E-94A7-3D775CA39121}"/>
              </a:ext>
            </a:extLst>
          </p:cNvPr>
          <p:cNvSpPr txBox="1">
            <a:spLocks/>
          </p:cNvSpPr>
          <p:nvPr/>
        </p:nvSpPr>
        <p:spPr>
          <a:xfrm>
            <a:off x="623639" y="4303317"/>
            <a:ext cx="2369700" cy="42183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1"/>
              </a:buClr>
              <a:buSzPts val="2200"/>
              <a:buFont typeface="Viga"/>
              <a:buNone/>
              <a:defRPr sz="2200" b="0" i="0" u="none" strike="noStrike" cap="none">
                <a:solidFill>
                  <a:schemeClr val="accent1"/>
                </a:solidFill>
                <a:latin typeface="Viga"/>
                <a:ea typeface="Viga"/>
                <a:cs typeface="Viga"/>
                <a:sym typeface="Viga"/>
              </a:defRPr>
            </a:lvl1pPr>
            <a:lvl2pPr marR="0" lvl="1" algn="ctr" rtl="0">
              <a:lnSpc>
                <a:spcPct val="100000"/>
              </a:lnSpc>
              <a:spcBef>
                <a:spcPts val="0"/>
              </a:spcBef>
              <a:spcAft>
                <a:spcPts val="0"/>
              </a:spcAft>
              <a:buClr>
                <a:schemeClr val="accent1"/>
              </a:buClr>
              <a:buSzPts val="2200"/>
              <a:buFont typeface="Viga"/>
              <a:buNone/>
              <a:defRPr sz="2200" b="0" i="0" u="none" strike="noStrike" cap="none">
                <a:solidFill>
                  <a:schemeClr val="accent1"/>
                </a:solidFill>
                <a:latin typeface="Viga"/>
                <a:ea typeface="Viga"/>
                <a:cs typeface="Viga"/>
                <a:sym typeface="Viga"/>
              </a:defRPr>
            </a:lvl2pPr>
            <a:lvl3pPr marR="0" lvl="2" algn="ctr" rtl="0">
              <a:lnSpc>
                <a:spcPct val="100000"/>
              </a:lnSpc>
              <a:spcBef>
                <a:spcPts val="0"/>
              </a:spcBef>
              <a:spcAft>
                <a:spcPts val="0"/>
              </a:spcAft>
              <a:buClr>
                <a:schemeClr val="accent1"/>
              </a:buClr>
              <a:buSzPts val="2200"/>
              <a:buFont typeface="Viga"/>
              <a:buNone/>
              <a:defRPr sz="2200" b="0" i="0" u="none" strike="noStrike" cap="none">
                <a:solidFill>
                  <a:schemeClr val="accent1"/>
                </a:solidFill>
                <a:latin typeface="Viga"/>
                <a:ea typeface="Viga"/>
                <a:cs typeface="Viga"/>
                <a:sym typeface="Viga"/>
              </a:defRPr>
            </a:lvl3pPr>
            <a:lvl4pPr marR="0" lvl="3" algn="ctr" rtl="0">
              <a:lnSpc>
                <a:spcPct val="100000"/>
              </a:lnSpc>
              <a:spcBef>
                <a:spcPts val="0"/>
              </a:spcBef>
              <a:spcAft>
                <a:spcPts val="0"/>
              </a:spcAft>
              <a:buClr>
                <a:schemeClr val="accent1"/>
              </a:buClr>
              <a:buSzPts val="2200"/>
              <a:buFont typeface="Viga"/>
              <a:buNone/>
              <a:defRPr sz="2200" b="0" i="0" u="none" strike="noStrike" cap="none">
                <a:solidFill>
                  <a:schemeClr val="accent1"/>
                </a:solidFill>
                <a:latin typeface="Viga"/>
                <a:ea typeface="Viga"/>
                <a:cs typeface="Viga"/>
                <a:sym typeface="Viga"/>
              </a:defRPr>
            </a:lvl4pPr>
            <a:lvl5pPr marR="0" lvl="4" algn="ctr" rtl="0">
              <a:lnSpc>
                <a:spcPct val="100000"/>
              </a:lnSpc>
              <a:spcBef>
                <a:spcPts val="0"/>
              </a:spcBef>
              <a:spcAft>
                <a:spcPts val="0"/>
              </a:spcAft>
              <a:buClr>
                <a:schemeClr val="accent1"/>
              </a:buClr>
              <a:buSzPts val="2200"/>
              <a:buFont typeface="Viga"/>
              <a:buNone/>
              <a:defRPr sz="2200" b="0" i="0" u="none" strike="noStrike" cap="none">
                <a:solidFill>
                  <a:schemeClr val="accent1"/>
                </a:solidFill>
                <a:latin typeface="Viga"/>
                <a:ea typeface="Viga"/>
                <a:cs typeface="Viga"/>
                <a:sym typeface="Viga"/>
              </a:defRPr>
            </a:lvl5pPr>
            <a:lvl6pPr marR="0" lvl="5" algn="ctr" rtl="0">
              <a:lnSpc>
                <a:spcPct val="100000"/>
              </a:lnSpc>
              <a:spcBef>
                <a:spcPts val="0"/>
              </a:spcBef>
              <a:spcAft>
                <a:spcPts val="0"/>
              </a:spcAft>
              <a:buClr>
                <a:schemeClr val="accent1"/>
              </a:buClr>
              <a:buSzPts val="2200"/>
              <a:buFont typeface="Viga"/>
              <a:buNone/>
              <a:defRPr sz="2200" b="0" i="0" u="none" strike="noStrike" cap="none">
                <a:solidFill>
                  <a:schemeClr val="accent1"/>
                </a:solidFill>
                <a:latin typeface="Viga"/>
                <a:ea typeface="Viga"/>
                <a:cs typeface="Viga"/>
                <a:sym typeface="Viga"/>
              </a:defRPr>
            </a:lvl6pPr>
            <a:lvl7pPr marR="0" lvl="6" algn="ctr" rtl="0">
              <a:lnSpc>
                <a:spcPct val="100000"/>
              </a:lnSpc>
              <a:spcBef>
                <a:spcPts val="0"/>
              </a:spcBef>
              <a:spcAft>
                <a:spcPts val="0"/>
              </a:spcAft>
              <a:buClr>
                <a:schemeClr val="accent1"/>
              </a:buClr>
              <a:buSzPts val="2200"/>
              <a:buFont typeface="Viga"/>
              <a:buNone/>
              <a:defRPr sz="2200" b="0" i="0" u="none" strike="noStrike" cap="none">
                <a:solidFill>
                  <a:schemeClr val="accent1"/>
                </a:solidFill>
                <a:latin typeface="Viga"/>
                <a:ea typeface="Viga"/>
                <a:cs typeface="Viga"/>
                <a:sym typeface="Viga"/>
              </a:defRPr>
            </a:lvl7pPr>
            <a:lvl8pPr marR="0" lvl="7" algn="ctr" rtl="0">
              <a:lnSpc>
                <a:spcPct val="100000"/>
              </a:lnSpc>
              <a:spcBef>
                <a:spcPts val="0"/>
              </a:spcBef>
              <a:spcAft>
                <a:spcPts val="0"/>
              </a:spcAft>
              <a:buClr>
                <a:schemeClr val="accent1"/>
              </a:buClr>
              <a:buSzPts val="2200"/>
              <a:buFont typeface="Viga"/>
              <a:buNone/>
              <a:defRPr sz="2200" b="0" i="0" u="none" strike="noStrike" cap="none">
                <a:solidFill>
                  <a:schemeClr val="accent1"/>
                </a:solidFill>
                <a:latin typeface="Viga"/>
                <a:ea typeface="Viga"/>
                <a:cs typeface="Viga"/>
                <a:sym typeface="Viga"/>
              </a:defRPr>
            </a:lvl8pPr>
            <a:lvl9pPr marR="0" lvl="8" algn="ctr" rtl="0">
              <a:lnSpc>
                <a:spcPct val="100000"/>
              </a:lnSpc>
              <a:spcBef>
                <a:spcPts val="0"/>
              </a:spcBef>
              <a:spcAft>
                <a:spcPts val="0"/>
              </a:spcAft>
              <a:buClr>
                <a:schemeClr val="accent1"/>
              </a:buClr>
              <a:buSzPts val="2200"/>
              <a:buFont typeface="Viga"/>
              <a:buNone/>
              <a:defRPr sz="2200" b="0" i="0" u="none" strike="noStrike" cap="none">
                <a:solidFill>
                  <a:schemeClr val="accent1"/>
                </a:solidFill>
                <a:latin typeface="Viga"/>
                <a:ea typeface="Viga"/>
                <a:cs typeface="Viga"/>
                <a:sym typeface="Viga"/>
              </a:defRPr>
            </a:lvl9pPr>
          </a:lstStyle>
          <a:p>
            <a:r>
              <a:rPr lang="en-US" dirty="0"/>
              <a:t>References</a:t>
            </a:r>
          </a:p>
        </p:txBody>
      </p:sp>
      <p:sp>
        <p:nvSpPr>
          <p:cNvPr id="27" name="TextBox 26">
            <a:extLst>
              <a:ext uri="{FF2B5EF4-FFF2-40B4-BE49-F238E27FC236}">
                <a16:creationId xmlns:a16="http://schemas.microsoft.com/office/drawing/2014/main" id="{54ED76A3-7025-8C4A-8BF0-E3714B2BB493}"/>
              </a:ext>
            </a:extLst>
          </p:cNvPr>
          <p:cNvSpPr txBox="1"/>
          <p:nvPr/>
        </p:nvSpPr>
        <p:spPr>
          <a:xfrm>
            <a:off x="8707906" y="4754169"/>
            <a:ext cx="398288" cy="307777"/>
          </a:xfrm>
          <a:prstGeom prst="rect">
            <a:avLst/>
          </a:prstGeom>
          <a:noFill/>
        </p:spPr>
        <p:txBody>
          <a:bodyPr wrap="square" rtlCol="0">
            <a:spAutoFit/>
          </a:bodyPr>
          <a:lstStyle/>
          <a:p>
            <a:pPr algn="r"/>
            <a:r>
              <a:rPr lang="x-none" dirty="0"/>
              <a:t>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9" name="Google Shape;279;p34"/>
          <p:cNvSpPr txBox="1">
            <a:spLocks noGrp="1"/>
          </p:cNvSpPr>
          <p:nvPr>
            <p:ph type="title"/>
          </p:nvPr>
        </p:nvSpPr>
        <p:spPr>
          <a:xfrm>
            <a:off x="1087249" y="2066624"/>
            <a:ext cx="5529465" cy="841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7200" dirty="0"/>
              <a:t>Introduction</a:t>
            </a:r>
            <a:endParaRPr sz="7200" dirty="0"/>
          </a:p>
        </p:txBody>
      </p:sp>
      <p:grpSp>
        <p:nvGrpSpPr>
          <p:cNvPr id="281" name="Google Shape;281;p34"/>
          <p:cNvGrpSpPr/>
          <p:nvPr/>
        </p:nvGrpSpPr>
        <p:grpSpPr>
          <a:xfrm>
            <a:off x="6442499" y="495015"/>
            <a:ext cx="1337797" cy="1888719"/>
            <a:chOff x="2615975" y="4376050"/>
            <a:chExt cx="1187675" cy="1676775"/>
          </a:xfrm>
        </p:grpSpPr>
        <p:sp>
          <p:nvSpPr>
            <p:cNvPr id="282" name="Google Shape;282;p34"/>
            <p:cNvSpPr/>
            <p:nvPr/>
          </p:nvSpPr>
          <p:spPr>
            <a:xfrm>
              <a:off x="3299375" y="5537175"/>
              <a:ext cx="468275" cy="468250"/>
            </a:xfrm>
            <a:custGeom>
              <a:avLst/>
              <a:gdLst/>
              <a:ahLst/>
              <a:cxnLst/>
              <a:rect l="l" t="t" r="r" b="b"/>
              <a:pathLst>
                <a:path w="18731" h="18730" extrusionOk="0">
                  <a:moveTo>
                    <a:pt x="266" y="18730"/>
                  </a:moveTo>
                  <a:lnTo>
                    <a:pt x="18730" y="228"/>
                  </a:lnTo>
                  <a:cubicBezTo>
                    <a:pt x="18730" y="228"/>
                    <a:pt x="10048" y="0"/>
                    <a:pt x="5005" y="5005"/>
                  </a:cubicBezTo>
                  <a:cubicBezTo>
                    <a:pt x="1" y="10010"/>
                    <a:pt x="266" y="18730"/>
                    <a:pt x="266" y="1873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34"/>
            <p:cNvSpPr/>
            <p:nvPr/>
          </p:nvSpPr>
          <p:spPr>
            <a:xfrm>
              <a:off x="2615975" y="4376050"/>
              <a:ext cx="1187675" cy="1676775"/>
            </a:xfrm>
            <a:custGeom>
              <a:avLst/>
              <a:gdLst/>
              <a:ahLst/>
              <a:cxnLst/>
              <a:rect l="l" t="t" r="r" b="b"/>
              <a:pathLst>
                <a:path w="47507" h="67071" extrusionOk="0">
                  <a:moveTo>
                    <a:pt x="37384" y="1"/>
                  </a:moveTo>
                  <a:lnTo>
                    <a:pt x="10124" y="1"/>
                  </a:lnTo>
                  <a:cubicBezTo>
                    <a:pt x="4550" y="1"/>
                    <a:pt x="1" y="4513"/>
                    <a:pt x="1" y="10124"/>
                  </a:cubicBezTo>
                  <a:lnTo>
                    <a:pt x="1" y="42919"/>
                  </a:lnTo>
                  <a:cubicBezTo>
                    <a:pt x="1" y="55507"/>
                    <a:pt x="9821" y="65895"/>
                    <a:pt x="22370" y="66616"/>
                  </a:cubicBezTo>
                  <a:cubicBezTo>
                    <a:pt x="31697" y="67070"/>
                    <a:pt x="27337" y="58957"/>
                    <a:pt x="33555" y="52739"/>
                  </a:cubicBezTo>
                  <a:cubicBezTo>
                    <a:pt x="39469" y="46862"/>
                    <a:pt x="47052" y="50388"/>
                    <a:pt x="47507" y="42919"/>
                  </a:cubicBezTo>
                  <a:lnTo>
                    <a:pt x="47507" y="10124"/>
                  </a:lnTo>
                  <a:cubicBezTo>
                    <a:pt x="47507" y="4513"/>
                    <a:pt x="42957" y="1"/>
                    <a:pt x="37384" y="1"/>
                  </a:cubicBezTo>
                  <a:close/>
                </a:path>
              </a:pathLst>
            </a:custGeom>
            <a:solidFill>
              <a:schemeClr val="accent1"/>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34"/>
            <p:cNvSpPr/>
            <p:nvPr/>
          </p:nvSpPr>
          <p:spPr>
            <a:xfrm>
              <a:off x="3306025" y="5545700"/>
              <a:ext cx="458775" cy="459725"/>
            </a:xfrm>
            <a:custGeom>
              <a:avLst/>
              <a:gdLst/>
              <a:ahLst/>
              <a:cxnLst/>
              <a:rect l="l" t="t" r="r" b="b"/>
              <a:pathLst>
                <a:path w="18351" h="18389" extrusionOk="0">
                  <a:moveTo>
                    <a:pt x="18350" y="1"/>
                  </a:moveTo>
                  <a:cubicBezTo>
                    <a:pt x="17403" y="683"/>
                    <a:pt x="16341" y="1138"/>
                    <a:pt x="15204" y="1328"/>
                  </a:cubicBezTo>
                  <a:cubicBezTo>
                    <a:pt x="14104" y="1669"/>
                    <a:pt x="12967" y="1934"/>
                    <a:pt x="11867" y="2275"/>
                  </a:cubicBezTo>
                  <a:cubicBezTo>
                    <a:pt x="10730" y="2655"/>
                    <a:pt x="9630" y="3110"/>
                    <a:pt x="8607" y="3678"/>
                  </a:cubicBezTo>
                  <a:cubicBezTo>
                    <a:pt x="6521" y="4854"/>
                    <a:pt x="4815" y="6560"/>
                    <a:pt x="3640" y="8645"/>
                  </a:cubicBezTo>
                  <a:cubicBezTo>
                    <a:pt x="3071" y="9669"/>
                    <a:pt x="2616" y="10768"/>
                    <a:pt x="2275" y="11906"/>
                  </a:cubicBezTo>
                  <a:cubicBezTo>
                    <a:pt x="1934" y="13005"/>
                    <a:pt x="1668" y="14142"/>
                    <a:pt x="1327" y="15242"/>
                  </a:cubicBezTo>
                  <a:cubicBezTo>
                    <a:pt x="1100" y="16379"/>
                    <a:pt x="645" y="17441"/>
                    <a:pt x="0" y="18389"/>
                  </a:cubicBezTo>
                  <a:cubicBezTo>
                    <a:pt x="796" y="17555"/>
                    <a:pt x="1441" y="16493"/>
                    <a:pt x="1782" y="15394"/>
                  </a:cubicBezTo>
                  <a:cubicBezTo>
                    <a:pt x="2123" y="14256"/>
                    <a:pt x="2389" y="13119"/>
                    <a:pt x="2730" y="12019"/>
                  </a:cubicBezTo>
                  <a:cubicBezTo>
                    <a:pt x="3071" y="10920"/>
                    <a:pt x="3488" y="9858"/>
                    <a:pt x="4057" y="8872"/>
                  </a:cubicBezTo>
                  <a:cubicBezTo>
                    <a:pt x="5194" y="6863"/>
                    <a:pt x="6825" y="5195"/>
                    <a:pt x="8834" y="4095"/>
                  </a:cubicBezTo>
                  <a:cubicBezTo>
                    <a:pt x="9820" y="3527"/>
                    <a:pt x="10881" y="3072"/>
                    <a:pt x="11981" y="2730"/>
                  </a:cubicBezTo>
                  <a:cubicBezTo>
                    <a:pt x="13080" y="2389"/>
                    <a:pt x="14218" y="2124"/>
                    <a:pt x="15317" y="1783"/>
                  </a:cubicBezTo>
                  <a:cubicBezTo>
                    <a:pt x="16455" y="1441"/>
                    <a:pt x="17478" y="835"/>
                    <a:pt x="18350"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5" name="Google Shape;285;p34"/>
          <p:cNvSpPr txBox="1">
            <a:spLocks noGrp="1"/>
          </p:cNvSpPr>
          <p:nvPr>
            <p:ph type="title" idx="2"/>
          </p:nvPr>
        </p:nvSpPr>
        <p:spPr>
          <a:xfrm>
            <a:off x="6384038" y="778000"/>
            <a:ext cx="1454700" cy="990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
        <p:nvSpPr>
          <p:cNvPr id="286" name="Google Shape;286;p34"/>
          <p:cNvSpPr/>
          <p:nvPr/>
        </p:nvSpPr>
        <p:spPr>
          <a:xfrm rot="-1196685">
            <a:off x="359926" y="616741"/>
            <a:ext cx="1454647" cy="802293"/>
          </a:xfrm>
          <a:prstGeom prst="ellipse">
            <a:avLst/>
          </a:prstGeom>
          <a:solidFill>
            <a:schemeClr val="accent1"/>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600" dirty="0">
              <a:solidFill>
                <a:schemeClr val="lt1"/>
              </a:solidFill>
              <a:latin typeface="Viga"/>
              <a:ea typeface="Viga"/>
              <a:cs typeface="Viga"/>
              <a:sym typeface="Viga"/>
            </a:endParaRPr>
          </a:p>
        </p:txBody>
      </p:sp>
      <p:sp>
        <p:nvSpPr>
          <p:cNvPr id="13" name="TextBox 12">
            <a:extLst>
              <a:ext uri="{FF2B5EF4-FFF2-40B4-BE49-F238E27FC236}">
                <a16:creationId xmlns:a16="http://schemas.microsoft.com/office/drawing/2014/main" id="{12A4E538-00BD-AF42-9E54-DDBF852B23FF}"/>
              </a:ext>
            </a:extLst>
          </p:cNvPr>
          <p:cNvSpPr txBox="1"/>
          <p:nvPr/>
        </p:nvSpPr>
        <p:spPr>
          <a:xfrm>
            <a:off x="8707906" y="4754169"/>
            <a:ext cx="398288" cy="307777"/>
          </a:xfrm>
          <a:prstGeom prst="rect">
            <a:avLst/>
          </a:prstGeom>
          <a:noFill/>
        </p:spPr>
        <p:txBody>
          <a:bodyPr wrap="square" rtlCol="0">
            <a:spAutoFit/>
          </a:bodyPr>
          <a:lstStyle/>
          <a:p>
            <a:pPr algn="r"/>
            <a:r>
              <a:rPr lang="x-none" dirty="0"/>
              <a:t>2</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72" name="Google Shape;272;p33"/>
          <p:cNvSpPr/>
          <p:nvPr/>
        </p:nvSpPr>
        <p:spPr>
          <a:xfrm>
            <a:off x="714300" y="164675"/>
            <a:ext cx="1133100" cy="624900"/>
          </a:xfrm>
          <a:prstGeom prst="ellipse">
            <a:avLst/>
          </a:prstGeom>
          <a:solidFill>
            <a:schemeClr val="lt2"/>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accent1"/>
              </a:solidFill>
              <a:latin typeface="Viga"/>
              <a:ea typeface="Viga"/>
              <a:cs typeface="Viga"/>
              <a:sym typeface="Viga"/>
            </a:endParaRPr>
          </a:p>
        </p:txBody>
      </p:sp>
      <p:sp>
        <p:nvSpPr>
          <p:cNvPr id="273" name="Google Shape;273;p33"/>
          <p:cNvSpPr/>
          <p:nvPr/>
        </p:nvSpPr>
        <p:spPr>
          <a:xfrm rot="-5400000">
            <a:off x="-399525" y="717425"/>
            <a:ext cx="1576800" cy="471300"/>
          </a:xfrm>
          <a:prstGeom prst="roundRect">
            <a:avLst>
              <a:gd name="adj" fmla="val 38531"/>
            </a:avLst>
          </a:prstGeom>
          <a:solidFill>
            <a:schemeClr val="dk2"/>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dirty="0">
              <a:solidFill>
                <a:schemeClr val="accent1"/>
              </a:solidFill>
              <a:latin typeface="Viga"/>
              <a:ea typeface="Viga"/>
              <a:cs typeface="Viga"/>
              <a:sym typeface="Viga"/>
            </a:endParaRPr>
          </a:p>
        </p:txBody>
      </p:sp>
      <p:sp>
        <p:nvSpPr>
          <p:cNvPr id="7" name="Rectangle 6">
            <a:extLst>
              <a:ext uri="{FF2B5EF4-FFF2-40B4-BE49-F238E27FC236}">
                <a16:creationId xmlns:a16="http://schemas.microsoft.com/office/drawing/2014/main" id="{8F568591-CFD9-1746-9D42-6D49EBF02C87}"/>
              </a:ext>
            </a:extLst>
          </p:cNvPr>
          <p:cNvSpPr/>
          <p:nvPr/>
        </p:nvSpPr>
        <p:spPr>
          <a:xfrm>
            <a:off x="624525" y="1229513"/>
            <a:ext cx="4572000" cy="3046988"/>
          </a:xfrm>
          <a:prstGeom prst="rect">
            <a:avLst/>
          </a:prstGeom>
        </p:spPr>
        <p:txBody>
          <a:bodyPr>
            <a:spAutoFit/>
          </a:bodyPr>
          <a:lstStyle/>
          <a:p>
            <a:pPr algn="just"/>
            <a:r>
              <a:rPr lang="en-US" sz="2400" dirty="0" smtClean="0">
                <a:solidFill>
                  <a:srgbClr val="6D6E71"/>
                </a:solidFill>
                <a:latin typeface="Lato" panose="020F0502020204030203" pitchFamily="34" charset="0"/>
              </a:rPr>
              <a:t>Interpersonal </a:t>
            </a:r>
            <a:r>
              <a:rPr lang="en-US" sz="2400" dirty="0">
                <a:solidFill>
                  <a:srgbClr val="6D6E71"/>
                </a:solidFill>
                <a:latin typeface="Lato" panose="020F0502020204030203" pitchFamily="34" charset="0"/>
              </a:rPr>
              <a:t>conflict occurs when two or more individuals disagree in some way, whether it's emotional, physical, personal, or professional. Families, companies, and society as a whole are rife with such conflicts.</a:t>
            </a:r>
            <a:endParaRPr lang="x-none" sz="2400" dirty="0"/>
          </a:p>
        </p:txBody>
      </p:sp>
      <p:pic>
        <p:nvPicPr>
          <p:cNvPr id="9" name="Picture 8">
            <a:extLst>
              <a:ext uri="{FF2B5EF4-FFF2-40B4-BE49-F238E27FC236}">
                <a16:creationId xmlns:a16="http://schemas.microsoft.com/office/drawing/2014/main" id="{DF1F6D55-33CB-EE43-A91E-4AE871221330}"/>
              </a:ext>
            </a:extLst>
          </p:cNvPr>
          <p:cNvPicPr>
            <a:picLocks noChangeAspect="1"/>
          </p:cNvPicPr>
          <p:nvPr/>
        </p:nvPicPr>
        <p:blipFill>
          <a:blip r:embed="rId3"/>
          <a:stretch>
            <a:fillRect/>
          </a:stretch>
        </p:blipFill>
        <p:spPr>
          <a:xfrm>
            <a:off x="5787780" y="164675"/>
            <a:ext cx="2828681" cy="3831981"/>
          </a:xfrm>
          <a:prstGeom prst="rect">
            <a:avLst/>
          </a:prstGeom>
        </p:spPr>
      </p:pic>
      <p:sp>
        <p:nvSpPr>
          <p:cNvPr id="10" name="Rectangle 9">
            <a:extLst>
              <a:ext uri="{FF2B5EF4-FFF2-40B4-BE49-F238E27FC236}">
                <a16:creationId xmlns:a16="http://schemas.microsoft.com/office/drawing/2014/main" id="{7E1F0EAF-AFCE-C745-9A2D-78E322BD6F8B}"/>
              </a:ext>
            </a:extLst>
          </p:cNvPr>
          <p:cNvSpPr/>
          <p:nvPr/>
        </p:nvSpPr>
        <p:spPr>
          <a:xfrm>
            <a:off x="5787780" y="3996656"/>
            <a:ext cx="2907812" cy="630942"/>
          </a:xfrm>
          <a:prstGeom prst="rect">
            <a:avLst/>
          </a:prstGeom>
        </p:spPr>
        <p:txBody>
          <a:bodyPr wrap="square">
            <a:spAutoFit/>
          </a:bodyPr>
          <a:lstStyle/>
          <a:p>
            <a:r>
              <a:rPr lang="en-US" sz="700" dirty="0" err="1"/>
              <a:t>Flipflopfreelance@gmail.com</a:t>
            </a:r>
            <a:r>
              <a:rPr lang="en-US" sz="700" dirty="0"/>
              <a:t>. (2018, December 4). </a:t>
            </a:r>
            <a:r>
              <a:rPr lang="en-US" sz="700" i="1" dirty="0"/>
              <a:t>Handling interpersonal conflict – what's your style?</a:t>
            </a:r>
            <a:r>
              <a:rPr lang="en-US" sz="700" dirty="0"/>
              <a:t> </a:t>
            </a:r>
            <a:r>
              <a:rPr lang="en-US" sz="700" dirty="0" err="1"/>
              <a:t>Concentia</a:t>
            </a:r>
            <a:r>
              <a:rPr lang="en-US" sz="700" dirty="0"/>
              <a:t> Group. Retrieved December 21, 2021, from https://</a:t>
            </a:r>
            <a:r>
              <a:rPr lang="en-US" sz="700" dirty="0" err="1"/>
              <a:t>concentiagroup.com</a:t>
            </a:r>
            <a:r>
              <a:rPr lang="en-US" sz="700" dirty="0"/>
              <a:t>/handling-interpersonal-conflict-</a:t>
            </a:r>
            <a:r>
              <a:rPr lang="en-US" sz="700" dirty="0" err="1"/>
              <a:t>whats</a:t>
            </a:r>
            <a:r>
              <a:rPr lang="en-US" sz="700" dirty="0"/>
              <a:t>-your-style/ </a:t>
            </a:r>
          </a:p>
        </p:txBody>
      </p:sp>
      <p:sp>
        <p:nvSpPr>
          <p:cNvPr id="16" name="TextBox 15">
            <a:extLst>
              <a:ext uri="{FF2B5EF4-FFF2-40B4-BE49-F238E27FC236}">
                <a16:creationId xmlns:a16="http://schemas.microsoft.com/office/drawing/2014/main" id="{F7E3F640-E600-C742-BCAD-46233EAA84F7}"/>
              </a:ext>
            </a:extLst>
          </p:cNvPr>
          <p:cNvSpPr txBox="1"/>
          <p:nvPr/>
        </p:nvSpPr>
        <p:spPr>
          <a:xfrm>
            <a:off x="8707906" y="4754169"/>
            <a:ext cx="398288" cy="307777"/>
          </a:xfrm>
          <a:prstGeom prst="rect">
            <a:avLst/>
          </a:prstGeom>
          <a:noFill/>
        </p:spPr>
        <p:txBody>
          <a:bodyPr wrap="square" rtlCol="0">
            <a:spAutoFit/>
          </a:bodyPr>
          <a:lstStyle/>
          <a:p>
            <a:pPr algn="r"/>
            <a:r>
              <a:rPr lang="x-none" dirty="0"/>
              <a:t>3</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69"/>
        <p:cNvGrpSpPr/>
        <p:nvPr/>
      </p:nvGrpSpPr>
      <p:grpSpPr>
        <a:xfrm>
          <a:off x="0" y="0"/>
          <a:ext cx="0" cy="0"/>
          <a:chOff x="0" y="0"/>
          <a:chExt cx="0" cy="0"/>
        </a:xfrm>
      </p:grpSpPr>
      <p:sp>
        <p:nvSpPr>
          <p:cNvPr id="570" name="Google Shape;570;p40"/>
          <p:cNvSpPr txBox="1">
            <a:spLocks noGrp="1"/>
          </p:cNvSpPr>
          <p:nvPr>
            <p:ph type="title"/>
          </p:nvPr>
        </p:nvSpPr>
        <p:spPr>
          <a:xfrm>
            <a:off x="2188350" y="1510950"/>
            <a:ext cx="4767300" cy="2121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3600" dirty="0" smtClean="0"/>
              <a:t>Interpersonal Conflict Definition </a:t>
            </a:r>
            <a:endParaRPr sz="3600" dirty="0"/>
          </a:p>
        </p:txBody>
      </p:sp>
      <p:sp>
        <p:nvSpPr>
          <p:cNvPr id="572" name="Google Shape;572;p40"/>
          <p:cNvSpPr/>
          <p:nvPr/>
        </p:nvSpPr>
        <p:spPr>
          <a:xfrm>
            <a:off x="904794" y="2934806"/>
            <a:ext cx="1669627" cy="1669643"/>
          </a:xfrm>
          <a:custGeom>
            <a:avLst/>
            <a:gdLst/>
            <a:ahLst/>
            <a:cxnLst/>
            <a:rect l="l" t="t" r="r" b="b"/>
            <a:pathLst>
              <a:path w="103898" h="103899" extrusionOk="0">
                <a:moveTo>
                  <a:pt x="53909" y="1"/>
                </a:moveTo>
                <a:cubicBezTo>
                  <a:pt x="33687" y="1"/>
                  <a:pt x="15477" y="12176"/>
                  <a:pt x="7738" y="30850"/>
                </a:cubicBezTo>
                <a:cubicBezTo>
                  <a:pt x="0" y="49525"/>
                  <a:pt x="4282" y="71037"/>
                  <a:pt x="18572" y="85327"/>
                </a:cubicBezTo>
                <a:cubicBezTo>
                  <a:pt x="32862" y="99669"/>
                  <a:pt x="54374" y="103899"/>
                  <a:pt x="73048" y="96161"/>
                </a:cubicBezTo>
                <a:cubicBezTo>
                  <a:pt x="91723" y="88422"/>
                  <a:pt x="103898" y="70212"/>
                  <a:pt x="103898" y="49989"/>
                </a:cubicBezTo>
                <a:cubicBezTo>
                  <a:pt x="103898" y="22390"/>
                  <a:pt x="81509" y="1"/>
                  <a:pt x="53909" y="1"/>
                </a:cubicBezTo>
                <a:close/>
                <a:moveTo>
                  <a:pt x="53909" y="76145"/>
                </a:moveTo>
                <a:cubicBezTo>
                  <a:pt x="43334" y="76145"/>
                  <a:pt x="33790" y="69748"/>
                  <a:pt x="29766" y="59998"/>
                </a:cubicBezTo>
                <a:cubicBezTo>
                  <a:pt x="25743" y="50196"/>
                  <a:pt x="27961" y="39001"/>
                  <a:pt x="35441" y="31521"/>
                </a:cubicBezTo>
                <a:cubicBezTo>
                  <a:pt x="42921" y="24041"/>
                  <a:pt x="54167" y="21771"/>
                  <a:pt x="63917" y="25846"/>
                </a:cubicBezTo>
                <a:cubicBezTo>
                  <a:pt x="73668" y="29870"/>
                  <a:pt x="80064" y="39414"/>
                  <a:pt x="80064" y="49989"/>
                </a:cubicBezTo>
                <a:cubicBezTo>
                  <a:pt x="80064" y="64434"/>
                  <a:pt x="68354" y="76145"/>
                  <a:pt x="53909" y="76145"/>
                </a:cubicBezTo>
                <a:close/>
              </a:path>
            </a:pathLst>
          </a:custGeom>
          <a:solidFill>
            <a:schemeClr val="lt2"/>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96" name="Google Shape;596;p40"/>
          <p:cNvSpPr/>
          <p:nvPr/>
        </p:nvSpPr>
        <p:spPr>
          <a:xfrm rot="8101323">
            <a:off x="7182934" y="943409"/>
            <a:ext cx="551331" cy="551331"/>
          </a:xfrm>
          <a:prstGeom prst="teardrop">
            <a:avLst>
              <a:gd name="adj" fmla="val 100000"/>
            </a:avLst>
          </a:prstGeom>
          <a:solidFill>
            <a:schemeClr val="dk2"/>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TextBox 28">
            <a:extLst>
              <a:ext uri="{FF2B5EF4-FFF2-40B4-BE49-F238E27FC236}">
                <a16:creationId xmlns:a16="http://schemas.microsoft.com/office/drawing/2014/main" id="{22B84142-2F67-6C40-9182-EC43E636A76D}"/>
              </a:ext>
            </a:extLst>
          </p:cNvPr>
          <p:cNvSpPr txBox="1"/>
          <p:nvPr/>
        </p:nvSpPr>
        <p:spPr>
          <a:xfrm>
            <a:off x="8707906" y="4754169"/>
            <a:ext cx="398288" cy="307777"/>
          </a:xfrm>
          <a:prstGeom prst="rect">
            <a:avLst/>
          </a:prstGeom>
          <a:noFill/>
        </p:spPr>
        <p:txBody>
          <a:bodyPr wrap="square" rtlCol="0">
            <a:spAutoFit/>
          </a:bodyPr>
          <a:lstStyle/>
          <a:p>
            <a:pPr algn="r"/>
            <a:r>
              <a:rPr lang="x-none" dirty="0"/>
              <a:t>4</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307" name="Google Shape;307;p35"/>
          <p:cNvSpPr/>
          <p:nvPr/>
        </p:nvSpPr>
        <p:spPr>
          <a:xfrm>
            <a:off x="-2503337" y="1118625"/>
            <a:ext cx="526075" cy="527975"/>
          </a:xfrm>
          <a:custGeom>
            <a:avLst/>
            <a:gdLst/>
            <a:ahLst/>
            <a:cxnLst/>
            <a:rect l="l" t="t" r="r" b="b"/>
            <a:pathLst>
              <a:path w="21043" h="21119" extrusionOk="0">
                <a:moveTo>
                  <a:pt x="21043" y="1"/>
                </a:moveTo>
                <a:lnTo>
                  <a:pt x="21043" y="1"/>
                </a:lnTo>
                <a:cubicBezTo>
                  <a:pt x="20133" y="1025"/>
                  <a:pt x="19488" y="2238"/>
                  <a:pt x="19109" y="3527"/>
                </a:cubicBezTo>
                <a:cubicBezTo>
                  <a:pt x="18654" y="4816"/>
                  <a:pt x="18351" y="6105"/>
                  <a:pt x="17934" y="7394"/>
                </a:cubicBezTo>
                <a:cubicBezTo>
                  <a:pt x="17555" y="8645"/>
                  <a:pt x="17100" y="9896"/>
                  <a:pt x="16531" y="11110"/>
                </a:cubicBezTo>
                <a:cubicBezTo>
                  <a:pt x="15356" y="13498"/>
                  <a:pt x="13422" y="15432"/>
                  <a:pt x="11072" y="16607"/>
                </a:cubicBezTo>
                <a:cubicBezTo>
                  <a:pt x="9858" y="17214"/>
                  <a:pt x="8645" y="17707"/>
                  <a:pt x="7356" y="18086"/>
                </a:cubicBezTo>
                <a:cubicBezTo>
                  <a:pt x="6105" y="18465"/>
                  <a:pt x="4778" y="18806"/>
                  <a:pt x="3527" y="19223"/>
                </a:cubicBezTo>
                <a:cubicBezTo>
                  <a:pt x="2200" y="19602"/>
                  <a:pt x="1024" y="20247"/>
                  <a:pt x="1" y="21119"/>
                </a:cubicBezTo>
                <a:cubicBezTo>
                  <a:pt x="1062" y="20323"/>
                  <a:pt x="2276" y="19754"/>
                  <a:pt x="3565" y="19451"/>
                </a:cubicBezTo>
                <a:cubicBezTo>
                  <a:pt x="4854" y="19072"/>
                  <a:pt x="6181" y="18768"/>
                  <a:pt x="7470" y="18427"/>
                </a:cubicBezTo>
                <a:cubicBezTo>
                  <a:pt x="8759" y="18048"/>
                  <a:pt x="10048" y="17593"/>
                  <a:pt x="11261" y="16986"/>
                </a:cubicBezTo>
                <a:cubicBezTo>
                  <a:pt x="12474" y="16380"/>
                  <a:pt x="13612" y="15583"/>
                  <a:pt x="14560" y="14636"/>
                </a:cubicBezTo>
                <a:cubicBezTo>
                  <a:pt x="16493" y="12626"/>
                  <a:pt x="17593" y="10048"/>
                  <a:pt x="18275" y="7470"/>
                </a:cubicBezTo>
                <a:cubicBezTo>
                  <a:pt x="18616" y="6143"/>
                  <a:pt x="18920" y="4854"/>
                  <a:pt x="19299" y="3565"/>
                </a:cubicBezTo>
                <a:cubicBezTo>
                  <a:pt x="19640" y="2276"/>
                  <a:pt x="20209" y="1062"/>
                  <a:pt x="210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Title 15">
            <a:extLst>
              <a:ext uri="{FF2B5EF4-FFF2-40B4-BE49-F238E27FC236}">
                <a16:creationId xmlns:a16="http://schemas.microsoft.com/office/drawing/2014/main" id="{70140070-062A-2E4C-B40A-0F96238353F5}"/>
              </a:ext>
            </a:extLst>
          </p:cNvPr>
          <p:cNvSpPr>
            <a:spLocks noGrp="1"/>
          </p:cNvSpPr>
          <p:nvPr>
            <p:ph type="title" idx="6"/>
          </p:nvPr>
        </p:nvSpPr>
        <p:spPr>
          <a:xfrm>
            <a:off x="165896" y="454045"/>
            <a:ext cx="5154095" cy="3877954"/>
          </a:xfrm>
          <a:prstGeom prst="rect">
            <a:avLst/>
          </a:prstGeom>
        </p:spPr>
        <p:txBody>
          <a:bodyPr wrap="square">
            <a:spAutoFit/>
          </a:bodyPr>
          <a:lstStyle/>
          <a:p>
            <a:pPr algn="just"/>
            <a:r>
              <a:rPr lang="en-US" sz="2400" dirty="0">
                <a:solidFill>
                  <a:srgbClr val="575354"/>
                </a:solidFill>
                <a:latin typeface="Poppins" pitchFamily="2" charset="77"/>
              </a:rPr>
              <a:t/>
            </a:r>
            <a:br>
              <a:rPr lang="en-US" sz="2400" dirty="0">
                <a:solidFill>
                  <a:srgbClr val="575354"/>
                </a:solidFill>
                <a:latin typeface="Poppins" pitchFamily="2" charset="77"/>
              </a:rPr>
            </a:br>
            <a:r>
              <a:rPr lang="en-US" sz="2400" dirty="0">
                <a:solidFill>
                  <a:srgbClr val="575354"/>
                </a:solidFill>
                <a:latin typeface="Poppins" pitchFamily="2" charset="77"/>
              </a:rPr>
              <a:t>Interpersonal conflicts are disagreements between two or more persons in any situation; they can occur at work or among friends. These kinds of confrontations are widespread, but what's even more prevalent is how often we don't settle them. </a:t>
            </a:r>
          </a:p>
        </p:txBody>
      </p:sp>
      <p:pic>
        <p:nvPicPr>
          <p:cNvPr id="6" name="Picture 5">
            <a:extLst>
              <a:ext uri="{FF2B5EF4-FFF2-40B4-BE49-F238E27FC236}">
                <a16:creationId xmlns:a16="http://schemas.microsoft.com/office/drawing/2014/main" id="{A371DA7D-3A16-1846-B5E4-B8C83722CF11}"/>
              </a:ext>
            </a:extLst>
          </p:cNvPr>
          <p:cNvPicPr>
            <a:picLocks noChangeAspect="1"/>
          </p:cNvPicPr>
          <p:nvPr/>
        </p:nvPicPr>
        <p:blipFill>
          <a:blip r:embed="rId3"/>
          <a:stretch>
            <a:fillRect/>
          </a:stretch>
        </p:blipFill>
        <p:spPr>
          <a:xfrm>
            <a:off x="5454501" y="0"/>
            <a:ext cx="3523603" cy="4417841"/>
          </a:xfrm>
          <a:prstGeom prst="rect">
            <a:avLst/>
          </a:prstGeom>
        </p:spPr>
      </p:pic>
      <p:sp>
        <p:nvSpPr>
          <p:cNvPr id="8" name="Rectangle 7">
            <a:extLst>
              <a:ext uri="{FF2B5EF4-FFF2-40B4-BE49-F238E27FC236}">
                <a16:creationId xmlns:a16="http://schemas.microsoft.com/office/drawing/2014/main" id="{C4A7AE5E-F0D4-5245-9DEB-7466912986E1}"/>
              </a:ext>
            </a:extLst>
          </p:cNvPr>
          <p:cNvSpPr/>
          <p:nvPr/>
        </p:nvSpPr>
        <p:spPr>
          <a:xfrm>
            <a:off x="5454501" y="4435211"/>
            <a:ext cx="3806457" cy="415498"/>
          </a:xfrm>
          <a:prstGeom prst="rect">
            <a:avLst/>
          </a:prstGeom>
        </p:spPr>
        <p:txBody>
          <a:bodyPr wrap="square">
            <a:spAutoFit/>
          </a:bodyPr>
          <a:lstStyle/>
          <a:p>
            <a:r>
              <a:rPr lang="en-US" sz="700" i="1" dirty="0"/>
              <a:t>Vector illustration of interpersonal conflict or two individual opposing visual</a:t>
            </a:r>
            <a:r>
              <a:rPr lang="en-US" sz="700" dirty="0"/>
              <a:t>. 123RF. (n.d.). Retrieved December 21, 2021, from https://www.123rf.com/photo_162798080_stock-vector-vector-illustration-of-interpersonal-conflict-or-two-individual-opposing-visual.html </a:t>
            </a:r>
          </a:p>
        </p:txBody>
      </p:sp>
      <p:sp>
        <p:nvSpPr>
          <p:cNvPr id="20" name="TextBox 19">
            <a:extLst>
              <a:ext uri="{FF2B5EF4-FFF2-40B4-BE49-F238E27FC236}">
                <a16:creationId xmlns:a16="http://schemas.microsoft.com/office/drawing/2014/main" id="{1593F931-93DF-3743-9ED1-F56929EF0133}"/>
              </a:ext>
            </a:extLst>
          </p:cNvPr>
          <p:cNvSpPr txBox="1"/>
          <p:nvPr/>
        </p:nvSpPr>
        <p:spPr>
          <a:xfrm>
            <a:off x="8707906" y="4754169"/>
            <a:ext cx="398288" cy="307777"/>
          </a:xfrm>
          <a:prstGeom prst="rect">
            <a:avLst/>
          </a:prstGeom>
          <a:noFill/>
        </p:spPr>
        <p:txBody>
          <a:bodyPr wrap="square" rtlCol="0">
            <a:spAutoFit/>
          </a:bodyPr>
          <a:lstStyle/>
          <a:p>
            <a:pPr algn="r"/>
            <a:r>
              <a:rPr lang="x-none" dirty="0"/>
              <a:t>5</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69"/>
        <p:cNvGrpSpPr/>
        <p:nvPr/>
      </p:nvGrpSpPr>
      <p:grpSpPr>
        <a:xfrm>
          <a:off x="0" y="0"/>
          <a:ext cx="0" cy="0"/>
          <a:chOff x="0" y="0"/>
          <a:chExt cx="0" cy="0"/>
        </a:xfrm>
      </p:grpSpPr>
      <p:sp>
        <p:nvSpPr>
          <p:cNvPr id="570" name="Google Shape;570;p40"/>
          <p:cNvSpPr txBox="1">
            <a:spLocks noGrp="1"/>
          </p:cNvSpPr>
          <p:nvPr>
            <p:ph type="title"/>
          </p:nvPr>
        </p:nvSpPr>
        <p:spPr>
          <a:xfrm>
            <a:off x="2188350" y="1340829"/>
            <a:ext cx="4767300" cy="2121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3600" dirty="0"/>
              <a:t>Types of Interpersonal Conflict </a:t>
            </a:r>
            <a:endParaRPr sz="3600" dirty="0"/>
          </a:p>
        </p:txBody>
      </p:sp>
      <p:sp>
        <p:nvSpPr>
          <p:cNvPr id="572" name="Google Shape;572;p40"/>
          <p:cNvSpPr/>
          <p:nvPr/>
        </p:nvSpPr>
        <p:spPr>
          <a:xfrm>
            <a:off x="904794" y="2934806"/>
            <a:ext cx="1669627" cy="1669643"/>
          </a:xfrm>
          <a:custGeom>
            <a:avLst/>
            <a:gdLst/>
            <a:ahLst/>
            <a:cxnLst/>
            <a:rect l="l" t="t" r="r" b="b"/>
            <a:pathLst>
              <a:path w="103898" h="103899" extrusionOk="0">
                <a:moveTo>
                  <a:pt x="53909" y="1"/>
                </a:moveTo>
                <a:cubicBezTo>
                  <a:pt x="33687" y="1"/>
                  <a:pt x="15477" y="12176"/>
                  <a:pt x="7738" y="30850"/>
                </a:cubicBezTo>
                <a:cubicBezTo>
                  <a:pt x="0" y="49525"/>
                  <a:pt x="4282" y="71037"/>
                  <a:pt x="18572" y="85327"/>
                </a:cubicBezTo>
                <a:cubicBezTo>
                  <a:pt x="32862" y="99669"/>
                  <a:pt x="54374" y="103899"/>
                  <a:pt x="73048" y="96161"/>
                </a:cubicBezTo>
                <a:cubicBezTo>
                  <a:pt x="91723" y="88422"/>
                  <a:pt x="103898" y="70212"/>
                  <a:pt x="103898" y="49989"/>
                </a:cubicBezTo>
                <a:cubicBezTo>
                  <a:pt x="103898" y="22390"/>
                  <a:pt x="81509" y="1"/>
                  <a:pt x="53909" y="1"/>
                </a:cubicBezTo>
                <a:close/>
                <a:moveTo>
                  <a:pt x="53909" y="76145"/>
                </a:moveTo>
                <a:cubicBezTo>
                  <a:pt x="43334" y="76145"/>
                  <a:pt x="33790" y="69748"/>
                  <a:pt x="29766" y="59998"/>
                </a:cubicBezTo>
                <a:cubicBezTo>
                  <a:pt x="25743" y="50196"/>
                  <a:pt x="27961" y="39001"/>
                  <a:pt x="35441" y="31521"/>
                </a:cubicBezTo>
                <a:cubicBezTo>
                  <a:pt x="42921" y="24041"/>
                  <a:pt x="54167" y="21771"/>
                  <a:pt x="63917" y="25846"/>
                </a:cubicBezTo>
                <a:cubicBezTo>
                  <a:pt x="73668" y="29870"/>
                  <a:pt x="80064" y="39414"/>
                  <a:pt x="80064" y="49989"/>
                </a:cubicBezTo>
                <a:cubicBezTo>
                  <a:pt x="80064" y="64434"/>
                  <a:pt x="68354" y="76145"/>
                  <a:pt x="53909" y="76145"/>
                </a:cubicBezTo>
                <a:close/>
              </a:path>
            </a:pathLst>
          </a:custGeom>
          <a:solidFill>
            <a:schemeClr val="lt2"/>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96" name="Google Shape;596;p40"/>
          <p:cNvSpPr/>
          <p:nvPr/>
        </p:nvSpPr>
        <p:spPr>
          <a:xfrm rot="8101323">
            <a:off x="7182934" y="943409"/>
            <a:ext cx="551331" cy="551331"/>
          </a:xfrm>
          <a:prstGeom prst="teardrop">
            <a:avLst>
              <a:gd name="adj" fmla="val 100000"/>
            </a:avLst>
          </a:prstGeom>
          <a:solidFill>
            <a:schemeClr val="dk2"/>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TextBox 4">
            <a:extLst>
              <a:ext uri="{FF2B5EF4-FFF2-40B4-BE49-F238E27FC236}">
                <a16:creationId xmlns:a16="http://schemas.microsoft.com/office/drawing/2014/main" id="{3D31104D-EFC4-7346-B1C0-23CDE3812F56}"/>
              </a:ext>
            </a:extLst>
          </p:cNvPr>
          <p:cNvSpPr txBox="1"/>
          <p:nvPr/>
        </p:nvSpPr>
        <p:spPr>
          <a:xfrm>
            <a:off x="8707906" y="4754169"/>
            <a:ext cx="398288" cy="307777"/>
          </a:xfrm>
          <a:prstGeom prst="rect">
            <a:avLst/>
          </a:prstGeom>
          <a:noFill/>
        </p:spPr>
        <p:txBody>
          <a:bodyPr wrap="square" rtlCol="0">
            <a:spAutoFit/>
          </a:bodyPr>
          <a:lstStyle/>
          <a:p>
            <a:pPr algn="r"/>
            <a:r>
              <a:rPr lang="x-none" dirty="0"/>
              <a:t>6</a:t>
            </a:r>
          </a:p>
        </p:txBody>
      </p:sp>
    </p:spTree>
    <p:extLst>
      <p:ext uri="{BB962C8B-B14F-4D97-AF65-F5344CB8AC3E}">
        <p14:creationId xmlns:p14="http://schemas.microsoft.com/office/powerpoint/2010/main" val="37523671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1">
            <a:alpha val="0"/>
          </a:schemeClr>
        </a:solidFill>
        <a:effectLst/>
      </p:bgPr>
    </p:bg>
    <p:spTree>
      <p:nvGrpSpPr>
        <p:cNvPr id="1" name="Shape 204"/>
        <p:cNvGrpSpPr/>
        <p:nvPr/>
      </p:nvGrpSpPr>
      <p:grpSpPr>
        <a:xfrm>
          <a:off x="0" y="0"/>
          <a:ext cx="0" cy="0"/>
          <a:chOff x="0" y="0"/>
          <a:chExt cx="0" cy="0"/>
        </a:xfrm>
      </p:grpSpPr>
      <p:sp>
        <p:nvSpPr>
          <p:cNvPr id="207" name="Google Shape;207;p31"/>
          <p:cNvSpPr/>
          <p:nvPr/>
        </p:nvSpPr>
        <p:spPr>
          <a:xfrm rot="-5400000">
            <a:off x="7915760" y="-380225"/>
            <a:ext cx="552300" cy="1600200"/>
          </a:xfrm>
          <a:prstGeom prst="round2SameRect">
            <a:avLst>
              <a:gd name="adj1" fmla="val 50000"/>
              <a:gd name="adj2" fmla="val 13354"/>
            </a:avLst>
          </a:prstGeom>
          <a:solidFill>
            <a:schemeClr val="dk2"/>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31"/>
          <p:cNvSpPr txBox="1"/>
          <p:nvPr/>
        </p:nvSpPr>
        <p:spPr>
          <a:xfrm>
            <a:off x="7391925" y="267475"/>
            <a:ext cx="1600200" cy="304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dirty="0">
              <a:latin typeface="Lato"/>
              <a:ea typeface="Lato"/>
              <a:cs typeface="Lato"/>
              <a:sym typeface="Lato"/>
            </a:endParaRPr>
          </a:p>
        </p:txBody>
      </p:sp>
      <p:sp>
        <p:nvSpPr>
          <p:cNvPr id="209" name="Google Shape;209;p31"/>
          <p:cNvSpPr/>
          <p:nvPr/>
        </p:nvSpPr>
        <p:spPr>
          <a:xfrm rot="8101323">
            <a:off x="8478485" y="827133"/>
            <a:ext cx="551331" cy="551331"/>
          </a:xfrm>
          <a:prstGeom prst="teardrop">
            <a:avLst>
              <a:gd name="adj" fmla="val 100000"/>
            </a:avLst>
          </a:prstGeom>
          <a:solidFill>
            <a:schemeClr val="lt2"/>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759;p45">
            <a:extLst>
              <a:ext uri="{FF2B5EF4-FFF2-40B4-BE49-F238E27FC236}">
                <a16:creationId xmlns:a16="http://schemas.microsoft.com/office/drawing/2014/main" id="{46EEB214-3980-2B40-92A1-2FF5F429B92B}"/>
              </a:ext>
            </a:extLst>
          </p:cNvPr>
          <p:cNvSpPr/>
          <p:nvPr/>
        </p:nvSpPr>
        <p:spPr>
          <a:xfrm>
            <a:off x="283504" y="439675"/>
            <a:ext cx="2099700" cy="1035900"/>
          </a:xfrm>
          <a:prstGeom prst="roundRect">
            <a:avLst>
              <a:gd name="adj" fmla="val 16667"/>
            </a:avLst>
          </a:prstGeom>
          <a:solidFill>
            <a:schemeClr val="dk2"/>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759;p45">
            <a:extLst>
              <a:ext uri="{FF2B5EF4-FFF2-40B4-BE49-F238E27FC236}">
                <a16:creationId xmlns:a16="http://schemas.microsoft.com/office/drawing/2014/main" id="{E9047132-D7FE-EE4B-98BE-ED6DD9F5362E}"/>
              </a:ext>
            </a:extLst>
          </p:cNvPr>
          <p:cNvSpPr/>
          <p:nvPr/>
        </p:nvSpPr>
        <p:spPr>
          <a:xfrm>
            <a:off x="1729532" y="3626890"/>
            <a:ext cx="2099700" cy="1035900"/>
          </a:xfrm>
          <a:prstGeom prst="roundRect">
            <a:avLst>
              <a:gd name="adj" fmla="val 16667"/>
            </a:avLst>
          </a:prstGeom>
          <a:solidFill>
            <a:schemeClr val="dk2"/>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r>
              <a:rPr lang="en-US" b="1" cap="all" dirty="0">
                <a:solidFill>
                  <a:srgbClr val="0070C0"/>
                </a:solidFill>
              </a:rPr>
              <a:t>5- INCOMPATIBLE GOALS</a:t>
            </a:r>
          </a:p>
        </p:txBody>
      </p:sp>
      <p:sp>
        <p:nvSpPr>
          <p:cNvPr id="16" name="Google Shape;759;p45">
            <a:extLst>
              <a:ext uri="{FF2B5EF4-FFF2-40B4-BE49-F238E27FC236}">
                <a16:creationId xmlns:a16="http://schemas.microsoft.com/office/drawing/2014/main" id="{84C0F576-71F5-DA42-8D16-89A706A443DD}"/>
              </a:ext>
            </a:extLst>
          </p:cNvPr>
          <p:cNvSpPr/>
          <p:nvPr/>
        </p:nvSpPr>
        <p:spPr>
          <a:xfrm>
            <a:off x="3208475" y="2160860"/>
            <a:ext cx="2099700" cy="1035900"/>
          </a:xfrm>
          <a:prstGeom prst="roundRect">
            <a:avLst>
              <a:gd name="adj" fmla="val 16667"/>
            </a:avLst>
          </a:prstGeom>
          <a:solidFill>
            <a:schemeClr val="dk2"/>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r>
              <a:rPr lang="en-US" b="1" cap="all" dirty="0">
                <a:solidFill>
                  <a:srgbClr val="0070C0"/>
                </a:solidFill>
              </a:rPr>
              <a:t>4- DIFFERENT INTERESTS</a:t>
            </a:r>
          </a:p>
        </p:txBody>
      </p:sp>
      <p:sp>
        <p:nvSpPr>
          <p:cNvPr id="17" name="Google Shape;759;p45">
            <a:extLst>
              <a:ext uri="{FF2B5EF4-FFF2-40B4-BE49-F238E27FC236}">
                <a16:creationId xmlns:a16="http://schemas.microsoft.com/office/drawing/2014/main" id="{AEA98546-5928-5C40-B7F0-07B351146E99}"/>
              </a:ext>
            </a:extLst>
          </p:cNvPr>
          <p:cNvSpPr/>
          <p:nvPr/>
        </p:nvSpPr>
        <p:spPr>
          <a:xfrm>
            <a:off x="283504" y="2194626"/>
            <a:ext cx="2099700" cy="1035900"/>
          </a:xfrm>
          <a:prstGeom prst="roundRect">
            <a:avLst>
              <a:gd name="adj" fmla="val 16667"/>
            </a:avLst>
          </a:prstGeom>
          <a:solidFill>
            <a:schemeClr val="dk2"/>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r>
              <a:rPr lang="en-US" b="1" cap="all" dirty="0">
                <a:solidFill>
                  <a:srgbClr val="0070C0"/>
                </a:solidFill>
              </a:rPr>
              <a:t>3- INEFFECTIVE COMMUNICATION</a:t>
            </a:r>
          </a:p>
        </p:txBody>
      </p:sp>
      <p:sp>
        <p:nvSpPr>
          <p:cNvPr id="18" name="Google Shape;759;p45">
            <a:extLst>
              <a:ext uri="{FF2B5EF4-FFF2-40B4-BE49-F238E27FC236}">
                <a16:creationId xmlns:a16="http://schemas.microsoft.com/office/drawing/2014/main" id="{97664631-C9BF-9B43-ABC8-FBE99839EC6B}"/>
              </a:ext>
            </a:extLst>
          </p:cNvPr>
          <p:cNvSpPr/>
          <p:nvPr/>
        </p:nvSpPr>
        <p:spPr>
          <a:xfrm>
            <a:off x="3208475" y="419875"/>
            <a:ext cx="2099700" cy="1035900"/>
          </a:xfrm>
          <a:prstGeom prst="roundRect">
            <a:avLst>
              <a:gd name="adj" fmla="val 16667"/>
            </a:avLst>
          </a:prstGeom>
          <a:solidFill>
            <a:schemeClr val="dk2"/>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r>
              <a:rPr lang="en-US" b="1" cap="all" dirty="0">
                <a:solidFill>
                  <a:srgbClr val="0070C0"/>
                </a:solidFill>
              </a:rPr>
              <a:t>2- LACK OF TRUST</a:t>
            </a:r>
          </a:p>
        </p:txBody>
      </p:sp>
      <p:sp>
        <p:nvSpPr>
          <p:cNvPr id="4" name="TextBox 3">
            <a:extLst>
              <a:ext uri="{FF2B5EF4-FFF2-40B4-BE49-F238E27FC236}">
                <a16:creationId xmlns:a16="http://schemas.microsoft.com/office/drawing/2014/main" id="{E5B00312-B507-4844-8217-2E36A2788C43}"/>
              </a:ext>
            </a:extLst>
          </p:cNvPr>
          <p:cNvSpPr txBox="1"/>
          <p:nvPr/>
        </p:nvSpPr>
        <p:spPr>
          <a:xfrm>
            <a:off x="283504" y="777947"/>
            <a:ext cx="2222204" cy="738664"/>
          </a:xfrm>
          <a:prstGeom prst="rect">
            <a:avLst/>
          </a:prstGeom>
          <a:noFill/>
        </p:spPr>
        <p:txBody>
          <a:bodyPr wrap="square" rtlCol="0">
            <a:spAutoFit/>
          </a:bodyPr>
          <a:lstStyle/>
          <a:p>
            <a:r>
              <a:rPr lang="en-US" b="1" cap="all" dirty="0">
                <a:solidFill>
                  <a:srgbClr val="0070C0"/>
                </a:solidFill>
              </a:rPr>
              <a:t>1- PERSONALITY CLASHES</a:t>
            </a:r>
          </a:p>
          <a:p>
            <a:endParaRPr lang="en-US" b="1" cap="all" dirty="0">
              <a:solidFill>
                <a:srgbClr val="0A5EA7"/>
              </a:solidFill>
              <a:latin typeface="Jost"/>
            </a:endParaRPr>
          </a:p>
        </p:txBody>
      </p:sp>
      <p:sp>
        <p:nvSpPr>
          <p:cNvPr id="20" name="TextBox 19">
            <a:extLst>
              <a:ext uri="{FF2B5EF4-FFF2-40B4-BE49-F238E27FC236}">
                <a16:creationId xmlns:a16="http://schemas.microsoft.com/office/drawing/2014/main" id="{7DE9ACC9-76E7-EE4A-8C1F-9D732632639B}"/>
              </a:ext>
            </a:extLst>
          </p:cNvPr>
          <p:cNvSpPr txBox="1"/>
          <p:nvPr/>
        </p:nvSpPr>
        <p:spPr>
          <a:xfrm>
            <a:off x="8707906" y="4754169"/>
            <a:ext cx="398288" cy="307777"/>
          </a:xfrm>
          <a:prstGeom prst="rect">
            <a:avLst/>
          </a:prstGeom>
          <a:noFill/>
        </p:spPr>
        <p:txBody>
          <a:bodyPr wrap="square" rtlCol="0">
            <a:spAutoFit/>
          </a:bodyPr>
          <a:lstStyle/>
          <a:p>
            <a:pPr algn="r"/>
            <a:r>
              <a:rPr lang="x-none" dirty="0"/>
              <a:t>7</a:t>
            </a:r>
          </a:p>
        </p:txBody>
      </p:sp>
      <p:pic>
        <p:nvPicPr>
          <p:cNvPr id="10" name="Picture 9">
            <a:extLst>
              <a:ext uri="{FF2B5EF4-FFF2-40B4-BE49-F238E27FC236}">
                <a16:creationId xmlns:a16="http://schemas.microsoft.com/office/drawing/2014/main" id="{EE64E791-E46B-E646-96CC-0F78292BA351}"/>
              </a:ext>
            </a:extLst>
          </p:cNvPr>
          <p:cNvPicPr>
            <a:picLocks noChangeAspect="1"/>
          </p:cNvPicPr>
          <p:nvPr/>
        </p:nvPicPr>
        <p:blipFill>
          <a:blip r:embed="rId3"/>
          <a:stretch>
            <a:fillRect/>
          </a:stretch>
        </p:blipFill>
        <p:spPr>
          <a:xfrm>
            <a:off x="5355296" y="1020727"/>
            <a:ext cx="3505200" cy="3733442"/>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9" name="Google Shape;329;p36"/>
          <p:cNvSpPr txBox="1">
            <a:spLocks noGrp="1"/>
          </p:cNvSpPr>
          <p:nvPr>
            <p:ph type="title" idx="5"/>
          </p:nvPr>
        </p:nvSpPr>
        <p:spPr>
          <a:xfrm>
            <a:off x="986118" y="207601"/>
            <a:ext cx="7443582" cy="1019308"/>
          </a:xfrm>
          <a:prstGeom prst="rect">
            <a:avLst/>
          </a:prstGeom>
        </p:spPr>
        <p:txBody>
          <a:bodyPr spcFirstLastPara="1" wrap="square" lIns="91425" tIns="91425" rIns="91425" bIns="91425" anchor="t" anchorCtr="0">
            <a:noAutofit/>
          </a:bodyPr>
          <a:lstStyle/>
          <a:p>
            <a:r>
              <a:rPr lang="en-US" b="1" cap="all" dirty="0">
                <a:solidFill>
                  <a:srgbClr val="0070C0"/>
                </a:solidFill>
              </a:rPr>
              <a:t>1- PERSONALITY CLASHES</a:t>
            </a:r>
            <a:br>
              <a:rPr lang="en-US" b="1" cap="all" dirty="0">
                <a:solidFill>
                  <a:srgbClr val="0070C0"/>
                </a:solidFill>
              </a:rPr>
            </a:br>
            <a:endParaRPr lang="en-US" dirty="0"/>
          </a:p>
        </p:txBody>
      </p:sp>
      <p:sp>
        <p:nvSpPr>
          <p:cNvPr id="330" name="Google Shape;330;p36"/>
          <p:cNvSpPr/>
          <p:nvPr/>
        </p:nvSpPr>
        <p:spPr>
          <a:xfrm>
            <a:off x="-2503337" y="1118625"/>
            <a:ext cx="526075" cy="527975"/>
          </a:xfrm>
          <a:custGeom>
            <a:avLst/>
            <a:gdLst/>
            <a:ahLst/>
            <a:cxnLst/>
            <a:rect l="l" t="t" r="r" b="b"/>
            <a:pathLst>
              <a:path w="21043" h="21119" extrusionOk="0">
                <a:moveTo>
                  <a:pt x="21043" y="1"/>
                </a:moveTo>
                <a:lnTo>
                  <a:pt x="21043" y="1"/>
                </a:lnTo>
                <a:cubicBezTo>
                  <a:pt x="20133" y="1025"/>
                  <a:pt x="19488" y="2238"/>
                  <a:pt x="19109" y="3527"/>
                </a:cubicBezTo>
                <a:cubicBezTo>
                  <a:pt x="18654" y="4816"/>
                  <a:pt x="18351" y="6105"/>
                  <a:pt x="17934" y="7394"/>
                </a:cubicBezTo>
                <a:cubicBezTo>
                  <a:pt x="17555" y="8645"/>
                  <a:pt x="17100" y="9896"/>
                  <a:pt x="16531" y="11110"/>
                </a:cubicBezTo>
                <a:cubicBezTo>
                  <a:pt x="15356" y="13498"/>
                  <a:pt x="13422" y="15432"/>
                  <a:pt x="11072" y="16607"/>
                </a:cubicBezTo>
                <a:cubicBezTo>
                  <a:pt x="9858" y="17214"/>
                  <a:pt x="8645" y="17707"/>
                  <a:pt x="7356" y="18086"/>
                </a:cubicBezTo>
                <a:cubicBezTo>
                  <a:pt x="6105" y="18465"/>
                  <a:pt x="4778" y="18806"/>
                  <a:pt x="3527" y="19223"/>
                </a:cubicBezTo>
                <a:cubicBezTo>
                  <a:pt x="2200" y="19602"/>
                  <a:pt x="1024" y="20247"/>
                  <a:pt x="1" y="21119"/>
                </a:cubicBezTo>
                <a:cubicBezTo>
                  <a:pt x="1062" y="20323"/>
                  <a:pt x="2276" y="19754"/>
                  <a:pt x="3565" y="19451"/>
                </a:cubicBezTo>
                <a:cubicBezTo>
                  <a:pt x="4854" y="19072"/>
                  <a:pt x="6181" y="18768"/>
                  <a:pt x="7470" y="18427"/>
                </a:cubicBezTo>
                <a:cubicBezTo>
                  <a:pt x="8759" y="18048"/>
                  <a:pt x="10048" y="17593"/>
                  <a:pt x="11261" y="16986"/>
                </a:cubicBezTo>
                <a:cubicBezTo>
                  <a:pt x="12474" y="16380"/>
                  <a:pt x="13612" y="15583"/>
                  <a:pt x="14560" y="14636"/>
                </a:cubicBezTo>
                <a:cubicBezTo>
                  <a:pt x="16493" y="12626"/>
                  <a:pt x="17593" y="10048"/>
                  <a:pt x="18275" y="7470"/>
                </a:cubicBezTo>
                <a:cubicBezTo>
                  <a:pt x="18616" y="6143"/>
                  <a:pt x="18920" y="4854"/>
                  <a:pt x="19299" y="3565"/>
                </a:cubicBezTo>
                <a:cubicBezTo>
                  <a:pt x="19640" y="2276"/>
                  <a:pt x="20209" y="1062"/>
                  <a:pt x="2104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6" name="Google Shape;218;p32">
            <a:extLst>
              <a:ext uri="{FF2B5EF4-FFF2-40B4-BE49-F238E27FC236}">
                <a16:creationId xmlns:a16="http://schemas.microsoft.com/office/drawing/2014/main" id="{374BD8D6-683C-8E43-AA49-3F580EB87959}"/>
              </a:ext>
            </a:extLst>
          </p:cNvPr>
          <p:cNvGrpSpPr/>
          <p:nvPr/>
        </p:nvGrpSpPr>
        <p:grpSpPr>
          <a:xfrm>
            <a:off x="261280" y="123182"/>
            <a:ext cx="724838" cy="1023336"/>
            <a:chOff x="2615975" y="4376050"/>
            <a:chExt cx="1187675" cy="1676775"/>
          </a:xfrm>
        </p:grpSpPr>
        <p:sp>
          <p:nvSpPr>
            <p:cNvPr id="57" name="Google Shape;219;p32">
              <a:extLst>
                <a:ext uri="{FF2B5EF4-FFF2-40B4-BE49-F238E27FC236}">
                  <a16:creationId xmlns:a16="http://schemas.microsoft.com/office/drawing/2014/main" id="{3D6F98A8-2EE6-7F47-886C-85B688E97583}"/>
                </a:ext>
              </a:extLst>
            </p:cNvPr>
            <p:cNvSpPr/>
            <p:nvPr/>
          </p:nvSpPr>
          <p:spPr>
            <a:xfrm>
              <a:off x="3299375" y="5537175"/>
              <a:ext cx="468275" cy="468250"/>
            </a:xfrm>
            <a:custGeom>
              <a:avLst/>
              <a:gdLst/>
              <a:ahLst/>
              <a:cxnLst/>
              <a:rect l="l" t="t" r="r" b="b"/>
              <a:pathLst>
                <a:path w="18731" h="18730" extrusionOk="0">
                  <a:moveTo>
                    <a:pt x="266" y="18730"/>
                  </a:moveTo>
                  <a:lnTo>
                    <a:pt x="18730" y="228"/>
                  </a:lnTo>
                  <a:cubicBezTo>
                    <a:pt x="18730" y="228"/>
                    <a:pt x="10048" y="0"/>
                    <a:pt x="5005" y="5005"/>
                  </a:cubicBezTo>
                  <a:cubicBezTo>
                    <a:pt x="1" y="10010"/>
                    <a:pt x="266" y="18730"/>
                    <a:pt x="266" y="1873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220;p32">
              <a:extLst>
                <a:ext uri="{FF2B5EF4-FFF2-40B4-BE49-F238E27FC236}">
                  <a16:creationId xmlns:a16="http://schemas.microsoft.com/office/drawing/2014/main" id="{6D59BFA8-5CB0-204A-9C28-3622ABDECC95}"/>
                </a:ext>
              </a:extLst>
            </p:cNvPr>
            <p:cNvSpPr/>
            <p:nvPr/>
          </p:nvSpPr>
          <p:spPr>
            <a:xfrm>
              <a:off x="2615975" y="4376050"/>
              <a:ext cx="1187675" cy="1676775"/>
            </a:xfrm>
            <a:custGeom>
              <a:avLst/>
              <a:gdLst/>
              <a:ahLst/>
              <a:cxnLst/>
              <a:rect l="l" t="t" r="r" b="b"/>
              <a:pathLst>
                <a:path w="47507" h="67071" extrusionOk="0">
                  <a:moveTo>
                    <a:pt x="37384" y="1"/>
                  </a:moveTo>
                  <a:lnTo>
                    <a:pt x="10124" y="1"/>
                  </a:lnTo>
                  <a:cubicBezTo>
                    <a:pt x="4550" y="1"/>
                    <a:pt x="1" y="4513"/>
                    <a:pt x="1" y="10124"/>
                  </a:cubicBezTo>
                  <a:lnTo>
                    <a:pt x="1" y="42919"/>
                  </a:lnTo>
                  <a:cubicBezTo>
                    <a:pt x="1" y="55507"/>
                    <a:pt x="9821" y="65895"/>
                    <a:pt x="22370" y="66616"/>
                  </a:cubicBezTo>
                  <a:cubicBezTo>
                    <a:pt x="31697" y="67070"/>
                    <a:pt x="27337" y="58957"/>
                    <a:pt x="33555" y="52739"/>
                  </a:cubicBezTo>
                  <a:cubicBezTo>
                    <a:pt x="39469" y="46862"/>
                    <a:pt x="47052" y="50388"/>
                    <a:pt x="47507" y="42919"/>
                  </a:cubicBezTo>
                  <a:lnTo>
                    <a:pt x="47507" y="10124"/>
                  </a:lnTo>
                  <a:cubicBezTo>
                    <a:pt x="47507" y="4513"/>
                    <a:pt x="42957" y="1"/>
                    <a:pt x="37384" y="1"/>
                  </a:cubicBezTo>
                  <a:close/>
                </a:path>
              </a:pathLst>
            </a:custGeom>
            <a:solidFill>
              <a:schemeClr val="accent1"/>
            </a:solidFill>
            <a:ln w="1905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221;p32">
              <a:extLst>
                <a:ext uri="{FF2B5EF4-FFF2-40B4-BE49-F238E27FC236}">
                  <a16:creationId xmlns:a16="http://schemas.microsoft.com/office/drawing/2014/main" id="{34A2C331-2C67-F446-AB40-6AAD69702367}"/>
                </a:ext>
              </a:extLst>
            </p:cNvPr>
            <p:cNvSpPr/>
            <p:nvPr/>
          </p:nvSpPr>
          <p:spPr>
            <a:xfrm>
              <a:off x="3306025" y="5545700"/>
              <a:ext cx="458775" cy="459725"/>
            </a:xfrm>
            <a:custGeom>
              <a:avLst/>
              <a:gdLst/>
              <a:ahLst/>
              <a:cxnLst/>
              <a:rect l="l" t="t" r="r" b="b"/>
              <a:pathLst>
                <a:path w="18351" h="18389" extrusionOk="0">
                  <a:moveTo>
                    <a:pt x="18350" y="1"/>
                  </a:moveTo>
                  <a:cubicBezTo>
                    <a:pt x="17403" y="683"/>
                    <a:pt x="16341" y="1138"/>
                    <a:pt x="15204" y="1328"/>
                  </a:cubicBezTo>
                  <a:cubicBezTo>
                    <a:pt x="14104" y="1669"/>
                    <a:pt x="12967" y="1934"/>
                    <a:pt x="11867" y="2275"/>
                  </a:cubicBezTo>
                  <a:cubicBezTo>
                    <a:pt x="10730" y="2655"/>
                    <a:pt x="9630" y="3110"/>
                    <a:pt x="8607" y="3678"/>
                  </a:cubicBezTo>
                  <a:cubicBezTo>
                    <a:pt x="6521" y="4854"/>
                    <a:pt x="4815" y="6560"/>
                    <a:pt x="3640" y="8645"/>
                  </a:cubicBezTo>
                  <a:cubicBezTo>
                    <a:pt x="3071" y="9669"/>
                    <a:pt x="2616" y="10768"/>
                    <a:pt x="2275" y="11906"/>
                  </a:cubicBezTo>
                  <a:cubicBezTo>
                    <a:pt x="1934" y="13005"/>
                    <a:pt x="1668" y="14142"/>
                    <a:pt x="1327" y="15242"/>
                  </a:cubicBezTo>
                  <a:cubicBezTo>
                    <a:pt x="1100" y="16379"/>
                    <a:pt x="645" y="17441"/>
                    <a:pt x="0" y="18389"/>
                  </a:cubicBezTo>
                  <a:cubicBezTo>
                    <a:pt x="796" y="17555"/>
                    <a:pt x="1441" y="16493"/>
                    <a:pt x="1782" y="15394"/>
                  </a:cubicBezTo>
                  <a:cubicBezTo>
                    <a:pt x="2123" y="14256"/>
                    <a:pt x="2389" y="13119"/>
                    <a:pt x="2730" y="12019"/>
                  </a:cubicBezTo>
                  <a:cubicBezTo>
                    <a:pt x="3071" y="10920"/>
                    <a:pt x="3488" y="9858"/>
                    <a:pt x="4057" y="8872"/>
                  </a:cubicBezTo>
                  <a:cubicBezTo>
                    <a:pt x="5194" y="6863"/>
                    <a:pt x="6825" y="5195"/>
                    <a:pt x="8834" y="4095"/>
                  </a:cubicBezTo>
                  <a:cubicBezTo>
                    <a:pt x="9820" y="3527"/>
                    <a:pt x="10881" y="3072"/>
                    <a:pt x="11981" y="2730"/>
                  </a:cubicBezTo>
                  <a:cubicBezTo>
                    <a:pt x="13080" y="2389"/>
                    <a:pt x="14218" y="2124"/>
                    <a:pt x="15317" y="1783"/>
                  </a:cubicBezTo>
                  <a:cubicBezTo>
                    <a:pt x="16455" y="1441"/>
                    <a:pt x="17478" y="835"/>
                    <a:pt x="18350" y="1"/>
                  </a:cubicBezTo>
                  <a:close/>
                </a:path>
              </a:pathLst>
            </a:custGeom>
            <a:solidFill>
              <a:schemeClr val="accent2"/>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Rectangle 1">
            <a:extLst>
              <a:ext uri="{FF2B5EF4-FFF2-40B4-BE49-F238E27FC236}">
                <a16:creationId xmlns:a16="http://schemas.microsoft.com/office/drawing/2014/main" id="{CE099364-0731-2340-9444-75D40A76113D}"/>
              </a:ext>
            </a:extLst>
          </p:cNvPr>
          <p:cNvSpPr/>
          <p:nvPr/>
        </p:nvSpPr>
        <p:spPr>
          <a:xfrm>
            <a:off x="678359" y="972450"/>
            <a:ext cx="4906765" cy="3970318"/>
          </a:xfrm>
          <a:prstGeom prst="rect">
            <a:avLst/>
          </a:prstGeom>
        </p:spPr>
        <p:txBody>
          <a:bodyPr wrap="square">
            <a:spAutoFit/>
          </a:bodyPr>
          <a:lstStyle/>
          <a:p>
            <a:pPr algn="just"/>
            <a:r>
              <a:rPr lang="en-US" sz="2800" dirty="0">
                <a:solidFill>
                  <a:srgbClr val="575354"/>
                </a:solidFill>
                <a:latin typeface="Poppins" pitchFamily="2" charset="77"/>
              </a:rPr>
              <a:t>This is an internal component that might lead to interpersonal conflict. Personality clashes occur when two people who are essentially opposed to each other find it difficult to agree on anything.</a:t>
            </a:r>
            <a:endParaRPr lang="x-none" sz="2800" dirty="0"/>
          </a:p>
        </p:txBody>
      </p:sp>
      <p:sp>
        <p:nvSpPr>
          <p:cNvPr id="11" name="TextBox 10">
            <a:extLst>
              <a:ext uri="{FF2B5EF4-FFF2-40B4-BE49-F238E27FC236}">
                <a16:creationId xmlns:a16="http://schemas.microsoft.com/office/drawing/2014/main" id="{A0F96110-2A49-0041-9240-8C2D819E3457}"/>
              </a:ext>
            </a:extLst>
          </p:cNvPr>
          <p:cNvSpPr txBox="1"/>
          <p:nvPr/>
        </p:nvSpPr>
        <p:spPr>
          <a:xfrm>
            <a:off x="8707906" y="4754169"/>
            <a:ext cx="398288" cy="307777"/>
          </a:xfrm>
          <a:prstGeom prst="rect">
            <a:avLst/>
          </a:prstGeom>
          <a:noFill/>
        </p:spPr>
        <p:txBody>
          <a:bodyPr wrap="square" rtlCol="0">
            <a:spAutoFit/>
          </a:bodyPr>
          <a:lstStyle/>
          <a:p>
            <a:pPr algn="r"/>
            <a:r>
              <a:rPr lang="x-none" dirty="0"/>
              <a:t>8</a:t>
            </a:r>
          </a:p>
        </p:txBody>
      </p:sp>
      <p:pic>
        <p:nvPicPr>
          <p:cNvPr id="5" name="Picture 4">
            <a:extLst>
              <a:ext uri="{FF2B5EF4-FFF2-40B4-BE49-F238E27FC236}">
                <a16:creationId xmlns:a16="http://schemas.microsoft.com/office/drawing/2014/main" id="{ECAAA62E-C0F4-2344-A1CF-F9093FAE4B87}"/>
              </a:ext>
            </a:extLst>
          </p:cNvPr>
          <p:cNvPicPr>
            <a:picLocks noChangeAspect="1"/>
          </p:cNvPicPr>
          <p:nvPr/>
        </p:nvPicPr>
        <p:blipFill>
          <a:blip r:embed="rId3"/>
          <a:stretch>
            <a:fillRect/>
          </a:stretch>
        </p:blipFill>
        <p:spPr>
          <a:xfrm>
            <a:off x="5614676" y="974703"/>
            <a:ext cx="3418086" cy="3149874"/>
          </a:xfrm>
          <a:prstGeom prst="rect">
            <a:avLst/>
          </a:prstGeom>
        </p:spPr>
      </p:pic>
      <p:sp>
        <p:nvSpPr>
          <p:cNvPr id="7" name="Rectangle 6">
            <a:extLst>
              <a:ext uri="{FF2B5EF4-FFF2-40B4-BE49-F238E27FC236}">
                <a16:creationId xmlns:a16="http://schemas.microsoft.com/office/drawing/2014/main" id="{BD779857-7C4F-D248-BF12-C637912C7586}"/>
              </a:ext>
            </a:extLst>
          </p:cNvPr>
          <p:cNvSpPr/>
          <p:nvPr/>
        </p:nvSpPr>
        <p:spPr>
          <a:xfrm>
            <a:off x="5555148" y="4131595"/>
            <a:ext cx="3733625" cy="307777"/>
          </a:xfrm>
          <a:prstGeom prst="rect">
            <a:avLst/>
          </a:prstGeom>
        </p:spPr>
        <p:txBody>
          <a:bodyPr wrap="square">
            <a:spAutoFit/>
          </a:bodyPr>
          <a:lstStyle/>
          <a:p>
            <a:r>
              <a:rPr lang="en-US" sz="700" dirty="0"/>
              <a:t>Ramos, J. (2018, March 9). </a:t>
            </a:r>
            <a:r>
              <a:rPr lang="en-US" sz="700" i="1" dirty="0"/>
              <a:t>Personality clashes at work</a:t>
            </a:r>
            <a:r>
              <a:rPr lang="en-US" sz="700" dirty="0"/>
              <a:t>. LinkedIn. Retrieved December 22, 2021, from https://</a:t>
            </a:r>
            <a:r>
              <a:rPr lang="en-US" sz="700" dirty="0" err="1"/>
              <a:t>www.linkedin.com</a:t>
            </a:r>
            <a:r>
              <a:rPr lang="en-US" sz="700" dirty="0"/>
              <a:t>/pulse/personality-clashes-work-jay-</a:t>
            </a:r>
            <a:r>
              <a:rPr lang="en-US" sz="700" dirty="0" err="1"/>
              <a:t>ramos</a:t>
            </a:r>
            <a:r>
              <a:rPr lang="en-US" sz="700" dirty="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 Western Blot Breakthrough by Slidesgo">
  <a:themeElements>
    <a:clrScheme name="Simple Light">
      <a:dk1>
        <a:srgbClr val="666666"/>
      </a:dk1>
      <a:lt1>
        <a:srgbClr val="E8F8F7"/>
      </a:lt1>
      <a:dk2>
        <a:srgbClr val="A8E9E3"/>
      </a:dk2>
      <a:lt2>
        <a:srgbClr val="6ACBDA"/>
      </a:lt2>
      <a:accent1>
        <a:srgbClr val="215A80"/>
      </a:accent1>
      <a:accent2>
        <a:srgbClr val="FFFFFF"/>
      </a:accent2>
      <a:accent3>
        <a:srgbClr val="FFFFFF"/>
      </a:accent3>
      <a:accent4>
        <a:srgbClr val="FFFFFF"/>
      </a:accent4>
      <a:accent5>
        <a:srgbClr val="FFFFFF"/>
      </a:accent5>
      <a:accent6>
        <a:srgbClr val="FFFFFF"/>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1625</TotalTime>
  <Words>773</Words>
  <Application>Microsoft Office PowerPoint</Application>
  <PresentationFormat>On-screen Show (16:9)</PresentationFormat>
  <Paragraphs>71</Paragraphs>
  <Slides>16</Slides>
  <Notes>16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16</vt:i4>
      </vt:variant>
    </vt:vector>
  </HeadingPairs>
  <TitlesOfParts>
    <vt:vector size="25" baseType="lpstr">
      <vt:lpstr>Lato</vt:lpstr>
      <vt:lpstr>Anaheim</vt:lpstr>
      <vt:lpstr>Viga</vt:lpstr>
      <vt:lpstr>Poppins</vt:lpstr>
      <vt:lpstr>Roboto Condensed Light</vt:lpstr>
      <vt:lpstr>Arial</vt:lpstr>
      <vt:lpstr>Jost</vt:lpstr>
      <vt:lpstr>American Typewriter</vt:lpstr>
      <vt:lpstr> Western Blot Breakthrough by Slidesgo</vt:lpstr>
      <vt:lpstr>Libyan International Medical University Faculty of Busines Administration</vt:lpstr>
      <vt:lpstr>Table of content</vt:lpstr>
      <vt:lpstr>Introduction</vt:lpstr>
      <vt:lpstr>PowerPoint Presentation</vt:lpstr>
      <vt:lpstr>Interpersonal Conflict Definition </vt:lpstr>
      <vt:lpstr> Interpersonal conflicts are disagreements between two or more persons in any situation; they can occur at work or among friends. These kinds of confrontations are widespread, but what's even more prevalent is how often we don't settle them. </vt:lpstr>
      <vt:lpstr>Types of Interpersonal Conflict </vt:lpstr>
      <vt:lpstr>PowerPoint Presentation</vt:lpstr>
      <vt:lpstr>1- PERSONALITY CLASHES </vt:lpstr>
      <vt:lpstr>2- LACK OF TRUST  </vt:lpstr>
      <vt:lpstr>3- INEFFECTIVE COMMUNICATION   </vt:lpstr>
      <vt:lpstr>4- DIFFERENT INTERESTS    </vt:lpstr>
      <vt:lpstr>5- INCOMPATIBLE GOALS     </vt:lpstr>
      <vt:lpstr>— Conclusion</vt:lpstr>
      <vt:lpstr>PowerPoint Presentation</vt:lpstr>
      <vt:lpstr>Thank you all ! Any questions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Libyan International University faculty of Busines Administration</dc:title>
  <cp:lastModifiedBy>user</cp:lastModifiedBy>
  <cp:revision>10</cp:revision>
  <dcterms:modified xsi:type="dcterms:W3CDTF">2022-01-15T08:28:01Z</dcterms:modified>
</cp:coreProperties>
</file>