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Masters/slideMaster16.xml" ContentType="application/vnd.openxmlformats-officedocument.presentationml.slideMaster+xml"/>
  <Override PartName="/ppt/slideMasters/slideMaster17.xml" ContentType="application/vnd.openxmlformats-officedocument.presentationml.slideMaster+xml"/>
  <Override PartName="/ppt/slideMasters/slideMaster18.xml" ContentType="application/vnd.openxmlformats-officedocument.presentationml.slideMaster+xml"/>
  <Override PartName="/ppt/slideMasters/slideMaster19.xml" ContentType="application/vnd.openxmlformats-officedocument.presentationml.slideMaster+xml"/>
  <Override PartName="/ppt/slideMasters/slideMaster20.xml" ContentType="application/vnd.openxmlformats-officedocument.presentationml.slideMaster+xml"/>
  <Override PartName="/ppt/slideMasters/slideMaster21.xml" ContentType="application/vnd.openxmlformats-officedocument.presentationml.slideMaster+xml"/>
  <Override PartName="/ppt/slideMasters/slideMaster22.xml" ContentType="application/vnd.openxmlformats-officedocument.presentationml.slideMaster+xml"/>
  <Override PartName="/ppt/slideMasters/slideMaster23.xml" ContentType="application/vnd.openxmlformats-officedocument.presentationml.slideMaster+xml"/>
  <Override PartName="/ppt/slideMasters/slideMaster24.xml" ContentType="application/vnd.openxmlformats-officedocument.presentationml.slideMaster+xml"/>
  <Override PartName="/ppt/slideMasters/slideMaster25.xml" ContentType="application/vnd.openxmlformats-officedocument.presentationml.slideMaster+xml"/>
  <Override PartName="/ppt/slideMasters/slideMaster26.xml" ContentType="application/vnd.openxmlformats-officedocument.presentationml.slideMaster+xml"/>
  <Override PartName="/ppt/slideMasters/slideMaster27.xml" ContentType="application/vnd.openxmlformats-officedocument.presentationml.slideMaster+xml"/>
  <Override PartName="/ppt/slideMasters/slideMaster28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7.xml" ContentType="application/vnd.openxmlformats-officedocument.theme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theme/theme8.xml" ContentType="application/vnd.openxmlformats-officedocument.theme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theme/theme9.xml" ContentType="application/vnd.openxmlformats-officedocument.theme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theme/theme10.xml" ContentType="application/vnd.openxmlformats-officedocument.theme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theme/theme11.xml" ContentType="application/vnd.openxmlformats-officedocument.theme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theme/theme12.xml" ContentType="application/vnd.openxmlformats-officedocument.theme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theme/theme13.xml" ContentType="application/vnd.openxmlformats-officedocument.theme+xml"/>
  <Override PartName="/ppt/slideLayouts/slideLayout144.xml" ContentType="application/vnd.openxmlformats-officedocument.presentationml.slideLayout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theme/theme14.xml" ContentType="application/vnd.openxmlformats-officedocument.theme+xml"/>
  <Override PartName="/ppt/slideLayouts/slideLayout155.xml" ContentType="application/vnd.openxmlformats-officedocument.presentationml.slideLayout+xml"/>
  <Override PartName="/ppt/slideLayouts/slideLayout156.xml" ContentType="application/vnd.openxmlformats-officedocument.presentationml.slideLayout+xml"/>
  <Override PartName="/ppt/slideLayouts/slideLayout157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59.xml" ContentType="application/vnd.openxmlformats-officedocument.presentationml.slideLayout+xml"/>
  <Override PartName="/ppt/slideLayouts/slideLayout160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163.xml" ContentType="application/vnd.openxmlformats-officedocument.presentationml.slideLayout+xml"/>
  <Override PartName="/ppt/slideLayouts/slideLayout164.xml" ContentType="application/vnd.openxmlformats-officedocument.presentationml.slideLayout+xml"/>
  <Override PartName="/ppt/slideLayouts/slideLayout165.xml" ContentType="application/vnd.openxmlformats-officedocument.presentationml.slideLayout+xml"/>
  <Override PartName="/ppt/theme/theme15.xml" ContentType="application/vnd.openxmlformats-officedocument.theme+xml"/>
  <Override PartName="/ppt/slideLayouts/slideLayout16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slideLayouts/slideLayout168.xml" ContentType="application/vnd.openxmlformats-officedocument.presentationml.slideLayout+xml"/>
  <Override PartName="/ppt/slideLayouts/slideLayout169.xml" ContentType="application/vnd.openxmlformats-officedocument.presentationml.slideLayout+xml"/>
  <Override PartName="/ppt/slideLayouts/slideLayout170.xml" ContentType="application/vnd.openxmlformats-officedocument.presentationml.slideLayout+xml"/>
  <Override PartName="/ppt/slideLayouts/slideLayout171.xml" ContentType="application/vnd.openxmlformats-officedocument.presentationml.slideLayout+xml"/>
  <Override PartName="/ppt/slideLayouts/slideLayout172.xml" ContentType="application/vnd.openxmlformats-officedocument.presentationml.slideLayout+xml"/>
  <Override PartName="/ppt/slideLayouts/slideLayout173.xml" ContentType="application/vnd.openxmlformats-officedocument.presentationml.slideLayout+xml"/>
  <Override PartName="/ppt/slideLayouts/slideLayout174.xml" ContentType="application/vnd.openxmlformats-officedocument.presentationml.slideLayout+xml"/>
  <Override PartName="/ppt/slideLayouts/slideLayout175.xml" ContentType="application/vnd.openxmlformats-officedocument.presentationml.slideLayout+xml"/>
  <Override PartName="/ppt/slideLayouts/slideLayout176.xml" ContentType="application/vnd.openxmlformats-officedocument.presentationml.slideLayout+xml"/>
  <Override PartName="/ppt/theme/theme16.xml" ContentType="application/vnd.openxmlformats-officedocument.theme+xml"/>
  <Override PartName="/ppt/slideLayouts/slideLayout177.xml" ContentType="application/vnd.openxmlformats-officedocument.presentationml.slideLayout+xml"/>
  <Override PartName="/ppt/slideLayouts/slideLayout178.xml" ContentType="application/vnd.openxmlformats-officedocument.presentationml.slideLayout+xml"/>
  <Override PartName="/ppt/slideLayouts/slideLayout179.xml" ContentType="application/vnd.openxmlformats-officedocument.presentationml.slideLayout+xml"/>
  <Override PartName="/ppt/slideLayouts/slideLayout180.xml" ContentType="application/vnd.openxmlformats-officedocument.presentationml.slideLayout+xml"/>
  <Override PartName="/ppt/slideLayouts/slideLayout181.xml" ContentType="application/vnd.openxmlformats-officedocument.presentationml.slideLayout+xml"/>
  <Override PartName="/ppt/slideLayouts/slideLayout182.xml" ContentType="application/vnd.openxmlformats-officedocument.presentationml.slideLayout+xml"/>
  <Override PartName="/ppt/slideLayouts/slideLayout183.xml" ContentType="application/vnd.openxmlformats-officedocument.presentationml.slideLayout+xml"/>
  <Override PartName="/ppt/slideLayouts/slideLayout184.xml" ContentType="application/vnd.openxmlformats-officedocument.presentationml.slideLayout+xml"/>
  <Override PartName="/ppt/slideLayouts/slideLayout185.xml" ContentType="application/vnd.openxmlformats-officedocument.presentationml.slideLayout+xml"/>
  <Override PartName="/ppt/slideLayouts/slideLayout186.xml" ContentType="application/vnd.openxmlformats-officedocument.presentationml.slideLayout+xml"/>
  <Override PartName="/ppt/slideLayouts/slideLayout187.xml" ContentType="application/vnd.openxmlformats-officedocument.presentationml.slideLayout+xml"/>
  <Override PartName="/ppt/theme/theme17.xml" ContentType="application/vnd.openxmlformats-officedocument.theme+xml"/>
  <Override PartName="/ppt/slideLayouts/slideLayout188.xml" ContentType="application/vnd.openxmlformats-officedocument.presentationml.slideLayout+xml"/>
  <Override PartName="/ppt/slideLayouts/slideLayout189.xml" ContentType="application/vnd.openxmlformats-officedocument.presentationml.slideLayout+xml"/>
  <Override PartName="/ppt/slideLayouts/slideLayout190.xml" ContentType="application/vnd.openxmlformats-officedocument.presentationml.slideLayout+xml"/>
  <Override PartName="/ppt/slideLayouts/slideLayout191.xml" ContentType="application/vnd.openxmlformats-officedocument.presentationml.slideLayout+xml"/>
  <Override PartName="/ppt/slideLayouts/slideLayout192.xml" ContentType="application/vnd.openxmlformats-officedocument.presentationml.slideLayout+xml"/>
  <Override PartName="/ppt/slideLayouts/slideLayout193.xml" ContentType="application/vnd.openxmlformats-officedocument.presentationml.slideLayout+xml"/>
  <Override PartName="/ppt/slideLayouts/slideLayout194.xml" ContentType="application/vnd.openxmlformats-officedocument.presentationml.slideLayout+xml"/>
  <Override PartName="/ppt/slideLayouts/slideLayout195.xml" ContentType="application/vnd.openxmlformats-officedocument.presentationml.slideLayout+xml"/>
  <Override PartName="/ppt/slideLayouts/slideLayout196.xml" ContentType="application/vnd.openxmlformats-officedocument.presentationml.slideLayout+xml"/>
  <Override PartName="/ppt/slideLayouts/slideLayout197.xml" ContentType="application/vnd.openxmlformats-officedocument.presentationml.slideLayout+xml"/>
  <Override PartName="/ppt/slideLayouts/slideLayout198.xml" ContentType="application/vnd.openxmlformats-officedocument.presentationml.slideLayout+xml"/>
  <Override PartName="/ppt/theme/theme18.xml" ContentType="application/vnd.openxmlformats-officedocument.theme+xml"/>
  <Override PartName="/ppt/slideLayouts/slideLayout199.xml" ContentType="application/vnd.openxmlformats-officedocument.presentationml.slideLayout+xml"/>
  <Override PartName="/ppt/slideLayouts/slideLayout200.xml" ContentType="application/vnd.openxmlformats-officedocument.presentationml.slideLayout+xml"/>
  <Override PartName="/ppt/slideLayouts/slideLayout201.xml" ContentType="application/vnd.openxmlformats-officedocument.presentationml.slideLayout+xml"/>
  <Override PartName="/ppt/slideLayouts/slideLayout202.xml" ContentType="application/vnd.openxmlformats-officedocument.presentationml.slideLayout+xml"/>
  <Override PartName="/ppt/slideLayouts/slideLayout203.xml" ContentType="application/vnd.openxmlformats-officedocument.presentationml.slideLayout+xml"/>
  <Override PartName="/ppt/slideLayouts/slideLayout204.xml" ContentType="application/vnd.openxmlformats-officedocument.presentationml.slideLayout+xml"/>
  <Override PartName="/ppt/slideLayouts/slideLayout205.xml" ContentType="application/vnd.openxmlformats-officedocument.presentationml.slideLayout+xml"/>
  <Override PartName="/ppt/slideLayouts/slideLayout206.xml" ContentType="application/vnd.openxmlformats-officedocument.presentationml.slideLayout+xml"/>
  <Override PartName="/ppt/slideLayouts/slideLayout207.xml" ContentType="application/vnd.openxmlformats-officedocument.presentationml.slideLayout+xml"/>
  <Override PartName="/ppt/slideLayouts/slideLayout208.xml" ContentType="application/vnd.openxmlformats-officedocument.presentationml.slideLayout+xml"/>
  <Override PartName="/ppt/slideLayouts/slideLayout209.xml" ContentType="application/vnd.openxmlformats-officedocument.presentationml.slideLayout+xml"/>
  <Override PartName="/ppt/theme/theme19.xml" ContentType="application/vnd.openxmlformats-officedocument.theme+xml"/>
  <Override PartName="/ppt/slideLayouts/slideLayout210.xml" ContentType="application/vnd.openxmlformats-officedocument.presentationml.slideLayout+xml"/>
  <Override PartName="/ppt/slideLayouts/slideLayout211.xml" ContentType="application/vnd.openxmlformats-officedocument.presentationml.slideLayout+xml"/>
  <Override PartName="/ppt/slideLayouts/slideLayout212.xml" ContentType="application/vnd.openxmlformats-officedocument.presentationml.slideLayout+xml"/>
  <Override PartName="/ppt/slideLayouts/slideLayout213.xml" ContentType="application/vnd.openxmlformats-officedocument.presentationml.slideLayout+xml"/>
  <Override PartName="/ppt/slideLayouts/slideLayout214.xml" ContentType="application/vnd.openxmlformats-officedocument.presentationml.slideLayout+xml"/>
  <Override PartName="/ppt/slideLayouts/slideLayout215.xml" ContentType="application/vnd.openxmlformats-officedocument.presentationml.slideLayout+xml"/>
  <Override PartName="/ppt/slideLayouts/slideLayout216.xml" ContentType="application/vnd.openxmlformats-officedocument.presentationml.slideLayout+xml"/>
  <Override PartName="/ppt/slideLayouts/slideLayout217.xml" ContentType="application/vnd.openxmlformats-officedocument.presentationml.slideLayout+xml"/>
  <Override PartName="/ppt/slideLayouts/slideLayout218.xml" ContentType="application/vnd.openxmlformats-officedocument.presentationml.slideLayout+xml"/>
  <Override PartName="/ppt/slideLayouts/slideLayout219.xml" ContentType="application/vnd.openxmlformats-officedocument.presentationml.slideLayout+xml"/>
  <Override PartName="/ppt/slideLayouts/slideLayout220.xml" ContentType="application/vnd.openxmlformats-officedocument.presentationml.slideLayout+xml"/>
  <Override PartName="/ppt/theme/theme20.xml" ContentType="application/vnd.openxmlformats-officedocument.theme+xml"/>
  <Override PartName="/ppt/slideLayouts/slideLayout221.xml" ContentType="application/vnd.openxmlformats-officedocument.presentationml.slideLayout+xml"/>
  <Override PartName="/ppt/slideLayouts/slideLayout222.xml" ContentType="application/vnd.openxmlformats-officedocument.presentationml.slideLayout+xml"/>
  <Override PartName="/ppt/slideLayouts/slideLayout223.xml" ContentType="application/vnd.openxmlformats-officedocument.presentationml.slideLayout+xml"/>
  <Override PartName="/ppt/slideLayouts/slideLayout224.xml" ContentType="application/vnd.openxmlformats-officedocument.presentationml.slideLayout+xml"/>
  <Override PartName="/ppt/slideLayouts/slideLayout225.xml" ContentType="application/vnd.openxmlformats-officedocument.presentationml.slideLayout+xml"/>
  <Override PartName="/ppt/slideLayouts/slideLayout226.xml" ContentType="application/vnd.openxmlformats-officedocument.presentationml.slideLayout+xml"/>
  <Override PartName="/ppt/slideLayouts/slideLayout227.xml" ContentType="application/vnd.openxmlformats-officedocument.presentationml.slideLayout+xml"/>
  <Override PartName="/ppt/slideLayouts/slideLayout228.xml" ContentType="application/vnd.openxmlformats-officedocument.presentationml.slideLayout+xml"/>
  <Override PartName="/ppt/slideLayouts/slideLayout229.xml" ContentType="application/vnd.openxmlformats-officedocument.presentationml.slideLayout+xml"/>
  <Override PartName="/ppt/slideLayouts/slideLayout230.xml" ContentType="application/vnd.openxmlformats-officedocument.presentationml.slideLayout+xml"/>
  <Override PartName="/ppt/slideLayouts/slideLayout231.xml" ContentType="application/vnd.openxmlformats-officedocument.presentationml.slideLayout+xml"/>
  <Override PartName="/ppt/theme/theme21.xml" ContentType="application/vnd.openxmlformats-officedocument.theme+xml"/>
  <Override PartName="/ppt/slideLayouts/slideLayout232.xml" ContentType="application/vnd.openxmlformats-officedocument.presentationml.slideLayout+xml"/>
  <Override PartName="/ppt/slideLayouts/slideLayout233.xml" ContentType="application/vnd.openxmlformats-officedocument.presentationml.slideLayout+xml"/>
  <Override PartName="/ppt/slideLayouts/slideLayout234.xml" ContentType="application/vnd.openxmlformats-officedocument.presentationml.slideLayout+xml"/>
  <Override PartName="/ppt/slideLayouts/slideLayout235.xml" ContentType="application/vnd.openxmlformats-officedocument.presentationml.slideLayout+xml"/>
  <Override PartName="/ppt/slideLayouts/slideLayout236.xml" ContentType="application/vnd.openxmlformats-officedocument.presentationml.slideLayout+xml"/>
  <Override PartName="/ppt/slideLayouts/slideLayout237.xml" ContentType="application/vnd.openxmlformats-officedocument.presentationml.slideLayout+xml"/>
  <Override PartName="/ppt/slideLayouts/slideLayout238.xml" ContentType="application/vnd.openxmlformats-officedocument.presentationml.slideLayout+xml"/>
  <Override PartName="/ppt/slideLayouts/slideLayout239.xml" ContentType="application/vnd.openxmlformats-officedocument.presentationml.slideLayout+xml"/>
  <Override PartName="/ppt/slideLayouts/slideLayout240.xml" ContentType="application/vnd.openxmlformats-officedocument.presentationml.slideLayout+xml"/>
  <Override PartName="/ppt/slideLayouts/slideLayout241.xml" ContentType="application/vnd.openxmlformats-officedocument.presentationml.slideLayout+xml"/>
  <Override PartName="/ppt/slideLayouts/slideLayout242.xml" ContentType="application/vnd.openxmlformats-officedocument.presentationml.slideLayout+xml"/>
  <Override PartName="/ppt/theme/theme22.xml" ContentType="application/vnd.openxmlformats-officedocument.theme+xml"/>
  <Override PartName="/ppt/slideLayouts/slideLayout243.xml" ContentType="application/vnd.openxmlformats-officedocument.presentationml.slideLayout+xml"/>
  <Override PartName="/ppt/slideLayouts/slideLayout244.xml" ContentType="application/vnd.openxmlformats-officedocument.presentationml.slideLayout+xml"/>
  <Override PartName="/ppt/slideLayouts/slideLayout245.xml" ContentType="application/vnd.openxmlformats-officedocument.presentationml.slideLayout+xml"/>
  <Override PartName="/ppt/slideLayouts/slideLayout246.xml" ContentType="application/vnd.openxmlformats-officedocument.presentationml.slideLayout+xml"/>
  <Override PartName="/ppt/slideLayouts/slideLayout247.xml" ContentType="application/vnd.openxmlformats-officedocument.presentationml.slideLayout+xml"/>
  <Override PartName="/ppt/slideLayouts/slideLayout248.xml" ContentType="application/vnd.openxmlformats-officedocument.presentationml.slideLayout+xml"/>
  <Override PartName="/ppt/slideLayouts/slideLayout249.xml" ContentType="application/vnd.openxmlformats-officedocument.presentationml.slideLayout+xml"/>
  <Override PartName="/ppt/slideLayouts/slideLayout250.xml" ContentType="application/vnd.openxmlformats-officedocument.presentationml.slideLayout+xml"/>
  <Override PartName="/ppt/slideLayouts/slideLayout251.xml" ContentType="application/vnd.openxmlformats-officedocument.presentationml.slideLayout+xml"/>
  <Override PartName="/ppt/slideLayouts/slideLayout252.xml" ContentType="application/vnd.openxmlformats-officedocument.presentationml.slideLayout+xml"/>
  <Override PartName="/ppt/slideLayouts/slideLayout253.xml" ContentType="application/vnd.openxmlformats-officedocument.presentationml.slideLayout+xml"/>
  <Override PartName="/ppt/theme/theme23.xml" ContentType="application/vnd.openxmlformats-officedocument.theme+xml"/>
  <Override PartName="/ppt/slideLayouts/slideLayout254.xml" ContentType="application/vnd.openxmlformats-officedocument.presentationml.slideLayout+xml"/>
  <Override PartName="/ppt/slideLayouts/slideLayout255.xml" ContentType="application/vnd.openxmlformats-officedocument.presentationml.slideLayout+xml"/>
  <Override PartName="/ppt/slideLayouts/slideLayout256.xml" ContentType="application/vnd.openxmlformats-officedocument.presentationml.slideLayout+xml"/>
  <Override PartName="/ppt/slideLayouts/slideLayout257.xml" ContentType="application/vnd.openxmlformats-officedocument.presentationml.slideLayout+xml"/>
  <Override PartName="/ppt/slideLayouts/slideLayout258.xml" ContentType="application/vnd.openxmlformats-officedocument.presentationml.slideLayout+xml"/>
  <Override PartName="/ppt/slideLayouts/slideLayout259.xml" ContentType="application/vnd.openxmlformats-officedocument.presentationml.slideLayout+xml"/>
  <Override PartName="/ppt/slideLayouts/slideLayout260.xml" ContentType="application/vnd.openxmlformats-officedocument.presentationml.slideLayout+xml"/>
  <Override PartName="/ppt/slideLayouts/slideLayout261.xml" ContentType="application/vnd.openxmlformats-officedocument.presentationml.slideLayout+xml"/>
  <Override PartName="/ppt/slideLayouts/slideLayout262.xml" ContentType="application/vnd.openxmlformats-officedocument.presentationml.slideLayout+xml"/>
  <Override PartName="/ppt/slideLayouts/slideLayout263.xml" ContentType="application/vnd.openxmlformats-officedocument.presentationml.slideLayout+xml"/>
  <Override PartName="/ppt/slideLayouts/slideLayout264.xml" ContentType="application/vnd.openxmlformats-officedocument.presentationml.slideLayout+xml"/>
  <Override PartName="/ppt/theme/theme24.xml" ContentType="application/vnd.openxmlformats-officedocument.theme+xml"/>
  <Override PartName="/ppt/slideLayouts/slideLayout265.xml" ContentType="application/vnd.openxmlformats-officedocument.presentationml.slideLayout+xml"/>
  <Override PartName="/ppt/slideLayouts/slideLayout266.xml" ContentType="application/vnd.openxmlformats-officedocument.presentationml.slideLayout+xml"/>
  <Override PartName="/ppt/slideLayouts/slideLayout267.xml" ContentType="application/vnd.openxmlformats-officedocument.presentationml.slideLayout+xml"/>
  <Override PartName="/ppt/slideLayouts/slideLayout268.xml" ContentType="application/vnd.openxmlformats-officedocument.presentationml.slideLayout+xml"/>
  <Override PartName="/ppt/slideLayouts/slideLayout269.xml" ContentType="application/vnd.openxmlformats-officedocument.presentationml.slideLayout+xml"/>
  <Override PartName="/ppt/slideLayouts/slideLayout270.xml" ContentType="application/vnd.openxmlformats-officedocument.presentationml.slideLayout+xml"/>
  <Override PartName="/ppt/slideLayouts/slideLayout271.xml" ContentType="application/vnd.openxmlformats-officedocument.presentationml.slideLayout+xml"/>
  <Override PartName="/ppt/slideLayouts/slideLayout272.xml" ContentType="application/vnd.openxmlformats-officedocument.presentationml.slideLayout+xml"/>
  <Override PartName="/ppt/slideLayouts/slideLayout273.xml" ContentType="application/vnd.openxmlformats-officedocument.presentationml.slideLayout+xml"/>
  <Override PartName="/ppt/slideLayouts/slideLayout274.xml" ContentType="application/vnd.openxmlformats-officedocument.presentationml.slideLayout+xml"/>
  <Override PartName="/ppt/slideLayouts/slideLayout275.xml" ContentType="application/vnd.openxmlformats-officedocument.presentationml.slideLayout+xml"/>
  <Override PartName="/ppt/theme/theme25.xml" ContentType="application/vnd.openxmlformats-officedocument.theme+xml"/>
  <Override PartName="/ppt/slideLayouts/slideLayout276.xml" ContentType="application/vnd.openxmlformats-officedocument.presentationml.slideLayout+xml"/>
  <Override PartName="/ppt/slideLayouts/slideLayout277.xml" ContentType="application/vnd.openxmlformats-officedocument.presentationml.slideLayout+xml"/>
  <Override PartName="/ppt/slideLayouts/slideLayout278.xml" ContentType="application/vnd.openxmlformats-officedocument.presentationml.slideLayout+xml"/>
  <Override PartName="/ppt/slideLayouts/slideLayout279.xml" ContentType="application/vnd.openxmlformats-officedocument.presentationml.slideLayout+xml"/>
  <Override PartName="/ppt/slideLayouts/slideLayout280.xml" ContentType="application/vnd.openxmlformats-officedocument.presentationml.slideLayout+xml"/>
  <Override PartName="/ppt/slideLayouts/slideLayout281.xml" ContentType="application/vnd.openxmlformats-officedocument.presentationml.slideLayout+xml"/>
  <Override PartName="/ppt/slideLayouts/slideLayout282.xml" ContentType="application/vnd.openxmlformats-officedocument.presentationml.slideLayout+xml"/>
  <Override PartName="/ppt/slideLayouts/slideLayout283.xml" ContentType="application/vnd.openxmlformats-officedocument.presentationml.slideLayout+xml"/>
  <Override PartName="/ppt/slideLayouts/slideLayout284.xml" ContentType="application/vnd.openxmlformats-officedocument.presentationml.slideLayout+xml"/>
  <Override PartName="/ppt/slideLayouts/slideLayout285.xml" ContentType="application/vnd.openxmlformats-officedocument.presentationml.slideLayout+xml"/>
  <Override PartName="/ppt/slideLayouts/slideLayout286.xml" ContentType="application/vnd.openxmlformats-officedocument.presentationml.slideLayout+xml"/>
  <Override PartName="/ppt/theme/theme26.xml" ContentType="application/vnd.openxmlformats-officedocument.theme+xml"/>
  <Override PartName="/ppt/slideLayouts/slideLayout287.xml" ContentType="application/vnd.openxmlformats-officedocument.presentationml.slideLayout+xml"/>
  <Override PartName="/ppt/slideLayouts/slideLayout288.xml" ContentType="application/vnd.openxmlformats-officedocument.presentationml.slideLayout+xml"/>
  <Override PartName="/ppt/slideLayouts/slideLayout289.xml" ContentType="application/vnd.openxmlformats-officedocument.presentationml.slideLayout+xml"/>
  <Override PartName="/ppt/slideLayouts/slideLayout290.xml" ContentType="application/vnd.openxmlformats-officedocument.presentationml.slideLayout+xml"/>
  <Override PartName="/ppt/slideLayouts/slideLayout291.xml" ContentType="application/vnd.openxmlformats-officedocument.presentationml.slideLayout+xml"/>
  <Override PartName="/ppt/slideLayouts/slideLayout292.xml" ContentType="application/vnd.openxmlformats-officedocument.presentationml.slideLayout+xml"/>
  <Override PartName="/ppt/slideLayouts/slideLayout293.xml" ContentType="application/vnd.openxmlformats-officedocument.presentationml.slideLayout+xml"/>
  <Override PartName="/ppt/slideLayouts/slideLayout294.xml" ContentType="application/vnd.openxmlformats-officedocument.presentationml.slideLayout+xml"/>
  <Override PartName="/ppt/slideLayouts/slideLayout295.xml" ContentType="application/vnd.openxmlformats-officedocument.presentationml.slideLayout+xml"/>
  <Override PartName="/ppt/slideLayouts/slideLayout296.xml" ContentType="application/vnd.openxmlformats-officedocument.presentationml.slideLayout+xml"/>
  <Override PartName="/ppt/slideLayouts/slideLayout297.xml" ContentType="application/vnd.openxmlformats-officedocument.presentationml.slideLayout+xml"/>
  <Override PartName="/ppt/theme/theme27.xml" ContentType="application/vnd.openxmlformats-officedocument.theme+xml"/>
  <Override PartName="/ppt/slideLayouts/slideLayout298.xml" ContentType="application/vnd.openxmlformats-officedocument.presentationml.slideLayout+xml"/>
  <Override PartName="/ppt/slideLayouts/slideLayout299.xml" ContentType="application/vnd.openxmlformats-officedocument.presentationml.slideLayout+xml"/>
  <Override PartName="/ppt/slideLayouts/slideLayout300.xml" ContentType="application/vnd.openxmlformats-officedocument.presentationml.slideLayout+xml"/>
  <Override PartName="/ppt/slideLayouts/slideLayout301.xml" ContentType="application/vnd.openxmlformats-officedocument.presentationml.slideLayout+xml"/>
  <Override PartName="/ppt/slideLayouts/slideLayout302.xml" ContentType="application/vnd.openxmlformats-officedocument.presentationml.slideLayout+xml"/>
  <Override PartName="/ppt/slideLayouts/slideLayout303.xml" ContentType="application/vnd.openxmlformats-officedocument.presentationml.slideLayout+xml"/>
  <Override PartName="/ppt/slideLayouts/slideLayout304.xml" ContentType="application/vnd.openxmlformats-officedocument.presentationml.slideLayout+xml"/>
  <Override PartName="/ppt/slideLayouts/slideLayout305.xml" ContentType="application/vnd.openxmlformats-officedocument.presentationml.slideLayout+xml"/>
  <Override PartName="/ppt/slideLayouts/slideLayout306.xml" ContentType="application/vnd.openxmlformats-officedocument.presentationml.slideLayout+xml"/>
  <Override PartName="/ppt/slideLayouts/slideLayout307.xml" ContentType="application/vnd.openxmlformats-officedocument.presentationml.slideLayout+xml"/>
  <Override PartName="/ppt/slideLayouts/slideLayout308.xml" ContentType="application/vnd.openxmlformats-officedocument.presentationml.slideLayout+xml"/>
  <Override PartName="/ppt/theme/theme28.xml" ContentType="application/vnd.openxmlformats-officedocument.theme+xml"/>
  <Override PartName="/ppt/theme/theme29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96" r:id="rId2"/>
    <p:sldMasterId id="2147483708" r:id="rId3"/>
    <p:sldMasterId id="2147483816" r:id="rId4"/>
    <p:sldMasterId id="2147483828" r:id="rId5"/>
    <p:sldMasterId id="2147483840" r:id="rId6"/>
    <p:sldMasterId id="2147483852" r:id="rId7"/>
    <p:sldMasterId id="2147483876" r:id="rId8"/>
    <p:sldMasterId id="2147483888" r:id="rId9"/>
    <p:sldMasterId id="2147483900" r:id="rId10"/>
    <p:sldMasterId id="2147483912" r:id="rId11"/>
    <p:sldMasterId id="2147483924" r:id="rId12"/>
    <p:sldMasterId id="2147483936" r:id="rId13"/>
    <p:sldMasterId id="2147483948" r:id="rId14"/>
    <p:sldMasterId id="2147483960" r:id="rId15"/>
    <p:sldMasterId id="2147483984" r:id="rId16"/>
    <p:sldMasterId id="2147483996" r:id="rId17"/>
    <p:sldMasterId id="2147484068" r:id="rId18"/>
    <p:sldMasterId id="2147484080" r:id="rId19"/>
    <p:sldMasterId id="2147484104" r:id="rId20"/>
    <p:sldMasterId id="2147484116" r:id="rId21"/>
    <p:sldMasterId id="2147484128" r:id="rId22"/>
    <p:sldMasterId id="2147484140" r:id="rId23"/>
    <p:sldMasterId id="2147484212" r:id="rId24"/>
    <p:sldMasterId id="2147484260" r:id="rId25"/>
    <p:sldMasterId id="2147484332" r:id="rId26"/>
    <p:sldMasterId id="2147484344" r:id="rId27"/>
    <p:sldMasterId id="2147484392" r:id="rId28"/>
  </p:sldMasterIdLst>
  <p:notesMasterIdLst>
    <p:notesMasterId r:id="rId86"/>
  </p:notesMasterIdLst>
  <p:sldIdLst>
    <p:sldId id="256" r:id="rId29"/>
    <p:sldId id="258" r:id="rId30"/>
    <p:sldId id="374" r:id="rId31"/>
    <p:sldId id="261" r:id="rId32"/>
    <p:sldId id="375" r:id="rId33"/>
    <p:sldId id="376" r:id="rId34"/>
    <p:sldId id="377" r:id="rId35"/>
    <p:sldId id="379" r:id="rId36"/>
    <p:sldId id="269" r:id="rId37"/>
    <p:sldId id="271" r:id="rId38"/>
    <p:sldId id="272" r:id="rId39"/>
    <p:sldId id="383" r:id="rId40"/>
    <p:sldId id="274" r:id="rId41"/>
    <p:sldId id="276" r:id="rId42"/>
    <p:sldId id="405" r:id="rId43"/>
    <p:sldId id="277" r:id="rId44"/>
    <p:sldId id="391" r:id="rId45"/>
    <p:sldId id="395" r:id="rId46"/>
    <p:sldId id="392" r:id="rId47"/>
    <p:sldId id="393" r:id="rId48"/>
    <p:sldId id="394" r:id="rId49"/>
    <p:sldId id="279" r:id="rId50"/>
    <p:sldId id="280" r:id="rId51"/>
    <p:sldId id="281" r:id="rId52"/>
    <p:sldId id="282" r:id="rId53"/>
    <p:sldId id="427" r:id="rId54"/>
    <p:sldId id="396" r:id="rId55"/>
    <p:sldId id="313" r:id="rId56"/>
    <p:sldId id="283" r:id="rId57"/>
    <p:sldId id="398" r:id="rId58"/>
    <p:sldId id="287" r:id="rId59"/>
    <p:sldId id="399" r:id="rId60"/>
    <p:sldId id="288" r:id="rId61"/>
    <p:sldId id="403" r:id="rId62"/>
    <p:sldId id="354" r:id="rId63"/>
    <p:sldId id="294" r:id="rId64"/>
    <p:sldId id="295" r:id="rId65"/>
    <p:sldId id="404" r:id="rId66"/>
    <p:sldId id="297" r:id="rId67"/>
    <p:sldId id="429" r:id="rId68"/>
    <p:sldId id="406" r:id="rId69"/>
    <p:sldId id="299" r:id="rId70"/>
    <p:sldId id="300" r:id="rId71"/>
    <p:sldId id="360" r:id="rId72"/>
    <p:sldId id="361" r:id="rId73"/>
    <p:sldId id="362" r:id="rId74"/>
    <p:sldId id="363" r:id="rId75"/>
    <p:sldId id="364" r:id="rId76"/>
    <p:sldId id="431" r:id="rId77"/>
    <p:sldId id="421" r:id="rId78"/>
    <p:sldId id="423" r:id="rId79"/>
    <p:sldId id="400" r:id="rId80"/>
    <p:sldId id="306" r:id="rId81"/>
    <p:sldId id="310" r:id="rId82"/>
    <p:sldId id="424" r:id="rId83"/>
    <p:sldId id="368" r:id="rId84"/>
    <p:sldId id="432" r:id="rId8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D4D4D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Master" Target="slideMasters/slideMaster13.xml"/><Relationship Id="rId18" Type="http://schemas.openxmlformats.org/officeDocument/2006/relationships/slideMaster" Target="slideMasters/slideMaster18.xml"/><Relationship Id="rId26" Type="http://schemas.openxmlformats.org/officeDocument/2006/relationships/slideMaster" Target="slideMasters/slideMaster26.xml"/><Relationship Id="rId39" Type="http://schemas.openxmlformats.org/officeDocument/2006/relationships/slide" Target="slides/slide11.xml"/><Relationship Id="rId21" Type="http://schemas.openxmlformats.org/officeDocument/2006/relationships/slideMaster" Target="slideMasters/slideMaster21.xml"/><Relationship Id="rId34" Type="http://schemas.openxmlformats.org/officeDocument/2006/relationships/slide" Target="slides/slide6.xml"/><Relationship Id="rId42" Type="http://schemas.openxmlformats.org/officeDocument/2006/relationships/slide" Target="slides/slide14.xml"/><Relationship Id="rId47" Type="http://schemas.openxmlformats.org/officeDocument/2006/relationships/slide" Target="slides/slide19.xml"/><Relationship Id="rId50" Type="http://schemas.openxmlformats.org/officeDocument/2006/relationships/slide" Target="slides/slide22.xml"/><Relationship Id="rId55" Type="http://schemas.openxmlformats.org/officeDocument/2006/relationships/slide" Target="slides/slide27.xml"/><Relationship Id="rId63" Type="http://schemas.openxmlformats.org/officeDocument/2006/relationships/slide" Target="slides/slide35.xml"/><Relationship Id="rId68" Type="http://schemas.openxmlformats.org/officeDocument/2006/relationships/slide" Target="slides/slide40.xml"/><Relationship Id="rId76" Type="http://schemas.openxmlformats.org/officeDocument/2006/relationships/slide" Target="slides/slide48.xml"/><Relationship Id="rId84" Type="http://schemas.openxmlformats.org/officeDocument/2006/relationships/slide" Target="slides/slide56.xml"/><Relationship Id="rId89" Type="http://schemas.openxmlformats.org/officeDocument/2006/relationships/theme" Target="theme/theme1.xml"/><Relationship Id="rId7" Type="http://schemas.openxmlformats.org/officeDocument/2006/relationships/slideMaster" Target="slideMasters/slideMaster7.xml"/><Relationship Id="rId71" Type="http://schemas.openxmlformats.org/officeDocument/2006/relationships/slide" Target="slides/slide43.xml"/><Relationship Id="rId2" Type="http://schemas.openxmlformats.org/officeDocument/2006/relationships/slideMaster" Target="slideMasters/slideMaster2.xml"/><Relationship Id="rId16" Type="http://schemas.openxmlformats.org/officeDocument/2006/relationships/slideMaster" Target="slideMasters/slideMaster16.xml"/><Relationship Id="rId29" Type="http://schemas.openxmlformats.org/officeDocument/2006/relationships/slide" Target="slides/slide1.xml"/><Relationship Id="rId11" Type="http://schemas.openxmlformats.org/officeDocument/2006/relationships/slideMaster" Target="slideMasters/slideMaster11.xml"/><Relationship Id="rId24" Type="http://schemas.openxmlformats.org/officeDocument/2006/relationships/slideMaster" Target="slideMasters/slideMaster24.xml"/><Relationship Id="rId32" Type="http://schemas.openxmlformats.org/officeDocument/2006/relationships/slide" Target="slides/slide4.xml"/><Relationship Id="rId37" Type="http://schemas.openxmlformats.org/officeDocument/2006/relationships/slide" Target="slides/slide9.xml"/><Relationship Id="rId40" Type="http://schemas.openxmlformats.org/officeDocument/2006/relationships/slide" Target="slides/slide12.xml"/><Relationship Id="rId45" Type="http://schemas.openxmlformats.org/officeDocument/2006/relationships/slide" Target="slides/slide17.xml"/><Relationship Id="rId53" Type="http://schemas.openxmlformats.org/officeDocument/2006/relationships/slide" Target="slides/slide25.xml"/><Relationship Id="rId58" Type="http://schemas.openxmlformats.org/officeDocument/2006/relationships/slide" Target="slides/slide30.xml"/><Relationship Id="rId66" Type="http://schemas.openxmlformats.org/officeDocument/2006/relationships/slide" Target="slides/slide38.xml"/><Relationship Id="rId74" Type="http://schemas.openxmlformats.org/officeDocument/2006/relationships/slide" Target="slides/slide46.xml"/><Relationship Id="rId79" Type="http://schemas.openxmlformats.org/officeDocument/2006/relationships/slide" Target="slides/slide51.xml"/><Relationship Id="rId87" Type="http://schemas.openxmlformats.org/officeDocument/2006/relationships/presProps" Target="presProps.xml"/><Relationship Id="rId5" Type="http://schemas.openxmlformats.org/officeDocument/2006/relationships/slideMaster" Target="slideMasters/slideMaster5.xml"/><Relationship Id="rId61" Type="http://schemas.openxmlformats.org/officeDocument/2006/relationships/slide" Target="slides/slide33.xml"/><Relationship Id="rId82" Type="http://schemas.openxmlformats.org/officeDocument/2006/relationships/slide" Target="slides/slide54.xml"/><Relationship Id="rId90" Type="http://schemas.openxmlformats.org/officeDocument/2006/relationships/tableStyles" Target="tableStyles.xml"/><Relationship Id="rId19" Type="http://schemas.openxmlformats.org/officeDocument/2006/relationships/slideMaster" Target="slideMasters/slideMaster19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Master" Target="slideMasters/slideMaster22.xml"/><Relationship Id="rId27" Type="http://schemas.openxmlformats.org/officeDocument/2006/relationships/slideMaster" Target="slideMasters/slideMaster27.xml"/><Relationship Id="rId30" Type="http://schemas.openxmlformats.org/officeDocument/2006/relationships/slide" Target="slides/slide2.xml"/><Relationship Id="rId35" Type="http://schemas.openxmlformats.org/officeDocument/2006/relationships/slide" Target="slides/slide7.xml"/><Relationship Id="rId43" Type="http://schemas.openxmlformats.org/officeDocument/2006/relationships/slide" Target="slides/slide15.xml"/><Relationship Id="rId48" Type="http://schemas.openxmlformats.org/officeDocument/2006/relationships/slide" Target="slides/slide20.xml"/><Relationship Id="rId56" Type="http://schemas.openxmlformats.org/officeDocument/2006/relationships/slide" Target="slides/slide28.xml"/><Relationship Id="rId64" Type="http://schemas.openxmlformats.org/officeDocument/2006/relationships/slide" Target="slides/slide36.xml"/><Relationship Id="rId69" Type="http://schemas.openxmlformats.org/officeDocument/2006/relationships/slide" Target="slides/slide41.xml"/><Relationship Id="rId77" Type="http://schemas.openxmlformats.org/officeDocument/2006/relationships/slide" Target="slides/slide49.xml"/><Relationship Id="rId8" Type="http://schemas.openxmlformats.org/officeDocument/2006/relationships/slideMaster" Target="slideMasters/slideMaster8.xml"/><Relationship Id="rId51" Type="http://schemas.openxmlformats.org/officeDocument/2006/relationships/slide" Target="slides/slide23.xml"/><Relationship Id="rId72" Type="http://schemas.openxmlformats.org/officeDocument/2006/relationships/slide" Target="slides/slide44.xml"/><Relationship Id="rId80" Type="http://schemas.openxmlformats.org/officeDocument/2006/relationships/slide" Target="slides/slide52.xml"/><Relationship Id="rId85" Type="http://schemas.openxmlformats.org/officeDocument/2006/relationships/slide" Target="slides/slide57.xml"/><Relationship Id="rId3" Type="http://schemas.openxmlformats.org/officeDocument/2006/relationships/slideMaster" Target="slideMasters/slideMaster3.xml"/><Relationship Id="rId12" Type="http://schemas.openxmlformats.org/officeDocument/2006/relationships/slideMaster" Target="slideMasters/slideMaster12.xml"/><Relationship Id="rId17" Type="http://schemas.openxmlformats.org/officeDocument/2006/relationships/slideMaster" Target="slideMasters/slideMaster17.xml"/><Relationship Id="rId25" Type="http://schemas.openxmlformats.org/officeDocument/2006/relationships/slideMaster" Target="slideMasters/slideMaster25.xml"/><Relationship Id="rId33" Type="http://schemas.openxmlformats.org/officeDocument/2006/relationships/slide" Target="slides/slide5.xml"/><Relationship Id="rId38" Type="http://schemas.openxmlformats.org/officeDocument/2006/relationships/slide" Target="slides/slide10.xml"/><Relationship Id="rId46" Type="http://schemas.openxmlformats.org/officeDocument/2006/relationships/slide" Target="slides/slide18.xml"/><Relationship Id="rId59" Type="http://schemas.openxmlformats.org/officeDocument/2006/relationships/slide" Target="slides/slide31.xml"/><Relationship Id="rId67" Type="http://schemas.openxmlformats.org/officeDocument/2006/relationships/slide" Target="slides/slide39.xml"/><Relationship Id="rId20" Type="http://schemas.openxmlformats.org/officeDocument/2006/relationships/slideMaster" Target="slideMasters/slideMaster20.xml"/><Relationship Id="rId41" Type="http://schemas.openxmlformats.org/officeDocument/2006/relationships/slide" Target="slides/slide13.xml"/><Relationship Id="rId54" Type="http://schemas.openxmlformats.org/officeDocument/2006/relationships/slide" Target="slides/slide26.xml"/><Relationship Id="rId62" Type="http://schemas.openxmlformats.org/officeDocument/2006/relationships/slide" Target="slides/slide34.xml"/><Relationship Id="rId70" Type="http://schemas.openxmlformats.org/officeDocument/2006/relationships/slide" Target="slides/slide42.xml"/><Relationship Id="rId75" Type="http://schemas.openxmlformats.org/officeDocument/2006/relationships/slide" Target="slides/slide47.xml"/><Relationship Id="rId83" Type="http://schemas.openxmlformats.org/officeDocument/2006/relationships/slide" Target="slides/slide55.xml"/><Relationship Id="rId88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5" Type="http://schemas.openxmlformats.org/officeDocument/2006/relationships/slideMaster" Target="slideMasters/slideMaster15.xml"/><Relationship Id="rId23" Type="http://schemas.openxmlformats.org/officeDocument/2006/relationships/slideMaster" Target="slideMasters/slideMaster23.xml"/><Relationship Id="rId28" Type="http://schemas.openxmlformats.org/officeDocument/2006/relationships/slideMaster" Target="slideMasters/slideMaster28.xml"/><Relationship Id="rId36" Type="http://schemas.openxmlformats.org/officeDocument/2006/relationships/slide" Target="slides/slide8.xml"/><Relationship Id="rId49" Type="http://schemas.openxmlformats.org/officeDocument/2006/relationships/slide" Target="slides/slide21.xml"/><Relationship Id="rId57" Type="http://schemas.openxmlformats.org/officeDocument/2006/relationships/slide" Target="slides/slide29.xml"/><Relationship Id="rId10" Type="http://schemas.openxmlformats.org/officeDocument/2006/relationships/slideMaster" Target="slideMasters/slideMaster10.xml"/><Relationship Id="rId31" Type="http://schemas.openxmlformats.org/officeDocument/2006/relationships/slide" Target="slides/slide3.xml"/><Relationship Id="rId44" Type="http://schemas.openxmlformats.org/officeDocument/2006/relationships/slide" Target="slides/slide16.xml"/><Relationship Id="rId52" Type="http://schemas.openxmlformats.org/officeDocument/2006/relationships/slide" Target="slides/slide24.xml"/><Relationship Id="rId60" Type="http://schemas.openxmlformats.org/officeDocument/2006/relationships/slide" Target="slides/slide32.xml"/><Relationship Id="rId65" Type="http://schemas.openxmlformats.org/officeDocument/2006/relationships/slide" Target="slides/slide37.xml"/><Relationship Id="rId73" Type="http://schemas.openxmlformats.org/officeDocument/2006/relationships/slide" Target="slides/slide45.xml"/><Relationship Id="rId78" Type="http://schemas.openxmlformats.org/officeDocument/2006/relationships/slide" Target="slides/slide50.xml"/><Relationship Id="rId81" Type="http://schemas.openxmlformats.org/officeDocument/2006/relationships/slide" Target="slides/slide53.xml"/><Relationship Id="rId86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9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37CEB3E-79B2-4C52-9FD5-37922AB0F271}" type="datetimeFigureOut">
              <a:rPr lang="en-US" smtClean="0"/>
              <a:t>10/29/2020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DAFF6F3-F9E0-45F5-8B33-C6C6B0AA06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13539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WHO 1948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AFF6F3-F9E0-45F5-8B33-C6C6B0AA067A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36629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Monitoring and surveillance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AFF6F3-F9E0-45F5-8B33-C6C6B0AA067A}" type="slidenum">
              <a:rPr lang="en-US" smtClean="0"/>
              <a:t>45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96079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2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2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2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2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2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2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2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2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2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2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2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3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3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3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3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3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3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3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3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LY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LY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934A1-1515-482B-BA64-63862E013A32}" type="datetimeFigureOut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13/03/1442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23EB1F-1F5C-4166-A29C-1E1517B30668}" type="slidenum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30415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LY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LY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934A1-1515-482B-BA64-63862E013A32}" type="datetimeFigureOut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13/03/1442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23EB1F-1F5C-4166-A29C-1E1517B30668}" type="slidenum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6650621"/>
      </p:ext>
    </p:extLst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LY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LY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934A1-1515-482B-BA64-63862E013A32}" type="datetimeFigureOut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13/03/1442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23EB1F-1F5C-4166-A29C-1E1517B30668}" type="slidenum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1155953"/>
      </p:ext>
    </p:extLst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LY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LY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934A1-1515-482B-BA64-63862E013A32}" type="datetimeFigureOut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13/03/1442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23EB1F-1F5C-4166-A29C-1E1517B30668}" type="slidenum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565865"/>
      </p:ext>
    </p:extLst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LY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934A1-1515-482B-BA64-63862E013A32}" type="datetimeFigureOut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13/03/1442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23EB1F-1F5C-4166-A29C-1E1517B30668}" type="slidenum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398396"/>
      </p:ext>
    </p:extLst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LY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LY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LY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934A1-1515-482B-BA64-63862E013A32}" type="datetimeFigureOut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13/03/1442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23EB1F-1F5C-4166-A29C-1E1517B30668}" type="slidenum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4424776"/>
      </p:ext>
    </p:extLst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LY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LY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LY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934A1-1515-482B-BA64-63862E013A32}" type="datetimeFigureOut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13/03/1442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23EB1F-1F5C-4166-A29C-1E1517B30668}" type="slidenum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1600182"/>
      </p:ext>
    </p:extLst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LY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934A1-1515-482B-BA64-63862E013A32}" type="datetimeFigureOut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13/03/1442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23EB1F-1F5C-4166-A29C-1E1517B30668}" type="slidenum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4801535"/>
      </p:ext>
    </p:extLst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934A1-1515-482B-BA64-63862E013A32}" type="datetimeFigureOut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13/03/1442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23EB1F-1F5C-4166-A29C-1E1517B30668}" type="slidenum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1263812"/>
      </p:ext>
    </p:extLst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LY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LY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934A1-1515-482B-BA64-63862E013A32}" type="datetimeFigureOut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13/03/1442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23EB1F-1F5C-4166-A29C-1E1517B30668}" type="slidenum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837040"/>
      </p:ext>
    </p:extLst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LY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LY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934A1-1515-482B-BA64-63862E013A32}" type="datetimeFigureOut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13/03/1442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23EB1F-1F5C-4166-A29C-1E1517B30668}" type="slidenum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3259757"/>
      </p:ext>
    </p:extLst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LY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LY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934A1-1515-482B-BA64-63862E013A32}" type="datetimeFigureOut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13/03/1442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23EB1F-1F5C-4166-A29C-1E1517B30668}" type="slidenum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78325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LY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LY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934A1-1515-482B-BA64-63862E013A32}" type="datetimeFigureOut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13/03/1442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23EB1F-1F5C-4166-A29C-1E1517B30668}" type="slidenum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6716948"/>
      </p:ext>
    </p:extLst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LY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LY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934A1-1515-482B-BA64-63862E013A32}" type="datetimeFigureOut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13/03/1442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23EB1F-1F5C-4166-A29C-1E1517B30668}" type="slidenum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3394290"/>
      </p:ext>
    </p:extLst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LY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LY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934A1-1515-482B-BA64-63862E013A32}" type="datetimeFigureOut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13/03/1442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23EB1F-1F5C-4166-A29C-1E1517B30668}" type="slidenum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3456484"/>
      </p:ext>
    </p:extLst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LY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LY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934A1-1515-482B-BA64-63862E013A32}" type="datetimeFigureOut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13/03/1442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23EB1F-1F5C-4166-A29C-1E1517B30668}" type="slidenum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5296062"/>
      </p:ext>
    </p:extLst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LY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934A1-1515-482B-BA64-63862E013A32}" type="datetimeFigureOut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13/03/1442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23EB1F-1F5C-4166-A29C-1E1517B30668}" type="slidenum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2391338"/>
      </p:ext>
    </p:extLst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LY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LY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LY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934A1-1515-482B-BA64-63862E013A32}" type="datetimeFigureOut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13/03/1442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23EB1F-1F5C-4166-A29C-1E1517B30668}" type="slidenum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6139136"/>
      </p:ext>
    </p:extLst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LY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LY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LY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934A1-1515-482B-BA64-63862E013A32}" type="datetimeFigureOut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13/03/1442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23EB1F-1F5C-4166-A29C-1E1517B30668}" type="slidenum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0394608"/>
      </p:ext>
    </p:extLst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LY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934A1-1515-482B-BA64-63862E013A32}" type="datetimeFigureOut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13/03/1442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23EB1F-1F5C-4166-A29C-1E1517B30668}" type="slidenum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3529528"/>
      </p:ext>
    </p:extLst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934A1-1515-482B-BA64-63862E013A32}" type="datetimeFigureOut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13/03/1442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23EB1F-1F5C-4166-A29C-1E1517B30668}" type="slidenum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4828167"/>
      </p:ext>
    </p:extLst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LY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LY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934A1-1515-482B-BA64-63862E013A32}" type="datetimeFigureOut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13/03/1442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23EB1F-1F5C-4166-A29C-1E1517B30668}" type="slidenum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0612181"/>
      </p:ext>
    </p:extLst>
  </p:cSld>
  <p:clrMapOvr>
    <a:masterClrMapping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LY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LY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934A1-1515-482B-BA64-63862E013A32}" type="datetimeFigureOut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13/03/1442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23EB1F-1F5C-4166-A29C-1E1517B30668}" type="slidenum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116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LY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LY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934A1-1515-482B-BA64-63862E013A32}" type="datetimeFigureOut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13/03/1442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23EB1F-1F5C-4166-A29C-1E1517B30668}" type="slidenum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9067291"/>
      </p:ext>
    </p:extLst>
  </p:cSld>
  <p:clrMapOvr>
    <a:masterClrMapping/>
  </p:clrMapOvr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LY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LY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934A1-1515-482B-BA64-63862E013A32}" type="datetimeFigureOut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13/03/1442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23EB1F-1F5C-4166-A29C-1E1517B30668}" type="slidenum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7654554"/>
      </p:ext>
    </p:extLst>
  </p:cSld>
  <p:clrMapOvr>
    <a:masterClrMapping/>
  </p:clrMapOvr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LY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LY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934A1-1515-482B-BA64-63862E013A32}" type="datetimeFigureOut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13/03/1442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23EB1F-1F5C-4166-A29C-1E1517B30668}" type="slidenum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2943211"/>
      </p:ext>
    </p:extLst>
  </p:cSld>
  <p:clrMapOvr>
    <a:masterClrMapping/>
  </p:clrMapOvr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LY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LY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934A1-1515-482B-BA64-63862E013A32}" type="datetimeFigureOut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13/03/1442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23EB1F-1F5C-4166-A29C-1E1517B30668}" type="slidenum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0111389"/>
      </p:ext>
    </p:extLst>
  </p:cSld>
  <p:clrMapOvr>
    <a:masterClrMapping/>
  </p:clrMapOvr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LY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LY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934A1-1515-482B-BA64-63862E013A32}" type="datetimeFigureOut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13/03/1442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23EB1F-1F5C-4166-A29C-1E1517B30668}" type="slidenum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0019637"/>
      </p:ext>
    </p:extLst>
  </p:cSld>
  <p:clrMapOvr>
    <a:masterClrMapping/>
  </p:clrMapOvr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LY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934A1-1515-482B-BA64-63862E013A32}" type="datetimeFigureOut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13/03/1442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23EB1F-1F5C-4166-A29C-1E1517B30668}" type="slidenum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7886476"/>
      </p:ext>
    </p:extLst>
  </p:cSld>
  <p:clrMapOvr>
    <a:masterClrMapping/>
  </p:clrMapOvr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LY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LY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LY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934A1-1515-482B-BA64-63862E013A32}" type="datetimeFigureOut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13/03/1442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23EB1F-1F5C-4166-A29C-1E1517B30668}" type="slidenum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7753706"/>
      </p:ext>
    </p:extLst>
  </p:cSld>
  <p:clrMapOvr>
    <a:masterClrMapping/>
  </p:clrMapOvr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LY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LY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LY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934A1-1515-482B-BA64-63862E013A32}" type="datetimeFigureOut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13/03/1442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23EB1F-1F5C-4166-A29C-1E1517B30668}" type="slidenum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2914521"/>
      </p:ext>
    </p:extLst>
  </p:cSld>
  <p:clrMapOvr>
    <a:masterClrMapping/>
  </p:clrMapOvr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LY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934A1-1515-482B-BA64-63862E013A32}" type="datetimeFigureOut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13/03/1442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23EB1F-1F5C-4166-A29C-1E1517B30668}" type="slidenum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6677916"/>
      </p:ext>
    </p:extLst>
  </p:cSld>
  <p:clrMapOvr>
    <a:masterClrMapping/>
  </p:clrMapOvr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934A1-1515-482B-BA64-63862E013A32}" type="datetimeFigureOut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13/03/1442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23EB1F-1F5C-4166-A29C-1E1517B30668}" type="slidenum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0226761"/>
      </p:ext>
    </p:extLst>
  </p:cSld>
  <p:clrMapOvr>
    <a:masterClrMapping/>
  </p:clrMapOvr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LY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LY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934A1-1515-482B-BA64-63862E013A32}" type="datetimeFigureOut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13/03/1442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23EB1F-1F5C-4166-A29C-1E1517B30668}" type="slidenum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436079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LY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LY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934A1-1515-482B-BA64-63862E013A32}" type="datetimeFigureOut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13/03/1442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23EB1F-1F5C-4166-A29C-1E1517B30668}" type="slidenum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4598820"/>
      </p:ext>
    </p:extLst>
  </p:cSld>
  <p:clrMapOvr>
    <a:masterClrMapping/>
  </p:clrMapOvr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LY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LY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934A1-1515-482B-BA64-63862E013A32}" type="datetimeFigureOut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13/03/1442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23EB1F-1F5C-4166-A29C-1E1517B30668}" type="slidenum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7688247"/>
      </p:ext>
    </p:extLst>
  </p:cSld>
  <p:clrMapOvr>
    <a:masterClrMapping/>
  </p:clrMapOvr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LY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LY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934A1-1515-482B-BA64-63862E013A32}" type="datetimeFigureOut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13/03/1442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23EB1F-1F5C-4166-A29C-1E1517B30668}" type="slidenum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2477606"/>
      </p:ext>
    </p:extLst>
  </p:cSld>
  <p:clrMapOvr>
    <a:masterClrMapping/>
  </p:clrMapOvr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LY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LY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934A1-1515-482B-BA64-63862E013A32}" type="datetimeFigureOut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13/03/1442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23EB1F-1F5C-4166-A29C-1E1517B30668}" type="slidenum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0509019"/>
      </p:ext>
    </p:extLst>
  </p:cSld>
  <p:clrMapOvr>
    <a:masterClrMapping/>
  </p:clrMapOvr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LY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LY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934A1-1515-482B-BA64-63862E013A32}" type="datetimeFigureOut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13/03/1442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23EB1F-1F5C-4166-A29C-1E1517B30668}" type="slidenum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4219359"/>
      </p:ext>
    </p:extLst>
  </p:cSld>
  <p:clrMapOvr>
    <a:masterClrMapping/>
  </p:clrMapOvr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LY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LY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934A1-1515-482B-BA64-63862E013A32}" type="datetimeFigureOut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13/03/1442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23EB1F-1F5C-4166-A29C-1E1517B30668}" type="slidenum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3814480"/>
      </p:ext>
    </p:extLst>
  </p:cSld>
  <p:clrMapOvr>
    <a:masterClrMapping/>
  </p:clrMapOvr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LY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934A1-1515-482B-BA64-63862E013A32}" type="datetimeFigureOut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13/03/1442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23EB1F-1F5C-4166-A29C-1E1517B30668}" type="slidenum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1825496"/>
      </p:ext>
    </p:extLst>
  </p:cSld>
  <p:clrMapOvr>
    <a:masterClrMapping/>
  </p:clrMapOvr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LY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LY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LY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934A1-1515-482B-BA64-63862E013A32}" type="datetimeFigureOut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13/03/1442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23EB1F-1F5C-4166-A29C-1E1517B30668}" type="slidenum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5078597"/>
      </p:ext>
    </p:extLst>
  </p:cSld>
  <p:clrMapOvr>
    <a:masterClrMapping/>
  </p:clrMapOvr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LY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LY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LY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934A1-1515-482B-BA64-63862E013A32}" type="datetimeFigureOut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13/03/1442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23EB1F-1F5C-4166-A29C-1E1517B30668}" type="slidenum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217347"/>
      </p:ext>
    </p:extLst>
  </p:cSld>
  <p:clrMapOvr>
    <a:masterClrMapping/>
  </p:clrMapOvr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LY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934A1-1515-482B-BA64-63862E013A32}" type="datetimeFigureOut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13/03/1442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23EB1F-1F5C-4166-A29C-1E1517B30668}" type="slidenum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9964801"/>
      </p:ext>
    </p:extLst>
  </p:cSld>
  <p:clrMapOvr>
    <a:masterClrMapping/>
  </p:clrMapOvr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934A1-1515-482B-BA64-63862E013A32}" type="datetimeFigureOut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13/03/1442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23EB1F-1F5C-4166-A29C-1E1517B30668}" type="slidenum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834647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LY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934A1-1515-482B-BA64-63862E013A32}" type="datetimeFigureOut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13/03/1442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23EB1F-1F5C-4166-A29C-1E1517B30668}" type="slidenum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795555"/>
      </p:ext>
    </p:extLst>
  </p:cSld>
  <p:clrMapOvr>
    <a:masterClrMapping/>
  </p:clrMapOvr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LY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LY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934A1-1515-482B-BA64-63862E013A32}" type="datetimeFigureOut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13/03/1442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23EB1F-1F5C-4166-A29C-1E1517B30668}" type="slidenum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246148"/>
      </p:ext>
    </p:extLst>
  </p:cSld>
  <p:clrMapOvr>
    <a:masterClrMapping/>
  </p:clrMapOvr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LY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LY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934A1-1515-482B-BA64-63862E013A32}" type="datetimeFigureOut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13/03/1442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23EB1F-1F5C-4166-A29C-1E1517B30668}" type="slidenum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8480643"/>
      </p:ext>
    </p:extLst>
  </p:cSld>
  <p:clrMapOvr>
    <a:masterClrMapping/>
  </p:clrMapOvr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LY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LY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934A1-1515-482B-BA64-63862E013A32}" type="datetimeFigureOut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13/03/1442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23EB1F-1F5C-4166-A29C-1E1517B30668}" type="slidenum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6135868"/>
      </p:ext>
    </p:extLst>
  </p:cSld>
  <p:clrMapOvr>
    <a:masterClrMapping/>
  </p:clrMapOvr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LY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LY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934A1-1515-482B-BA64-63862E013A32}" type="datetimeFigureOut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13/03/1442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23EB1F-1F5C-4166-A29C-1E1517B30668}" type="slidenum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6964528"/>
      </p:ext>
    </p:extLst>
  </p:cSld>
  <p:clrMapOvr>
    <a:masterClrMapping/>
  </p:clrMapOvr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LY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LY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934A1-1515-482B-BA64-63862E013A32}" type="datetimeFigureOut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13/03/1442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23EB1F-1F5C-4166-A29C-1E1517B30668}" type="slidenum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7615203"/>
      </p:ext>
    </p:extLst>
  </p:cSld>
  <p:clrMapOvr>
    <a:masterClrMapping/>
  </p:clrMapOvr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LY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LY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934A1-1515-482B-BA64-63862E013A32}" type="datetimeFigureOut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13/03/1442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23EB1F-1F5C-4166-A29C-1E1517B30668}" type="slidenum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3924367"/>
      </p:ext>
    </p:extLst>
  </p:cSld>
  <p:clrMapOvr>
    <a:masterClrMapping/>
  </p:clrMapOvr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LY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934A1-1515-482B-BA64-63862E013A32}" type="datetimeFigureOut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13/03/1442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23EB1F-1F5C-4166-A29C-1E1517B30668}" type="slidenum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7818960"/>
      </p:ext>
    </p:extLst>
  </p:cSld>
  <p:clrMapOvr>
    <a:masterClrMapping/>
  </p:clrMapOvr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LY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LY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LY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934A1-1515-482B-BA64-63862E013A32}" type="datetimeFigureOut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13/03/1442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23EB1F-1F5C-4166-A29C-1E1517B30668}" type="slidenum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8012177"/>
      </p:ext>
    </p:extLst>
  </p:cSld>
  <p:clrMapOvr>
    <a:masterClrMapping/>
  </p:clrMapOvr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LY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LY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LY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934A1-1515-482B-BA64-63862E013A32}" type="datetimeFigureOut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13/03/1442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23EB1F-1F5C-4166-A29C-1E1517B30668}" type="slidenum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2606597"/>
      </p:ext>
    </p:extLst>
  </p:cSld>
  <p:clrMapOvr>
    <a:masterClrMapping/>
  </p:clrMapOvr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LY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934A1-1515-482B-BA64-63862E013A32}" type="datetimeFigureOut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13/03/1442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23EB1F-1F5C-4166-A29C-1E1517B30668}" type="slidenum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419527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LY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LY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LY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934A1-1515-482B-BA64-63862E013A32}" type="datetimeFigureOut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13/03/1442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23EB1F-1F5C-4166-A29C-1E1517B30668}" type="slidenum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7360082"/>
      </p:ext>
    </p:extLst>
  </p:cSld>
  <p:clrMapOvr>
    <a:masterClrMapping/>
  </p:clrMapOvr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934A1-1515-482B-BA64-63862E013A32}" type="datetimeFigureOut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13/03/1442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23EB1F-1F5C-4166-A29C-1E1517B30668}" type="slidenum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5971392"/>
      </p:ext>
    </p:extLst>
  </p:cSld>
  <p:clrMapOvr>
    <a:masterClrMapping/>
  </p:clrMapOvr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LY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LY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934A1-1515-482B-BA64-63862E013A32}" type="datetimeFigureOut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13/03/1442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23EB1F-1F5C-4166-A29C-1E1517B30668}" type="slidenum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2083771"/>
      </p:ext>
    </p:extLst>
  </p:cSld>
  <p:clrMapOvr>
    <a:masterClrMapping/>
  </p:clrMapOvr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LY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LY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934A1-1515-482B-BA64-63862E013A32}" type="datetimeFigureOut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13/03/1442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23EB1F-1F5C-4166-A29C-1E1517B30668}" type="slidenum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2264527"/>
      </p:ext>
    </p:extLst>
  </p:cSld>
  <p:clrMapOvr>
    <a:masterClrMapping/>
  </p:clrMapOvr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LY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LY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934A1-1515-482B-BA64-63862E013A32}" type="datetimeFigureOut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13/03/1442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23EB1F-1F5C-4166-A29C-1E1517B30668}" type="slidenum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480316"/>
      </p:ext>
    </p:extLst>
  </p:cSld>
  <p:clrMapOvr>
    <a:masterClrMapping/>
  </p:clrMapOvr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LY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LY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934A1-1515-482B-BA64-63862E013A32}" type="datetimeFigureOut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13/03/1442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23EB1F-1F5C-4166-A29C-1E1517B30668}" type="slidenum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7300840"/>
      </p:ext>
    </p:extLst>
  </p:cSld>
  <p:clrMapOvr>
    <a:masterClrMapping/>
  </p:clrMapOvr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LY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LY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934A1-1515-482B-BA64-63862E013A32}" type="datetimeFigureOut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13/03/1442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23EB1F-1F5C-4166-A29C-1E1517B30668}" type="slidenum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1551887"/>
      </p:ext>
    </p:extLst>
  </p:cSld>
  <p:clrMapOvr>
    <a:masterClrMapping/>
  </p:clrMapOvr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LY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LY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934A1-1515-482B-BA64-63862E013A32}" type="datetimeFigureOut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13/03/1442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23EB1F-1F5C-4166-A29C-1E1517B30668}" type="slidenum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6901635"/>
      </p:ext>
    </p:extLst>
  </p:cSld>
  <p:clrMapOvr>
    <a:masterClrMapping/>
  </p:clrMapOvr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LY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934A1-1515-482B-BA64-63862E013A32}" type="datetimeFigureOut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13/03/1442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23EB1F-1F5C-4166-A29C-1E1517B30668}" type="slidenum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8936884"/>
      </p:ext>
    </p:extLst>
  </p:cSld>
  <p:clrMapOvr>
    <a:masterClrMapping/>
  </p:clrMapOvr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LY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LY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LY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934A1-1515-482B-BA64-63862E013A32}" type="datetimeFigureOut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13/03/1442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23EB1F-1F5C-4166-A29C-1E1517B30668}" type="slidenum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9056394"/>
      </p:ext>
    </p:extLst>
  </p:cSld>
  <p:clrMapOvr>
    <a:masterClrMapping/>
  </p:clrMapOvr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LY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LY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LY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934A1-1515-482B-BA64-63862E013A32}" type="datetimeFigureOut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13/03/1442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23EB1F-1F5C-4166-A29C-1E1517B30668}" type="slidenum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263097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LY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LY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LY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934A1-1515-482B-BA64-63862E013A32}" type="datetimeFigureOut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13/03/1442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23EB1F-1F5C-4166-A29C-1E1517B30668}" type="slidenum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6301122"/>
      </p:ext>
    </p:extLst>
  </p:cSld>
  <p:clrMapOvr>
    <a:masterClrMapping/>
  </p:clrMapOvr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LY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934A1-1515-482B-BA64-63862E013A32}" type="datetimeFigureOut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13/03/1442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23EB1F-1F5C-4166-A29C-1E1517B30668}" type="slidenum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834827"/>
      </p:ext>
    </p:extLst>
  </p:cSld>
  <p:clrMapOvr>
    <a:masterClrMapping/>
  </p:clrMapOvr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934A1-1515-482B-BA64-63862E013A32}" type="datetimeFigureOut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13/03/1442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23EB1F-1F5C-4166-A29C-1E1517B30668}" type="slidenum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6781723"/>
      </p:ext>
    </p:extLst>
  </p:cSld>
  <p:clrMapOvr>
    <a:masterClrMapping/>
  </p:clrMapOvr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LY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LY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934A1-1515-482B-BA64-63862E013A32}" type="datetimeFigureOut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13/03/1442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23EB1F-1F5C-4166-A29C-1E1517B30668}" type="slidenum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5652864"/>
      </p:ext>
    </p:extLst>
  </p:cSld>
  <p:clrMapOvr>
    <a:masterClrMapping/>
  </p:clrMapOvr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LY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LY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934A1-1515-482B-BA64-63862E013A32}" type="datetimeFigureOut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13/03/1442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23EB1F-1F5C-4166-A29C-1E1517B30668}" type="slidenum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5605752"/>
      </p:ext>
    </p:extLst>
  </p:cSld>
  <p:clrMapOvr>
    <a:masterClrMapping/>
  </p:clrMapOvr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LY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LY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934A1-1515-482B-BA64-63862E013A32}" type="datetimeFigureOut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13/03/1442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23EB1F-1F5C-4166-A29C-1E1517B30668}" type="slidenum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7179170"/>
      </p:ext>
    </p:extLst>
  </p:cSld>
  <p:clrMapOvr>
    <a:masterClrMapping/>
  </p:clrMapOvr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LY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LY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934A1-1515-482B-BA64-63862E013A32}" type="datetimeFigureOut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13/03/1442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23EB1F-1F5C-4166-A29C-1E1517B30668}" type="slidenum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4972789"/>
      </p:ext>
    </p:extLst>
  </p:cSld>
  <p:clrMapOvr>
    <a:masterClrMapping/>
  </p:clrMapOvr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LY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LY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934A1-1515-482B-BA64-63862E013A32}" type="datetimeFigureOut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13/03/1442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23EB1F-1F5C-4166-A29C-1E1517B30668}" type="slidenum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0135423"/>
      </p:ext>
    </p:extLst>
  </p:cSld>
  <p:clrMapOvr>
    <a:masterClrMapping/>
  </p:clrMapOvr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LY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LY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934A1-1515-482B-BA64-63862E013A32}" type="datetimeFigureOut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13/03/1442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23EB1F-1F5C-4166-A29C-1E1517B30668}" type="slidenum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4239033"/>
      </p:ext>
    </p:extLst>
  </p:cSld>
  <p:clrMapOvr>
    <a:masterClrMapping/>
  </p:clrMapOvr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LY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934A1-1515-482B-BA64-63862E013A32}" type="datetimeFigureOut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13/03/1442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23EB1F-1F5C-4166-A29C-1E1517B30668}" type="slidenum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2228068"/>
      </p:ext>
    </p:extLst>
  </p:cSld>
  <p:clrMapOvr>
    <a:masterClrMapping/>
  </p:clrMapOvr>
</p:sldLayout>
</file>

<file path=ppt/slideLayouts/slideLayout16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LY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LY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LY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934A1-1515-482B-BA64-63862E013A32}" type="datetimeFigureOut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13/03/1442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23EB1F-1F5C-4166-A29C-1E1517B30668}" type="slidenum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929106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LY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934A1-1515-482B-BA64-63862E013A32}" type="datetimeFigureOut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13/03/1442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23EB1F-1F5C-4166-A29C-1E1517B30668}" type="slidenum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7322706"/>
      </p:ext>
    </p:extLst>
  </p:cSld>
  <p:clrMapOvr>
    <a:masterClrMapping/>
  </p:clrMapOvr>
</p:sldLayout>
</file>

<file path=ppt/slideLayouts/slideLayout17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LY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LY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LY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934A1-1515-482B-BA64-63862E013A32}" type="datetimeFigureOut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13/03/1442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23EB1F-1F5C-4166-A29C-1E1517B30668}" type="slidenum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5197224"/>
      </p:ext>
    </p:extLst>
  </p:cSld>
  <p:clrMapOvr>
    <a:masterClrMapping/>
  </p:clrMapOvr>
</p:sldLayout>
</file>

<file path=ppt/slideLayouts/slideLayout17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LY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934A1-1515-482B-BA64-63862E013A32}" type="datetimeFigureOut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13/03/1442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23EB1F-1F5C-4166-A29C-1E1517B30668}" type="slidenum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4318807"/>
      </p:ext>
    </p:extLst>
  </p:cSld>
  <p:clrMapOvr>
    <a:masterClrMapping/>
  </p:clrMapOvr>
</p:sldLayout>
</file>

<file path=ppt/slideLayouts/slideLayout17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934A1-1515-482B-BA64-63862E013A32}" type="datetimeFigureOut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13/03/1442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23EB1F-1F5C-4166-A29C-1E1517B30668}" type="slidenum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4164124"/>
      </p:ext>
    </p:extLst>
  </p:cSld>
  <p:clrMapOvr>
    <a:masterClrMapping/>
  </p:clrMapOvr>
</p:sldLayout>
</file>

<file path=ppt/slideLayouts/slideLayout17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LY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LY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934A1-1515-482B-BA64-63862E013A32}" type="datetimeFigureOut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13/03/1442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23EB1F-1F5C-4166-A29C-1E1517B30668}" type="slidenum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3101749"/>
      </p:ext>
    </p:extLst>
  </p:cSld>
  <p:clrMapOvr>
    <a:masterClrMapping/>
  </p:clrMapOvr>
</p:sldLayout>
</file>

<file path=ppt/slideLayouts/slideLayout17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LY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LY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934A1-1515-482B-BA64-63862E013A32}" type="datetimeFigureOut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13/03/1442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23EB1F-1F5C-4166-A29C-1E1517B30668}" type="slidenum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0816345"/>
      </p:ext>
    </p:extLst>
  </p:cSld>
  <p:clrMapOvr>
    <a:masterClrMapping/>
  </p:clrMapOvr>
</p:sldLayout>
</file>

<file path=ppt/slideLayouts/slideLayout17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LY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LY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934A1-1515-482B-BA64-63862E013A32}" type="datetimeFigureOut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13/03/1442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23EB1F-1F5C-4166-A29C-1E1517B30668}" type="slidenum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5280587"/>
      </p:ext>
    </p:extLst>
  </p:cSld>
  <p:clrMapOvr>
    <a:masterClrMapping/>
  </p:clrMapOvr>
</p:sldLayout>
</file>

<file path=ppt/slideLayouts/slideLayout1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LY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LY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934A1-1515-482B-BA64-63862E013A32}" type="datetimeFigureOut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13/03/1442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23EB1F-1F5C-4166-A29C-1E1517B30668}" type="slidenum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8420253"/>
      </p:ext>
    </p:extLst>
  </p:cSld>
  <p:clrMapOvr>
    <a:masterClrMapping/>
  </p:clrMapOvr>
</p:sldLayout>
</file>

<file path=ppt/slideLayouts/slideLayout17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LY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LY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934A1-1515-482B-BA64-63862E013A32}" type="datetimeFigureOut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13/03/1442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23EB1F-1F5C-4166-A29C-1E1517B30668}" type="slidenum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8847853"/>
      </p:ext>
    </p:extLst>
  </p:cSld>
  <p:clrMapOvr>
    <a:masterClrMapping/>
  </p:clrMapOvr>
</p:sldLayout>
</file>

<file path=ppt/slideLayouts/slideLayout17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LY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LY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934A1-1515-482B-BA64-63862E013A32}" type="datetimeFigureOut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13/03/1442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23EB1F-1F5C-4166-A29C-1E1517B30668}" type="slidenum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6182645"/>
      </p:ext>
    </p:extLst>
  </p:cSld>
  <p:clrMapOvr>
    <a:masterClrMapping/>
  </p:clrMapOvr>
</p:sldLayout>
</file>

<file path=ppt/slideLayouts/slideLayout17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LY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934A1-1515-482B-BA64-63862E013A32}" type="datetimeFigureOut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13/03/1442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23EB1F-1F5C-4166-A29C-1E1517B30668}" type="slidenum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4821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934A1-1515-482B-BA64-63862E013A32}" type="datetimeFigureOut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13/03/1442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23EB1F-1F5C-4166-A29C-1E1517B30668}" type="slidenum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5524537"/>
      </p:ext>
    </p:extLst>
  </p:cSld>
  <p:clrMapOvr>
    <a:masterClrMapping/>
  </p:clrMapOvr>
</p:sldLayout>
</file>

<file path=ppt/slideLayouts/slideLayout18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LY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LY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LY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934A1-1515-482B-BA64-63862E013A32}" type="datetimeFigureOut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13/03/1442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23EB1F-1F5C-4166-A29C-1E1517B30668}" type="slidenum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0193948"/>
      </p:ext>
    </p:extLst>
  </p:cSld>
  <p:clrMapOvr>
    <a:masterClrMapping/>
  </p:clrMapOvr>
</p:sldLayout>
</file>

<file path=ppt/slideLayouts/slideLayout18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LY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LY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LY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934A1-1515-482B-BA64-63862E013A32}" type="datetimeFigureOut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13/03/1442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23EB1F-1F5C-4166-A29C-1E1517B30668}" type="slidenum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8667734"/>
      </p:ext>
    </p:extLst>
  </p:cSld>
  <p:clrMapOvr>
    <a:masterClrMapping/>
  </p:clrMapOvr>
</p:sldLayout>
</file>

<file path=ppt/slideLayouts/slideLayout18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LY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934A1-1515-482B-BA64-63862E013A32}" type="datetimeFigureOut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13/03/1442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23EB1F-1F5C-4166-A29C-1E1517B30668}" type="slidenum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6269111"/>
      </p:ext>
    </p:extLst>
  </p:cSld>
  <p:clrMapOvr>
    <a:masterClrMapping/>
  </p:clrMapOvr>
</p:sldLayout>
</file>

<file path=ppt/slideLayouts/slideLayout18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934A1-1515-482B-BA64-63862E013A32}" type="datetimeFigureOut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13/03/1442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23EB1F-1F5C-4166-A29C-1E1517B30668}" type="slidenum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4126019"/>
      </p:ext>
    </p:extLst>
  </p:cSld>
  <p:clrMapOvr>
    <a:masterClrMapping/>
  </p:clrMapOvr>
</p:sldLayout>
</file>

<file path=ppt/slideLayouts/slideLayout18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LY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LY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934A1-1515-482B-BA64-63862E013A32}" type="datetimeFigureOut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13/03/1442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23EB1F-1F5C-4166-A29C-1E1517B30668}" type="slidenum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6937214"/>
      </p:ext>
    </p:extLst>
  </p:cSld>
  <p:clrMapOvr>
    <a:masterClrMapping/>
  </p:clrMapOvr>
</p:sldLayout>
</file>

<file path=ppt/slideLayouts/slideLayout18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LY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LY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934A1-1515-482B-BA64-63862E013A32}" type="datetimeFigureOut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13/03/1442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23EB1F-1F5C-4166-A29C-1E1517B30668}" type="slidenum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177396"/>
      </p:ext>
    </p:extLst>
  </p:cSld>
  <p:clrMapOvr>
    <a:masterClrMapping/>
  </p:clrMapOvr>
</p:sldLayout>
</file>

<file path=ppt/slideLayouts/slideLayout18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LY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LY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934A1-1515-482B-BA64-63862E013A32}" type="datetimeFigureOut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13/03/1442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23EB1F-1F5C-4166-A29C-1E1517B30668}" type="slidenum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5976070"/>
      </p:ext>
    </p:extLst>
  </p:cSld>
  <p:clrMapOvr>
    <a:masterClrMapping/>
  </p:clrMapOvr>
</p:sldLayout>
</file>

<file path=ppt/slideLayouts/slideLayout1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LY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LY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934A1-1515-482B-BA64-63862E013A32}" type="datetimeFigureOut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13/03/1442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23EB1F-1F5C-4166-A29C-1E1517B30668}" type="slidenum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3740772"/>
      </p:ext>
    </p:extLst>
  </p:cSld>
  <p:clrMapOvr>
    <a:masterClrMapping/>
  </p:clrMapOvr>
</p:sldLayout>
</file>

<file path=ppt/slideLayouts/slideLayout18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LY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LY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934A1-1515-482B-BA64-63862E013A32}" type="datetimeFigureOut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13/03/1442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23EB1F-1F5C-4166-A29C-1E1517B30668}" type="slidenum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5547760"/>
      </p:ext>
    </p:extLst>
  </p:cSld>
  <p:clrMapOvr>
    <a:masterClrMapping/>
  </p:clrMapOvr>
</p:sldLayout>
</file>

<file path=ppt/slideLayouts/slideLayout18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LY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LY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934A1-1515-482B-BA64-63862E013A32}" type="datetimeFigureOut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13/03/1442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23EB1F-1F5C-4166-A29C-1E1517B30668}" type="slidenum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501016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LY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LY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934A1-1515-482B-BA64-63862E013A32}" type="datetimeFigureOut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13/03/1442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23EB1F-1F5C-4166-A29C-1E1517B30668}" type="slidenum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3160418"/>
      </p:ext>
    </p:extLst>
  </p:cSld>
  <p:clrMapOvr>
    <a:masterClrMapping/>
  </p:clrMapOvr>
</p:sldLayout>
</file>

<file path=ppt/slideLayouts/slideLayout19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LY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934A1-1515-482B-BA64-63862E013A32}" type="datetimeFigureOut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13/03/1442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23EB1F-1F5C-4166-A29C-1E1517B30668}" type="slidenum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2251465"/>
      </p:ext>
    </p:extLst>
  </p:cSld>
  <p:clrMapOvr>
    <a:masterClrMapping/>
  </p:clrMapOvr>
</p:sldLayout>
</file>

<file path=ppt/slideLayouts/slideLayout19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LY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LY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LY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934A1-1515-482B-BA64-63862E013A32}" type="datetimeFigureOut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13/03/1442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23EB1F-1F5C-4166-A29C-1E1517B30668}" type="slidenum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773547"/>
      </p:ext>
    </p:extLst>
  </p:cSld>
  <p:clrMapOvr>
    <a:masterClrMapping/>
  </p:clrMapOvr>
</p:sldLayout>
</file>

<file path=ppt/slideLayouts/slideLayout19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LY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LY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LY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934A1-1515-482B-BA64-63862E013A32}" type="datetimeFigureOut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13/03/1442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23EB1F-1F5C-4166-A29C-1E1517B30668}" type="slidenum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1402475"/>
      </p:ext>
    </p:extLst>
  </p:cSld>
  <p:clrMapOvr>
    <a:masterClrMapping/>
  </p:clrMapOvr>
</p:sldLayout>
</file>

<file path=ppt/slideLayouts/slideLayout19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LY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934A1-1515-482B-BA64-63862E013A32}" type="datetimeFigureOut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13/03/1442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23EB1F-1F5C-4166-A29C-1E1517B30668}" type="slidenum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7024120"/>
      </p:ext>
    </p:extLst>
  </p:cSld>
  <p:clrMapOvr>
    <a:masterClrMapping/>
  </p:clrMapOvr>
</p:sldLayout>
</file>

<file path=ppt/slideLayouts/slideLayout19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934A1-1515-482B-BA64-63862E013A32}" type="datetimeFigureOut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13/03/1442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23EB1F-1F5C-4166-A29C-1E1517B30668}" type="slidenum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8204776"/>
      </p:ext>
    </p:extLst>
  </p:cSld>
  <p:clrMapOvr>
    <a:masterClrMapping/>
  </p:clrMapOvr>
</p:sldLayout>
</file>

<file path=ppt/slideLayouts/slideLayout19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LY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LY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934A1-1515-482B-BA64-63862E013A32}" type="datetimeFigureOut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13/03/1442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23EB1F-1F5C-4166-A29C-1E1517B30668}" type="slidenum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9494546"/>
      </p:ext>
    </p:extLst>
  </p:cSld>
  <p:clrMapOvr>
    <a:masterClrMapping/>
  </p:clrMapOvr>
</p:sldLayout>
</file>

<file path=ppt/slideLayouts/slideLayout19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LY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LY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934A1-1515-482B-BA64-63862E013A32}" type="datetimeFigureOut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13/03/1442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23EB1F-1F5C-4166-A29C-1E1517B30668}" type="slidenum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3907449"/>
      </p:ext>
    </p:extLst>
  </p:cSld>
  <p:clrMapOvr>
    <a:masterClrMapping/>
  </p:clrMapOvr>
</p:sldLayout>
</file>

<file path=ppt/slideLayouts/slideLayout19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LY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LY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934A1-1515-482B-BA64-63862E013A32}" type="datetimeFigureOut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13/03/1442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23EB1F-1F5C-4166-A29C-1E1517B30668}" type="slidenum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9530074"/>
      </p:ext>
    </p:extLst>
  </p:cSld>
  <p:clrMapOvr>
    <a:masterClrMapping/>
  </p:clrMapOvr>
</p:sldLayout>
</file>

<file path=ppt/slideLayouts/slideLayout1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LY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LY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934A1-1515-482B-BA64-63862E013A32}" type="datetimeFigureOut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13/03/1442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23EB1F-1F5C-4166-A29C-1E1517B30668}" type="slidenum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6948790"/>
      </p:ext>
    </p:extLst>
  </p:cSld>
  <p:clrMapOvr>
    <a:masterClrMapping/>
  </p:clrMapOvr>
</p:sldLayout>
</file>

<file path=ppt/slideLayouts/slideLayout19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LY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LY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934A1-1515-482B-BA64-63862E013A32}" type="datetimeFigureOut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13/03/1442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23EB1F-1F5C-4166-A29C-1E1517B30668}" type="slidenum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86997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LY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LY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934A1-1515-482B-BA64-63862E013A32}" type="datetimeFigureOut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13/03/1442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23EB1F-1F5C-4166-A29C-1E1517B30668}" type="slidenum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446036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LY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LY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934A1-1515-482B-BA64-63862E013A32}" type="datetimeFigureOut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13/03/1442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23EB1F-1F5C-4166-A29C-1E1517B30668}" type="slidenum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6921683"/>
      </p:ext>
    </p:extLst>
  </p:cSld>
  <p:clrMapOvr>
    <a:masterClrMapping/>
  </p:clrMapOvr>
</p:sldLayout>
</file>

<file path=ppt/slideLayouts/slideLayout20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LY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LY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934A1-1515-482B-BA64-63862E013A32}" type="datetimeFigureOut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13/03/1442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23EB1F-1F5C-4166-A29C-1E1517B30668}" type="slidenum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1257331"/>
      </p:ext>
    </p:extLst>
  </p:cSld>
  <p:clrMapOvr>
    <a:masterClrMapping/>
  </p:clrMapOvr>
</p:sldLayout>
</file>

<file path=ppt/slideLayouts/slideLayout20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LY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934A1-1515-482B-BA64-63862E013A32}" type="datetimeFigureOut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13/03/1442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23EB1F-1F5C-4166-A29C-1E1517B30668}" type="slidenum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5482365"/>
      </p:ext>
    </p:extLst>
  </p:cSld>
  <p:clrMapOvr>
    <a:masterClrMapping/>
  </p:clrMapOvr>
</p:sldLayout>
</file>

<file path=ppt/slideLayouts/slideLayout20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LY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LY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LY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934A1-1515-482B-BA64-63862E013A32}" type="datetimeFigureOut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13/03/1442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23EB1F-1F5C-4166-A29C-1E1517B30668}" type="slidenum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0328420"/>
      </p:ext>
    </p:extLst>
  </p:cSld>
  <p:clrMapOvr>
    <a:masterClrMapping/>
  </p:clrMapOvr>
</p:sldLayout>
</file>

<file path=ppt/slideLayouts/slideLayout20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LY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LY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LY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934A1-1515-482B-BA64-63862E013A32}" type="datetimeFigureOut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13/03/1442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23EB1F-1F5C-4166-A29C-1E1517B30668}" type="slidenum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3687466"/>
      </p:ext>
    </p:extLst>
  </p:cSld>
  <p:clrMapOvr>
    <a:masterClrMapping/>
  </p:clrMapOvr>
</p:sldLayout>
</file>

<file path=ppt/slideLayouts/slideLayout20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LY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934A1-1515-482B-BA64-63862E013A32}" type="datetimeFigureOut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13/03/1442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23EB1F-1F5C-4166-A29C-1E1517B30668}" type="slidenum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0668546"/>
      </p:ext>
    </p:extLst>
  </p:cSld>
  <p:clrMapOvr>
    <a:masterClrMapping/>
  </p:clrMapOvr>
</p:sldLayout>
</file>

<file path=ppt/slideLayouts/slideLayout20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934A1-1515-482B-BA64-63862E013A32}" type="datetimeFigureOut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13/03/1442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23EB1F-1F5C-4166-A29C-1E1517B30668}" type="slidenum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88723"/>
      </p:ext>
    </p:extLst>
  </p:cSld>
  <p:clrMapOvr>
    <a:masterClrMapping/>
  </p:clrMapOvr>
</p:sldLayout>
</file>

<file path=ppt/slideLayouts/slideLayout20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LY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LY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934A1-1515-482B-BA64-63862E013A32}" type="datetimeFigureOut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13/03/1442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23EB1F-1F5C-4166-A29C-1E1517B30668}" type="slidenum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9521619"/>
      </p:ext>
    </p:extLst>
  </p:cSld>
  <p:clrMapOvr>
    <a:masterClrMapping/>
  </p:clrMapOvr>
</p:sldLayout>
</file>

<file path=ppt/slideLayouts/slideLayout20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LY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LY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934A1-1515-482B-BA64-63862E013A32}" type="datetimeFigureOut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13/03/1442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23EB1F-1F5C-4166-A29C-1E1517B30668}" type="slidenum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7446708"/>
      </p:ext>
    </p:extLst>
  </p:cSld>
  <p:clrMapOvr>
    <a:masterClrMapping/>
  </p:clrMapOvr>
</p:sldLayout>
</file>

<file path=ppt/slideLayouts/slideLayout20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LY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LY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934A1-1515-482B-BA64-63862E013A32}" type="datetimeFigureOut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13/03/1442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23EB1F-1F5C-4166-A29C-1E1517B30668}" type="slidenum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7968852"/>
      </p:ext>
    </p:extLst>
  </p:cSld>
  <p:clrMapOvr>
    <a:masterClrMapping/>
  </p:clrMapOvr>
</p:sldLayout>
</file>

<file path=ppt/slideLayouts/slideLayout20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LY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LY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934A1-1515-482B-BA64-63862E013A32}" type="datetimeFigureOut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13/03/1442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23EB1F-1F5C-4166-A29C-1E1517B30668}" type="slidenum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12533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LY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LY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934A1-1515-482B-BA64-63862E013A32}" type="datetimeFigureOut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13/03/1442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23EB1F-1F5C-4166-A29C-1E1517B30668}" type="slidenum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5423576"/>
      </p:ext>
    </p:extLst>
  </p:cSld>
  <p:clrMapOvr>
    <a:masterClrMapping/>
  </p:clrMapOvr>
</p:sldLayout>
</file>

<file path=ppt/slideLayouts/slideLayout2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LY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LY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934A1-1515-482B-BA64-63862E013A32}" type="datetimeFigureOut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13/03/1442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23EB1F-1F5C-4166-A29C-1E1517B30668}" type="slidenum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9007435"/>
      </p:ext>
    </p:extLst>
  </p:cSld>
  <p:clrMapOvr>
    <a:masterClrMapping/>
  </p:clrMapOvr>
</p:sldLayout>
</file>

<file path=ppt/slideLayouts/slideLayout2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LY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LY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934A1-1515-482B-BA64-63862E013A32}" type="datetimeFigureOut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13/03/1442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23EB1F-1F5C-4166-A29C-1E1517B30668}" type="slidenum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3355329"/>
      </p:ext>
    </p:extLst>
  </p:cSld>
  <p:clrMapOvr>
    <a:masterClrMapping/>
  </p:clrMapOvr>
</p:sldLayout>
</file>

<file path=ppt/slideLayouts/slideLayout2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LY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934A1-1515-482B-BA64-63862E013A32}" type="datetimeFigureOut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13/03/1442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23EB1F-1F5C-4166-A29C-1E1517B30668}" type="slidenum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710944"/>
      </p:ext>
    </p:extLst>
  </p:cSld>
  <p:clrMapOvr>
    <a:masterClrMapping/>
  </p:clrMapOvr>
</p:sldLayout>
</file>

<file path=ppt/slideLayouts/slideLayout2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LY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LY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LY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934A1-1515-482B-BA64-63862E013A32}" type="datetimeFigureOut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13/03/1442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23EB1F-1F5C-4166-A29C-1E1517B30668}" type="slidenum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4380920"/>
      </p:ext>
    </p:extLst>
  </p:cSld>
  <p:clrMapOvr>
    <a:masterClrMapping/>
  </p:clrMapOvr>
</p:sldLayout>
</file>

<file path=ppt/slideLayouts/slideLayout21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LY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LY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LY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934A1-1515-482B-BA64-63862E013A32}" type="datetimeFigureOut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13/03/1442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23EB1F-1F5C-4166-A29C-1E1517B30668}" type="slidenum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2566040"/>
      </p:ext>
    </p:extLst>
  </p:cSld>
  <p:clrMapOvr>
    <a:masterClrMapping/>
  </p:clrMapOvr>
</p:sldLayout>
</file>

<file path=ppt/slideLayouts/slideLayout2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LY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934A1-1515-482B-BA64-63862E013A32}" type="datetimeFigureOut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13/03/1442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23EB1F-1F5C-4166-A29C-1E1517B30668}" type="slidenum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3149686"/>
      </p:ext>
    </p:extLst>
  </p:cSld>
  <p:clrMapOvr>
    <a:masterClrMapping/>
  </p:clrMapOvr>
</p:sldLayout>
</file>

<file path=ppt/slideLayouts/slideLayout2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934A1-1515-482B-BA64-63862E013A32}" type="datetimeFigureOut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13/03/1442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23EB1F-1F5C-4166-A29C-1E1517B30668}" type="slidenum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4411259"/>
      </p:ext>
    </p:extLst>
  </p:cSld>
  <p:clrMapOvr>
    <a:masterClrMapping/>
  </p:clrMapOvr>
</p:sldLayout>
</file>

<file path=ppt/slideLayouts/slideLayout21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LY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LY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934A1-1515-482B-BA64-63862E013A32}" type="datetimeFigureOut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13/03/1442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23EB1F-1F5C-4166-A29C-1E1517B30668}" type="slidenum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0493362"/>
      </p:ext>
    </p:extLst>
  </p:cSld>
  <p:clrMapOvr>
    <a:masterClrMapping/>
  </p:clrMapOvr>
</p:sldLayout>
</file>

<file path=ppt/slideLayouts/slideLayout2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LY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LY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934A1-1515-482B-BA64-63862E013A32}" type="datetimeFigureOut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13/03/1442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23EB1F-1F5C-4166-A29C-1E1517B30668}" type="slidenum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916179"/>
      </p:ext>
    </p:extLst>
  </p:cSld>
  <p:clrMapOvr>
    <a:masterClrMapping/>
  </p:clrMapOvr>
</p:sldLayout>
</file>

<file path=ppt/slideLayouts/slideLayout2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LY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LY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934A1-1515-482B-BA64-63862E013A32}" type="datetimeFigureOut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13/03/1442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23EB1F-1F5C-4166-A29C-1E1517B30668}" type="slidenum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966129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LY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LY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934A1-1515-482B-BA64-63862E013A32}" type="datetimeFigureOut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13/03/1442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23EB1F-1F5C-4166-A29C-1E1517B30668}" type="slidenum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2672230"/>
      </p:ext>
    </p:extLst>
  </p:cSld>
  <p:clrMapOvr>
    <a:masterClrMapping/>
  </p:clrMapOvr>
</p:sldLayout>
</file>

<file path=ppt/slideLayouts/slideLayout2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LY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LY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934A1-1515-482B-BA64-63862E013A32}" type="datetimeFigureOut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13/03/1442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23EB1F-1F5C-4166-A29C-1E1517B30668}" type="slidenum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510406"/>
      </p:ext>
    </p:extLst>
  </p:cSld>
  <p:clrMapOvr>
    <a:masterClrMapping/>
  </p:clrMapOvr>
</p:sldLayout>
</file>

<file path=ppt/slideLayouts/slideLayout2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LY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LY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934A1-1515-482B-BA64-63862E013A32}" type="datetimeFigureOut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13/03/1442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23EB1F-1F5C-4166-A29C-1E1517B30668}" type="slidenum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4415959"/>
      </p:ext>
    </p:extLst>
  </p:cSld>
  <p:clrMapOvr>
    <a:masterClrMapping/>
  </p:clrMapOvr>
</p:sldLayout>
</file>

<file path=ppt/slideLayouts/slideLayout2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LY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LY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934A1-1515-482B-BA64-63862E013A32}" type="datetimeFigureOut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13/03/1442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23EB1F-1F5C-4166-A29C-1E1517B30668}" type="slidenum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0553519"/>
      </p:ext>
    </p:extLst>
  </p:cSld>
  <p:clrMapOvr>
    <a:masterClrMapping/>
  </p:clrMapOvr>
</p:sldLayout>
</file>

<file path=ppt/slideLayouts/slideLayout22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LY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934A1-1515-482B-BA64-63862E013A32}" type="datetimeFigureOut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13/03/1442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23EB1F-1F5C-4166-A29C-1E1517B30668}" type="slidenum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2762635"/>
      </p:ext>
    </p:extLst>
  </p:cSld>
  <p:clrMapOvr>
    <a:masterClrMapping/>
  </p:clrMapOvr>
</p:sldLayout>
</file>

<file path=ppt/slideLayouts/slideLayout22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LY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LY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LY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934A1-1515-482B-BA64-63862E013A32}" type="datetimeFigureOut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13/03/1442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23EB1F-1F5C-4166-A29C-1E1517B30668}" type="slidenum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9672367"/>
      </p:ext>
    </p:extLst>
  </p:cSld>
  <p:clrMapOvr>
    <a:masterClrMapping/>
  </p:clrMapOvr>
</p:sldLayout>
</file>

<file path=ppt/slideLayouts/slideLayout22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LY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LY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LY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934A1-1515-482B-BA64-63862E013A32}" type="datetimeFigureOut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13/03/1442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23EB1F-1F5C-4166-A29C-1E1517B30668}" type="slidenum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4772845"/>
      </p:ext>
    </p:extLst>
  </p:cSld>
  <p:clrMapOvr>
    <a:masterClrMapping/>
  </p:clrMapOvr>
</p:sldLayout>
</file>

<file path=ppt/slideLayouts/slideLayout2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LY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934A1-1515-482B-BA64-63862E013A32}" type="datetimeFigureOut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13/03/1442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23EB1F-1F5C-4166-A29C-1E1517B30668}" type="slidenum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412629"/>
      </p:ext>
    </p:extLst>
  </p:cSld>
  <p:clrMapOvr>
    <a:masterClrMapping/>
  </p:clrMapOvr>
</p:sldLayout>
</file>

<file path=ppt/slideLayouts/slideLayout22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934A1-1515-482B-BA64-63862E013A32}" type="datetimeFigureOut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13/03/1442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23EB1F-1F5C-4166-A29C-1E1517B30668}" type="slidenum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4029579"/>
      </p:ext>
    </p:extLst>
  </p:cSld>
  <p:clrMapOvr>
    <a:masterClrMapping/>
  </p:clrMapOvr>
</p:sldLayout>
</file>

<file path=ppt/slideLayouts/slideLayout22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LY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LY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934A1-1515-482B-BA64-63862E013A32}" type="datetimeFigureOut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13/03/1442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23EB1F-1F5C-4166-A29C-1E1517B30668}" type="slidenum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9858117"/>
      </p:ext>
    </p:extLst>
  </p:cSld>
  <p:clrMapOvr>
    <a:masterClrMapping/>
  </p:clrMapOvr>
</p:sldLayout>
</file>

<file path=ppt/slideLayouts/slideLayout22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LY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LY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934A1-1515-482B-BA64-63862E013A32}" type="datetimeFigureOut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13/03/1442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23EB1F-1F5C-4166-A29C-1E1517B30668}" type="slidenum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88245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LY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LY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934A1-1515-482B-BA64-63862E013A32}" type="datetimeFigureOut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13/03/1442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23EB1F-1F5C-4166-A29C-1E1517B30668}" type="slidenum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6549590"/>
      </p:ext>
    </p:extLst>
  </p:cSld>
  <p:clrMapOvr>
    <a:masterClrMapping/>
  </p:clrMapOvr>
</p:sldLayout>
</file>

<file path=ppt/slideLayouts/slideLayout2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LY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LY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934A1-1515-482B-BA64-63862E013A32}" type="datetimeFigureOut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13/03/1442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23EB1F-1F5C-4166-A29C-1E1517B30668}" type="slidenum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1715349"/>
      </p:ext>
    </p:extLst>
  </p:cSld>
  <p:clrMapOvr>
    <a:masterClrMapping/>
  </p:clrMapOvr>
</p:sldLayout>
</file>

<file path=ppt/slideLayouts/slideLayout2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LY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LY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934A1-1515-482B-BA64-63862E013A32}" type="datetimeFigureOut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13/03/1442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23EB1F-1F5C-4166-A29C-1E1517B30668}" type="slidenum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1880940"/>
      </p:ext>
    </p:extLst>
  </p:cSld>
  <p:clrMapOvr>
    <a:masterClrMapping/>
  </p:clrMapOvr>
</p:sldLayout>
</file>

<file path=ppt/slideLayouts/slideLayout2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LY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LY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934A1-1515-482B-BA64-63862E013A32}" type="datetimeFigureOut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13/03/1442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23EB1F-1F5C-4166-A29C-1E1517B30668}" type="slidenum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5935855"/>
      </p:ext>
    </p:extLst>
  </p:cSld>
  <p:clrMapOvr>
    <a:masterClrMapping/>
  </p:clrMapOvr>
</p:sldLayout>
</file>

<file path=ppt/slideLayouts/slideLayout23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LY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LY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934A1-1515-482B-BA64-63862E013A32}" type="datetimeFigureOut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13/03/1442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23EB1F-1F5C-4166-A29C-1E1517B30668}" type="slidenum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7781414"/>
      </p:ext>
    </p:extLst>
  </p:cSld>
  <p:clrMapOvr>
    <a:masterClrMapping/>
  </p:clrMapOvr>
</p:sldLayout>
</file>

<file path=ppt/slideLayouts/slideLayout23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LY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934A1-1515-482B-BA64-63862E013A32}" type="datetimeFigureOut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13/03/1442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23EB1F-1F5C-4166-A29C-1E1517B30668}" type="slidenum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2236100"/>
      </p:ext>
    </p:extLst>
  </p:cSld>
  <p:clrMapOvr>
    <a:masterClrMapping/>
  </p:clrMapOvr>
</p:sldLayout>
</file>

<file path=ppt/slideLayouts/slideLayout23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LY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LY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LY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934A1-1515-482B-BA64-63862E013A32}" type="datetimeFigureOut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13/03/1442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23EB1F-1F5C-4166-A29C-1E1517B30668}" type="slidenum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6588216"/>
      </p:ext>
    </p:extLst>
  </p:cSld>
  <p:clrMapOvr>
    <a:masterClrMapping/>
  </p:clrMapOvr>
</p:sldLayout>
</file>

<file path=ppt/slideLayouts/slideLayout23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LY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LY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LY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934A1-1515-482B-BA64-63862E013A32}" type="datetimeFigureOut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13/03/1442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23EB1F-1F5C-4166-A29C-1E1517B30668}" type="slidenum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2261668"/>
      </p:ext>
    </p:extLst>
  </p:cSld>
  <p:clrMapOvr>
    <a:masterClrMapping/>
  </p:clrMapOvr>
</p:sldLayout>
</file>

<file path=ppt/slideLayouts/slideLayout2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LY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934A1-1515-482B-BA64-63862E013A32}" type="datetimeFigureOut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13/03/1442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23EB1F-1F5C-4166-A29C-1E1517B30668}" type="slidenum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4617558"/>
      </p:ext>
    </p:extLst>
  </p:cSld>
  <p:clrMapOvr>
    <a:masterClrMapping/>
  </p:clrMapOvr>
</p:sldLayout>
</file>

<file path=ppt/slideLayouts/slideLayout23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934A1-1515-482B-BA64-63862E013A32}" type="datetimeFigureOut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13/03/1442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23EB1F-1F5C-4166-A29C-1E1517B30668}" type="slidenum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7554976"/>
      </p:ext>
    </p:extLst>
  </p:cSld>
  <p:clrMapOvr>
    <a:masterClrMapping/>
  </p:clrMapOvr>
</p:sldLayout>
</file>

<file path=ppt/slideLayouts/slideLayout23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LY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LY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934A1-1515-482B-BA64-63862E013A32}" type="datetimeFigureOut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13/03/1442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23EB1F-1F5C-4166-A29C-1E1517B30668}" type="slidenum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517902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LY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LY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934A1-1515-482B-BA64-63862E013A32}" type="datetimeFigureOut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13/03/1442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23EB1F-1F5C-4166-A29C-1E1517B30668}" type="slidenum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533669"/>
      </p:ext>
    </p:extLst>
  </p:cSld>
  <p:clrMapOvr>
    <a:masterClrMapping/>
  </p:clrMapOvr>
</p:sldLayout>
</file>

<file path=ppt/slideLayouts/slideLayout24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LY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LY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934A1-1515-482B-BA64-63862E013A32}" type="datetimeFigureOut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13/03/1442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23EB1F-1F5C-4166-A29C-1E1517B30668}" type="slidenum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8638696"/>
      </p:ext>
    </p:extLst>
  </p:cSld>
  <p:clrMapOvr>
    <a:masterClrMapping/>
  </p:clrMapOvr>
</p:sldLayout>
</file>

<file path=ppt/slideLayouts/slideLayout24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LY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LY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934A1-1515-482B-BA64-63862E013A32}" type="datetimeFigureOut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13/03/1442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23EB1F-1F5C-4166-A29C-1E1517B30668}" type="slidenum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2309877"/>
      </p:ext>
    </p:extLst>
  </p:cSld>
  <p:clrMapOvr>
    <a:masterClrMapping/>
  </p:clrMapOvr>
</p:sldLayout>
</file>

<file path=ppt/slideLayouts/slideLayout2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LY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LY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934A1-1515-482B-BA64-63862E013A32}" type="datetimeFigureOut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13/03/1442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23EB1F-1F5C-4166-A29C-1E1517B30668}" type="slidenum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3497216"/>
      </p:ext>
    </p:extLst>
  </p:cSld>
  <p:clrMapOvr>
    <a:masterClrMapping/>
  </p:clrMapOvr>
</p:sldLayout>
</file>

<file path=ppt/slideLayouts/slideLayout24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LY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LY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934A1-1515-482B-BA64-63862E013A32}" type="datetimeFigureOut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13/03/1442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23EB1F-1F5C-4166-A29C-1E1517B30668}" type="slidenum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2435032"/>
      </p:ext>
    </p:extLst>
  </p:cSld>
  <p:clrMapOvr>
    <a:masterClrMapping/>
  </p:clrMapOvr>
</p:sldLayout>
</file>

<file path=ppt/slideLayouts/slideLayout24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LY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LY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934A1-1515-482B-BA64-63862E013A32}" type="datetimeFigureOut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13/03/1442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23EB1F-1F5C-4166-A29C-1E1517B30668}" type="slidenum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0326262"/>
      </p:ext>
    </p:extLst>
  </p:cSld>
  <p:clrMapOvr>
    <a:masterClrMapping/>
  </p:clrMapOvr>
</p:sldLayout>
</file>

<file path=ppt/slideLayouts/slideLayout24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LY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934A1-1515-482B-BA64-63862E013A32}" type="datetimeFigureOut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13/03/1442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23EB1F-1F5C-4166-A29C-1E1517B30668}" type="slidenum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8199036"/>
      </p:ext>
    </p:extLst>
  </p:cSld>
  <p:clrMapOvr>
    <a:masterClrMapping/>
  </p:clrMapOvr>
</p:sldLayout>
</file>

<file path=ppt/slideLayouts/slideLayout24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LY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LY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LY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934A1-1515-482B-BA64-63862E013A32}" type="datetimeFigureOut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13/03/1442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23EB1F-1F5C-4166-A29C-1E1517B30668}" type="slidenum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3715691"/>
      </p:ext>
    </p:extLst>
  </p:cSld>
  <p:clrMapOvr>
    <a:masterClrMapping/>
  </p:clrMapOvr>
</p:sldLayout>
</file>

<file path=ppt/slideLayouts/slideLayout24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LY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LY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LY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934A1-1515-482B-BA64-63862E013A32}" type="datetimeFigureOut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13/03/1442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23EB1F-1F5C-4166-A29C-1E1517B30668}" type="slidenum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5581280"/>
      </p:ext>
    </p:extLst>
  </p:cSld>
  <p:clrMapOvr>
    <a:masterClrMapping/>
  </p:clrMapOvr>
</p:sldLayout>
</file>

<file path=ppt/slideLayouts/slideLayout24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LY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934A1-1515-482B-BA64-63862E013A32}" type="datetimeFigureOut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13/03/1442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23EB1F-1F5C-4166-A29C-1E1517B30668}" type="slidenum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4391794"/>
      </p:ext>
    </p:extLst>
  </p:cSld>
  <p:clrMapOvr>
    <a:masterClrMapping/>
  </p:clrMapOvr>
</p:sldLayout>
</file>

<file path=ppt/slideLayouts/slideLayout24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934A1-1515-482B-BA64-63862E013A32}" type="datetimeFigureOut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13/03/1442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23EB1F-1F5C-4166-A29C-1E1517B30668}" type="slidenum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374218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LY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934A1-1515-482B-BA64-63862E013A32}" type="datetimeFigureOut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13/03/1442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23EB1F-1F5C-4166-A29C-1E1517B30668}" type="slidenum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4660993"/>
      </p:ext>
    </p:extLst>
  </p:cSld>
  <p:clrMapOvr>
    <a:masterClrMapping/>
  </p:clrMapOvr>
</p:sldLayout>
</file>

<file path=ppt/slideLayouts/slideLayout25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LY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LY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934A1-1515-482B-BA64-63862E013A32}" type="datetimeFigureOut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13/03/1442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23EB1F-1F5C-4166-A29C-1E1517B30668}" type="slidenum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6317364"/>
      </p:ext>
    </p:extLst>
  </p:cSld>
  <p:clrMapOvr>
    <a:masterClrMapping/>
  </p:clrMapOvr>
</p:sldLayout>
</file>

<file path=ppt/slideLayouts/slideLayout25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LY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LY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934A1-1515-482B-BA64-63862E013A32}" type="datetimeFigureOut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13/03/1442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23EB1F-1F5C-4166-A29C-1E1517B30668}" type="slidenum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6402854"/>
      </p:ext>
    </p:extLst>
  </p:cSld>
  <p:clrMapOvr>
    <a:masterClrMapping/>
  </p:clrMapOvr>
</p:sldLayout>
</file>

<file path=ppt/slideLayouts/slideLayout25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LY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LY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934A1-1515-482B-BA64-63862E013A32}" type="datetimeFigureOut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13/03/1442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23EB1F-1F5C-4166-A29C-1E1517B30668}" type="slidenum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0132807"/>
      </p:ext>
    </p:extLst>
  </p:cSld>
  <p:clrMapOvr>
    <a:masterClrMapping/>
  </p:clrMapOvr>
</p:sldLayout>
</file>

<file path=ppt/slideLayouts/slideLayout25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LY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LY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934A1-1515-482B-BA64-63862E013A32}" type="datetimeFigureOut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13/03/1442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23EB1F-1F5C-4166-A29C-1E1517B30668}" type="slidenum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3612643"/>
      </p:ext>
    </p:extLst>
  </p:cSld>
  <p:clrMapOvr>
    <a:masterClrMapping/>
  </p:clrMapOvr>
</p:sldLayout>
</file>

<file path=ppt/slideLayouts/slideLayout2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LY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LY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934A1-1515-482B-BA64-63862E013A32}" type="datetimeFigureOut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13/03/1442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23EB1F-1F5C-4166-A29C-1E1517B30668}" type="slidenum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4066341"/>
      </p:ext>
    </p:extLst>
  </p:cSld>
  <p:clrMapOvr>
    <a:masterClrMapping/>
  </p:clrMapOvr>
</p:sldLayout>
</file>

<file path=ppt/slideLayouts/slideLayout25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LY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LY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934A1-1515-482B-BA64-63862E013A32}" type="datetimeFigureOut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13/03/1442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23EB1F-1F5C-4166-A29C-1E1517B30668}" type="slidenum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7354619"/>
      </p:ext>
    </p:extLst>
  </p:cSld>
  <p:clrMapOvr>
    <a:masterClrMapping/>
  </p:clrMapOvr>
</p:sldLayout>
</file>

<file path=ppt/slideLayouts/slideLayout25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LY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934A1-1515-482B-BA64-63862E013A32}" type="datetimeFigureOut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13/03/1442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23EB1F-1F5C-4166-A29C-1E1517B30668}" type="slidenum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2559983"/>
      </p:ext>
    </p:extLst>
  </p:cSld>
  <p:clrMapOvr>
    <a:masterClrMapping/>
  </p:clrMapOvr>
</p:sldLayout>
</file>

<file path=ppt/slideLayouts/slideLayout25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LY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LY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LY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934A1-1515-482B-BA64-63862E013A32}" type="datetimeFigureOut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13/03/1442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23EB1F-1F5C-4166-A29C-1E1517B30668}" type="slidenum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572188"/>
      </p:ext>
    </p:extLst>
  </p:cSld>
  <p:clrMapOvr>
    <a:masterClrMapping/>
  </p:clrMapOvr>
</p:sldLayout>
</file>

<file path=ppt/slideLayouts/slideLayout25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LY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LY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LY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934A1-1515-482B-BA64-63862E013A32}" type="datetimeFigureOut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13/03/1442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23EB1F-1F5C-4166-A29C-1E1517B30668}" type="slidenum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5498000"/>
      </p:ext>
    </p:extLst>
  </p:cSld>
  <p:clrMapOvr>
    <a:masterClrMapping/>
  </p:clrMapOvr>
</p:sldLayout>
</file>

<file path=ppt/slideLayouts/slideLayout25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LY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934A1-1515-482B-BA64-63862E013A32}" type="datetimeFigureOut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13/03/1442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23EB1F-1F5C-4166-A29C-1E1517B30668}" type="slidenum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81144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LY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LY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LY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934A1-1515-482B-BA64-63862E013A32}" type="datetimeFigureOut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13/03/1442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23EB1F-1F5C-4166-A29C-1E1517B30668}" type="slidenum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145623"/>
      </p:ext>
    </p:extLst>
  </p:cSld>
  <p:clrMapOvr>
    <a:masterClrMapping/>
  </p:clrMapOvr>
</p:sldLayout>
</file>

<file path=ppt/slideLayouts/slideLayout26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934A1-1515-482B-BA64-63862E013A32}" type="datetimeFigureOut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13/03/1442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23EB1F-1F5C-4166-A29C-1E1517B30668}" type="slidenum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9159289"/>
      </p:ext>
    </p:extLst>
  </p:cSld>
  <p:clrMapOvr>
    <a:masterClrMapping/>
  </p:clrMapOvr>
</p:sldLayout>
</file>

<file path=ppt/slideLayouts/slideLayout26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LY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LY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934A1-1515-482B-BA64-63862E013A32}" type="datetimeFigureOut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13/03/1442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23EB1F-1F5C-4166-A29C-1E1517B30668}" type="slidenum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1060902"/>
      </p:ext>
    </p:extLst>
  </p:cSld>
  <p:clrMapOvr>
    <a:masterClrMapping/>
  </p:clrMapOvr>
</p:sldLayout>
</file>

<file path=ppt/slideLayouts/slideLayout26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LY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LY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934A1-1515-482B-BA64-63862E013A32}" type="datetimeFigureOut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13/03/1442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23EB1F-1F5C-4166-A29C-1E1517B30668}" type="slidenum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6768492"/>
      </p:ext>
    </p:extLst>
  </p:cSld>
  <p:clrMapOvr>
    <a:masterClrMapping/>
  </p:clrMapOvr>
</p:sldLayout>
</file>

<file path=ppt/slideLayouts/slideLayout26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LY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LY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934A1-1515-482B-BA64-63862E013A32}" type="datetimeFigureOut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13/03/1442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23EB1F-1F5C-4166-A29C-1E1517B30668}" type="slidenum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0064733"/>
      </p:ext>
    </p:extLst>
  </p:cSld>
  <p:clrMapOvr>
    <a:masterClrMapping/>
  </p:clrMapOvr>
</p:sldLayout>
</file>

<file path=ppt/slideLayouts/slideLayout26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LY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LY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934A1-1515-482B-BA64-63862E013A32}" type="datetimeFigureOut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13/03/1442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23EB1F-1F5C-4166-A29C-1E1517B30668}" type="slidenum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0398902"/>
      </p:ext>
    </p:extLst>
  </p:cSld>
  <p:clrMapOvr>
    <a:masterClrMapping/>
  </p:clrMapOvr>
</p:sldLayout>
</file>

<file path=ppt/slideLayouts/slideLayout26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LY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LY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934A1-1515-482B-BA64-63862E013A32}" type="datetimeFigureOut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13/03/1442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23EB1F-1F5C-4166-A29C-1E1517B30668}" type="slidenum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4845438"/>
      </p:ext>
    </p:extLst>
  </p:cSld>
  <p:clrMapOvr>
    <a:masterClrMapping/>
  </p:clrMapOvr>
</p:sldLayout>
</file>

<file path=ppt/slideLayouts/slideLayout26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LY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LY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934A1-1515-482B-BA64-63862E013A32}" type="datetimeFigureOut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13/03/1442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23EB1F-1F5C-4166-A29C-1E1517B30668}" type="slidenum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6408948"/>
      </p:ext>
    </p:extLst>
  </p:cSld>
  <p:clrMapOvr>
    <a:masterClrMapping/>
  </p:clrMapOvr>
</p:sldLayout>
</file>

<file path=ppt/slideLayouts/slideLayout26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LY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934A1-1515-482B-BA64-63862E013A32}" type="datetimeFigureOut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13/03/1442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23EB1F-1F5C-4166-A29C-1E1517B30668}" type="slidenum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1576028"/>
      </p:ext>
    </p:extLst>
  </p:cSld>
  <p:clrMapOvr>
    <a:masterClrMapping/>
  </p:clrMapOvr>
</p:sldLayout>
</file>

<file path=ppt/slideLayouts/slideLayout26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LY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LY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LY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934A1-1515-482B-BA64-63862E013A32}" type="datetimeFigureOut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13/03/1442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23EB1F-1F5C-4166-A29C-1E1517B30668}" type="slidenum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4359569"/>
      </p:ext>
    </p:extLst>
  </p:cSld>
  <p:clrMapOvr>
    <a:masterClrMapping/>
  </p:clrMapOvr>
</p:sldLayout>
</file>

<file path=ppt/slideLayouts/slideLayout26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LY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LY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LY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934A1-1515-482B-BA64-63862E013A32}" type="datetimeFigureOut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13/03/1442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23EB1F-1F5C-4166-A29C-1E1517B30668}" type="slidenum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72109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LY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LY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LY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934A1-1515-482B-BA64-63862E013A32}" type="datetimeFigureOut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13/03/1442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23EB1F-1F5C-4166-A29C-1E1517B30668}" type="slidenum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0207459"/>
      </p:ext>
    </p:extLst>
  </p:cSld>
  <p:clrMapOvr>
    <a:masterClrMapping/>
  </p:clrMapOvr>
</p:sldLayout>
</file>

<file path=ppt/slideLayouts/slideLayout27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LY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934A1-1515-482B-BA64-63862E013A32}" type="datetimeFigureOut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13/03/1442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23EB1F-1F5C-4166-A29C-1E1517B30668}" type="slidenum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5111853"/>
      </p:ext>
    </p:extLst>
  </p:cSld>
  <p:clrMapOvr>
    <a:masterClrMapping/>
  </p:clrMapOvr>
</p:sldLayout>
</file>

<file path=ppt/slideLayouts/slideLayout27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934A1-1515-482B-BA64-63862E013A32}" type="datetimeFigureOut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13/03/1442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23EB1F-1F5C-4166-A29C-1E1517B30668}" type="slidenum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2782263"/>
      </p:ext>
    </p:extLst>
  </p:cSld>
  <p:clrMapOvr>
    <a:masterClrMapping/>
  </p:clrMapOvr>
</p:sldLayout>
</file>

<file path=ppt/slideLayouts/slideLayout27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LY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LY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934A1-1515-482B-BA64-63862E013A32}" type="datetimeFigureOut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13/03/1442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23EB1F-1F5C-4166-A29C-1E1517B30668}" type="slidenum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8714451"/>
      </p:ext>
    </p:extLst>
  </p:cSld>
  <p:clrMapOvr>
    <a:masterClrMapping/>
  </p:clrMapOvr>
</p:sldLayout>
</file>

<file path=ppt/slideLayouts/slideLayout27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LY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LY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934A1-1515-482B-BA64-63862E013A32}" type="datetimeFigureOut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13/03/1442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23EB1F-1F5C-4166-A29C-1E1517B30668}" type="slidenum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7136314"/>
      </p:ext>
    </p:extLst>
  </p:cSld>
  <p:clrMapOvr>
    <a:masterClrMapping/>
  </p:clrMapOvr>
</p:sldLayout>
</file>

<file path=ppt/slideLayouts/slideLayout27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LY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LY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934A1-1515-482B-BA64-63862E013A32}" type="datetimeFigureOut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13/03/1442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23EB1F-1F5C-4166-A29C-1E1517B30668}" type="slidenum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0166563"/>
      </p:ext>
    </p:extLst>
  </p:cSld>
  <p:clrMapOvr>
    <a:masterClrMapping/>
  </p:clrMapOvr>
</p:sldLayout>
</file>

<file path=ppt/slideLayouts/slideLayout27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LY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LY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934A1-1515-482B-BA64-63862E013A32}" type="datetimeFigureOut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13/03/1442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23EB1F-1F5C-4166-A29C-1E1517B30668}" type="slidenum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2239067"/>
      </p:ext>
    </p:extLst>
  </p:cSld>
  <p:clrMapOvr>
    <a:masterClrMapping/>
  </p:clrMapOvr>
</p:sldLayout>
</file>

<file path=ppt/slideLayouts/slideLayout27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Line 2"/>
          <p:cNvSpPr>
            <a:spLocks noChangeShapeType="1"/>
          </p:cNvSpPr>
          <p:nvPr/>
        </p:nvSpPr>
        <p:spPr bwMode="auto">
          <a:xfrm>
            <a:off x="7315200" y="1066800"/>
            <a:ext cx="0" cy="449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15913" y="466725"/>
            <a:ext cx="6781800" cy="2133600"/>
          </a:xfrm>
        </p:spPr>
        <p:txBody>
          <a:bodyPr/>
          <a:lstStyle>
            <a:lvl1pPr algn="r">
              <a:defRPr sz="4800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  <p:sp>
        <p:nvSpPr>
          <p:cNvPr id="39940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849313" y="3049588"/>
            <a:ext cx="6248400" cy="2362200"/>
          </a:xfrm>
        </p:spPr>
        <p:txBody>
          <a:bodyPr/>
          <a:lstStyle>
            <a:lvl1pPr marL="0" indent="0" algn="r">
              <a:buFont typeface="Wingdings" pitchFamily="2" charset="2"/>
              <a:buNone/>
              <a:defRPr sz="3200"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  <p:sp>
        <p:nvSpPr>
          <p:cNvPr id="39941" name="Rectangle 5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39942" name="Rectangle 6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39943" name="Rectangle 7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898251C7-9AB3-4E49-A055-3524CE1C06FB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  <p:grpSp>
        <p:nvGrpSpPr>
          <p:cNvPr id="39944" name="Group 8"/>
          <p:cNvGrpSpPr>
            <a:grpSpLocks/>
          </p:cNvGrpSpPr>
          <p:nvPr/>
        </p:nvGrpSpPr>
        <p:grpSpPr bwMode="auto">
          <a:xfrm>
            <a:off x="7493000" y="2992438"/>
            <a:ext cx="1338263" cy="2189162"/>
            <a:chOff x="4704" y="1885"/>
            <a:chExt cx="843" cy="1379"/>
          </a:xfrm>
        </p:grpSpPr>
        <p:sp>
          <p:nvSpPr>
            <p:cNvPr id="39945" name="Oval 9"/>
            <p:cNvSpPr>
              <a:spLocks noChangeArrowheads="1"/>
            </p:cNvSpPr>
            <p:nvPr/>
          </p:nvSpPr>
          <p:spPr bwMode="auto">
            <a:xfrm>
              <a:off x="4704" y="1885"/>
              <a:ext cx="127" cy="12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39946" name="Oval 10"/>
            <p:cNvSpPr>
              <a:spLocks noChangeArrowheads="1"/>
            </p:cNvSpPr>
            <p:nvPr/>
          </p:nvSpPr>
          <p:spPr bwMode="auto">
            <a:xfrm>
              <a:off x="4883" y="1885"/>
              <a:ext cx="127" cy="12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39947" name="Oval 11"/>
            <p:cNvSpPr>
              <a:spLocks noChangeArrowheads="1"/>
            </p:cNvSpPr>
            <p:nvPr/>
          </p:nvSpPr>
          <p:spPr bwMode="auto">
            <a:xfrm>
              <a:off x="5062" y="1885"/>
              <a:ext cx="127" cy="12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39948" name="Oval 12"/>
            <p:cNvSpPr>
              <a:spLocks noChangeArrowheads="1"/>
            </p:cNvSpPr>
            <p:nvPr/>
          </p:nvSpPr>
          <p:spPr bwMode="auto">
            <a:xfrm>
              <a:off x="4704" y="2064"/>
              <a:ext cx="127" cy="12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39949" name="Oval 13"/>
            <p:cNvSpPr>
              <a:spLocks noChangeArrowheads="1"/>
            </p:cNvSpPr>
            <p:nvPr/>
          </p:nvSpPr>
          <p:spPr bwMode="auto">
            <a:xfrm>
              <a:off x="4883" y="2064"/>
              <a:ext cx="127" cy="12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39950" name="Oval 14"/>
            <p:cNvSpPr>
              <a:spLocks noChangeArrowheads="1"/>
            </p:cNvSpPr>
            <p:nvPr/>
          </p:nvSpPr>
          <p:spPr bwMode="auto">
            <a:xfrm>
              <a:off x="5062" y="2064"/>
              <a:ext cx="127" cy="12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39951" name="Oval 15"/>
            <p:cNvSpPr>
              <a:spLocks noChangeArrowheads="1"/>
            </p:cNvSpPr>
            <p:nvPr/>
          </p:nvSpPr>
          <p:spPr bwMode="auto">
            <a:xfrm>
              <a:off x="5241" y="2064"/>
              <a:ext cx="127" cy="12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39952" name="Oval 16"/>
            <p:cNvSpPr>
              <a:spLocks noChangeArrowheads="1"/>
            </p:cNvSpPr>
            <p:nvPr/>
          </p:nvSpPr>
          <p:spPr bwMode="auto">
            <a:xfrm>
              <a:off x="4704" y="2243"/>
              <a:ext cx="127" cy="12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39953" name="Oval 17"/>
            <p:cNvSpPr>
              <a:spLocks noChangeArrowheads="1"/>
            </p:cNvSpPr>
            <p:nvPr/>
          </p:nvSpPr>
          <p:spPr bwMode="auto">
            <a:xfrm>
              <a:off x="4883" y="2243"/>
              <a:ext cx="127" cy="12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39954" name="Oval 18"/>
            <p:cNvSpPr>
              <a:spLocks noChangeArrowheads="1"/>
            </p:cNvSpPr>
            <p:nvPr/>
          </p:nvSpPr>
          <p:spPr bwMode="auto">
            <a:xfrm>
              <a:off x="5062" y="2243"/>
              <a:ext cx="127" cy="12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39955" name="Oval 19"/>
            <p:cNvSpPr>
              <a:spLocks noChangeArrowheads="1"/>
            </p:cNvSpPr>
            <p:nvPr/>
          </p:nvSpPr>
          <p:spPr bwMode="auto">
            <a:xfrm>
              <a:off x="5241" y="2243"/>
              <a:ext cx="127" cy="12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39956" name="Oval 20"/>
            <p:cNvSpPr>
              <a:spLocks noChangeArrowheads="1"/>
            </p:cNvSpPr>
            <p:nvPr/>
          </p:nvSpPr>
          <p:spPr bwMode="auto">
            <a:xfrm>
              <a:off x="5420" y="2243"/>
              <a:ext cx="127" cy="1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39957" name="Oval 21"/>
            <p:cNvSpPr>
              <a:spLocks noChangeArrowheads="1"/>
            </p:cNvSpPr>
            <p:nvPr/>
          </p:nvSpPr>
          <p:spPr bwMode="auto">
            <a:xfrm>
              <a:off x="4704" y="2421"/>
              <a:ext cx="127" cy="128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39958" name="Oval 22"/>
            <p:cNvSpPr>
              <a:spLocks noChangeArrowheads="1"/>
            </p:cNvSpPr>
            <p:nvPr/>
          </p:nvSpPr>
          <p:spPr bwMode="auto">
            <a:xfrm>
              <a:off x="4883" y="2421"/>
              <a:ext cx="127" cy="128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39959" name="Oval 23"/>
            <p:cNvSpPr>
              <a:spLocks noChangeArrowheads="1"/>
            </p:cNvSpPr>
            <p:nvPr/>
          </p:nvSpPr>
          <p:spPr bwMode="auto">
            <a:xfrm>
              <a:off x="5062" y="2421"/>
              <a:ext cx="127" cy="128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39960" name="Oval 24"/>
            <p:cNvSpPr>
              <a:spLocks noChangeArrowheads="1"/>
            </p:cNvSpPr>
            <p:nvPr/>
          </p:nvSpPr>
          <p:spPr bwMode="auto">
            <a:xfrm>
              <a:off x="5241" y="2421"/>
              <a:ext cx="127" cy="128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39961" name="Oval 25"/>
            <p:cNvSpPr>
              <a:spLocks noChangeArrowheads="1"/>
            </p:cNvSpPr>
            <p:nvPr/>
          </p:nvSpPr>
          <p:spPr bwMode="auto">
            <a:xfrm>
              <a:off x="4704" y="2600"/>
              <a:ext cx="127" cy="128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39962" name="Oval 26"/>
            <p:cNvSpPr>
              <a:spLocks noChangeArrowheads="1"/>
            </p:cNvSpPr>
            <p:nvPr/>
          </p:nvSpPr>
          <p:spPr bwMode="auto">
            <a:xfrm>
              <a:off x="4883" y="2600"/>
              <a:ext cx="127" cy="128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39963" name="Oval 27"/>
            <p:cNvSpPr>
              <a:spLocks noChangeArrowheads="1"/>
            </p:cNvSpPr>
            <p:nvPr/>
          </p:nvSpPr>
          <p:spPr bwMode="auto">
            <a:xfrm>
              <a:off x="5062" y="2600"/>
              <a:ext cx="127" cy="128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39964" name="Oval 28"/>
            <p:cNvSpPr>
              <a:spLocks noChangeArrowheads="1"/>
            </p:cNvSpPr>
            <p:nvPr/>
          </p:nvSpPr>
          <p:spPr bwMode="auto">
            <a:xfrm>
              <a:off x="5241" y="2600"/>
              <a:ext cx="127" cy="128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39965" name="Oval 29"/>
            <p:cNvSpPr>
              <a:spLocks noChangeArrowheads="1"/>
            </p:cNvSpPr>
            <p:nvPr/>
          </p:nvSpPr>
          <p:spPr bwMode="auto">
            <a:xfrm>
              <a:off x="5420" y="2600"/>
              <a:ext cx="127" cy="128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39966" name="Oval 30"/>
            <p:cNvSpPr>
              <a:spLocks noChangeArrowheads="1"/>
            </p:cNvSpPr>
            <p:nvPr/>
          </p:nvSpPr>
          <p:spPr bwMode="auto">
            <a:xfrm>
              <a:off x="4704" y="2779"/>
              <a:ext cx="127" cy="12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39967" name="Oval 31"/>
            <p:cNvSpPr>
              <a:spLocks noChangeArrowheads="1"/>
            </p:cNvSpPr>
            <p:nvPr/>
          </p:nvSpPr>
          <p:spPr bwMode="auto">
            <a:xfrm>
              <a:off x="4883" y="2779"/>
              <a:ext cx="127" cy="1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39968" name="Oval 32"/>
            <p:cNvSpPr>
              <a:spLocks noChangeArrowheads="1"/>
            </p:cNvSpPr>
            <p:nvPr/>
          </p:nvSpPr>
          <p:spPr bwMode="auto">
            <a:xfrm>
              <a:off x="5062" y="2779"/>
              <a:ext cx="127" cy="1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39969" name="Oval 33"/>
            <p:cNvSpPr>
              <a:spLocks noChangeArrowheads="1"/>
            </p:cNvSpPr>
            <p:nvPr/>
          </p:nvSpPr>
          <p:spPr bwMode="auto">
            <a:xfrm>
              <a:off x="5241" y="2779"/>
              <a:ext cx="127" cy="127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39970" name="Oval 34"/>
            <p:cNvSpPr>
              <a:spLocks noChangeArrowheads="1"/>
            </p:cNvSpPr>
            <p:nvPr/>
          </p:nvSpPr>
          <p:spPr bwMode="auto">
            <a:xfrm>
              <a:off x="4704" y="2958"/>
              <a:ext cx="127" cy="1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39971" name="Oval 35"/>
            <p:cNvSpPr>
              <a:spLocks noChangeArrowheads="1"/>
            </p:cNvSpPr>
            <p:nvPr/>
          </p:nvSpPr>
          <p:spPr bwMode="auto">
            <a:xfrm>
              <a:off x="4883" y="2958"/>
              <a:ext cx="127" cy="1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39972" name="Oval 36"/>
            <p:cNvSpPr>
              <a:spLocks noChangeArrowheads="1"/>
            </p:cNvSpPr>
            <p:nvPr/>
          </p:nvSpPr>
          <p:spPr bwMode="auto">
            <a:xfrm>
              <a:off x="5062" y="2958"/>
              <a:ext cx="127" cy="127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39973" name="Oval 37"/>
            <p:cNvSpPr>
              <a:spLocks noChangeArrowheads="1"/>
            </p:cNvSpPr>
            <p:nvPr/>
          </p:nvSpPr>
          <p:spPr bwMode="auto">
            <a:xfrm>
              <a:off x="5241" y="2958"/>
              <a:ext cx="127" cy="127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39974" name="Oval 38"/>
            <p:cNvSpPr>
              <a:spLocks noChangeArrowheads="1"/>
            </p:cNvSpPr>
            <p:nvPr/>
          </p:nvSpPr>
          <p:spPr bwMode="auto">
            <a:xfrm>
              <a:off x="4883" y="3137"/>
              <a:ext cx="127" cy="127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39975" name="Oval 39"/>
            <p:cNvSpPr>
              <a:spLocks noChangeArrowheads="1"/>
            </p:cNvSpPr>
            <p:nvPr/>
          </p:nvSpPr>
          <p:spPr bwMode="auto">
            <a:xfrm>
              <a:off x="5241" y="3137"/>
              <a:ext cx="127" cy="127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</a:endParaRPr>
            </a:p>
          </p:txBody>
        </p:sp>
      </p:grpSp>
      <p:sp>
        <p:nvSpPr>
          <p:cNvPr id="39976" name="Line 40"/>
          <p:cNvSpPr>
            <a:spLocks noChangeShapeType="1"/>
          </p:cNvSpPr>
          <p:nvPr/>
        </p:nvSpPr>
        <p:spPr bwMode="auto">
          <a:xfrm>
            <a:off x="304800" y="2819400"/>
            <a:ext cx="8229600" cy="0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939414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7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8123508-87AC-4D23-8A10-743A1B5FBD10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6509798"/>
      </p:ext>
    </p:extLst>
  </p:cSld>
  <p:clrMapOvr>
    <a:masterClrMapping/>
  </p:clrMapOvr>
</p:sldLayout>
</file>

<file path=ppt/slideLayouts/slideLayout27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71F76FA-ABAD-49A8-8491-118D0BC8DA83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0048586"/>
      </p:ext>
    </p:extLst>
  </p:cSld>
  <p:clrMapOvr>
    <a:masterClrMapping/>
  </p:clrMapOvr>
</p:sldLayout>
</file>

<file path=ppt/slideLayouts/slideLayout27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19263"/>
            <a:ext cx="4038600" cy="44116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263"/>
            <a:ext cx="4038600" cy="44116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735132C-B85C-4A7C-B197-6DC2E22E99EA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315013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LY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934A1-1515-482B-BA64-63862E013A32}" type="datetimeFigureOut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13/03/1442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23EB1F-1F5C-4166-A29C-1E1517B30668}" type="slidenum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7856318"/>
      </p:ext>
    </p:extLst>
  </p:cSld>
  <p:clrMapOvr>
    <a:masterClrMapping/>
  </p:clrMapOvr>
</p:sldLayout>
</file>

<file path=ppt/slideLayouts/slideLayout28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9130DF9-7E6F-44DE-BBEC-9D1E25396EF2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5783217"/>
      </p:ext>
    </p:extLst>
  </p:cSld>
  <p:clrMapOvr>
    <a:masterClrMapping/>
  </p:clrMapOvr>
</p:sldLayout>
</file>

<file path=ppt/slideLayouts/slideLayout28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DB3563-EAC2-4B09-B0B8-6754A79678AC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1324793"/>
      </p:ext>
    </p:extLst>
  </p:cSld>
  <p:clrMapOvr>
    <a:masterClrMapping/>
  </p:clrMapOvr>
</p:sldLayout>
</file>

<file path=ppt/slideLayouts/slideLayout28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2E2BB70-9805-413A-992A-DC8D172C856A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7510374"/>
      </p:ext>
    </p:extLst>
  </p:cSld>
  <p:clrMapOvr>
    <a:masterClrMapping/>
  </p:clrMapOvr>
</p:sldLayout>
</file>

<file path=ppt/slideLayouts/slideLayout28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807712-F7A2-4606-AD86-95EB6B091440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632221"/>
      </p:ext>
    </p:extLst>
  </p:cSld>
  <p:clrMapOvr>
    <a:masterClrMapping/>
  </p:clrMapOvr>
</p:sldLayout>
</file>

<file path=ppt/slideLayouts/slideLayout28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8D302A6-2A20-430F-A0F6-385CCE4FE49B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0311399"/>
      </p:ext>
    </p:extLst>
  </p:cSld>
  <p:clrMapOvr>
    <a:masterClrMapping/>
  </p:clrMapOvr>
</p:sldLayout>
</file>

<file path=ppt/slideLayouts/slideLayout28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AC7149-C15D-4060-BC91-A212D28E5981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4086070"/>
      </p:ext>
    </p:extLst>
  </p:cSld>
  <p:clrMapOvr>
    <a:masterClrMapping/>
  </p:clrMapOvr>
</p:sldLayout>
</file>

<file path=ppt/slideLayouts/slideLayout28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22238"/>
            <a:ext cx="2057400" cy="600868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22238"/>
            <a:ext cx="6019800" cy="600868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E2D9D7E-BBF8-4453-9181-C39AC3DDF928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0401538"/>
      </p:ext>
    </p:extLst>
  </p:cSld>
  <p:clrMapOvr>
    <a:masterClrMapping/>
  </p:clrMapOvr>
</p:sldLayout>
</file>

<file path=ppt/slideLayouts/slideLayout28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13/03/1442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5519899"/>
      </p:ext>
    </p:extLst>
  </p:cSld>
  <p:clrMapOvr>
    <a:masterClrMapping/>
  </p:clrMapOvr>
</p:sldLayout>
</file>

<file path=ppt/slideLayouts/slideLayout28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13/03/1442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4097783"/>
      </p:ext>
    </p:extLst>
  </p:cSld>
  <p:clrMapOvr>
    <a:masterClrMapping/>
  </p:clrMapOvr>
</p:sldLayout>
</file>

<file path=ppt/slideLayouts/slideLayout28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13/03/1442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141890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934A1-1515-482B-BA64-63862E013A32}" type="datetimeFigureOut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13/03/1442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23EB1F-1F5C-4166-A29C-1E1517B30668}" type="slidenum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4305944"/>
      </p:ext>
    </p:extLst>
  </p:cSld>
  <p:clrMapOvr>
    <a:masterClrMapping/>
  </p:clrMapOvr>
</p:sldLayout>
</file>

<file path=ppt/slideLayouts/slideLayout29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13/03/1442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9084244"/>
      </p:ext>
    </p:extLst>
  </p:cSld>
  <p:clrMapOvr>
    <a:masterClrMapping/>
  </p:clrMapOvr>
</p:sldLayout>
</file>

<file path=ppt/slideLayouts/slideLayout29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13/03/1442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2342659"/>
      </p:ext>
    </p:extLst>
  </p:cSld>
  <p:clrMapOvr>
    <a:masterClrMapping/>
  </p:clrMapOvr>
</p:sldLayout>
</file>

<file path=ppt/slideLayouts/slideLayout29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13/03/1442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5627234"/>
      </p:ext>
    </p:extLst>
  </p:cSld>
  <p:clrMapOvr>
    <a:masterClrMapping/>
  </p:clrMapOvr>
</p:sldLayout>
</file>

<file path=ppt/slideLayouts/slideLayout29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13/03/1442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2738478"/>
      </p:ext>
    </p:extLst>
  </p:cSld>
  <p:clrMapOvr>
    <a:masterClrMapping/>
  </p:clrMapOvr>
</p:sldLayout>
</file>

<file path=ppt/slideLayouts/slideLayout29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13/03/1442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8921969"/>
      </p:ext>
    </p:extLst>
  </p:cSld>
  <p:clrMapOvr>
    <a:masterClrMapping/>
  </p:clrMapOvr>
</p:sldLayout>
</file>

<file path=ppt/slideLayouts/slideLayout29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13/03/1442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5357319"/>
      </p:ext>
    </p:extLst>
  </p:cSld>
  <p:clrMapOvr>
    <a:masterClrMapping/>
  </p:clrMapOvr>
</p:sldLayout>
</file>

<file path=ppt/slideLayouts/slideLayout29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13/03/1442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2374731"/>
      </p:ext>
    </p:extLst>
  </p:cSld>
  <p:clrMapOvr>
    <a:masterClrMapping/>
  </p:clrMapOvr>
</p:sldLayout>
</file>

<file path=ppt/slideLayouts/slideLayout29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13/03/1442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8052645"/>
      </p:ext>
    </p:extLst>
  </p:cSld>
  <p:clrMapOvr>
    <a:masterClrMapping/>
  </p:clrMapOvr>
</p:sldLayout>
</file>

<file path=ppt/slideLayouts/slideLayout29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1"/>
            <a:fld id="{9A4934A1-1515-482B-BA64-63862E013A32}" type="datetimeFigureOut">
              <a:rPr lang="ar-LY" smtClean="0">
                <a:solidFill>
                  <a:prstClr val="black">
                    <a:tint val="75000"/>
                  </a:prstClr>
                </a:solidFill>
              </a:rPr>
              <a:pPr rtl="1"/>
              <a:t>13/03/1442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1"/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1"/>
            <a:fld id="{0823EB1F-1F5C-4166-A29C-1E1517B30668}" type="slidenum">
              <a:rPr lang="ar-LY" smtClean="0">
                <a:solidFill>
                  <a:prstClr val="black">
                    <a:tint val="75000"/>
                  </a:prstClr>
                </a:solidFill>
              </a:rPr>
              <a:pPr rtl="1"/>
              <a:t>‹#›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8815300"/>
      </p:ext>
    </p:extLst>
  </p:cSld>
  <p:clrMapOvr>
    <a:masterClrMapping/>
  </p:clrMapOvr>
</p:sldLayout>
</file>

<file path=ppt/slideLayouts/slideLayout29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1"/>
            <a:fld id="{9A4934A1-1515-482B-BA64-63862E013A32}" type="datetimeFigureOut">
              <a:rPr lang="ar-LY" smtClean="0">
                <a:solidFill>
                  <a:prstClr val="black">
                    <a:tint val="75000"/>
                  </a:prstClr>
                </a:solidFill>
              </a:rPr>
              <a:pPr rtl="1"/>
              <a:t>13/03/1442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1"/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1"/>
            <a:fld id="{0823EB1F-1F5C-4166-A29C-1E1517B30668}" type="slidenum">
              <a:rPr lang="ar-LY" smtClean="0">
                <a:solidFill>
                  <a:prstClr val="black">
                    <a:tint val="75000"/>
                  </a:prstClr>
                </a:solidFill>
              </a:rPr>
              <a:pPr rtl="1"/>
              <a:t>‹#›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15013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LY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934A1-1515-482B-BA64-63862E013A32}" type="datetimeFigureOut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13/03/1442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23EB1F-1F5C-4166-A29C-1E1517B30668}" type="slidenum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918578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LY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LY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934A1-1515-482B-BA64-63862E013A32}" type="datetimeFigureOut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13/03/1442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23EB1F-1F5C-4166-A29C-1E1517B30668}" type="slidenum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7774376"/>
      </p:ext>
    </p:extLst>
  </p:cSld>
  <p:clrMapOvr>
    <a:masterClrMapping/>
  </p:clrMapOvr>
</p:sldLayout>
</file>

<file path=ppt/slideLayouts/slideLayout30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1"/>
            <a:fld id="{9A4934A1-1515-482B-BA64-63862E013A32}" type="datetimeFigureOut">
              <a:rPr lang="ar-LY" smtClean="0">
                <a:solidFill>
                  <a:prstClr val="black">
                    <a:tint val="75000"/>
                  </a:prstClr>
                </a:solidFill>
              </a:rPr>
              <a:pPr rtl="1"/>
              <a:t>13/03/1442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1"/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1"/>
            <a:fld id="{0823EB1F-1F5C-4166-A29C-1E1517B30668}" type="slidenum">
              <a:rPr lang="ar-LY" smtClean="0">
                <a:solidFill>
                  <a:prstClr val="black">
                    <a:tint val="75000"/>
                  </a:prstClr>
                </a:solidFill>
              </a:rPr>
              <a:pPr rtl="1"/>
              <a:t>‹#›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1428265"/>
      </p:ext>
    </p:extLst>
  </p:cSld>
  <p:clrMapOvr>
    <a:masterClrMapping/>
  </p:clrMapOvr>
</p:sldLayout>
</file>

<file path=ppt/slideLayouts/slideLayout30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1"/>
            <a:fld id="{9A4934A1-1515-482B-BA64-63862E013A32}" type="datetimeFigureOut">
              <a:rPr lang="ar-LY" smtClean="0">
                <a:solidFill>
                  <a:prstClr val="black">
                    <a:tint val="75000"/>
                  </a:prstClr>
                </a:solidFill>
              </a:rPr>
              <a:pPr rtl="1"/>
              <a:t>13/03/1442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1"/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1"/>
            <a:fld id="{0823EB1F-1F5C-4166-A29C-1E1517B30668}" type="slidenum">
              <a:rPr lang="ar-LY" smtClean="0">
                <a:solidFill>
                  <a:prstClr val="black">
                    <a:tint val="75000"/>
                  </a:prstClr>
                </a:solidFill>
              </a:rPr>
              <a:pPr rtl="1"/>
              <a:t>‹#›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0162882"/>
      </p:ext>
    </p:extLst>
  </p:cSld>
  <p:clrMapOvr>
    <a:masterClrMapping/>
  </p:clrMapOvr>
</p:sldLayout>
</file>

<file path=ppt/slideLayouts/slideLayout30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1"/>
            <a:fld id="{9A4934A1-1515-482B-BA64-63862E013A32}" type="datetimeFigureOut">
              <a:rPr lang="ar-LY" smtClean="0">
                <a:solidFill>
                  <a:prstClr val="black">
                    <a:tint val="75000"/>
                  </a:prstClr>
                </a:solidFill>
              </a:rPr>
              <a:pPr rtl="1"/>
              <a:t>13/03/1442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1"/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1"/>
            <a:fld id="{0823EB1F-1F5C-4166-A29C-1E1517B30668}" type="slidenum">
              <a:rPr lang="ar-LY" smtClean="0">
                <a:solidFill>
                  <a:prstClr val="black">
                    <a:tint val="75000"/>
                  </a:prstClr>
                </a:solidFill>
              </a:rPr>
              <a:pPr rtl="1"/>
              <a:t>‹#›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6505032"/>
      </p:ext>
    </p:extLst>
  </p:cSld>
  <p:clrMapOvr>
    <a:masterClrMapping/>
  </p:clrMapOvr>
</p:sldLayout>
</file>

<file path=ppt/slideLayouts/slideLayout30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1"/>
            <a:fld id="{9A4934A1-1515-482B-BA64-63862E013A32}" type="datetimeFigureOut">
              <a:rPr lang="ar-LY" smtClean="0">
                <a:solidFill>
                  <a:prstClr val="black">
                    <a:tint val="75000"/>
                  </a:prstClr>
                </a:solidFill>
              </a:rPr>
              <a:pPr rtl="1"/>
              <a:t>13/03/1442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1"/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1"/>
            <a:fld id="{0823EB1F-1F5C-4166-A29C-1E1517B30668}" type="slidenum">
              <a:rPr lang="ar-LY" smtClean="0">
                <a:solidFill>
                  <a:prstClr val="black">
                    <a:tint val="75000"/>
                  </a:prstClr>
                </a:solidFill>
              </a:rPr>
              <a:pPr rtl="1"/>
              <a:t>‹#›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7661918"/>
      </p:ext>
    </p:extLst>
  </p:cSld>
  <p:clrMapOvr>
    <a:masterClrMapping/>
  </p:clrMapOvr>
</p:sldLayout>
</file>

<file path=ppt/slideLayouts/slideLayout30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1"/>
            <a:fld id="{9A4934A1-1515-482B-BA64-63862E013A32}" type="datetimeFigureOut">
              <a:rPr lang="ar-LY" smtClean="0">
                <a:solidFill>
                  <a:prstClr val="black">
                    <a:tint val="75000"/>
                  </a:prstClr>
                </a:solidFill>
              </a:rPr>
              <a:pPr rtl="1"/>
              <a:t>13/03/1442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1"/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1"/>
            <a:fld id="{0823EB1F-1F5C-4166-A29C-1E1517B30668}" type="slidenum">
              <a:rPr lang="ar-LY" smtClean="0">
                <a:solidFill>
                  <a:prstClr val="black">
                    <a:tint val="75000"/>
                  </a:prstClr>
                </a:solidFill>
              </a:rPr>
              <a:pPr rtl="1"/>
              <a:t>‹#›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8539286"/>
      </p:ext>
    </p:extLst>
  </p:cSld>
  <p:clrMapOvr>
    <a:masterClrMapping/>
  </p:clrMapOvr>
</p:sldLayout>
</file>

<file path=ppt/slideLayouts/slideLayout30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1"/>
            <a:fld id="{9A4934A1-1515-482B-BA64-63862E013A32}" type="datetimeFigureOut">
              <a:rPr lang="ar-LY" smtClean="0">
                <a:solidFill>
                  <a:prstClr val="black">
                    <a:tint val="75000"/>
                  </a:prstClr>
                </a:solidFill>
              </a:rPr>
              <a:pPr rtl="1"/>
              <a:t>13/03/1442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1"/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1"/>
            <a:fld id="{0823EB1F-1F5C-4166-A29C-1E1517B30668}" type="slidenum">
              <a:rPr lang="ar-LY" smtClean="0">
                <a:solidFill>
                  <a:prstClr val="black">
                    <a:tint val="75000"/>
                  </a:prstClr>
                </a:solidFill>
              </a:rPr>
              <a:pPr rtl="1"/>
              <a:t>‹#›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6177753"/>
      </p:ext>
    </p:extLst>
  </p:cSld>
  <p:clrMapOvr>
    <a:masterClrMapping/>
  </p:clrMapOvr>
</p:sldLayout>
</file>

<file path=ppt/slideLayouts/slideLayout30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1"/>
            <a:fld id="{9A4934A1-1515-482B-BA64-63862E013A32}" type="datetimeFigureOut">
              <a:rPr lang="ar-LY" smtClean="0">
                <a:solidFill>
                  <a:prstClr val="black">
                    <a:tint val="75000"/>
                  </a:prstClr>
                </a:solidFill>
              </a:rPr>
              <a:pPr rtl="1"/>
              <a:t>13/03/1442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1"/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1"/>
            <a:fld id="{0823EB1F-1F5C-4166-A29C-1E1517B30668}" type="slidenum">
              <a:rPr lang="ar-LY" smtClean="0">
                <a:solidFill>
                  <a:prstClr val="black">
                    <a:tint val="75000"/>
                  </a:prstClr>
                </a:solidFill>
              </a:rPr>
              <a:pPr rtl="1"/>
              <a:t>‹#›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9992823"/>
      </p:ext>
    </p:extLst>
  </p:cSld>
  <p:clrMapOvr>
    <a:masterClrMapping/>
  </p:clrMapOvr>
</p:sldLayout>
</file>

<file path=ppt/slideLayouts/slideLayout30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1"/>
            <a:fld id="{9A4934A1-1515-482B-BA64-63862E013A32}" type="datetimeFigureOut">
              <a:rPr lang="ar-LY" smtClean="0">
                <a:solidFill>
                  <a:prstClr val="black">
                    <a:tint val="75000"/>
                  </a:prstClr>
                </a:solidFill>
              </a:rPr>
              <a:pPr rtl="1"/>
              <a:t>13/03/1442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1"/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1"/>
            <a:fld id="{0823EB1F-1F5C-4166-A29C-1E1517B30668}" type="slidenum">
              <a:rPr lang="ar-LY" smtClean="0">
                <a:solidFill>
                  <a:prstClr val="black">
                    <a:tint val="75000"/>
                  </a:prstClr>
                </a:solidFill>
              </a:rPr>
              <a:pPr rtl="1"/>
              <a:t>‹#›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9795811"/>
      </p:ext>
    </p:extLst>
  </p:cSld>
  <p:clrMapOvr>
    <a:masterClrMapping/>
  </p:clrMapOvr>
</p:sldLayout>
</file>

<file path=ppt/slideLayouts/slideLayout30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1"/>
            <a:fld id="{9A4934A1-1515-482B-BA64-63862E013A32}" type="datetimeFigureOut">
              <a:rPr lang="ar-LY" smtClean="0">
                <a:solidFill>
                  <a:prstClr val="black">
                    <a:tint val="75000"/>
                  </a:prstClr>
                </a:solidFill>
              </a:rPr>
              <a:pPr rtl="1"/>
              <a:t>13/03/1442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1"/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1"/>
            <a:fld id="{0823EB1F-1F5C-4166-A29C-1E1517B30668}" type="slidenum">
              <a:rPr lang="ar-LY" smtClean="0">
                <a:solidFill>
                  <a:prstClr val="black">
                    <a:tint val="75000"/>
                  </a:prstClr>
                </a:solidFill>
              </a:rPr>
              <a:pPr rtl="1"/>
              <a:t>‹#›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566359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LY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LY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934A1-1515-482B-BA64-63862E013A32}" type="datetimeFigureOut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13/03/1442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23EB1F-1F5C-4166-A29C-1E1517B30668}" type="slidenum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6319027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LY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LY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934A1-1515-482B-BA64-63862E013A32}" type="datetimeFigureOut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13/03/1442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23EB1F-1F5C-4166-A29C-1E1517B30668}" type="slidenum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177982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LY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LY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934A1-1515-482B-BA64-63862E013A32}" type="datetimeFigureOut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13/03/1442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23EB1F-1F5C-4166-A29C-1E1517B30668}" type="slidenum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2522827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LY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LY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934A1-1515-482B-BA64-63862E013A32}" type="datetimeFigureOut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13/03/1442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23EB1F-1F5C-4166-A29C-1E1517B30668}" type="slidenum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1120695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LY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LY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934A1-1515-482B-BA64-63862E013A32}" type="datetimeFigureOut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13/03/1442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23EB1F-1F5C-4166-A29C-1E1517B30668}" type="slidenum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6627424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LY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934A1-1515-482B-BA64-63862E013A32}" type="datetimeFigureOut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13/03/1442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23EB1F-1F5C-4166-A29C-1E1517B30668}" type="slidenum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8985069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LY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LY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LY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934A1-1515-482B-BA64-63862E013A32}" type="datetimeFigureOut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13/03/1442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23EB1F-1F5C-4166-A29C-1E1517B30668}" type="slidenum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7675382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LY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LY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LY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934A1-1515-482B-BA64-63862E013A32}" type="datetimeFigureOut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13/03/1442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23EB1F-1F5C-4166-A29C-1E1517B30668}" type="slidenum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053428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LY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934A1-1515-482B-BA64-63862E013A32}" type="datetimeFigureOut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13/03/1442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23EB1F-1F5C-4166-A29C-1E1517B30668}" type="slidenum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47064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LY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LY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LY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934A1-1515-482B-BA64-63862E013A32}" type="datetimeFigureOut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13/03/1442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23EB1F-1F5C-4166-A29C-1E1517B30668}" type="slidenum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5778643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934A1-1515-482B-BA64-63862E013A32}" type="datetimeFigureOut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13/03/1442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23EB1F-1F5C-4166-A29C-1E1517B30668}" type="slidenum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7338591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LY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LY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934A1-1515-482B-BA64-63862E013A32}" type="datetimeFigureOut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13/03/1442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23EB1F-1F5C-4166-A29C-1E1517B30668}" type="slidenum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9585926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LY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LY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934A1-1515-482B-BA64-63862E013A32}" type="datetimeFigureOut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13/03/1442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23EB1F-1F5C-4166-A29C-1E1517B30668}" type="slidenum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9394695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LY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LY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934A1-1515-482B-BA64-63862E013A32}" type="datetimeFigureOut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13/03/1442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23EB1F-1F5C-4166-A29C-1E1517B30668}" type="slidenum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530034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LY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LY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934A1-1515-482B-BA64-63862E013A32}" type="datetimeFigureOut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13/03/1442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23EB1F-1F5C-4166-A29C-1E1517B30668}" type="slidenum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5908297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LY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LY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934A1-1515-482B-BA64-63862E013A32}" type="datetimeFigureOut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13/03/1442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23EB1F-1F5C-4166-A29C-1E1517B30668}" type="slidenum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125506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LY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LY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934A1-1515-482B-BA64-63862E013A32}" type="datetimeFigureOut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13/03/1442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23EB1F-1F5C-4166-A29C-1E1517B30668}" type="slidenum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2319220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LY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934A1-1515-482B-BA64-63862E013A32}" type="datetimeFigureOut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13/03/1442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23EB1F-1F5C-4166-A29C-1E1517B30668}" type="slidenum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6690606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LY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LY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LY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934A1-1515-482B-BA64-63862E013A32}" type="datetimeFigureOut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13/03/1442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23EB1F-1F5C-4166-A29C-1E1517B30668}" type="slidenum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0560419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LY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LY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LY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934A1-1515-482B-BA64-63862E013A32}" type="datetimeFigureOut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13/03/1442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23EB1F-1F5C-4166-A29C-1E1517B30668}" type="slidenum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25120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LY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LY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LY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934A1-1515-482B-BA64-63862E013A32}" type="datetimeFigureOut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13/03/1442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23EB1F-1F5C-4166-A29C-1E1517B30668}" type="slidenum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8923469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LY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934A1-1515-482B-BA64-63862E013A32}" type="datetimeFigureOut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13/03/1442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23EB1F-1F5C-4166-A29C-1E1517B30668}" type="slidenum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5042068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934A1-1515-482B-BA64-63862E013A32}" type="datetimeFigureOut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13/03/1442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23EB1F-1F5C-4166-A29C-1E1517B30668}" type="slidenum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0874174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LY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LY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934A1-1515-482B-BA64-63862E013A32}" type="datetimeFigureOut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13/03/1442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23EB1F-1F5C-4166-A29C-1E1517B30668}" type="slidenum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5066785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LY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LY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934A1-1515-482B-BA64-63862E013A32}" type="datetimeFigureOut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13/03/1442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23EB1F-1F5C-4166-A29C-1E1517B30668}" type="slidenum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0842656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LY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LY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934A1-1515-482B-BA64-63862E013A32}" type="datetimeFigureOut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13/03/1442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23EB1F-1F5C-4166-A29C-1E1517B30668}" type="slidenum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2478967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LY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LY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934A1-1515-482B-BA64-63862E013A32}" type="datetimeFigureOut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13/03/1442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23EB1F-1F5C-4166-A29C-1E1517B30668}" type="slidenum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1579025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LY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LY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934A1-1515-482B-BA64-63862E013A32}" type="datetimeFigureOut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13/03/1442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23EB1F-1F5C-4166-A29C-1E1517B30668}" type="slidenum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8534657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LY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LY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934A1-1515-482B-BA64-63862E013A32}" type="datetimeFigureOut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13/03/1442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23EB1F-1F5C-4166-A29C-1E1517B30668}" type="slidenum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1127668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LY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934A1-1515-482B-BA64-63862E013A32}" type="datetimeFigureOut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13/03/1442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23EB1F-1F5C-4166-A29C-1E1517B30668}" type="slidenum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3198863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LY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LY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LY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934A1-1515-482B-BA64-63862E013A32}" type="datetimeFigureOut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13/03/1442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23EB1F-1F5C-4166-A29C-1E1517B30668}" type="slidenum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34006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LY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934A1-1515-482B-BA64-63862E013A32}" type="datetimeFigureOut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13/03/1442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23EB1F-1F5C-4166-A29C-1E1517B30668}" type="slidenum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1829559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LY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LY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LY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934A1-1515-482B-BA64-63862E013A32}" type="datetimeFigureOut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13/03/1442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23EB1F-1F5C-4166-A29C-1E1517B30668}" type="slidenum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1880005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LY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934A1-1515-482B-BA64-63862E013A32}" type="datetimeFigureOut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13/03/1442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23EB1F-1F5C-4166-A29C-1E1517B30668}" type="slidenum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6111672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934A1-1515-482B-BA64-63862E013A32}" type="datetimeFigureOut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13/03/1442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23EB1F-1F5C-4166-A29C-1E1517B30668}" type="slidenum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8783253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LY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LY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934A1-1515-482B-BA64-63862E013A32}" type="datetimeFigureOut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13/03/1442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23EB1F-1F5C-4166-A29C-1E1517B30668}" type="slidenum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4569189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LY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LY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934A1-1515-482B-BA64-63862E013A32}" type="datetimeFigureOut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13/03/1442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23EB1F-1F5C-4166-A29C-1E1517B30668}" type="slidenum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6599997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LY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LY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934A1-1515-482B-BA64-63862E013A32}" type="datetimeFigureOut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13/03/1442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23EB1F-1F5C-4166-A29C-1E1517B30668}" type="slidenum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6344256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LY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LY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934A1-1515-482B-BA64-63862E013A32}" type="datetimeFigureOut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13/03/1442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23EB1F-1F5C-4166-A29C-1E1517B30668}" type="slidenum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4879209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LY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LY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934A1-1515-482B-BA64-63862E013A32}" type="datetimeFigureOut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13/03/1442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23EB1F-1F5C-4166-A29C-1E1517B30668}" type="slidenum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784162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LY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LY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934A1-1515-482B-BA64-63862E013A32}" type="datetimeFigureOut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13/03/1442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23EB1F-1F5C-4166-A29C-1E1517B30668}" type="slidenum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6330594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LY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934A1-1515-482B-BA64-63862E013A32}" type="datetimeFigureOut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13/03/1442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23EB1F-1F5C-4166-A29C-1E1517B30668}" type="slidenum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75060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934A1-1515-482B-BA64-63862E013A32}" type="datetimeFigureOut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13/03/1442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23EB1F-1F5C-4166-A29C-1E1517B30668}" type="slidenum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2201117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LY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LY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LY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934A1-1515-482B-BA64-63862E013A32}" type="datetimeFigureOut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13/03/1442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23EB1F-1F5C-4166-A29C-1E1517B30668}" type="slidenum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285286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LY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LY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LY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934A1-1515-482B-BA64-63862E013A32}" type="datetimeFigureOut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13/03/1442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23EB1F-1F5C-4166-A29C-1E1517B30668}" type="slidenum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08558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LY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934A1-1515-482B-BA64-63862E013A32}" type="datetimeFigureOut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13/03/1442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23EB1F-1F5C-4166-A29C-1E1517B30668}" type="slidenum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484765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934A1-1515-482B-BA64-63862E013A32}" type="datetimeFigureOut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13/03/1442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23EB1F-1F5C-4166-A29C-1E1517B30668}" type="slidenum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8432899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LY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LY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934A1-1515-482B-BA64-63862E013A32}" type="datetimeFigureOut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13/03/1442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23EB1F-1F5C-4166-A29C-1E1517B30668}" type="slidenum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044233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LY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LY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934A1-1515-482B-BA64-63862E013A32}" type="datetimeFigureOut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13/03/1442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23EB1F-1F5C-4166-A29C-1E1517B30668}" type="slidenum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799279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LY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LY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934A1-1515-482B-BA64-63862E013A32}" type="datetimeFigureOut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13/03/1442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23EB1F-1F5C-4166-A29C-1E1517B30668}" type="slidenum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5772475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LY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LY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934A1-1515-482B-BA64-63862E013A32}" type="datetimeFigureOut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13/03/1442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23EB1F-1F5C-4166-A29C-1E1517B30668}" type="slidenum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3143830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LY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LY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934A1-1515-482B-BA64-63862E013A32}" type="datetimeFigureOut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13/03/1442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23EB1F-1F5C-4166-A29C-1E1517B30668}" type="slidenum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1144485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LY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LY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934A1-1515-482B-BA64-63862E013A32}" type="datetimeFigureOut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13/03/1442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23EB1F-1F5C-4166-A29C-1E1517B30668}" type="slidenum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87047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LY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LY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934A1-1515-482B-BA64-63862E013A32}" type="datetimeFigureOut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13/03/1442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23EB1F-1F5C-4166-A29C-1E1517B30668}" type="slidenum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7413226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LY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934A1-1515-482B-BA64-63862E013A32}" type="datetimeFigureOut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13/03/1442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23EB1F-1F5C-4166-A29C-1E1517B30668}" type="slidenum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0470134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LY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LY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LY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934A1-1515-482B-BA64-63862E013A32}" type="datetimeFigureOut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13/03/1442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23EB1F-1F5C-4166-A29C-1E1517B30668}" type="slidenum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9795380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LY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LY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LY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934A1-1515-482B-BA64-63862E013A32}" type="datetimeFigureOut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13/03/1442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23EB1F-1F5C-4166-A29C-1E1517B30668}" type="slidenum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1572145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LY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934A1-1515-482B-BA64-63862E013A32}" type="datetimeFigureOut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13/03/1442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23EB1F-1F5C-4166-A29C-1E1517B30668}" type="slidenum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5201314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934A1-1515-482B-BA64-63862E013A32}" type="datetimeFigureOut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13/03/1442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23EB1F-1F5C-4166-A29C-1E1517B30668}" type="slidenum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6972091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LY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LY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934A1-1515-482B-BA64-63862E013A32}" type="datetimeFigureOut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13/03/1442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23EB1F-1F5C-4166-A29C-1E1517B30668}" type="slidenum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158719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LY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LY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934A1-1515-482B-BA64-63862E013A32}" type="datetimeFigureOut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13/03/1442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23EB1F-1F5C-4166-A29C-1E1517B30668}" type="slidenum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3102218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LY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LY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934A1-1515-482B-BA64-63862E013A32}" type="datetimeFigureOut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13/03/1442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23EB1F-1F5C-4166-A29C-1E1517B30668}" type="slidenum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2423383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LY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LY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934A1-1515-482B-BA64-63862E013A32}" type="datetimeFigureOut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13/03/1442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23EB1F-1F5C-4166-A29C-1E1517B30668}" type="slidenum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7670538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LY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LY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934A1-1515-482B-BA64-63862E013A32}" type="datetimeFigureOut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13/03/1442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23EB1F-1F5C-4166-A29C-1E1517B30668}" type="slidenum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64240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LY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LY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934A1-1515-482B-BA64-63862E013A32}" type="datetimeFigureOut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13/03/1442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23EB1F-1F5C-4166-A29C-1E1517B30668}" type="slidenum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213490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LY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LY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934A1-1515-482B-BA64-63862E013A32}" type="datetimeFigureOut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13/03/1442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23EB1F-1F5C-4166-A29C-1E1517B30668}" type="slidenum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0276253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LY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934A1-1515-482B-BA64-63862E013A32}" type="datetimeFigureOut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13/03/1442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23EB1F-1F5C-4166-A29C-1E1517B30668}" type="slidenum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3480865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LY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LY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LY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934A1-1515-482B-BA64-63862E013A32}" type="datetimeFigureOut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13/03/1442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23EB1F-1F5C-4166-A29C-1E1517B30668}" type="slidenum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0917669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LY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LY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LY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934A1-1515-482B-BA64-63862E013A32}" type="datetimeFigureOut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13/03/1442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23EB1F-1F5C-4166-A29C-1E1517B30668}" type="slidenum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0194076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LY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934A1-1515-482B-BA64-63862E013A32}" type="datetimeFigureOut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13/03/1442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23EB1F-1F5C-4166-A29C-1E1517B30668}" type="slidenum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0094557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934A1-1515-482B-BA64-63862E013A32}" type="datetimeFigureOut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13/03/1442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23EB1F-1F5C-4166-A29C-1E1517B30668}" type="slidenum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2485936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LY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LY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934A1-1515-482B-BA64-63862E013A32}" type="datetimeFigureOut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13/03/1442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23EB1F-1F5C-4166-A29C-1E1517B30668}" type="slidenum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6726098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LY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LY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934A1-1515-482B-BA64-63862E013A32}" type="datetimeFigureOut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13/03/1442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23EB1F-1F5C-4166-A29C-1E1517B30668}" type="slidenum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962960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LY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LY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934A1-1515-482B-BA64-63862E013A32}" type="datetimeFigureOut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13/03/1442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23EB1F-1F5C-4166-A29C-1E1517B30668}" type="slidenum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7775192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LY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LY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934A1-1515-482B-BA64-63862E013A32}" type="datetimeFigureOut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13/03/1442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23EB1F-1F5C-4166-A29C-1E1517B30668}" type="slidenum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83635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7.xml"/><Relationship Id="rId3" Type="http://schemas.openxmlformats.org/officeDocument/2006/relationships/slideLayout" Target="../slideLayouts/slideLayout102.xml"/><Relationship Id="rId7" Type="http://schemas.openxmlformats.org/officeDocument/2006/relationships/slideLayout" Target="../slideLayouts/slideLayout106.xml"/><Relationship Id="rId12" Type="http://schemas.openxmlformats.org/officeDocument/2006/relationships/theme" Target="../theme/theme10.xml"/><Relationship Id="rId2" Type="http://schemas.openxmlformats.org/officeDocument/2006/relationships/slideLayout" Target="../slideLayouts/slideLayout101.xml"/><Relationship Id="rId1" Type="http://schemas.openxmlformats.org/officeDocument/2006/relationships/slideLayout" Target="../slideLayouts/slideLayout100.xml"/><Relationship Id="rId6" Type="http://schemas.openxmlformats.org/officeDocument/2006/relationships/slideLayout" Target="../slideLayouts/slideLayout105.xml"/><Relationship Id="rId11" Type="http://schemas.openxmlformats.org/officeDocument/2006/relationships/slideLayout" Target="../slideLayouts/slideLayout110.xml"/><Relationship Id="rId5" Type="http://schemas.openxmlformats.org/officeDocument/2006/relationships/slideLayout" Target="../slideLayouts/slideLayout104.xml"/><Relationship Id="rId10" Type="http://schemas.openxmlformats.org/officeDocument/2006/relationships/slideLayout" Target="../slideLayouts/slideLayout109.xml"/><Relationship Id="rId4" Type="http://schemas.openxmlformats.org/officeDocument/2006/relationships/slideLayout" Target="../slideLayouts/slideLayout103.xml"/><Relationship Id="rId9" Type="http://schemas.openxmlformats.org/officeDocument/2006/relationships/slideLayout" Target="../slideLayouts/slideLayout108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8.xml"/><Relationship Id="rId3" Type="http://schemas.openxmlformats.org/officeDocument/2006/relationships/slideLayout" Target="../slideLayouts/slideLayout113.xml"/><Relationship Id="rId7" Type="http://schemas.openxmlformats.org/officeDocument/2006/relationships/slideLayout" Target="../slideLayouts/slideLayout117.xml"/><Relationship Id="rId12" Type="http://schemas.openxmlformats.org/officeDocument/2006/relationships/theme" Target="../theme/theme11.xml"/><Relationship Id="rId2" Type="http://schemas.openxmlformats.org/officeDocument/2006/relationships/slideLayout" Target="../slideLayouts/slideLayout112.xml"/><Relationship Id="rId1" Type="http://schemas.openxmlformats.org/officeDocument/2006/relationships/slideLayout" Target="../slideLayouts/slideLayout111.xml"/><Relationship Id="rId6" Type="http://schemas.openxmlformats.org/officeDocument/2006/relationships/slideLayout" Target="../slideLayouts/slideLayout116.xml"/><Relationship Id="rId11" Type="http://schemas.openxmlformats.org/officeDocument/2006/relationships/slideLayout" Target="../slideLayouts/slideLayout121.xml"/><Relationship Id="rId5" Type="http://schemas.openxmlformats.org/officeDocument/2006/relationships/slideLayout" Target="../slideLayouts/slideLayout115.xml"/><Relationship Id="rId10" Type="http://schemas.openxmlformats.org/officeDocument/2006/relationships/slideLayout" Target="../slideLayouts/slideLayout120.xml"/><Relationship Id="rId4" Type="http://schemas.openxmlformats.org/officeDocument/2006/relationships/slideLayout" Target="../slideLayouts/slideLayout114.xml"/><Relationship Id="rId9" Type="http://schemas.openxmlformats.org/officeDocument/2006/relationships/slideLayout" Target="../slideLayouts/slideLayout119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9.xml"/><Relationship Id="rId3" Type="http://schemas.openxmlformats.org/officeDocument/2006/relationships/slideLayout" Target="../slideLayouts/slideLayout124.xml"/><Relationship Id="rId7" Type="http://schemas.openxmlformats.org/officeDocument/2006/relationships/slideLayout" Target="../slideLayouts/slideLayout128.xml"/><Relationship Id="rId12" Type="http://schemas.openxmlformats.org/officeDocument/2006/relationships/theme" Target="../theme/theme12.xml"/><Relationship Id="rId2" Type="http://schemas.openxmlformats.org/officeDocument/2006/relationships/slideLayout" Target="../slideLayouts/slideLayout123.xml"/><Relationship Id="rId1" Type="http://schemas.openxmlformats.org/officeDocument/2006/relationships/slideLayout" Target="../slideLayouts/slideLayout122.xml"/><Relationship Id="rId6" Type="http://schemas.openxmlformats.org/officeDocument/2006/relationships/slideLayout" Target="../slideLayouts/slideLayout127.xml"/><Relationship Id="rId11" Type="http://schemas.openxmlformats.org/officeDocument/2006/relationships/slideLayout" Target="../slideLayouts/slideLayout132.xml"/><Relationship Id="rId5" Type="http://schemas.openxmlformats.org/officeDocument/2006/relationships/slideLayout" Target="../slideLayouts/slideLayout126.xml"/><Relationship Id="rId10" Type="http://schemas.openxmlformats.org/officeDocument/2006/relationships/slideLayout" Target="../slideLayouts/slideLayout131.xml"/><Relationship Id="rId4" Type="http://schemas.openxmlformats.org/officeDocument/2006/relationships/slideLayout" Target="../slideLayouts/slideLayout125.xml"/><Relationship Id="rId9" Type="http://schemas.openxmlformats.org/officeDocument/2006/relationships/slideLayout" Target="../slideLayouts/slideLayout130.xml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0.xml"/><Relationship Id="rId3" Type="http://schemas.openxmlformats.org/officeDocument/2006/relationships/slideLayout" Target="../slideLayouts/slideLayout135.xml"/><Relationship Id="rId7" Type="http://schemas.openxmlformats.org/officeDocument/2006/relationships/slideLayout" Target="../slideLayouts/slideLayout139.xml"/><Relationship Id="rId12" Type="http://schemas.openxmlformats.org/officeDocument/2006/relationships/theme" Target="../theme/theme13.xml"/><Relationship Id="rId2" Type="http://schemas.openxmlformats.org/officeDocument/2006/relationships/slideLayout" Target="../slideLayouts/slideLayout134.xml"/><Relationship Id="rId1" Type="http://schemas.openxmlformats.org/officeDocument/2006/relationships/slideLayout" Target="../slideLayouts/slideLayout133.xml"/><Relationship Id="rId6" Type="http://schemas.openxmlformats.org/officeDocument/2006/relationships/slideLayout" Target="../slideLayouts/slideLayout138.xml"/><Relationship Id="rId11" Type="http://schemas.openxmlformats.org/officeDocument/2006/relationships/slideLayout" Target="../slideLayouts/slideLayout143.xml"/><Relationship Id="rId5" Type="http://schemas.openxmlformats.org/officeDocument/2006/relationships/slideLayout" Target="../slideLayouts/slideLayout137.xml"/><Relationship Id="rId10" Type="http://schemas.openxmlformats.org/officeDocument/2006/relationships/slideLayout" Target="../slideLayouts/slideLayout142.xml"/><Relationship Id="rId4" Type="http://schemas.openxmlformats.org/officeDocument/2006/relationships/slideLayout" Target="../slideLayouts/slideLayout136.xml"/><Relationship Id="rId9" Type="http://schemas.openxmlformats.org/officeDocument/2006/relationships/slideLayout" Target="../slideLayouts/slideLayout141.xml"/></Relationships>
</file>

<file path=ppt/slideMasters/_rels/slideMaster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1.xml"/><Relationship Id="rId3" Type="http://schemas.openxmlformats.org/officeDocument/2006/relationships/slideLayout" Target="../slideLayouts/slideLayout146.xml"/><Relationship Id="rId7" Type="http://schemas.openxmlformats.org/officeDocument/2006/relationships/slideLayout" Target="../slideLayouts/slideLayout150.xml"/><Relationship Id="rId12" Type="http://schemas.openxmlformats.org/officeDocument/2006/relationships/theme" Target="../theme/theme14.xml"/><Relationship Id="rId2" Type="http://schemas.openxmlformats.org/officeDocument/2006/relationships/slideLayout" Target="../slideLayouts/slideLayout145.xml"/><Relationship Id="rId1" Type="http://schemas.openxmlformats.org/officeDocument/2006/relationships/slideLayout" Target="../slideLayouts/slideLayout144.xml"/><Relationship Id="rId6" Type="http://schemas.openxmlformats.org/officeDocument/2006/relationships/slideLayout" Target="../slideLayouts/slideLayout149.xml"/><Relationship Id="rId11" Type="http://schemas.openxmlformats.org/officeDocument/2006/relationships/slideLayout" Target="../slideLayouts/slideLayout154.xml"/><Relationship Id="rId5" Type="http://schemas.openxmlformats.org/officeDocument/2006/relationships/slideLayout" Target="../slideLayouts/slideLayout148.xml"/><Relationship Id="rId10" Type="http://schemas.openxmlformats.org/officeDocument/2006/relationships/slideLayout" Target="../slideLayouts/slideLayout153.xml"/><Relationship Id="rId4" Type="http://schemas.openxmlformats.org/officeDocument/2006/relationships/slideLayout" Target="../slideLayouts/slideLayout147.xml"/><Relationship Id="rId9" Type="http://schemas.openxmlformats.org/officeDocument/2006/relationships/slideLayout" Target="../slideLayouts/slideLayout152.xml"/></Relationships>
</file>

<file path=ppt/slideMasters/_rels/slideMaster1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2.xml"/><Relationship Id="rId3" Type="http://schemas.openxmlformats.org/officeDocument/2006/relationships/slideLayout" Target="../slideLayouts/slideLayout157.xml"/><Relationship Id="rId7" Type="http://schemas.openxmlformats.org/officeDocument/2006/relationships/slideLayout" Target="../slideLayouts/slideLayout161.xml"/><Relationship Id="rId12" Type="http://schemas.openxmlformats.org/officeDocument/2006/relationships/theme" Target="../theme/theme15.xml"/><Relationship Id="rId2" Type="http://schemas.openxmlformats.org/officeDocument/2006/relationships/slideLayout" Target="../slideLayouts/slideLayout156.xml"/><Relationship Id="rId1" Type="http://schemas.openxmlformats.org/officeDocument/2006/relationships/slideLayout" Target="../slideLayouts/slideLayout155.xml"/><Relationship Id="rId6" Type="http://schemas.openxmlformats.org/officeDocument/2006/relationships/slideLayout" Target="../slideLayouts/slideLayout160.xml"/><Relationship Id="rId11" Type="http://schemas.openxmlformats.org/officeDocument/2006/relationships/slideLayout" Target="../slideLayouts/slideLayout165.xml"/><Relationship Id="rId5" Type="http://schemas.openxmlformats.org/officeDocument/2006/relationships/slideLayout" Target="../slideLayouts/slideLayout159.xml"/><Relationship Id="rId10" Type="http://schemas.openxmlformats.org/officeDocument/2006/relationships/slideLayout" Target="../slideLayouts/slideLayout164.xml"/><Relationship Id="rId4" Type="http://schemas.openxmlformats.org/officeDocument/2006/relationships/slideLayout" Target="../slideLayouts/slideLayout158.xml"/><Relationship Id="rId9" Type="http://schemas.openxmlformats.org/officeDocument/2006/relationships/slideLayout" Target="../slideLayouts/slideLayout163.xml"/></Relationships>
</file>

<file path=ppt/slideMasters/_rels/slideMaster1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3.xml"/><Relationship Id="rId3" Type="http://schemas.openxmlformats.org/officeDocument/2006/relationships/slideLayout" Target="../slideLayouts/slideLayout168.xml"/><Relationship Id="rId7" Type="http://schemas.openxmlformats.org/officeDocument/2006/relationships/slideLayout" Target="../slideLayouts/slideLayout172.xml"/><Relationship Id="rId12" Type="http://schemas.openxmlformats.org/officeDocument/2006/relationships/theme" Target="../theme/theme16.xml"/><Relationship Id="rId2" Type="http://schemas.openxmlformats.org/officeDocument/2006/relationships/slideLayout" Target="../slideLayouts/slideLayout167.xml"/><Relationship Id="rId1" Type="http://schemas.openxmlformats.org/officeDocument/2006/relationships/slideLayout" Target="../slideLayouts/slideLayout166.xml"/><Relationship Id="rId6" Type="http://schemas.openxmlformats.org/officeDocument/2006/relationships/slideLayout" Target="../slideLayouts/slideLayout171.xml"/><Relationship Id="rId11" Type="http://schemas.openxmlformats.org/officeDocument/2006/relationships/slideLayout" Target="../slideLayouts/slideLayout176.xml"/><Relationship Id="rId5" Type="http://schemas.openxmlformats.org/officeDocument/2006/relationships/slideLayout" Target="../slideLayouts/slideLayout170.xml"/><Relationship Id="rId10" Type="http://schemas.openxmlformats.org/officeDocument/2006/relationships/slideLayout" Target="../slideLayouts/slideLayout175.xml"/><Relationship Id="rId4" Type="http://schemas.openxmlformats.org/officeDocument/2006/relationships/slideLayout" Target="../slideLayouts/slideLayout169.xml"/><Relationship Id="rId9" Type="http://schemas.openxmlformats.org/officeDocument/2006/relationships/slideLayout" Target="../slideLayouts/slideLayout174.xml"/></Relationships>
</file>

<file path=ppt/slideMasters/_rels/slideMaster1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4.xml"/><Relationship Id="rId3" Type="http://schemas.openxmlformats.org/officeDocument/2006/relationships/slideLayout" Target="../slideLayouts/slideLayout179.xml"/><Relationship Id="rId7" Type="http://schemas.openxmlformats.org/officeDocument/2006/relationships/slideLayout" Target="../slideLayouts/slideLayout183.xml"/><Relationship Id="rId12" Type="http://schemas.openxmlformats.org/officeDocument/2006/relationships/theme" Target="../theme/theme17.xml"/><Relationship Id="rId2" Type="http://schemas.openxmlformats.org/officeDocument/2006/relationships/slideLayout" Target="../slideLayouts/slideLayout178.xml"/><Relationship Id="rId1" Type="http://schemas.openxmlformats.org/officeDocument/2006/relationships/slideLayout" Target="../slideLayouts/slideLayout177.xml"/><Relationship Id="rId6" Type="http://schemas.openxmlformats.org/officeDocument/2006/relationships/slideLayout" Target="../slideLayouts/slideLayout182.xml"/><Relationship Id="rId11" Type="http://schemas.openxmlformats.org/officeDocument/2006/relationships/slideLayout" Target="../slideLayouts/slideLayout187.xml"/><Relationship Id="rId5" Type="http://schemas.openxmlformats.org/officeDocument/2006/relationships/slideLayout" Target="../slideLayouts/slideLayout181.xml"/><Relationship Id="rId10" Type="http://schemas.openxmlformats.org/officeDocument/2006/relationships/slideLayout" Target="../slideLayouts/slideLayout186.xml"/><Relationship Id="rId4" Type="http://schemas.openxmlformats.org/officeDocument/2006/relationships/slideLayout" Target="../slideLayouts/slideLayout180.xml"/><Relationship Id="rId9" Type="http://schemas.openxmlformats.org/officeDocument/2006/relationships/slideLayout" Target="../slideLayouts/slideLayout185.xml"/></Relationships>
</file>

<file path=ppt/slideMasters/_rels/slideMaster1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5.xml"/><Relationship Id="rId3" Type="http://schemas.openxmlformats.org/officeDocument/2006/relationships/slideLayout" Target="../slideLayouts/slideLayout190.xml"/><Relationship Id="rId7" Type="http://schemas.openxmlformats.org/officeDocument/2006/relationships/slideLayout" Target="../slideLayouts/slideLayout194.xml"/><Relationship Id="rId12" Type="http://schemas.openxmlformats.org/officeDocument/2006/relationships/theme" Target="../theme/theme18.xml"/><Relationship Id="rId2" Type="http://schemas.openxmlformats.org/officeDocument/2006/relationships/slideLayout" Target="../slideLayouts/slideLayout189.xml"/><Relationship Id="rId1" Type="http://schemas.openxmlformats.org/officeDocument/2006/relationships/slideLayout" Target="../slideLayouts/slideLayout188.xml"/><Relationship Id="rId6" Type="http://schemas.openxmlformats.org/officeDocument/2006/relationships/slideLayout" Target="../slideLayouts/slideLayout193.xml"/><Relationship Id="rId11" Type="http://schemas.openxmlformats.org/officeDocument/2006/relationships/slideLayout" Target="../slideLayouts/slideLayout198.xml"/><Relationship Id="rId5" Type="http://schemas.openxmlformats.org/officeDocument/2006/relationships/slideLayout" Target="../slideLayouts/slideLayout192.xml"/><Relationship Id="rId10" Type="http://schemas.openxmlformats.org/officeDocument/2006/relationships/slideLayout" Target="../slideLayouts/slideLayout197.xml"/><Relationship Id="rId4" Type="http://schemas.openxmlformats.org/officeDocument/2006/relationships/slideLayout" Target="../slideLayouts/slideLayout191.xml"/><Relationship Id="rId9" Type="http://schemas.openxmlformats.org/officeDocument/2006/relationships/slideLayout" Target="../slideLayouts/slideLayout196.xml"/></Relationships>
</file>

<file path=ppt/slideMasters/_rels/slideMaster1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6.xml"/><Relationship Id="rId3" Type="http://schemas.openxmlformats.org/officeDocument/2006/relationships/slideLayout" Target="../slideLayouts/slideLayout201.xml"/><Relationship Id="rId7" Type="http://schemas.openxmlformats.org/officeDocument/2006/relationships/slideLayout" Target="../slideLayouts/slideLayout205.xml"/><Relationship Id="rId12" Type="http://schemas.openxmlformats.org/officeDocument/2006/relationships/theme" Target="../theme/theme19.xml"/><Relationship Id="rId2" Type="http://schemas.openxmlformats.org/officeDocument/2006/relationships/slideLayout" Target="../slideLayouts/slideLayout200.xml"/><Relationship Id="rId1" Type="http://schemas.openxmlformats.org/officeDocument/2006/relationships/slideLayout" Target="../slideLayouts/slideLayout199.xml"/><Relationship Id="rId6" Type="http://schemas.openxmlformats.org/officeDocument/2006/relationships/slideLayout" Target="../slideLayouts/slideLayout204.xml"/><Relationship Id="rId11" Type="http://schemas.openxmlformats.org/officeDocument/2006/relationships/slideLayout" Target="../slideLayouts/slideLayout209.xml"/><Relationship Id="rId5" Type="http://schemas.openxmlformats.org/officeDocument/2006/relationships/slideLayout" Target="../slideLayouts/slideLayout203.xml"/><Relationship Id="rId10" Type="http://schemas.openxmlformats.org/officeDocument/2006/relationships/slideLayout" Target="../slideLayouts/slideLayout208.xml"/><Relationship Id="rId4" Type="http://schemas.openxmlformats.org/officeDocument/2006/relationships/slideLayout" Target="../slideLayouts/slideLayout202.xml"/><Relationship Id="rId9" Type="http://schemas.openxmlformats.org/officeDocument/2006/relationships/slideLayout" Target="../slideLayouts/slideLayout207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2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7.xml"/><Relationship Id="rId3" Type="http://schemas.openxmlformats.org/officeDocument/2006/relationships/slideLayout" Target="../slideLayouts/slideLayout212.xml"/><Relationship Id="rId7" Type="http://schemas.openxmlformats.org/officeDocument/2006/relationships/slideLayout" Target="../slideLayouts/slideLayout216.xml"/><Relationship Id="rId12" Type="http://schemas.openxmlformats.org/officeDocument/2006/relationships/theme" Target="../theme/theme20.xml"/><Relationship Id="rId2" Type="http://schemas.openxmlformats.org/officeDocument/2006/relationships/slideLayout" Target="../slideLayouts/slideLayout211.xml"/><Relationship Id="rId1" Type="http://schemas.openxmlformats.org/officeDocument/2006/relationships/slideLayout" Target="../slideLayouts/slideLayout210.xml"/><Relationship Id="rId6" Type="http://schemas.openxmlformats.org/officeDocument/2006/relationships/slideLayout" Target="../slideLayouts/slideLayout215.xml"/><Relationship Id="rId11" Type="http://schemas.openxmlformats.org/officeDocument/2006/relationships/slideLayout" Target="../slideLayouts/slideLayout220.xml"/><Relationship Id="rId5" Type="http://schemas.openxmlformats.org/officeDocument/2006/relationships/slideLayout" Target="../slideLayouts/slideLayout214.xml"/><Relationship Id="rId10" Type="http://schemas.openxmlformats.org/officeDocument/2006/relationships/slideLayout" Target="../slideLayouts/slideLayout219.xml"/><Relationship Id="rId4" Type="http://schemas.openxmlformats.org/officeDocument/2006/relationships/slideLayout" Target="../slideLayouts/slideLayout213.xml"/><Relationship Id="rId9" Type="http://schemas.openxmlformats.org/officeDocument/2006/relationships/slideLayout" Target="../slideLayouts/slideLayout218.xml"/></Relationships>
</file>

<file path=ppt/slideMasters/_rels/slideMaster2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8.xml"/><Relationship Id="rId3" Type="http://schemas.openxmlformats.org/officeDocument/2006/relationships/slideLayout" Target="../slideLayouts/slideLayout223.xml"/><Relationship Id="rId7" Type="http://schemas.openxmlformats.org/officeDocument/2006/relationships/slideLayout" Target="../slideLayouts/slideLayout227.xml"/><Relationship Id="rId12" Type="http://schemas.openxmlformats.org/officeDocument/2006/relationships/theme" Target="../theme/theme21.xml"/><Relationship Id="rId2" Type="http://schemas.openxmlformats.org/officeDocument/2006/relationships/slideLayout" Target="../slideLayouts/slideLayout222.xml"/><Relationship Id="rId1" Type="http://schemas.openxmlformats.org/officeDocument/2006/relationships/slideLayout" Target="../slideLayouts/slideLayout221.xml"/><Relationship Id="rId6" Type="http://schemas.openxmlformats.org/officeDocument/2006/relationships/slideLayout" Target="../slideLayouts/slideLayout226.xml"/><Relationship Id="rId11" Type="http://schemas.openxmlformats.org/officeDocument/2006/relationships/slideLayout" Target="../slideLayouts/slideLayout231.xml"/><Relationship Id="rId5" Type="http://schemas.openxmlformats.org/officeDocument/2006/relationships/slideLayout" Target="../slideLayouts/slideLayout225.xml"/><Relationship Id="rId10" Type="http://schemas.openxmlformats.org/officeDocument/2006/relationships/slideLayout" Target="../slideLayouts/slideLayout230.xml"/><Relationship Id="rId4" Type="http://schemas.openxmlformats.org/officeDocument/2006/relationships/slideLayout" Target="../slideLayouts/slideLayout224.xml"/><Relationship Id="rId9" Type="http://schemas.openxmlformats.org/officeDocument/2006/relationships/slideLayout" Target="../slideLayouts/slideLayout229.xml"/></Relationships>
</file>

<file path=ppt/slideMasters/_rels/slideMaster2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9.xml"/><Relationship Id="rId3" Type="http://schemas.openxmlformats.org/officeDocument/2006/relationships/slideLayout" Target="../slideLayouts/slideLayout234.xml"/><Relationship Id="rId7" Type="http://schemas.openxmlformats.org/officeDocument/2006/relationships/slideLayout" Target="../slideLayouts/slideLayout238.xml"/><Relationship Id="rId12" Type="http://schemas.openxmlformats.org/officeDocument/2006/relationships/theme" Target="../theme/theme22.xml"/><Relationship Id="rId2" Type="http://schemas.openxmlformats.org/officeDocument/2006/relationships/slideLayout" Target="../slideLayouts/slideLayout233.xml"/><Relationship Id="rId1" Type="http://schemas.openxmlformats.org/officeDocument/2006/relationships/slideLayout" Target="../slideLayouts/slideLayout232.xml"/><Relationship Id="rId6" Type="http://schemas.openxmlformats.org/officeDocument/2006/relationships/slideLayout" Target="../slideLayouts/slideLayout237.xml"/><Relationship Id="rId11" Type="http://schemas.openxmlformats.org/officeDocument/2006/relationships/slideLayout" Target="../slideLayouts/slideLayout242.xml"/><Relationship Id="rId5" Type="http://schemas.openxmlformats.org/officeDocument/2006/relationships/slideLayout" Target="../slideLayouts/slideLayout236.xml"/><Relationship Id="rId10" Type="http://schemas.openxmlformats.org/officeDocument/2006/relationships/slideLayout" Target="../slideLayouts/slideLayout241.xml"/><Relationship Id="rId4" Type="http://schemas.openxmlformats.org/officeDocument/2006/relationships/slideLayout" Target="../slideLayouts/slideLayout235.xml"/><Relationship Id="rId9" Type="http://schemas.openxmlformats.org/officeDocument/2006/relationships/slideLayout" Target="../slideLayouts/slideLayout240.xml"/></Relationships>
</file>

<file path=ppt/slideMasters/_rels/slideMaster2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0.xml"/><Relationship Id="rId3" Type="http://schemas.openxmlformats.org/officeDocument/2006/relationships/slideLayout" Target="../slideLayouts/slideLayout245.xml"/><Relationship Id="rId7" Type="http://schemas.openxmlformats.org/officeDocument/2006/relationships/slideLayout" Target="../slideLayouts/slideLayout249.xml"/><Relationship Id="rId12" Type="http://schemas.openxmlformats.org/officeDocument/2006/relationships/theme" Target="../theme/theme23.xml"/><Relationship Id="rId2" Type="http://schemas.openxmlformats.org/officeDocument/2006/relationships/slideLayout" Target="../slideLayouts/slideLayout244.xml"/><Relationship Id="rId1" Type="http://schemas.openxmlformats.org/officeDocument/2006/relationships/slideLayout" Target="../slideLayouts/slideLayout243.xml"/><Relationship Id="rId6" Type="http://schemas.openxmlformats.org/officeDocument/2006/relationships/slideLayout" Target="../slideLayouts/slideLayout248.xml"/><Relationship Id="rId11" Type="http://schemas.openxmlformats.org/officeDocument/2006/relationships/slideLayout" Target="../slideLayouts/slideLayout253.xml"/><Relationship Id="rId5" Type="http://schemas.openxmlformats.org/officeDocument/2006/relationships/slideLayout" Target="../slideLayouts/slideLayout247.xml"/><Relationship Id="rId10" Type="http://schemas.openxmlformats.org/officeDocument/2006/relationships/slideLayout" Target="../slideLayouts/slideLayout252.xml"/><Relationship Id="rId4" Type="http://schemas.openxmlformats.org/officeDocument/2006/relationships/slideLayout" Target="../slideLayouts/slideLayout246.xml"/><Relationship Id="rId9" Type="http://schemas.openxmlformats.org/officeDocument/2006/relationships/slideLayout" Target="../slideLayouts/slideLayout251.xml"/></Relationships>
</file>

<file path=ppt/slideMasters/_rels/slideMaster2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1.xml"/><Relationship Id="rId3" Type="http://schemas.openxmlformats.org/officeDocument/2006/relationships/slideLayout" Target="../slideLayouts/slideLayout256.xml"/><Relationship Id="rId7" Type="http://schemas.openxmlformats.org/officeDocument/2006/relationships/slideLayout" Target="../slideLayouts/slideLayout260.xml"/><Relationship Id="rId12" Type="http://schemas.openxmlformats.org/officeDocument/2006/relationships/theme" Target="../theme/theme24.xml"/><Relationship Id="rId2" Type="http://schemas.openxmlformats.org/officeDocument/2006/relationships/slideLayout" Target="../slideLayouts/slideLayout255.xml"/><Relationship Id="rId1" Type="http://schemas.openxmlformats.org/officeDocument/2006/relationships/slideLayout" Target="../slideLayouts/slideLayout254.xml"/><Relationship Id="rId6" Type="http://schemas.openxmlformats.org/officeDocument/2006/relationships/slideLayout" Target="../slideLayouts/slideLayout259.xml"/><Relationship Id="rId11" Type="http://schemas.openxmlformats.org/officeDocument/2006/relationships/slideLayout" Target="../slideLayouts/slideLayout264.xml"/><Relationship Id="rId5" Type="http://schemas.openxmlformats.org/officeDocument/2006/relationships/slideLayout" Target="../slideLayouts/slideLayout258.xml"/><Relationship Id="rId10" Type="http://schemas.openxmlformats.org/officeDocument/2006/relationships/slideLayout" Target="../slideLayouts/slideLayout263.xml"/><Relationship Id="rId4" Type="http://schemas.openxmlformats.org/officeDocument/2006/relationships/slideLayout" Target="../slideLayouts/slideLayout257.xml"/><Relationship Id="rId9" Type="http://schemas.openxmlformats.org/officeDocument/2006/relationships/slideLayout" Target="../slideLayouts/slideLayout262.xml"/></Relationships>
</file>

<file path=ppt/slideMasters/_rels/slideMaster2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72.xml"/><Relationship Id="rId3" Type="http://schemas.openxmlformats.org/officeDocument/2006/relationships/slideLayout" Target="../slideLayouts/slideLayout267.xml"/><Relationship Id="rId7" Type="http://schemas.openxmlformats.org/officeDocument/2006/relationships/slideLayout" Target="../slideLayouts/slideLayout271.xml"/><Relationship Id="rId12" Type="http://schemas.openxmlformats.org/officeDocument/2006/relationships/theme" Target="../theme/theme25.xml"/><Relationship Id="rId2" Type="http://schemas.openxmlformats.org/officeDocument/2006/relationships/slideLayout" Target="../slideLayouts/slideLayout266.xml"/><Relationship Id="rId1" Type="http://schemas.openxmlformats.org/officeDocument/2006/relationships/slideLayout" Target="../slideLayouts/slideLayout265.xml"/><Relationship Id="rId6" Type="http://schemas.openxmlformats.org/officeDocument/2006/relationships/slideLayout" Target="../slideLayouts/slideLayout270.xml"/><Relationship Id="rId11" Type="http://schemas.openxmlformats.org/officeDocument/2006/relationships/slideLayout" Target="../slideLayouts/slideLayout275.xml"/><Relationship Id="rId5" Type="http://schemas.openxmlformats.org/officeDocument/2006/relationships/slideLayout" Target="../slideLayouts/slideLayout269.xml"/><Relationship Id="rId10" Type="http://schemas.openxmlformats.org/officeDocument/2006/relationships/slideLayout" Target="../slideLayouts/slideLayout274.xml"/><Relationship Id="rId4" Type="http://schemas.openxmlformats.org/officeDocument/2006/relationships/slideLayout" Target="../slideLayouts/slideLayout268.xml"/><Relationship Id="rId9" Type="http://schemas.openxmlformats.org/officeDocument/2006/relationships/slideLayout" Target="../slideLayouts/slideLayout273.xml"/></Relationships>
</file>

<file path=ppt/slideMasters/_rels/slideMaster2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83.xml"/><Relationship Id="rId3" Type="http://schemas.openxmlformats.org/officeDocument/2006/relationships/slideLayout" Target="../slideLayouts/slideLayout278.xml"/><Relationship Id="rId7" Type="http://schemas.openxmlformats.org/officeDocument/2006/relationships/slideLayout" Target="../slideLayouts/slideLayout282.xml"/><Relationship Id="rId12" Type="http://schemas.openxmlformats.org/officeDocument/2006/relationships/theme" Target="../theme/theme26.xml"/><Relationship Id="rId2" Type="http://schemas.openxmlformats.org/officeDocument/2006/relationships/slideLayout" Target="../slideLayouts/slideLayout277.xml"/><Relationship Id="rId1" Type="http://schemas.openxmlformats.org/officeDocument/2006/relationships/slideLayout" Target="../slideLayouts/slideLayout276.xml"/><Relationship Id="rId6" Type="http://schemas.openxmlformats.org/officeDocument/2006/relationships/slideLayout" Target="../slideLayouts/slideLayout281.xml"/><Relationship Id="rId11" Type="http://schemas.openxmlformats.org/officeDocument/2006/relationships/slideLayout" Target="../slideLayouts/slideLayout286.xml"/><Relationship Id="rId5" Type="http://schemas.openxmlformats.org/officeDocument/2006/relationships/slideLayout" Target="../slideLayouts/slideLayout280.xml"/><Relationship Id="rId10" Type="http://schemas.openxmlformats.org/officeDocument/2006/relationships/slideLayout" Target="../slideLayouts/slideLayout285.xml"/><Relationship Id="rId4" Type="http://schemas.openxmlformats.org/officeDocument/2006/relationships/slideLayout" Target="../slideLayouts/slideLayout279.xml"/><Relationship Id="rId9" Type="http://schemas.openxmlformats.org/officeDocument/2006/relationships/slideLayout" Target="../slideLayouts/slideLayout284.xml"/></Relationships>
</file>

<file path=ppt/slideMasters/_rels/slideMaster2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94.xml"/><Relationship Id="rId3" Type="http://schemas.openxmlformats.org/officeDocument/2006/relationships/slideLayout" Target="../slideLayouts/slideLayout289.xml"/><Relationship Id="rId7" Type="http://schemas.openxmlformats.org/officeDocument/2006/relationships/slideLayout" Target="../slideLayouts/slideLayout293.xml"/><Relationship Id="rId12" Type="http://schemas.openxmlformats.org/officeDocument/2006/relationships/theme" Target="../theme/theme27.xml"/><Relationship Id="rId2" Type="http://schemas.openxmlformats.org/officeDocument/2006/relationships/slideLayout" Target="../slideLayouts/slideLayout288.xml"/><Relationship Id="rId1" Type="http://schemas.openxmlformats.org/officeDocument/2006/relationships/slideLayout" Target="../slideLayouts/slideLayout287.xml"/><Relationship Id="rId6" Type="http://schemas.openxmlformats.org/officeDocument/2006/relationships/slideLayout" Target="../slideLayouts/slideLayout292.xml"/><Relationship Id="rId11" Type="http://schemas.openxmlformats.org/officeDocument/2006/relationships/slideLayout" Target="../slideLayouts/slideLayout297.xml"/><Relationship Id="rId5" Type="http://schemas.openxmlformats.org/officeDocument/2006/relationships/slideLayout" Target="../slideLayouts/slideLayout291.xml"/><Relationship Id="rId10" Type="http://schemas.openxmlformats.org/officeDocument/2006/relationships/slideLayout" Target="../slideLayouts/slideLayout296.xml"/><Relationship Id="rId4" Type="http://schemas.openxmlformats.org/officeDocument/2006/relationships/slideLayout" Target="../slideLayouts/slideLayout290.xml"/><Relationship Id="rId9" Type="http://schemas.openxmlformats.org/officeDocument/2006/relationships/slideLayout" Target="../slideLayouts/slideLayout295.xml"/></Relationships>
</file>

<file path=ppt/slideMasters/_rels/slideMaster2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5.xml"/><Relationship Id="rId3" Type="http://schemas.openxmlformats.org/officeDocument/2006/relationships/slideLayout" Target="../slideLayouts/slideLayout300.xml"/><Relationship Id="rId7" Type="http://schemas.openxmlformats.org/officeDocument/2006/relationships/slideLayout" Target="../slideLayouts/slideLayout304.xml"/><Relationship Id="rId12" Type="http://schemas.openxmlformats.org/officeDocument/2006/relationships/theme" Target="../theme/theme28.xml"/><Relationship Id="rId2" Type="http://schemas.openxmlformats.org/officeDocument/2006/relationships/slideLayout" Target="../slideLayouts/slideLayout299.xml"/><Relationship Id="rId1" Type="http://schemas.openxmlformats.org/officeDocument/2006/relationships/slideLayout" Target="../slideLayouts/slideLayout298.xml"/><Relationship Id="rId6" Type="http://schemas.openxmlformats.org/officeDocument/2006/relationships/slideLayout" Target="../slideLayouts/slideLayout303.xml"/><Relationship Id="rId11" Type="http://schemas.openxmlformats.org/officeDocument/2006/relationships/slideLayout" Target="../slideLayouts/slideLayout308.xml"/><Relationship Id="rId5" Type="http://schemas.openxmlformats.org/officeDocument/2006/relationships/slideLayout" Target="../slideLayouts/slideLayout302.xml"/><Relationship Id="rId10" Type="http://schemas.openxmlformats.org/officeDocument/2006/relationships/slideLayout" Target="../slideLayouts/slideLayout307.xml"/><Relationship Id="rId4" Type="http://schemas.openxmlformats.org/officeDocument/2006/relationships/slideLayout" Target="../slideLayouts/slideLayout301.xml"/><Relationship Id="rId9" Type="http://schemas.openxmlformats.org/officeDocument/2006/relationships/slideLayout" Target="../slideLayouts/slideLayout306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5.xml"/><Relationship Id="rId3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9.xml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11" Type="http://schemas.openxmlformats.org/officeDocument/2006/relationships/slideLayout" Target="../slideLayouts/slideLayout88.xml"/><Relationship Id="rId5" Type="http://schemas.openxmlformats.org/officeDocument/2006/relationships/slideLayout" Target="../slideLayouts/slideLayout82.xml"/><Relationship Id="rId10" Type="http://schemas.openxmlformats.org/officeDocument/2006/relationships/slideLayout" Target="../slideLayouts/slideLayout87.xml"/><Relationship Id="rId4" Type="http://schemas.openxmlformats.org/officeDocument/2006/relationships/slideLayout" Target="../slideLayouts/slideLayout81.xml"/><Relationship Id="rId9" Type="http://schemas.openxmlformats.org/officeDocument/2006/relationships/slideLayout" Target="../slideLayouts/slideLayout86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6.xml"/><Relationship Id="rId3" Type="http://schemas.openxmlformats.org/officeDocument/2006/relationships/slideLayout" Target="../slideLayouts/slideLayout91.xml"/><Relationship Id="rId7" Type="http://schemas.openxmlformats.org/officeDocument/2006/relationships/slideLayout" Target="../slideLayouts/slideLayout95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90.xml"/><Relationship Id="rId1" Type="http://schemas.openxmlformats.org/officeDocument/2006/relationships/slideLayout" Target="../slideLayouts/slideLayout89.xml"/><Relationship Id="rId6" Type="http://schemas.openxmlformats.org/officeDocument/2006/relationships/slideLayout" Target="../slideLayouts/slideLayout94.xml"/><Relationship Id="rId11" Type="http://schemas.openxmlformats.org/officeDocument/2006/relationships/slideLayout" Target="../slideLayouts/slideLayout99.xml"/><Relationship Id="rId5" Type="http://schemas.openxmlformats.org/officeDocument/2006/relationships/slideLayout" Target="../slideLayouts/slideLayout93.xml"/><Relationship Id="rId10" Type="http://schemas.openxmlformats.org/officeDocument/2006/relationships/slideLayout" Target="../slideLayouts/slideLayout98.xml"/><Relationship Id="rId4" Type="http://schemas.openxmlformats.org/officeDocument/2006/relationships/slideLayout" Target="../slideLayouts/slideLayout92.xml"/><Relationship Id="rId9" Type="http://schemas.openxmlformats.org/officeDocument/2006/relationships/slideLayout" Target="../slideLayouts/slideLayout9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LY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LY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1"/>
            <a:fld id="{9A4934A1-1515-482B-BA64-63862E013A32}" type="datetimeFigureOut">
              <a:rPr lang="ar-LY" smtClean="0">
                <a:solidFill>
                  <a:prstClr val="black">
                    <a:tint val="75000"/>
                  </a:prstClr>
                </a:solidFill>
              </a:rPr>
              <a:pPr rtl="1"/>
              <a:t>13/03/1442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1"/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1"/>
            <a:fld id="{0823EB1F-1F5C-4166-A29C-1E1517B30668}" type="slidenum">
              <a:rPr lang="ar-LY" smtClean="0">
                <a:solidFill>
                  <a:prstClr val="black">
                    <a:tint val="75000"/>
                  </a:prstClr>
                </a:solidFill>
              </a:rPr>
              <a:pPr rtl="1"/>
              <a:t>‹#›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9830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LY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LY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LY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1"/>
            <a:fld id="{9A4934A1-1515-482B-BA64-63862E013A32}" type="datetimeFigureOut">
              <a:rPr lang="ar-LY" smtClean="0">
                <a:solidFill>
                  <a:prstClr val="black">
                    <a:tint val="75000"/>
                  </a:prstClr>
                </a:solidFill>
              </a:rPr>
              <a:pPr rtl="1"/>
              <a:t>13/03/1442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1"/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1"/>
            <a:fld id="{0823EB1F-1F5C-4166-A29C-1E1517B30668}" type="slidenum">
              <a:rPr lang="ar-LY" smtClean="0">
                <a:solidFill>
                  <a:prstClr val="black">
                    <a:tint val="75000"/>
                  </a:prstClr>
                </a:solidFill>
              </a:rPr>
              <a:pPr rtl="1"/>
              <a:t>‹#›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57316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01" r:id="rId1"/>
    <p:sldLayoutId id="2147483902" r:id="rId2"/>
    <p:sldLayoutId id="2147483903" r:id="rId3"/>
    <p:sldLayoutId id="2147483904" r:id="rId4"/>
    <p:sldLayoutId id="2147483905" r:id="rId5"/>
    <p:sldLayoutId id="2147483906" r:id="rId6"/>
    <p:sldLayoutId id="2147483907" r:id="rId7"/>
    <p:sldLayoutId id="2147483908" r:id="rId8"/>
    <p:sldLayoutId id="2147483909" r:id="rId9"/>
    <p:sldLayoutId id="2147483910" r:id="rId10"/>
    <p:sldLayoutId id="2147483911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LY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LY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LY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1"/>
            <a:fld id="{9A4934A1-1515-482B-BA64-63862E013A32}" type="datetimeFigureOut">
              <a:rPr lang="ar-LY" smtClean="0">
                <a:solidFill>
                  <a:prstClr val="black">
                    <a:tint val="75000"/>
                  </a:prstClr>
                </a:solidFill>
              </a:rPr>
              <a:pPr rtl="1"/>
              <a:t>13/03/1442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1"/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1"/>
            <a:fld id="{0823EB1F-1F5C-4166-A29C-1E1517B30668}" type="slidenum">
              <a:rPr lang="ar-LY" smtClean="0">
                <a:solidFill>
                  <a:prstClr val="black">
                    <a:tint val="75000"/>
                  </a:prstClr>
                </a:solidFill>
              </a:rPr>
              <a:pPr rtl="1"/>
              <a:t>‹#›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24543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13" r:id="rId1"/>
    <p:sldLayoutId id="2147483914" r:id="rId2"/>
    <p:sldLayoutId id="2147483915" r:id="rId3"/>
    <p:sldLayoutId id="2147483916" r:id="rId4"/>
    <p:sldLayoutId id="2147483917" r:id="rId5"/>
    <p:sldLayoutId id="2147483918" r:id="rId6"/>
    <p:sldLayoutId id="2147483919" r:id="rId7"/>
    <p:sldLayoutId id="2147483920" r:id="rId8"/>
    <p:sldLayoutId id="2147483921" r:id="rId9"/>
    <p:sldLayoutId id="2147483922" r:id="rId10"/>
    <p:sldLayoutId id="2147483923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LY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LY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LY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1"/>
            <a:fld id="{9A4934A1-1515-482B-BA64-63862E013A32}" type="datetimeFigureOut">
              <a:rPr lang="ar-LY" smtClean="0">
                <a:solidFill>
                  <a:prstClr val="black">
                    <a:tint val="75000"/>
                  </a:prstClr>
                </a:solidFill>
              </a:rPr>
              <a:pPr rtl="1"/>
              <a:t>13/03/1442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1"/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1"/>
            <a:fld id="{0823EB1F-1F5C-4166-A29C-1E1517B30668}" type="slidenum">
              <a:rPr lang="ar-LY" smtClean="0">
                <a:solidFill>
                  <a:prstClr val="black">
                    <a:tint val="75000"/>
                  </a:prstClr>
                </a:solidFill>
              </a:rPr>
              <a:pPr rtl="1"/>
              <a:t>‹#›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2504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25" r:id="rId1"/>
    <p:sldLayoutId id="2147483926" r:id="rId2"/>
    <p:sldLayoutId id="2147483927" r:id="rId3"/>
    <p:sldLayoutId id="2147483928" r:id="rId4"/>
    <p:sldLayoutId id="2147483929" r:id="rId5"/>
    <p:sldLayoutId id="2147483930" r:id="rId6"/>
    <p:sldLayoutId id="2147483931" r:id="rId7"/>
    <p:sldLayoutId id="2147483932" r:id="rId8"/>
    <p:sldLayoutId id="2147483933" r:id="rId9"/>
    <p:sldLayoutId id="2147483934" r:id="rId10"/>
    <p:sldLayoutId id="2147483935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LY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LY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LY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1"/>
            <a:fld id="{9A4934A1-1515-482B-BA64-63862E013A32}" type="datetimeFigureOut">
              <a:rPr lang="ar-LY" smtClean="0">
                <a:solidFill>
                  <a:prstClr val="black">
                    <a:tint val="75000"/>
                  </a:prstClr>
                </a:solidFill>
              </a:rPr>
              <a:pPr rtl="1"/>
              <a:t>13/03/1442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1"/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1"/>
            <a:fld id="{0823EB1F-1F5C-4166-A29C-1E1517B30668}" type="slidenum">
              <a:rPr lang="ar-LY" smtClean="0">
                <a:solidFill>
                  <a:prstClr val="black">
                    <a:tint val="75000"/>
                  </a:prstClr>
                </a:solidFill>
              </a:rPr>
              <a:pPr rtl="1"/>
              <a:t>‹#›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87936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37" r:id="rId1"/>
    <p:sldLayoutId id="2147483938" r:id="rId2"/>
    <p:sldLayoutId id="2147483939" r:id="rId3"/>
    <p:sldLayoutId id="2147483940" r:id="rId4"/>
    <p:sldLayoutId id="2147483941" r:id="rId5"/>
    <p:sldLayoutId id="2147483942" r:id="rId6"/>
    <p:sldLayoutId id="2147483943" r:id="rId7"/>
    <p:sldLayoutId id="2147483944" r:id="rId8"/>
    <p:sldLayoutId id="2147483945" r:id="rId9"/>
    <p:sldLayoutId id="2147483946" r:id="rId10"/>
    <p:sldLayoutId id="2147483947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LY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LY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LY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1"/>
            <a:fld id="{9A4934A1-1515-482B-BA64-63862E013A32}" type="datetimeFigureOut">
              <a:rPr lang="ar-LY" smtClean="0">
                <a:solidFill>
                  <a:prstClr val="black">
                    <a:tint val="75000"/>
                  </a:prstClr>
                </a:solidFill>
              </a:rPr>
              <a:pPr rtl="1"/>
              <a:t>13/03/1442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1"/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1"/>
            <a:fld id="{0823EB1F-1F5C-4166-A29C-1E1517B30668}" type="slidenum">
              <a:rPr lang="ar-LY" smtClean="0">
                <a:solidFill>
                  <a:prstClr val="black">
                    <a:tint val="75000"/>
                  </a:prstClr>
                </a:solidFill>
              </a:rPr>
              <a:pPr rtl="1"/>
              <a:t>‹#›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57506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49" r:id="rId1"/>
    <p:sldLayoutId id="2147483950" r:id="rId2"/>
    <p:sldLayoutId id="2147483951" r:id="rId3"/>
    <p:sldLayoutId id="2147483952" r:id="rId4"/>
    <p:sldLayoutId id="2147483953" r:id="rId5"/>
    <p:sldLayoutId id="2147483954" r:id="rId6"/>
    <p:sldLayoutId id="2147483955" r:id="rId7"/>
    <p:sldLayoutId id="2147483956" r:id="rId8"/>
    <p:sldLayoutId id="2147483957" r:id="rId9"/>
    <p:sldLayoutId id="2147483958" r:id="rId10"/>
    <p:sldLayoutId id="21474839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LY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LY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LY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1"/>
            <a:fld id="{9A4934A1-1515-482B-BA64-63862E013A32}" type="datetimeFigureOut">
              <a:rPr lang="ar-LY" smtClean="0">
                <a:solidFill>
                  <a:prstClr val="black">
                    <a:tint val="75000"/>
                  </a:prstClr>
                </a:solidFill>
              </a:rPr>
              <a:pPr rtl="1"/>
              <a:t>13/03/1442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1"/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1"/>
            <a:fld id="{0823EB1F-1F5C-4166-A29C-1E1517B30668}" type="slidenum">
              <a:rPr lang="ar-LY" smtClean="0">
                <a:solidFill>
                  <a:prstClr val="black">
                    <a:tint val="75000"/>
                  </a:prstClr>
                </a:solidFill>
              </a:rPr>
              <a:pPr rtl="1"/>
              <a:t>‹#›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69899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61" r:id="rId1"/>
    <p:sldLayoutId id="2147483962" r:id="rId2"/>
    <p:sldLayoutId id="2147483963" r:id="rId3"/>
    <p:sldLayoutId id="2147483964" r:id="rId4"/>
    <p:sldLayoutId id="2147483965" r:id="rId5"/>
    <p:sldLayoutId id="2147483966" r:id="rId6"/>
    <p:sldLayoutId id="2147483967" r:id="rId7"/>
    <p:sldLayoutId id="2147483968" r:id="rId8"/>
    <p:sldLayoutId id="2147483969" r:id="rId9"/>
    <p:sldLayoutId id="2147483970" r:id="rId10"/>
    <p:sldLayoutId id="2147483971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LY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LY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LY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1"/>
            <a:fld id="{9A4934A1-1515-482B-BA64-63862E013A32}" type="datetimeFigureOut">
              <a:rPr lang="ar-LY" smtClean="0">
                <a:solidFill>
                  <a:prstClr val="black">
                    <a:tint val="75000"/>
                  </a:prstClr>
                </a:solidFill>
              </a:rPr>
              <a:pPr rtl="1"/>
              <a:t>13/03/1442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1"/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1"/>
            <a:fld id="{0823EB1F-1F5C-4166-A29C-1E1517B30668}" type="slidenum">
              <a:rPr lang="ar-LY" smtClean="0">
                <a:solidFill>
                  <a:prstClr val="black">
                    <a:tint val="75000"/>
                  </a:prstClr>
                </a:solidFill>
              </a:rPr>
              <a:pPr rtl="1"/>
              <a:t>‹#›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89735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85" r:id="rId1"/>
    <p:sldLayoutId id="2147483986" r:id="rId2"/>
    <p:sldLayoutId id="2147483987" r:id="rId3"/>
    <p:sldLayoutId id="2147483988" r:id="rId4"/>
    <p:sldLayoutId id="2147483989" r:id="rId5"/>
    <p:sldLayoutId id="2147483990" r:id="rId6"/>
    <p:sldLayoutId id="2147483991" r:id="rId7"/>
    <p:sldLayoutId id="2147483992" r:id="rId8"/>
    <p:sldLayoutId id="2147483993" r:id="rId9"/>
    <p:sldLayoutId id="2147483994" r:id="rId10"/>
    <p:sldLayoutId id="2147483995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LY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LY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LY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1"/>
            <a:fld id="{9A4934A1-1515-482B-BA64-63862E013A32}" type="datetimeFigureOut">
              <a:rPr lang="ar-LY" smtClean="0">
                <a:solidFill>
                  <a:prstClr val="black">
                    <a:tint val="75000"/>
                  </a:prstClr>
                </a:solidFill>
              </a:rPr>
              <a:pPr rtl="1"/>
              <a:t>13/03/1442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1"/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1"/>
            <a:fld id="{0823EB1F-1F5C-4166-A29C-1E1517B30668}" type="slidenum">
              <a:rPr lang="ar-LY" smtClean="0">
                <a:solidFill>
                  <a:prstClr val="black">
                    <a:tint val="75000"/>
                  </a:prstClr>
                </a:solidFill>
              </a:rPr>
              <a:pPr rtl="1"/>
              <a:t>‹#›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12280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97" r:id="rId1"/>
    <p:sldLayoutId id="2147483998" r:id="rId2"/>
    <p:sldLayoutId id="2147483999" r:id="rId3"/>
    <p:sldLayoutId id="2147484000" r:id="rId4"/>
    <p:sldLayoutId id="2147484001" r:id="rId5"/>
    <p:sldLayoutId id="2147484002" r:id="rId6"/>
    <p:sldLayoutId id="2147484003" r:id="rId7"/>
    <p:sldLayoutId id="2147484004" r:id="rId8"/>
    <p:sldLayoutId id="2147484005" r:id="rId9"/>
    <p:sldLayoutId id="2147484006" r:id="rId10"/>
    <p:sldLayoutId id="2147484007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LY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LY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LY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1"/>
            <a:fld id="{9A4934A1-1515-482B-BA64-63862E013A32}" type="datetimeFigureOut">
              <a:rPr lang="ar-LY" smtClean="0">
                <a:solidFill>
                  <a:prstClr val="black">
                    <a:tint val="75000"/>
                  </a:prstClr>
                </a:solidFill>
              </a:rPr>
              <a:pPr rtl="1"/>
              <a:t>13/03/1442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1"/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1"/>
            <a:fld id="{0823EB1F-1F5C-4166-A29C-1E1517B30668}" type="slidenum">
              <a:rPr lang="ar-LY" smtClean="0">
                <a:solidFill>
                  <a:prstClr val="black">
                    <a:tint val="75000"/>
                  </a:prstClr>
                </a:solidFill>
              </a:rPr>
              <a:pPr rtl="1"/>
              <a:t>‹#›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06554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69" r:id="rId1"/>
    <p:sldLayoutId id="2147484070" r:id="rId2"/>
    <p:sldLayoutId id="2147484071" r:id="rId3"/>
    <p:sldLayoutId id="2147484072" r:id="rId4"/>
    <p:sldLayoutId id="2147484073" r:id="rId5"/>
    <p:sldLayoutId id="2147484074" r:id="rId6"/>
    <p:sldLayoutId id="2147484075" r:id="rId7"/>
    <p:sldLayoutId id="2147484076" r:id="rId8"/>
    <p:sldLayoutId id="2147484077" r:id="rId9"/>
    <p:sldLayoutId id="2147484078" r:id="rId10"/>
    <p:sldLayoutId id="214748407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LY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LY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LY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1"/>
            <a:fld id="{9A4934A1-1515-482B-BA64-63862E013A32}" type="datetimeFigureOut">
              <a:rPr lang="ar-LY" smtClean="0">
                <a:solidFill>
                  <a:prstClr val="black">
                    <a:tint val="75000"/>
                  </a:prstClr>
                </a:solidFill>
              </a:rPr>
              <a:pPr rtl="1"/>
              <a:t>13/03/1442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1"/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1"/>
            <a:fld id="{0823EB1F-1F5C-4166-A29C-1E1517B30668}" type="slidenum">
              <a:rPr lang="ar-LY" smtClean="0">
                <a:solidFill>
                  <a:prstClr val="black">
                    <a:tint val="75000"/>
                  </a:prstClr>
                </a:solidFill>
              </a:rPr>
              <a:pPr rtl="1"/>
              <a:t>‹#›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41343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81" r:id="rId1"/>
    <p:sldLayoutId id="2147484082" r:id="rId2"/>
    <p:sldLayoutId id="2147484083" r:id="rId3"/>
    <p:sldLayoutId id="2147484084" r:id="rId4"/>
    <p:sldLayoutId id="2147484085" r:id="rId5"/>
    <p:sldLayoutId id="2147484086" r:id="rId6"/>
    <p:sldLayoutId id="2147484087" r:id="rId7"/>
    <p:sldLayoutId id="2147484088" r:id="rId8"/>
    <p:sldLayoutId id="2147484089" r:id="rId9"/>
    <p:sldLayoutId id="2147484090" r:id="rId10"/>
    <p:sldLayoutId id="2147484091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LY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LY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LY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1"/>
            <a:fld id="{9A4934A1-1515-482B-BA64-63862E013A32}" type="datetimeFigureOut">
              <a:rPr lang="ar-LY" smtClean="0">
                <a:solidFill>
                  <a:prstClr val="black">
                    <a:tint val="75000"/>
                  </a:prstClr>
                </a:solidFill>
              </a:rPr>
              <a:pPr rtl="1"/>
              <a:t>13/03/1442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1"/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1"/>
            <a:fld id="{0823EB1F-1F5C-4166-A29C-1E1517B30668}" type="slidenum">
              <a:rPr lang="ar-LY" smtClean="0">
                <a:solidFill>
                  <a:prstClr val="black">
                    <a:tint val="75000"/>
                  </a:prstClr>
                </a:solidFill>
              </a:rPr>
              <a:pPr rtl="1"/>
              <a:t>‹#›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07296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LY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LY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LY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1"/>
            <a:fld id="{9A4934A1-1515-482B-BA64-63862E013A32}" type="datetimeFigureOut">
              <a:rPr lang="ar-LY" smtClean="0">
                <a:solidFill>
                  <a:prstClr val="black">
                    <a:tint val="75000"/>
                  </a:prstClr>
                </a:solidFill>
              </a:rPr>
              <a:pPr rtl="1"/>
              <a:t>13/03/1442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1"/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1"/>
            <a:fld id="{0823EB1F-1F5C-4166-A29C-1E1517B30668}" type="slidenum">
              <a:rPr lang="ar-LY" smtClean="0">
                <a:solidFill>
                  <a:prstClr val="black">
                    <a:tint val="75000"/>
                  </a:prstClr>
                </a:solidFill>
              </a:rPr>
              <a:pPr rtl="1"/>
              <a:t>‹#›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01955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05" r:id="rId1"/>
    <p:sldLayoutId id="2147484106" r:id="rId2"/>
    <p:sldLayoutId id="2147484107" r:id="rId3"/>
    <p:sldLayoutId id="2147484108" r:id="rId4"/>
    <p:sldLayoutId id="2147484109" r:id="rId5"/>
    <p:sldLayoutId id="2147484110" r:id="rId6"/>
    <p:sldLayoutId id="2147484111" r:id="rId7"/>
    <p:sldLayoutId id="2147484112" r:id="rId8"/>
    <p:sldLayoutId id="2147484113" r:id="rId9"/>
    <p:sldLayoutId id="2147484114" r:id="rId10"/>
    <p:sldLayoutId id="2147484115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LY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LY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LY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1"/>
            <a:fld id="{9A4934A1-1515-482B-BA64-63862E013A32}" type="datetimeFigureOut">
              <a:rPr lang="ar-LY" smtClean="0">
                <a:solidFill>
                  <a:prstClr val="black">
                    <a:tint val="75000"/>
                  </a:prstClr>
                </a:solidFill>
              </a:rPr>
              <a:pPr rtl="1"/>
              <a:t>13/03/1442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1"/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1"/>
            <a:fld id="{0823EB1F-1F5C-4166-A29C-1E1517B30668}" type="slidenum">
              <a:rPr lang="ar-LY" smtClean="0">
                <a:solidFill>
                  <a:prstClr val="black">
                    <a:tint val="75000"/>
                  </a:prstClr>
                </a:solidFill>
              </a:rPr>
              <a:pPr rtl="1"/>
              <a:t>‹#›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68774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17" r:id="rId1"/>
    <p:sldLayoutId id="2147484118" r:id="rId2"/>
    <p:sldLayoutId id="2147484119" r:id="rId3"/>
    <p:sldLayoutId id="2147484120" r:id="rId4"/>
    <p:sldLayoutId id="2147484121" r:id="rId5"/>
    <p:sldLayoutId id="2147484122" r:id="rId6"/>
    <p:sldLayoutId id="2147484123" r:id="rId7"/>
    <p:sldLayoutId id="2147484124" r:id="rId8"/>
    <p:sldLayoutId id="2147484125" r:id="rId9"/>
    <p:sldLayoutId id="2147484126" r:id="rId10"/>
    <p:sldLayoutId id="2147484127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LY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LY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LY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1"/>
            <a:fld id="{9A4934A1-1515-482B-BA64-63862E013A32}" type="datetimeFigureOut">
              <a:rPr lang="ar-LY" smtClean="0">
                <a:solidFill>
                  <a:prstClr val="black">
                    <a:tint val="75000"/>
                  </a:prstClr>
                </a:solidFill>
              </a:rPr>
              <a:pPr rtl="1"/>
              <a:t>13/03/1442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1"/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1"/>
            <a:fld id="{0823EB1F-1F5C-4166-A29C-1E1517B30668}" type="slidenum">
              <a:rPr lang="ar-LY" smtClean="0">
                <a:solidFill>
                  <a:prstClr val="black">
                    <a:tint val="75000"/>
                  </a:prstClr>
                </a:solidFill>
              </a:rPr>
              <a:pPr rtl="1"/>
              <a:t>‹#›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14246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29" r:id="rId1"/>
    <p:sldLayoutId id="2147484130" r:id="rId2"/>
    <p:sldLayoutId id="2147484131" r:id="rId3"/>
    <p:sldLayoutId id="2147484132" r:id="rId4"/>
    <p:sldLayoutId id="2147484133" r:id="rId5"/>
    <p:sldLayoutId id="2147484134" r:id="rId6"/>
    <p:sldLayoutId id="2147484135" r:id="rId7"/>
    <p:sldLayoutId id="2147484136" r:id="rId8"/>
    <p:sldLayoutId id="2147484137" r:id="rId9"/>
    <p:sldLayoutId id="2147484138" r:id="rId10"/>
    <p:sldLayoutId id="214748413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LY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LY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LY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1"/>
            <a:fld id="{9A4934A1-1515-482B-BA64-63862E013A32}" type="datetimeFigureOut">
              <a:rPr lang="ar-LY" smtClean="0">
                <a:solidFill>
                  <a:prstClr val="black">
                    <a:tint val="75000"/>
                  </a:prstClr>
                </a:solidFill>
              </a:rPr>
              <a:pPr rtl="1"/>
              <a:t>13/03/1442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1"/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1"/>
            <a:fld id="{0823EB1F-1F5C-4166-A29C-1E1517B30668}" type="slidenum">
              <a:rPr lang="ar-LY" smtClean="0">
                <a:solidFill>
                  <a:prstClr val="black">
                    <a:tint val="75000"/>
                  </a:prstClr>
                </a:solidFill>
              </a:rPr>
              <a:pPr rtl="1"/>
              <a:t>‹#›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75844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41" r:id="rId1"/>
    <p:sldLayoutId id="2147484142" r:id="rId2"/>
    <p:sldLayoutId id="2147484143" r:id="rId3"/>
    <p:sldLayoutId id="2147484144" r:id="rId4"/>
    <p:sldLayoutId id="2147484145" r:id="rId5"/>
    <p:sldLayoutId id="2147484146" r:id="rId6"/>
    <p:sldLayoutId id="2147484147" r:id="rId7"/>
    <p:sldLayoutId id="2147484148" r:id="rId8"/>
    <p:sldLayoutId id="2147484149" r:id="rId9"/>
    <p:sldLayoutId id="2147484150" r:id="rId10"/>
    <p:sldLayoutId id="2147484151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LY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LY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LY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1"/>
            <a:fld id="{9A4934A1-1515-482B-BA64-63862E013A32}" type="datetimeFigureOut">
              <a:rPr lang="ar-LY" smtClean="0">
                <a:solidFill>
                  <a:prstClr val="black">
                    <a:tint val="75000"/>
                  </a:prstClr>
                </a:solidFill>
              </a:rPr>
              <a:pPr rtl="1"/>
              <a:t>13/03/1442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1"/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1"/>
            <a:fld id="{0823EB1F-1F5C-4166-A29C-1E1517B30668}" type="slidenum">
              <a:rPr lang="ar-LY" smtClean="0">
                <a:solidFill>
                  <a:prstClr val="black">
                    <a:tint val="75000"/>
                  </a:prstClr>
                </a:solidFill>
              </a:rPr>
              <a:pPr rtl="1"/>
              <a:t>‹#›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54847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13" r:id="rId1"/>
    <p:sldLayoutId id="2147484214" r:id="rId2"/>
    <p:sldLayoutId id="2147484215" r:id="rId3"/>
    <p:sldLayoutId id="2147484216" r:id="rId4"/>
    <p:sldLayoutId id="2147484217" r:id="rId5"/>
    <p:sldLayoutId id="2147484218" r:id="rId6"/>
    <p:sldLayoutId id="2147484219" r:id="rId7"/>
    <p:sldLayoutId id="2147484220" r:id="rId8"/>
    <p:sldLayoutId id="2147484221" r:id="rId9"/>
    <p:sldLayoutId id="2147484222" r:id="rId10"/>
    <p:sldLayoutId id="2147484223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LY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LY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LY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1"/>
            <a:fld id="{9A4934A1-1515-482B-BA64-63862E013A32}" type="datetimeFigureOut">
              <a:rPr lang="ar-LY" smtClean="0">
                <a:solidFill>
                  <a:prstClr val="black">
                    <a:tint val="75000"/>
                  </a:prstClr>
                </a:solidFill>
              </a:rPr>
              <a:pPr rtl="1"/>
              <a:t>13/03/1442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1"/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1"/>
            <a:fld id="{0823EB1F-1F5C-4166-A29C-1E1517B30668}" type="slidenum">
              <a:rPr lang="ar-LY" smtClean="0">
                <a:solidFill>
                  <a:prstClr val="black">
                    <a:tint val="75000"/>
                  </a:prstClr>
                </a:solidFill>
              </a:rPr>
              <a:pPr rtl="1"/>
              <a:t>‹#›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96470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61" r:id="rId1"/>
    <p:sldLayoutId id="2147484262" r:id="rId2"/>
    <p:sldLayoutId id="2147484263" r:id="rId3"/>
    <p:sldLayoutId id="2147484264" r:id="rId4"/>
    <p:sldLayoutId id="2147484265" r:id="rId5"/>
    <p:sldLayoutId id="2147484266" r:id="rId6"/>
    <p:sldLayoutId id="2147484267" r:id="rId7"/>
    <p:sldLayoutId id="2147484268" r:id="rId8"/>
    <p:sldLayoutId id="2147484269" r:id="rId9"/>
    <p:sldLayoutId id="2147484270" r:id="rId10"/>
    <p:sldLayoutId id="2147484271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LY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Line 2"/>
          <p:cNvSpPr>
            <a:spLocks noChangeShapeType="1"/>
          </p:cNvSpPr>
          <p:nvPr/>
        </p:nvSpPr>
        <p:spPr bwMode="auto">
          <a:xfrm>
            <a:off x="7962900" y="152400"/>
            <a:ext cx="0" cy="1524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22238"/>
            <a:ext cx="7543800" cy="1295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38916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719263"/>
            <a:ext cx="8229600" cy="4411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38917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38918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38919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F6F0C1E4-D934-45C2-A018-04D3EB6C80B2}" type="slidenum">
              <a:rPr lang="en-US" alt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  <p:grpSp>
        <p:nvGrpSpPr>
          <p:cNvPr id="38920" name="Group 8"/>
          <p:cNvGrpSpPr>
            <a:grpSpLocks/>
          </p:cNvGrpSpPr>
          <p:nvPr/>
        </p:nvGrpSpPr>
        <p:grpSpPr bwMode="auto">
          <a:xfrm>
            <a:off x="8153400" y="152400"/>
            <a:ext cx="792163" cy="1295400"/>
            <a:chOff x="5136" y="960"/>
            <a:chExt cx="528" cy="864"/>
          </a:xfrm>
        </p:grpSpPr>
        <p:sp>
          <p:nvSpPr>
            <p:cNvPr id="38921" name="Oval 9"/>
            <p:cNvSpPr>
              <a:spLocks noChangeArrowheads="1"/>
            </p:cNvSpPr>
            <p:nvPr/>
          </p:nvSpPr>
          <p:spPr bwMode="auto">
            <a:xfrm>
              <a:off x="5136" y="960"/>
              <a:ext cx="80" cy="8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38922" name="Oval 10"/>
            <p:cNvSpPr>
              <a:spLocks noChangeArrowheads="1"/>
            </p:cNvSpPr>
            <p:nvPr/>
          </p:nvSpPr>
          <p:spPr bwMode="auto">
            <a:xfrm>
              <a:off x="5248" y="960"/>
              <a:ext cx="80" cy="8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38923" name="Oval 11"/>
            <p:cNvSpPr>
              <a:spLocks noChangeArrowheads="1"/>
            </p:cNvSpPr>
            <p:nvPr/>
          </p:nvSpPr>
          <p:spPr bwMode="auto">
            <a:xfrm>
              <a:off x="5360" y="960"/>
              <a:ext cx="80" cy="8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38924" name="Oval 12"/>
            <p:cNvSpPr>
              <a:spLocks noChangeArrowheads="1"/>
            </p:cNvSpPr>
            <p:nvPr/>
          </p:nvSpPr>
          <p:spPr bwMode="auto">
            <a:xfrm>
              <a:off x="5136" y="1072"/>
              <a:ext cx="80" cy="8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38925" name="Oval 13"/>
            <p:cNvSpPr>
              <a:spLocks noChangeArrowheads="1"/>
            </p:cNvSpPr>
            <p:nvPr/>
          </p:nvSpPr>
          <p:spPr bwMode="auto">
            <a:xfrm>
              <a:off x="5248" y="1072"/>
              <a:ext cx="80" cy="8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38926" name="Oval 14"/>
            <p:cNvSpPr>
              <a:spLocks noChangeArrowheads="1"/>
            </p:cNvSpPr>
            <p:nvPr/>
          </p:nvSpPr>
          <p:spPr bwMode="auto">
            <a:xfrm>
              <a:off x="5360" y="1072"/>
              <a:ext cx="80" cy="8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38927" name="Oval 15"/>
            <p:cNvSpPr>
              <a:spLocks noChangeArrowheads="1"/>
            </p:cNvSpPr>
            <p:nvPr/>
          </p:nvSpPr>
          <p:spPr bwMode="auto">
            <a:xfrm>
              <a:off x="5472" y="1072"/>
              <a:ext cx="80" cy="8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38928" name="Oval 16"/>
            <p:cNvSpPr>
              <a:spLocks noChangeArrowheads="1"/>
            </p:cNvSpPr>
            <p:nvPr/>
          </p:nvSpPr>
          <p:spPr bwMode="auto">
            <a:xfrm>
              <a:off x="5136" y="1184"/>
              <a:ext cx="80" cy="8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38929" name="Oval 17"/>
            <p:cNvSpPr>
              <a:spLocks noChangeArrowheads="1"/>
            </p:cNvSpPr>
            <p:nvPr/>
          </p:nvSpPr>
          <p:spPr bwMode="auto">
            <a:xfrm>
              <a:off x="5248" y="1184"/>
              <a:ext cx="80" cy="8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38930" name="Oval 18"/>
            <p:cNvSpPr>
              <a:spLocks noChangeArrowheads="1"/>
            </p:cNvSpPr>
            <p:nvPr/>
          </p:nvSpPr>
          <p:spPr bwMode="auto">
            <a:xfrm>
              <a:off x="5360" y="1184"/>
              <a:ext cx="80" cy="8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38931" name="Oval 19"/>
            <p:cNvSpPr>
              <a:spLocks noChangeArrowheads="1"/>
            </p:cNvSpPr>
            <p:nvPr/>
          </p:nvSpPr>
          <p:spPr bwMode="auto">
            <a:xfrm>
              <a:off x="5472" y="1184"/>
              <a:ext cx="80" cy="8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38932" name="Oval 20"/>
            <p:cNvSpPr>
              <a:spLocks noChangeArrowheads="1"/>
            </p:cNvSpPr>
            <p:nvPr/>
          </p:nvSpPr>
          <p:spPr bwMode="auto">
            <a:xfrm>
              <a:off x="5584" y="1184"/>
              <a:ext cx="80" cy="8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38933" name="Oval 21"/>
            <p:cNvSpPr>
              <a:spLocks noChangeArrowheads="1"/>
            </p:cNvSpPr>
            <p:nvPr/>
          </p:nvSpPr>
          <p:spPr bwMode="auto">
            <a:xfrm>
              <a:off x="5136" y="1296"/>
              <a:ext cx="80" cy="8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38934" name="Oval 22"/>
            <p:cNvSpPr>
              <a:spLocks noChangeArrowheads="1"/>
            </p:cNvSpPr>
            <p:nvPr/>
          </p:nvSpPr>
          <p:spPr bwMode="auto">
            <a:xfrm>
              <a:off x="5248" y="1296"/>
              <a:ext cx="80" cy="8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38935" name="Oval 23"/>
            <p:cNvSpPr>
              <a:spLocks noChangeArrowheads="1"/>
            </p:cNvSpPr>
            <p:nvPr/>
          </p:nvSpPr>
          <p:spPr bwMode="auto">
            <a:xfrm>
              <a:off x="5360" y="1296"/>
              <a:ext cx="80" cy="8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38936" name="Oval 24"/>
            <p:cNvSpPr>
              <a:spLocks noChangeArrowheads="1"/>
            </p:cNvSpPr>
            <p:nvPr/>
          </p:nvSpPr>
          <p:spPr bwMode="auto">
            <a:xfrm>
              <a:off x="5472" y="1296"/>
              <a:ext cx="80" cy="8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38937" name="Oval 25"/>
            <p:cNvSpPr>
              <a:spLocks noChangeArrowheads="1"/>
            </p:cNvSpPr>
            <p:nvPr/>
          </p:nvSpPr>
          <p:spPr bwMode="auto">
            <a:xfrm>
              <a:off x="5136" y="1408"/>
              <a:ext cx="80" cy="8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38938" name="Oval 26"/>
            <p:cNvSpPr>
              <a:spLocks noChangeArrowheads="1"/>
            </p:cNvSpPr>
            <p:nvPr/>
          </p:nvSpPr>
          <p:spPr bwMode="auto">
            <a:xfrm>
              <a:off x="5248" y="1408"/>
              <a:ext cx="80" cy="8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38939" name="Oval 27"/>
            <p:cNvSpPr>
              <a:spLocks noChangeArrowheads="1"/>
            </p:cNvSpPr>
            <p:nvPr/>
          </p:nvSpPr>
          <p:spPr bwMode="auto">
            <a:xfrm>
              <a:off x="5360" y="1408"/>
              <a:ext cx="80" cy="8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38940" name="Oval 28"/>
            <p:cNvSpPr>
              <a:spLocks noChangeArrowheads="1"/>
            </p:cNvSpPr>
            <p:nvPr/>
          </p:nvSpPr>
          <p:spPr bwMode="auto">
            <a:xfrm>
              <a:off x="5472" y="1408"/>
              <a:ext cx="80" cy="8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38941" name="Oval 29"/>
            <p:cNvSpPr>
              <a:spLocks noChangeArrowheads="1"/>
            </p:cNvSpPr>
            <p:nvPr/>
          </p:nvSpPr>
          <p:spPr bwMode="auto">
            <a:xfrm>
              <a:off x="5584" y="1408"/>
              <a:ext cx="80" cy="80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38942" name="Oval 30"/>
            <p:cNvSpPr>
              <a:spLocks noChangeArrowheads="1"/>
            </p:cNvSpPr>
            <p:nvPr/>
          </p:nvSpPr>
          <p:spPr bwMode="auto">
            <a:xfrm>
              <a:off x="5136" y="1520"/>
              <a:ext cx="80" cy="8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38943" name="Oval 31"/>
            <p:cNvSpPr>
              <a:spLocks noChangeArrowheads="1"/>
            </p:cNvSpPr>
            <p:nvPr/>
          </p:nvSpPr>
          <p:spPr bwMode="auto">
            <a:xfrm>
              <a:off x="5248" y="1520"/>
              <a:ext cx="80" cy="8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38944" name="Oval 32"/>
            <p:cNvSpPr>
              <a:spLocks noChangeArrowheads="1"/>
            </p:cNvSpPr>
            <p:nvPr/>
          </p:nvSpPr>
          <p:spPr bwMode="auto">
            <a:xfrm>
              <a:off x="5360" y="1520"/>
              <a:ext cx="80" cy="8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38945" name="Oval 33"/>
            <p:cNvSpPr>
              <a:spLocks noChangeArrowheads="1"/>
            </p:cNvSpPr>
            <p:nvPr/>
          </p:nvSpPr>
          <p:spPr bwMode="auto">
            <a:xfrm>
              <a:off x="5472" y="1520"/>
              <a:ext cx="80" cy="80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38946" name="Oval 34"/>
            <p:cNvSpPr>
              <a:spLocks noChangeArrowheads="1"/>
            </p:cNvSpPr>
            <p:nvPr/>
          </p:nvSpPr>
          <p:spPr bwMode="auto">
            <a:xfrm>
              <a:off x="5136" y="1632"/>
              <a:ext cx="80" cy="8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38947" name="Oval 35"/>
            <p:cNvSpPr>
              <a:spLocks noChangeArrowheads="1"/>
            </p:cNvSpPr>
            <p:nvPr/>
          </p:nvSpPr>
          <p:spPr bwMode="auto">
            <a:xfrm>
              <a:off x="5248" y="1632"/>
              <a:ext cx="80" cy="8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38948" name="Oval 36"/>
            <p:cNvSpPr>
              <a:spLocks noChangeArrowheads="1"/>
            </p:cNvSpPr>
            <p:nvPr/>
          </p:nvSpPr>
          <p:spPr bwMode="auto">
            <a:xfrm>
              <a:off x="5360" y="1632"/>
              <a:ext cx="80" cy="80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38949" name="Oval 37"/>
            <p:cNvSpPr>
              <a:spLocks noChangeArrowheads="1"/>
            </p:cNvSpPr>
            <p:nvPr/>
          </p:nvSpPr>
          <p:spPr bwMode="auto">
            <a:xfrm>
              <a:off x="5472" y="1632"/>
              <a:ext cx="80" cy="80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38950" name="Oval 38"/>
            <p:cNvSpPr>
              <a:spLocks noChangeArrowheads="1"/>
            </p:cNvSpPr>
            <p:nvPr/>
          </p:nvSpPr>
          <p:spPr bwMode="auto">
            <a:xfrm>
              <a:off x="5248" y="1744"/>
              <a:ext cx="80" cy="80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38951" name="Oval 39"/>
            <p:cNvSpPr>
              <a:spLocks noChangeArrowheads="1"/>
            </p:cNvSpPr>
            <p:nvPr/>
          </p:nvSpPr>
          <p:spPr bwMode="auto">
            <a:xfrm>
              <a:off x="5472" y="1744"/>
              <a:ext cx="80" cy="80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875474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333" r:id="rId1"/>
    <p:sldLayoutId id="2147484334" r:id="rId2"/>
    <p:sldLayoutId id="2147484335" r:id="rId3"/>
    <p:sldLayoutId id="2147484336" r:id="rId4"/>
    <p:sldLayoutId id="2147484337" r:id="rId5"/>
    <p:sldLayoutId id="2147484338" r:id="rId6"/>
    <p:sldLayoutId id="2147484339" r:id="rId7"/>
    <p:sldLayoutId id="2147484340" r:id="rId8"/>
    <p:sldLayoutId id="2147484341" r:id="rId9"/>
    <p:sldLayoutId id="2147484342" r:id="rId10"/>
    <p:sldLayoutId id="2147484343" r:id="rId11"/>
  </p:sldLayoutIdLst>
  <p:timing>
    <p:tnLst>
      <p:par>
        <p:cTn id="1" dur="indefinite" restart="never" nodeType="tmRoot"/>
      </p:par>
    </p:tnLst>
  </p:timing>
  <p:txStyles>
    <p:titleStyle>
      <a:lvl1pPr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l"/>
        <a:defRPr sz="3000">
          <a:solidFill>
            <a:schemeClr val="tx1"/>
          </a:solidFill>
          <a:latin typeface="+mn-lt"/>
          <a:ea typeface="+mn-ea"/>
          <a:cs typeface="+mn-cs"/>
        </a:defRPr>
      </a:lvl1pPr>
      <a:lvl2pPr marL="692150" indent="-347663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l"/>
        <a:defRPr sz="2600">
          <a:solidFill>
            <a:schemeClr val="tx1"/>
          </a:solidFill>
          <a:latin typeface="+mn-lt"/>
        </a:defRPr>
      </a:lvl2pPr>
      <a:lvl3pPr marL="987425" indent="-293688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l"/>
        <a:defRPr sz="2300">
          <a:solidFill>
            <a:schemeClr val="tx1"/>
          </a:solidFill>
          <a:latin typeface="+mn-lt"/>
        </a:defRPr>
      </a:lvl3pPr>
      <a:lvl4pPr marL="1281113" indent="-292100" algn="l" rtl="0" fontAlgn="base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4pPr>
      <a:lvl5pPr marL="1598613" indent="-315913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055813" indent="-315913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513013" indent="-315913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2970213" indent="-315913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427413" indent="-315913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1"/>
            <a:fld id="{1B8ABB09-4A1D-463E-8065-109CC2B7EFAA}" type="datetimeFigureOut">
              <a:rPr lang="ar-SA" smtClean="0">
                <a:solidFill>
                  <a:prstClr val="black">
                    <a:tint val="75000"/>
                  </a:prstClr>
                </a:solidFill>
              </a:rPr>
              <a:pPr rtl="1"/>
              <a:t>13/03/1442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1"/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1"/>
            <a:fld id="{0B34F065-1154-456A-91E3-76DE8E75E17B}" type="slidenum">
              <a:rPr lang="ar-SA" smtClean="0">
                <a:solidFill>
                  <a:prstClr val="black">
                    <a:tint val="75000"/>
                  </a:prstClr>
                </a:solidFill>
              </a:rPr>
              <a:pPr rtl="1"/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79550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345" r:id="rId1"/>
    <p:sldLayoutId id="2147484346" r:id="rId2"/>
    <p:sldLayoutId id="2147484347" r:id="rId3"/>
    <p:sldLayoutId id="2147484348" r:id="rId4"/>
    <p:sldLayoutId id="2147484349" r:id="rId5"/>
    <p:sldLayoutId id="2147484350" r:id="rId6"/>
    <p:sldLayoutId id="2147484351" r:id="rId7"/>
    <p:sldLayoutId id="2147484352" r:id="rId8"/>
    <p:sldLayoutId id="2147484353" r:id="rId9"/>
    <p:sldLayoutId id="2147484354" r:id="rId10"/>
    <p:sldLayoutId id="2147484355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1"/>
            <a:fld id="{9A4934A1-1515-482B-BA64-63862E013A32}" type="datetimeFigureOut">
              <a:rPr lang="ar-LY" smtClean="0">
                <a:solidFill>
                  <a:prstClr val="black">
                    <a:tint val="75000"/>
                  </a:prstClr>
                </a:solidFill>
              </a:rPr>
              <a:pPr rtl="1"/>
              <a:t>13/03/1442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1"/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1"/>
            <a:fld id="{0823EB1F-1F5C-4166-A29C-1E1517B30668}" type="slidenum">
              <a:rPr lang="ar-LY" smtClean="0">
                <a:solidFill>
                  <a:prstClr val="black">
                    <a:tint val="75000"/>
                  </a:prstClr>
                </a:solidFill>
              </a:rPr>
              <a:pPr rtl="1"/>
              <a:t>‹#›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60402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393" r:id="rId1"/>
    <p:sldLayoutId id="2147484394" r:id="rId2"/>
    <p:sldLayoutId id="2147484395" r:id="rId3"/>
    <p:sldLayoutId id="2147484396" r:id="rId4"/>
    <p:sldLayoutId id="2147484397" r:id="rId5"/>
    <p:sldLayoutId id="2147484398" r:id="rId6"/>
    <p:sldLayoutId id="2147484399" r:id="rId7"/>
    <p:sldLayoutId id="2147484400" r:id="rId8"/>
    <p:sldLayoutId id="2147484401" r:id="rId9"/>
    <p:sldLayoutId id="2147484402" r:id="rId10"/>
    <p:sldLayoutId id="214748440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LY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LY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1"/>
            <a:fld id="{9A4934A1-1515-482B-BA64-63862E013A32}" type="datetimeFigureOut">
              <a:rPr lang="ar-LY" smtClean="0">
                <a:solidFill>
                  <a:prstClr val="black">
                    <a:tint val="75000"/>
                  </a:prstClr>
                </a:solidFill>
              </a:rPr>
              <a:pPr rtl="1"/>
              <a:t>13/03/1442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1"/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1"/>
            <a:fld id="{0823EB1F-1F5C-4166-A29C-1E1517B30668}" type="slidenum">
              <a:rPr lang="ar-LY" smtClean="0">
                <a:solidFill>
                  <a:prstClr val="black">
                    <a:tint val="75000"/>
                  </a:prstClr>
                </a:solidFill>
              </a:rPr>
              <a:pPr rtl="1"/>
              <a:t>‹#›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96066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LY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LY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LY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1"/>
            <a:fld id="{9A4934A1-1515-482B-BA64-63862E013A32}" type="datetimeFigureOut">
              <a:rPr lang="ar-LY" smtClean="0">
                <a:solidFill>
                  <a:prstClr val="black">
                    <a:tint val="75000"/>
                  </a:prstClr>
                </a:solidFill>
              </a:rPr>
              <a:pPr rtl="1"/>
              <a:t>13/03/1442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1"/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1"/>
            <a:fld id="{0823EB1F-1F5C-4166-A29C-1E1517B30668}" type="slidenum">
              <a:rPr lang="ar-LY" smtClean="0">
                <a:solidFill>
                  <a:prstClr val="black">
                    <a:tint val="75000"/>
                  </a:prstClr>
                </a:solidFill>
              </a:rPr>
              <a:pPr rtl="1"/>
              <a:t>‹#›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06449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LY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LY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LY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1"/>
            <a:fld id="{9A4934A1-1515-482B-BA64-63862E013A32}" type="datetimeFigureOut">
              <a:rPr lang="ar-LY" smtClean="0">
                <a:solidFill>
                  <a:prstClr val="black">
                    <a:tint val="75000"/>
                  </a:prstClr>
                </a:solidFill>
              </a:rPr>
              <a:pPr rtl="1"/>
              <a:t>13/03/1442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1"/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1"/>
            <a:fld id="{0823EB1F-1F5C-4166-A29C-1E1517B30668}" type="slidenum">
              <a:rPr lang="ar-LY" smtClean="0">
                <a:solidFill>
                  <a:prstClr val="black">
                    <a:tint val="75000"/>
                  </a:prstClr>
                </a:solidFill>
              </a:rPr>
              <a:pPr rtl="1"/>
              <a:t>‹#›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17033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LY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LY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LY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1"/>
            <a:fld id="{9A4934A1-1515-482B-BA64-63862E013A32}" type="datetimeFigureOut">
              <a:rPr lang="ar-LY" smtClean="0">
                <a:solidFill>
                  <a:prstClr val="black">
                    <a:tint val="75000"/>
                  </a:prstClr>
                </a:solidFill>
              </a:rPr>
              <a:pPr rtl="1"/>
              <a:t>13/03/1442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1"/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1"/>
            <a:fld id="{0823EB1F-1F5C-4166-A29C-1E1517B30668}" type="slidenum">
              <a:rPr lang="ar-LY" smtClean="0">
                <a:solidFill>
                  <a:prstClr val="black">
                    <a:tint val="75000"/>
                  </a:prstClr>
                </a:solidFill>
              </a:rPr>
              <a:pPr rtl="1"/>
              <a:t>‹#›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4868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LY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LY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LY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1"/>
            <a:fld id="{9A4934A1-1515-482B-BA64-63862E013A32}" type="datetimeFigureOut">
              <a:rPr lang="ar-LY" smtClean="0">
                <a:solidFill>
                  <a:prstClr val="black">
                    <a:tint val="75000"/>
                  </a:prstClr>
                </a:solidFill>
              </a:rPr>
              <a:pPr rtl="1"/>
              <a:t>13/03/1442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1"/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1"/>
            <a:fld id="{0823EB1F-1F5C-4166-A29C-1E1517B30668}" type="slidenum">
              <a:rPr lang="ar-LY" smtClean="0">
                <a:solidFill>
                  <a:prstClr val="black">
                    <a:tint val="75000"/>
                  </a:prstClr>
                </a:solidFill>
              </a:rPr>
              <a:pPr rtl="1"/>
              <a:t>‹#›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47031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  <p:sldLayoutId id="2147483862" r:id="rId10"/>
    <p:sldLayoutId id="2147483863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LY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LY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LY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1"/>
            <a:fld id="{9A4934A1-1515-482B-BA64-63862E013A32}" type="datetimeFigureOut">
              <a:rPr lang="ar-LY" smtClean="0">
                <a:solidFill>
                  <a:prstClr val="black">
                    <a:tint val="75000"/>
                  </a:prstClr>
                </a:solidFill>
              </a:rPr>
              <a:pPr rtl="1"/>
              <a:t>13/03/1442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1"/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1"/>
            <a:fld id="{0823EB1F-1F5C-4166-A29C-1E1517B30668}" type="slidenum">
              <a:rPr lang="ar-LY" smtClean="0">
                <a:solidFill>
                  <a:prstClr val="black">
                    <a:tint val="75000"/>
                  </a:prstClr>
                </a:solidFill>
              </a:rPr>
              <a:pPr rtl="1"/>
              <a:t>‹#›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38692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77" r:id="rId1"/>
    <p:sldLayoutId id="2147483878" r:id="rId2"/>
    <p:sldLayoutId id="2147483879" r:id="rId3"/>
    <p:sldLayoutId id="2147483880" r:id="rId4"/>
    <p:sldLayoutId id="2147483881" r:id="rId5"/>
    <p:sldLayoutId id="2147483882" r:id="rId6"/>
    <p:sldLayoutId id="2147483883" r:id="rId7"/>
    <p:sldLayoutId id="2147483884" r:id="rId8"/>
    <p:sldLayoutId id="2147483885" r:id="rId9"/>
    <p:sldLayoutId id="2147483886" r:id="rId10"/>
    <p:sldLayoutId id="2147483887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LY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LY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LY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1"/>
            <a:fld id="{9A4934A1-1515-482B-BA64-63862E013A32}" type="datetimeFigureOut">
              <a:rPr lang="ar-LY" smtClean="0">
                <a:solidFill>
                  <a:prstClr val="black">
                    <a:tint val="75000"/>
                  </a:prstClr>
                </a:solidFill>
              </a:rPr>
              <a:pPr rtl="1"/>
              <a:t>13/03/1442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1"/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1"/>
            <a:fld id="{0823EB1F-1F5C-4166-A29C-1E1517B30668}" type="slidenum">
              <a:rPr lang="ar-LY" smtClean="0">
                <a:solidFill>
                  <a:prstClr val="black">
                    <a:tint val="75000"/>
                  </a:prstClr>
                </a:solidFill>
              </a:rPr>
              <a:pPr rtl="1"/>
              <a:t>‹#›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7000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9" r:id="rId1"/>
    <p:sldLayoutId id="2147483890" r:id="rId2"/>
    <p:sldLayoutId id="2147483891" r:id="rId3"/>
    <p:sldLayoutId id="2147483892" r:id="rId4"/>
    <p:sldLayoutId id="2147483893" r:id="rId5"/>
    <p:sldLayoutId id="2147483894" r:id="rId6"/>
    <p:sldLayoutId id="2147483895" r:id="rId7"/>
    <p:sldLayoutId id="2147483896" r:id="rId8"/>
    <p:sldLayoutId id="2147483897" r:id="rId9"/>
    <p:sldLayoutId id="2147483898" r:id="rId10"/>
    <p:sldLayoutId id="214748389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LY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98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8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8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0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0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0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0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0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8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9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0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9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50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6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9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83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83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3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4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05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05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1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8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93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27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38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49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99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99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99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99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99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9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9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99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99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77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0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71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71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71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9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81200" y="2133600"/>
            <a:ext cx="5943600" cy="1470025"/>
          </a:xfr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Concept of Community 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M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edicine 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0" y="4114800"/>
            <a:ext cx="5562600" cy="1524000"/>
          </a:xfr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r>
              <a:rPr lang="en-US" sz="3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Dr. Amina Elsaid </a:t>
            </a:r>
          </a:p>
          <a:p>
            <a:r>
              <a:rPr lang="en-US" sz="3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Community Medicine</a:t>
            </a:r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en-US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52400"/>
            <a:ext cx="3200400" cy="1752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0999765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685800" y="685800"/>
            <a:ext cx="8153780" cy="5632311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u="sng" dirty="0" smtClean="0">
              <a:latin typeface="Times New Roman" pitchFamily="18" charset="0"/>
              <a:cs typeface="Times New Roman" pitchFamily="18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400" u="sng" dirty="0" smtClean="0">
                <a:latin typeface="Times New Roman" pitchFamily="18" charset="0"/>
                <a:cs typeface="Times New Roman" pitchFamily="18" charset="0"/>
              </a:rPr>
              <a:t>Because </a:t>
            </a:r>
            <a:r>
              <a:rPr lang="en-US" sz="2400" u="sng" dirty="0">
                <a:latin typeface="Times New Roman" pitchFamily="18" charset="0"/>
                <a:cs typeface="Times New Roman" pitchFamily="18" charset="0"/>
              </a:rPr>
              <a:t>health is multidimensional, it can not be measured by single indicator and must be classified as: 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(1) Mortality indicators.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(2) Morbidity indicators.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(3) Disability rates.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(4) Nutritional status indicators.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(5) Health care delivery indicators.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(6) Health care services utilization indicators .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(7) Indicators of social and mental health.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(8) Environmental indicators.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(9) Socio– economic indicators.          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(10)  Health policy indicators.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(11) Indicators of quality of life.</a:t>
            </a:r>
          </a:p>
        </p:txBody>
      </p:sp>
    </p:spTree>
    <p:extLst>
      <p:ext uri="{BB962C8B-B14F-4D97-AF65-F5344CB8AC3E}">
        <p14:creationId xmlns:p14="http://schemas.microsoft.com/office/powerpoint/2010/main" val="42039184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533400" y="288061"/>
            <a:ext cx="8305800" cy="584775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514350" indent="-514350" algn="ctr" eaLnBrk="0" fontAlgn="base" hangingPunct="0">
              <a:spcBef>
                <a:spcPct val="0"/>
              </a:spcBef>
              <a:spcAft>
                <a:spcPct val="0"/>
              </a:spcAft>
              <a:buAutoNum type="arabicParenR"/>
            </a:pPr>
            <a:r>
              <a:rPr lang="en-US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Mortality indicators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81000" y="1371600"/>
            <a:ext cx="8458200" cy="4955203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lvl="0"/>
            <a:endParaRPr lang="en-US" sz="2800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en-US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a- </a:t>
            </a:r>
            <a:r>
              <a:rPr lang="en-US" sz="28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Crud Death Rate </a:t>
            </a:r>
            <a:endParaRPr lang="en-US" sz="2800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Defined as the total number of deaths in a calendar year per 1000 mid year estimated population </a:t>
            </a:r>
          </a:p>
          <a:p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dirty="0"/>
          </a:p>
          <a:p>
            <a:endParaRPr lang="en-US" dirty="0" smtClean="0"/>
          </a:p>
          <a:p>
            <a:pPr>
              <a:lnSpc>
                <a:spcPct val="150000"/>
              </a:lnSpc>
            </a:pPr>
            <a:r>
              <a:rPr lang="en-US" dirty="0" smtClean="0"/>
              <a:t>                        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Total No. of deaths during the calendar year</a:t>
            </a:r>
          </a:p>
          <a:p>
            <a:pPr>
              <a:lnSpc>
                <a:spcPct val="150000"/>
              </a:lnSpc>
            </a:pP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                       Mid – year estimated population </a:t>
            </a:r>
          </a:p>
          <a:p>
            <a:pPr>
              <a:lnSpc>
                <a:spcPct val="150000"/>
              </a:lnSpc>
            </a:pPr>
            <a:endParaRPr lang="en-US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endParaRPr lang="en-US" sz="2000" b="1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5" name="Straight Connector 4"/>
          <p:cNvCxnSpPr/>
          <p:nvPr/>
        </p:nvCxnSpPr>
        <p:spPr>
          <a:xfrm flipV="1">
            <a:off x="1621094" y="4800600"/>
            <a:ext cx="5008306" cy="32266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8" name="Rectangle 7"/>
          <p:cNvSpPr/>
          <p:nvPr/>
        </p:nvSpPr>
        <p:spPr>
          <a:xfrm>
            <a:off x="685800" y="4648200"/>
            <a:ext cx="93166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CDR </a:t>
            </a:r>
            <a:r>
              <a:rPr lang="en-US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=</a:t>
            </a:r>
            <a:r>
              <a:rPr lang="en-US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7086600" y="4632811"/>
            <a:ext cx="101181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X  1000</a:t>
            </a:r>
            <a:endParaRPr lang="en-US" sz="20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3234224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Image result for Expectation of life: 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3505200"/>
            <a:ext cx="8839199" cy="3124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225136" y="304800"/>
            <a:ext cx="8842664" cy="295465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8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b) Expectation of life: </a:t>
            </a:r>
            <a:r>
              <a:rPr lang="en-US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sz="2800" u="sng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Global </a:t>
            </a:r>
            <a:r>
              <a:rPr lang="en-US" sz="2800" u="sng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health </a:t>
            </a:r>
            <a:r>
              <a:rPr lang="en-US" sz="2800" u="sng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indicator</a:t>
            </a:r>
          </a:p>
          <a:p>
            <a:r>
              <a:rPr lang="en-US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n-US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he </a:t>
            </a:r>
            <a:r>
              <a:rPr lang="en-US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average </a:t>
            </a:r>
            <a:r>
              <a:rPr lang="en-US" sz="28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number of years </a:t>
            </a:r>
            <a:r>
              <a:rPr lang="en-US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that will be lived by those born alive in to a </a:t>
            </a:r>
            <a:r>
              <a:rPr lang="en-US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population</a:t>
            </a:r>
          </a:p>
          <a:p>
            <a:endParaRPr lang="en-US" sz="2800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    Life expectation = Improvement health status</a:t>
            </a:r>
          </a:p>
          <a:p>
            <a:r>
              <a:rPr lang="en-US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       Good indicator of socio-economic development</a:t>
            </a:r>
          </a:p>
          <a:p>
            <a:endParaRPr lang="en-US" dirty="0"/>
          </a:p>
        </p:txBody>
      </p:sp>
      <p:cxnSp>
        <p:nvCxnSpPr>
          <p:cNvPr id="5" name="Straight Arrow Connector 4"/>
          <p:cNvCxnSpPr/>
          <p:nvPr/>
        </p:nvCxnSpPr>
        <p:spPr>
          <a:xfrm flipV="1">
            <a:off x="609600" y="2090172"/>
            <a:ext cx="0" cy="41377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4061418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304800" y="457200"/>
            <a:ext cx="8084127" cy="1384995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8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c) Infant mortality rate</a:t>
            </a:r>
            <a:r>
              <a:rPr lang="en-US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endParaRPr lang="en-US" sz="2800" b="1" dirty="0">
              <a:latin typeface="Times New Roman" pitchFamily="18" charset="0"/>
              <a:cs typeface="Times New Roman" pitchFamily="18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- It is the ratio of deaths under 1 year of age in a given year to the total number of live births in the same year; </a:t>
            </a:r>
          </a:p>
        </p:txBody>
      </p:sp>
      <p:sp>
        <p:nvSpPr>
          <p:cNvPr id="3" name="Rectangle 2"/>
          <p:cNvSpPr/>
          <p:nvPr/>
        </p:nvSpPr>
        <p:spPr>
          <a:xfrm>
            <a:off x="311727" y="2057400"/>
            <a:ext cx="8077200" cy="2677656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8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d) Child mortality rate:</a:t>
            </a:r>
            <a:endParaRPr lang="en-US" sz="28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0" lvl="0" indent="-45720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-"/>
            </a:pPr>
            <a:r>
              <a:rPr lang="en-US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It is defined as the number of deaths at ages 1-4 years in a given year, per 1000 children in that age group.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-Is also </a:t>
            </a:r>
            <a:r>
              <a:rPr lang="en-US" sz="2800" u="sng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used </a:t>
            </a:r>
            <a:r>
              <a:rPr lang="en-US" sz="2800" u="sng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to </a:t>
            </a:r>
            <a:r>
              <a:rPr lang="en-US" sz="28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evaluate </a:t>
            </a:r>
            <a:r>
              <a:rPr lang="en-US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the mother and child health services, 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1728" y="4735056"/>
            <a:ext cx="8077200" cy="21229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0798208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304799" y="457200"/>
            <a:ext cx="8411227" cy="2923877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8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e) Under – 5 proportionate mortality rate: 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b="1" dirty="0">
              <a:latin typeface="Times New Roman" pitchFamily="18" charset="0"/>
              <a:cs typeface="Times New Roman" pitchFamily="18" charset="0"/>
            </a:endParaRPr>
          </a:p>
          <a:p>
            <a:pPr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It is the proportion of total deaths occurring in the under -5 age group, high rate reflects high birth rates, high child mortality rates and shorter life expectancy.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8" name="Picture 4" descr="Image result for reduce child mortality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798" y="3581400"/>
            <a:ext cx="8411227" cy="320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5497955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81000" y="457200"/>
            <a:ext cx="8229600" cy="2677656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f ) </a:t>
            </a:r>
            <a:r>
              <a:rPr lang="en-US" sz="2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Maternal (puerperal) mortality </a:t>
            </a:r>
            <a:r>
              <a:rPr lang="en-US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rate</a:t>
            </a:r>
            <a:endParaRPr lang="en-US" sz="24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- It measures the maternal and child health service and affected by the socio – economic status of the countries. </a:t>
            </a:r>
          </a:p>
          <a:p>
            <a:pPr lv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- Number of maternal death (death due to pregnancy, child birth, and with in 42 days of child birth) per 1000 live birth.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3657600"/>
            <a:ext cx="8305800" cy="2895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9394740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304800" y="685800"/>
            <a:ext cx="8458200" cy="2123658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g) Disease – specific mortality rate: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b="1" dirty="0">
              <a:latin typeface="Times New Roman" pitchFamily="18" charset="0"/>
              <a:cs typeface="Times New Roman" pitchFamily="18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Mortality rates can be computed for specific diseases e.g. mortality rates due to cancer, due to accidents   …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etc</a:t>
            </a: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60218" y="3045952"/>
            <a:ext cx="8250382" cy="2554545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h) Proportional mortality rate</a:t>
            </a:r>
            <a:r>
              <a:rPr lang="en-US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endParaRPr lang="en-US" sz="24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It is the simplest measure of estimating the burden of a disease in the community e.g. coronary heart disease is the cause of 25 to 30 % of all deaths in most western countries</a:t>
            </a:r>
            <a:r>
              <a:rPr lang="en-US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1772178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Related imag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457200"/>
            <a:ext cx="8153400" cy="5798127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3653809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MORBIDITY INDICATORS&#10; Morbidity Indicators reveal the burden of ill&#10;health in a community, but do not measure the&#10;subclin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381000"/>
            <a:ext cx="8382000" cy="617220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4824066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MORBIDITY INDICATORS&#10;Prevalence&#10;• The total number of all individuals who have&#10;an attribute or disease at a particular tim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81000"/>
            <a:ext cx="8534400" cy="601980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342453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1752600" y="597187"/>
            <a:ext cx="5791200" cy="584775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3200" b="1" dirty="0">
                <a:latin typeface="Times New Roman" pitchFamily="18" charset="0"/>
                <a:cs typeface="Times New Roman" pitchFamily="18" charset="0"/>
              </a:rPr>
              <a:t>Learning objectives</a:t>
            </a:r>
          </a:p>
        </p:txBody>
      </p:sp>
      <p:sp>
        <p:nvSpPr>
          <p:cNvPr id="3" name="مستطيل 2"/>
          <p:cNvSpPr/>
          <p:nvPr/>
        </p:nvSpPr>
        <p:spPr>
          <a:xfrm>
            <a:off x="1752600" y="1676400"/>
            <a:ext cx="5791200" cy="3816429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To understand</a:t>
            </a:r>
            <a:endParaRPr lang="en-US" sz="3200" dirty="0">
              <a:latin typeface="Times New Roman" pitchFamily="18" charset="0"/>
              <a:cs typeface="Times New Roman" pitchFamily="18" charset="0"/>
            </a:endParaRPr>
          </a:p>
          <a:p>
            <a:pPr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    -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Concept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of health.</a:t>
            </a:r>
          </a:p>
          <a:p>
            <a:pPr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     - Concept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of disease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    - Concept </a:t>
            </a:r>
            <a:r>
              <a:rPr lang="en-US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of control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pPr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     - Concept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of prevention.</a:t>
            </a:r>
          </a:p>
          <a:p>
            <a:pPr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       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0368959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MORBIDITY INDICATORS&#10;2. Notification rates is calculated from the&#10;reporting to public authorities of certain&#10;diseases e.g.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304800"/>
            <a:ext cx="8382000" cy="601980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1992706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MORBIDITY INDICATORS&#10;5. Duration of stay in hospital.&#10;6. Spells of sickness or absence from work or&#10;school.&#10;- reflects eco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81000"/>
            <a:ext cx="8610600" cy="617220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6645642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ستطيل 4"/>
          <p:cNvSpPr/>
          <p:nvPr/>
        </p:nvSpPr>
        <p:spPr>
          <a:xfrm>
            <a:off x="425363" y="457200"/>
            <a:ext cx="8242126" cy="236988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3 </a:t>
            </a:r>
            <a:r>
              <a:rPr lang="en-US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– Disability  </a:t>
            </a:r>
            <a:r>
              <a:rPr lang="en-US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indicators</a:t>
            </a:r>
            <a:endParaRPr lang="en-US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Commonly used indicators: number of days of restricted activity, bed disability days, work-loss days…etc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    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425363" y="3124200"/>
            <a:ext cx="8242126" cy="3293209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4- Nutritional status </a:t>
            </a:r>
            <a:r>
              <a:rPr lang="en-US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indicators</a:t>
            </a:r>
            <a:endParaRPr lang="en-US" sz="28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2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These include</a:t>
            </a:r>
          </a:p>
          <a:p>
            <a:pPr lv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-Anthropometric measurements of pre – school children.</a:t>
            </a:r>
          </a:p>
          <a:p>
            <a:pPr lv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-Heights of children at school entry.</a:t>
            </a:r>
          </a:p>
          <a:p>
            <a:pPr lv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-Prevalence of low birth </a:t>
            </a:r>
            <a:r>
              <a:rPr lang="en-US" sz="2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weight</a:t>
            </a:r>
          </a:p>
          <a:p>
            <a:pPr lv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endParaRPr lang="en-US" sz="24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4330018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439882" y="533400"/>
            <a:ext cx="8361218" cy="2739211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5 </a:t>
            </a:r>
            <a:r>
              <a:rPr lang="en-US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– Health care delivery </a:t>
            </a:r>
            <a:r>
              <a:rPr lang="en-US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indicators</a:t>
            </a:r>
            <a:endParaRPr lang="en-US" sz="32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Doctor – population ratio.</a:t>
            </a:r>
          </a:p>
          <a:p>
            <a:pPr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-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Doctor – Nurse ratio.</a:t>
            </a:r>
          </a:p>
          <a:p>
            <a:pPr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-Population-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bed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ratio.</a:t>
            </a:r>
          </a:p>
          <a:p>
            <a:pPr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447139" y="3429000"/>
            <a:ext cx="8382000" cy="3293209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6- Utilization rates </a:t>
            </a:r>
            <a:endParaRPr lang="en-US" sz="32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2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Proportion of infants who are "fully immunized" against the EPI (expanded program of immunization) diseases.</a:t>
            </a:r>
          </a:p>
          <a:p>
            <a:pPr lv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-Bed – occupancy rate.</a:t>
            </a:r>
          </a:p>
          <a:p>
            <a:pPr lv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-Bed turn – over ratio</a:t>
            </a:r>
            <a:r>
              <a:rPr lang="en-US" sz="2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lv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endParaRPr lang="en-US" sz="24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0324249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457200" y="457200"/>
            <a:ext cx="8208722" cy="2739211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8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7</a:t>
            </a:r>
            <a:r>
              <a:rPr lang="en-US" sz="2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en-US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Indicators of social and mental </a:t>
            </a:r>
            <a:r>
              <a:rPr lang="en-US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health</a:t>
            </a:r>
            <a:endParaRPr lang="en-US" sz="32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These include suicide, homicide, violence, road traffic accidents, alcohol and drug abuse, battered – baby and battered-wife syndromes prevalence rates. 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457200" y="3429000"/>
            <a:ext cx="8208722" cy="2739211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8- Environmental </a:t>
            </a:r>
            <a:r>
              <a:rPr lang="en-US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indicators</a:t>
            </a:r>
            <a:endParaRPr lang="en-US" sz="32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Include indicators relating to pollution of air and water, radiation, solid wastes, noise, e.g. percentage of people having access to safe water and sanitation </a:t>
            </a:r>
            <a:r>
              <a:rPr lang="en-US" sz="2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facilities.</a:t>
            </a:r>
          </a:p>
          <a:p>
            <a:pPr lv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endParaRPr lang="en-US" sz="24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7879515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304800" y="685800"/>
            <a:ext cx="8534400" cy="2831544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800" b="1" kern="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9- </a:t>
            </a:r>
            <a:r>
              <a:rPr lang="en-US" sz="2800" b="1" kern="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Socio – economic </a:t>
            </a:r>
            <a:r>
              <a:rPr lang="en-US" sz="2800" b="1" kern="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indicators</a:t>
            </a:r>
            <a:endParaRPr lang="en-US" sz="2400" b="1" kern="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400" kern="0" dirty="0">
                <a:latin typeface="Times New Roman" pitchFamily="18" charset="0"/>
                <a:cs typeface="Times New Roman" pitchFamily="18" charset="0"/>
              </a:rPr>
              <a:t>Literacy rate. </a:t>
            </a:r>
          </a:p>
          <a:p>
            <a:pPr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400" kern="0" dirty="0">
                <a:latin typeface="Times New Roman" pitchFamily="18" charset="0"/>
                <a:cs typeface="Times New Roman" pitchFamily="18" charset="0"/>
              </a:rPr>
              <a:t>Family size.   </a:t>
            </a:r>
          </a:p>
          <a:p>
            <a:pPr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400" kern="0" dirty="0">
                <a:latin typeface="Times New Roman" pitchFamily="18" charset="0"/>
                <a:cs typeface="Times New Roman" pitchFamily="18" charset="0"/>
              </a:rPr>
              <a:t>Per capita GNP. </a:t>
            </a:r>
            <a:r>
              <a:rPr lang="en-US" sz="2400" kern="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2400" dirty="0" smtClean="0">
                <a:solidFill>
                  <a:srgbClr val="1A0DAB"/>
                </a:solidFill>
                <a:latin typeface="arial"/>
              </a:rPr>
              <a:t>gross </a:t>
            </a:r>
            <a:r>
              <a:rPr lang="en-US" sz="2400" dirty="0">
                <a:solidFill>
                  <a:srgbClr val="1A0DAB"/>
                </a:solidFill>
                <a:latin typeface="arial"/>
              </a:rPr>
              <a:t>national </a:t>
            </a:r>
            <a:r>
              <a:rPr lang="en-US" sz="2400" dirty="0" smtClean="0">
                <a:solidFill>
                  <a:srgbClr val="1A0DAB"/>
                </a:solidFill>
                <a:latin typeface="arial"/>
              </a:rPr>
              <a:t>product</a:t>
            </a:r>
            <a:r>
              <a:rPr lang="en-US" sz="2400" dirty="0" smtClean="0">
                <a:solidFill>
                  <a:srgbClr val="222222"/>
                </a:solidFill>
                <a:latin typeface="arial"/>
              </a:rPr>
              <a:t>)</a:t>
            </a:r>
            <a:endParaRPr lang="en-US" sz="2400" kern="0" dirty="0">
              <a:latin typeface="Times New Roman" pitchFamily="18" charset="0"/>
              <a:cs typeface="Times New Roman" pitchFamily="18" charset="0"/>
            </a:endParaRPr>
          </a:p>
          <a:p>
            <a:pPr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400" kern="0" dirty="0">
                <a:latin typeface="Times New Roman" pitchFamily="18" charset="0"/>
                <a:cs typeface="Times New Roman" pitchFamily="18" charset="0"/>
              </a:rPr>
              <a:t>Per capita "calorie" </a:t>
            </a:r>
            <a:r>
              <a:rPr lang="en-US" sz="2400" kern="0" dirty="0" smtClean="0">
                <a:latin typeface="Times New Roman" pitchFamily="18" charset="0"/>
                <a:cs typeface="Times New Roman" pitchFamily="18" charset="0"/>
              </a:rPr>
              <a:t>availability.</a:t>
            </a:r>
            <a:r>
              <a:rPr lang="en-US" sz="2800" b="1" kern="0" dirty="0" smtClean="0">
                <a:latin typeface="Times New Roman" pitchFamily="18" charset="0"/>
                <a:cs typeface="Times New Roman" pitchFamily="18" charset="0"/>
              </a:rPr>
              <a:t>            </a:t>
            </a:r>
            <a:endParaRPr lang="ar-LY" kern="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4419600" y="2874015"/>
            <a:ext cx="4267201" cy="518743"/>
          </a:xfrm>
          <a:prstGeom prst="rect">
            <a:avLst/>
          </a:prstGeom>
          <a:solidFill>
            <a:srgbClr val="F8F9F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-17457" rIns="0" bIns="-17457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sz="18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inherit"/>
                <a:cs typeface="Arial" pitchFamily="34" charset="0"/>
              </a:rPr>
              <a:t>نصيب الفرد من الناتج القومي الإجمالي. (الناتج القومي الإجمالي</a:t>
            </a:r>
            <a:r>
              <a:rPr kumimoji="0" 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04800" y="4222016"/>
            <a:ext cx="8534399" cy="2046714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800" b="1" kern="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10 – Health policy indicators</a:t>
            </a:r>
            <a:r>
              <a:rPr lang="en-US" sz="2400" b="1" kern="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</a:t>
            </a:r>
          </a:p>
          <a:p>
            <a:pPr lv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400" kern="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Proportion of GNP spends on health.</a:t>
            </a:r>
          </a:p>
          <a:p>
            <a:pPr lv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400" kern="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Proportion of total health resources denoted to </a:t>
            </a:r>
            <a:r>
              <a:rPr lang="en-US" sz="2400" kern="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PHC</a:t>
            </a:r>
          </a:p>
          <a:p>
            <a:pPr lv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endParaRPr lang="ar-LY" kern="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5789727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1138" name="Picture 2" descr="Image result for epidemiologist cartoo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243872"/>
            <a:ext cx="8839200" cy="5433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52400" y="43543"/>
            <a:ext cx="8839200" cy="120032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 rtl="1"/>
            <a:r>
              <a:rPr lang="en-US" sz="72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Thank you </a:t>
            </a:r>
            <a:endParaRPr lang="en-US" sz="72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3059362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322183" y="2438400"/>
            <a:ext cx="4233851" cy="707886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4000" b="1" dirty="0">
                <a:latin typeface="Times New Roman" pitchFamily="18" charset="0"/>
                <a:cs typeface="Times New Roman" pitchFamily="18" charset="0"/>
              </a:rPr>
              <a:t>Concept of </a:t>
            </a:r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disease</a:t>
            </a:r>
          </a:p>
        </p:txBody>
      </p:sp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304800"/>
            <a:ext cx="2667000" cy="1676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ctangle 2"/>
          <p:cNvSpPr/>
          <p:nvPr/>
        </p:nvSpPr>
        <p:spPr>
          <a:xfrm>
            <a:off x="1810208" y="3796152"/>
            <a:ext cx="5257800" cy="1323439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40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Dr. </a:t>
            </a:r>
            <a:r>
              <a:rPr lang="en-US" sz="4000" b="1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Amina</a:t>
            </a:r>
            <a:r>
              <a:rPr lang="en-US" sz="40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000" b="1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Elsaid</a:t>
            </a:r>
            <a:endParaRPr lang="en-US" sz="40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40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Community Medicine</a:t>
            </a:r>
          </a:p>
        </p:txBody>
      </p:sp>
    </p:spTree>
    <p:extLst>
      <p:ext uri="{BB962C8B-B14F-4D97-AF65-F5344CB8AC3E}">
        <p14:creationId xmlns:p14="http://schemas.microsoft.com/office/powerpoint/2010/main" val="283966371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38645" y="1600200"/>
            <a:ext cx="7391400" cy="4527393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fontAlgn="base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rgbClr val="330066"/>
              </a:buClr>
              <a:buSzPct val="70000"/>
            </a:pPr>
            <a:r>
              <a:rPr kumimoji="0" lang="en-US" sz="30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- </a:t>
            </a: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Definition of disease </a:t>
            </a:r>
          </a:p>
          <a:p>
            <a:pPr lvl="0" fontAlgn="base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rgbClr val="330066"/>
              </a:buClr>
              <a:buSzPct val="70000"/>
            </a:pP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- Epidemiological Triad</a:t>
            </a:r>
          </a:p>
          <a:p>
            <a:pPr lvl="0" fontAlgn="base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rgbClr val="330066"/>
              </a:buClr>
              <a:buSzPct val="70000"/>
            </a:pPr>
            <a:r>
              <a:rPr lang="en-US" sz="2800" kern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Multi-factorial Causation and web causation</a:t>
            </a:r>
          </a:p>
          <a:p>
            <a:pPr lvl="0" eaLnBrk="0" fontAlgn="base" hangingPunct="0">
              <a:lnSpc>
                <a:spcPct val="150000"/>
              </a:lnSpc>
              <a:spcBef>
                <a:spcPct val="50000"/>
              </a:spcBef>
              <a:spcAft>
                <a:spcPct val="0"/>
              </a:spcAft>
            </a:pPr>
            <a:r>
              <a:rPr lang="en-US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- Natural </a:t>
            </a:r>
            <a:r>
              <a:rPr lang="en-US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history of </a:t>
            </a:r>
            <a:r>
              <a:rPr lang="en-US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diseases</a:t>
            </a:r>
          </a:p>
          <a:p>
            <a:pPr lvl="0" eaLnBrk="0" fontAlgn="base" hangingPunct="0">
              <a:lnSpc>
                <a:spcPct val="150000"/>
              </a:lnSpc>
              <a:spcBef>
                <a:spcPct val="50000"/>
              </a:spcBef>
              <a:spcAft>
                <a:spcPct val="0"/>
              </a:spcAft>
            </a:pPr>
            <a:r>
              <a:rPr lang="en-US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- Risk factors and risk groups</a:t>
            </a:r>
            <a:endParaRPr lang="en-US" sz="28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buClr>
                <a:srgbClr val="330066"/>
              </a:buClr>
              <a:buSzPct val="70000"/>
              <a:buFont typeface="Wingdings" pitchFamily="2" charset="2"/>
              <a:buChar char="l"/>
            </a:pPr>
            <a:endParaRPr kumimoji="0" lang="en-US" sz="30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938645" y="486994"/>
            <a:ext cx="7391400" cy="58477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Learning objectives </a:t>
            </a:r>
            <a:endParaRPr kumimoji="0" lang="en-US" sz="3200" b="0" i="0" u="none" strike="noStrike" kern="0" cap="none" spc="0" normalizeH="0" baseline="0" noProof="0" dirty="0" smtClean="0">
              <a:ln>
                <a:noFill/>
              </a:ln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7538623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152400" y="489734"/>
            <a:ext cx="8839200" cy="3108543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The simplest definition </a:t>
            </a: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                             disease = opposite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of health. </a:t>
            </a: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                                         = dis- ease = no ease 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i.e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sz="2800" u="sng" dirty="0">
                <a:latin typeface="Times New Roman" pitchFamily="18" charset="0"/>
                <a:cs typeface="Times New Roman" pitchFamily="18" charset="0"/>
              </a:rPr>
              <a:t>any deviation from normal functioning or state of complete physical or mental well – being.</a:t>
            </a:r>
          </a:p>
        </p:txBody>
      </p:sp>
      <p:pic>
        <p:nvPicPr>
          <p:cNvPr id="337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8913" y="3810000"/>
            <a:ext cx="8766175" cy="2752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074494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410200" y="836257"/>
            <a:ext cx="3581400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WHO definition of </a:t>
            </a:r>
            <a:r>
              <a:rPr lang="en-US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health (1998)</a:t>
            </a:r>
            <a:endParaRPr lang="en-US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b="1" dirty="0">
              <a:solidFill>
                <a:srgbClr val="FFCC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2400" b="1" dirty="0">
                <a:solidFill>
                  <a:srgbClr val="FFCC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"Health is a  </a:t>
            </a:r>
            <a:r>
              <a:rPr lang="en-US" sz="2400" b="1" u="sng" dirty="0">
                <a:latin typeface="Times New Roman" pitchFamily="18" charset="0"/>
                <a:cs typeface="Times New Roman" pitchFamily="18" charset="0"/>
              </a:rPr>
              <a:t>dynamic 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state of complete physical, mental, 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spiritual and  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social 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well 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– being and not merely the absence of disease or infirmity"</a:t>
            </a:r>
          </a:p>
        </p:txBody>
      </p:sp>
      <p:pic>
        <p:nvPicPr>
          <p:cNvPr id="6146" name="Picture 2" descr="Related imag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28935"/>
            <a:ext cx="4953000" cy="5692958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/>
          <p:cNvSpPr/>
          <p:nvPr/>
        </p:nvSpPr>
        <p:spPr>
          <a:xfrm>
            <a:off x="1066800" y="528935"/>
            <a:ext cx="171713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2000" b="1" dirty="0" smtClean="0">
                <a:solidFill>
                  <a:prstClr val="black"/>
                </a:solidFill>
              </a:rPr>
              <a:t>(</a:t>
            </a:r>
            <a:r>
              <a:rPr lang="en-US" sz="2400" b="1" dirty="0" smtClean="0">
                <a:solidFill>
                  <a:prstClr val="black"/>
                </a:solidFill>
              </a:rPr>
              <a:t>WHO 1948</a:t>
            </a:r>
            <a:r>
              <a:rPr lang="en-US" sz="2000" b="1" dirty="0" smtClean="0">
                <a:solidFill>
                  <a:prstClr val="black"/>
                </a:solidFill>
              </a:rPr>
              <a:t>)</a:t>
            </a:r>
            <a:endParaRPr lang="en-US" sz="2000" b="1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39523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933700" y="4949785"/>
            <a:ext cx="3333747" cy="1292662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prstClr val="white"/>
                </a:solidFill>
              </a:rPr>
              <a:t>An objective state of physiological/ psychological </a:t>
            </a:r>
            <a:r>
              <a:rPr lang="en-US" sz="2000" b="1" dirty="0">
                <a:solidFill>
                  <a:prstClr val="white"/>
                </a:solidFill>
              </a:rPr>
              <a:t> </a:t>
            </a:r>
            <a:r>
              <a:rPr lang="en-US" sz="2000" b="1" dirty="0" smtClean="0">
                <a:solidFill>
                  <a:prstClr val="white"/>
                </a:solidFill>
              </a:rPr>
              <a:t>dysfunction </a:t>
            </a:r>
          </a:p>
          <a:p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905000" y="651164"/>
            <a:ext cx="2057400" cy="9144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prstClr val="black"/>
                </a:solidFill>
              </a:rPr>
              <a:t>S</a:t>
            </a:r>
            <a:r>
              <a:rPr lang="en-US" b="1" dirty="0" smtClean="0">
                <a:solidFill>
                  <a:prstClr val="black"/>
                </a:solidFill>
              </a:rPr>
              <a:t>ickness</a:t>
            </a:r>
            <a:endParaRPr lang="en-US" b="1" dirty="0">
              <a:solidFill>
                <a:prstClr val="black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 flipH="1">
            <a:off x="5295900" y="651164"/>
            <a:ext cx="1943096" cy="91440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prstClr val="black"/>
                </a:solidFill>
              </a:rPr>
              <a:t>I</a:t>
            </a:r>
            <a:r>
              <a:rPr lang="en-US" b="1" dirty="0" smtClean="0">
                <a:solidFill>
                  <a:prstClr val="black"/>
                </a:solidFill>
              </a:rPr>
              <a:t>llness</a:t>
            </a:r>
            <a:endParaRPr lang="en-US" b="1" dirty="0">
              <a:solidFill>
                <a:prstClr val="black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733800" y="3733800"/>
            <a:ext cx="1600200" cy="1018309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prstClr val="white"/>
                </a:solidFill>
              </a:rPr>
              <a:t>Disease </a:t>
            </a:r>
            <a:endParaRPr lang="en-US" b="1" dirty="0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733800" y="2209800"/>
            <a:ext cx="1600200" cy="91440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prstClr val="black"/>
                </a:solidFill>
              </a:rPr>
              <a:t>Disease process</a:t>
            </a:r>
            <a:endParaRPr lang="en-US" b="1" dirty="0">
              <a:solidFill>
                <a:prstClr val="black"/>
              </a:solidFill>
            </a:endParaRPr>
          </a:p>
        </p:txBody>
      </p:sp>
      <p:cxnSp>
        <p:nvCxnSpPr>
          <p:cNvPr id="8" name="Straight Arrow Connector 7"/>
          <p:cNvCxnSpPr/>
          <p:nvPr/>
        </p:nvCxnSpPr>
        <p:spPr>
          <a:xfrm flipV="1">
            <a:off x="5250872" y="1651153"/>
            <a:ext cx="484909" cy="406247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flipH="1" flipV="1">
            <a:off x="3276600" y="1676400"/>
            <a:ext cx="658091" cy="3810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4533900" y="3124200"/>
            <a:ext cx="0" cy="6096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505690" y="1681233"/>
            <a:ext cx="2428009" cy="1323439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sz="2000" b="1" dirty="0" smtClean="0">
                <a:solidFill>
                  <a:prstClr val="black"/>
                </a:solidFill>
              </a:rPr>
              <a:t>A </a:t>
            </a:r>
            <a:r>
              <a:rPr lang="en-US" sz="2000" b="1" dirty="0">
                <a:solidFill>
                  <a:prstClr val="black"/>
                </a:solidFill>
              </a:rPr>
              <a:t>state of social </a:t>
            </a:r>
            <a:r>
              <a:rPr lang="en-US" sz="2000" b="1" dirty="0" smtClean="0">
                <a:solidFill>
                  <a:prstClr val="black"/>
                </a:solidFill>
              </a:rPr>
              <a:t>dysfunction. likes </a:t>
            </a:r>
            <a:r>
              <a:rPr lang="en-US" sz="2000" b="1" dirty="0">
                <a:solidFill>
                  <a:prstClr val="black"/>
                </a:solidFill>
              </a:rPr>
              <a:t>to remain away from social activities</a:t>
            </a:r>
          </a:p>
        </p:txBody>
      </p:sp>
      <p:sp>
        <p:nvSpPr>
          <p:cNvPr id="14" name="Rectangle 13"/>
          <p:cNvSpPr/>
          <p:nvPr/>
        </p:nvSpPr>
        <p:spPr>
          <a:xfrm>
            <a:off x="6267448" y="1651153"/>
            <a:ext cx="2570018" cy="1631216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sz="2000" b="1" dirty="0">
                <a:solidFill>
                  <a:prstClr val="black"/>
                </a:solidFill>
              </a:rPr>
              <a:t>a </a:t>
            </a:r>
            <a:r>
              <a:rPr lang="en-US" sz="2000" b="1" dirty="0" smtClean="0">
                <a:solidFill>
                  <a:prstClr val="black"/>
                </a:solidFill>
              </a:rPr>
              <a:t>subjective </a:t>
            </a:r>
            <a:r>
              <a:rPr lang="en-US" sz="2000" b="1" dirty="0">
                <a:solidFill>
                  <a:prstClr val="black"/>
                </a:solidFill>
              </a:rPr>
              <a:t>state of person who feels aware of not being well with evident sign and symptoms.</a:t>
            </a:r>
          </a:p>
        </p:txBody>
      </p:sp>
    </p:spTree>
    <p:extLst>
      <p:ext uri="{BB962C8B-B14F-4D97-AF65-F5344CB8AC3E}">
        <p14:creationId xmlns:p14="http://schemas.microsoft.com/office/powerpoint/2010/main" val="272385878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Image result for agent factors of diseas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228600"/>
            <a:ext cx="8686800" cy="6400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04486795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 descr="Related imag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609600"/>
            <a:ext cx="8629650" cy="577215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87856199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6"/>
          <p:cNvSpPr txBox="1">
            <a:spLocks noChangeArrowheads="1"/>
          </p:cNvSpPr>
          <p:nvPr/>
        </p:nvSpPr>
        <p:spPr bwMode="auto">
          <a:xfrm>
            <a:off x="228600" y="381000"/>
            <a:ext cx="6705600" cy="584775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1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</a:rPr>
              <a:t> Changes in life style                             stress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1" u="none" strike="noStrike" kern="0" cap="none" spc="0" normalizeH="0" baseline="0" noProof="0" dirty="0" smtClean="0">
                <a:ln>
                  <a:noFill/>
                </a:ln>
                <a:solidFill>
                  <a:srgbClr val="FFCC00"/>
                </a:solidFill>
                <a:effectLst/>
                <a:uLnTx/>
                <a:uFillTx/>
              </a:rPr>
              <a:t/>
            </a:r>
            <a:br>
              <a:rPr kumimoji="0" lang="en-US" sz="1800" b="1" i="1" u="none" strike="noStrike" kern="0" cap="none" spc="0" normalizeH="0" baseline="0" noProof="0" dirty="0" smtClean="0">
                <a:ln>
                  <a:noFill/>
                </a:ln>
                <a:solidFill>
                  <a:srgbClr val="FFCC00"/>
                </a:solidFill>
                <a:effectLst/>
                <a:uLnTx/>
                <a:uFillTx/>
              </a:rPr>
            </a:br>
            <a:r>
              <a:rPr kumimoji="0" lang="en-US" sz="1800" b="1" i="1" u="none" strike="noStrike" kern="0" cap="none" spc="0" normalizeH="0" baseline="0" noProof="0" dirty="0" smtClean="0">
                <a:ln>
                  <a:noFill/>
                </a:ln>
                <a:solidFill>
                  <a:srgbClr val="FFCC00"/>
                </a:solidFill>
                <a:effectLst/>
                <a:uLnTx/>
                <a:uFillTx/>
              </a:rPr>
              <a:t>		                         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1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</a:rPr>
              <a:t>Abundance     lack of 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1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</a:rPr>
              <a:t>Of food        physical               smoking          emotional                 Aging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1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</a:rPr>
              <a:t>                     Exercise                                     disturbances      and other factors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1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</a:rPr>
              <a:t/>
            </a:r>
            <a:br>
              <a:rPr kumimoji="0" lang="en-US" sz="1600" b="1" i="1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</a:rPr>
            </a:br>
            <a:endParaRPr kumimoji="0" lang="en-US" sz="1600" b="1" i="1" u="none" strike="noStrike" kern="0" cap="none" spc="0" normalizeH="0" baseline="0" noProof="0" dirty="0" smtClean="0">
              <a:ln>
                <a:noFill/>
              </a:ln>
              <a:effectLst/>
              <a:uLnTx/>
              <a:uFillTx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1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</a:rPr>
              <a:t>Obesity                                                             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1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</a:rPr>
              <a:t>                                                                                        hypertension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1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</a:rPr>
              <a:t/>
            </a:r>
            <a:br>
              <a:rPr kumimoji="0" lang="en-US" sz="1600" b="1" i="1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</a:rPr>
            </a:br>
            <a:r>
              <a:rPr kumimoji="0" lang="en-US" sz="1600" b="1" i="1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</a:rPr>
              <a:t>                                        Increased catecholamine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1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</a:rPr>
              <a:t>                                           Thrombotic tendency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1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</a:rPr>
              <a:t/>
            </a:r>
            <a:br>
              <a:rPr kumimoji="0" lang="en-US" sz="1600" b="1" i="1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</a:rPr>
            </a:br>
            <a:r>
              <a:rPr kumimoji="0" lang="en-US" sz="1600" b="1" i="1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</a:rPr>
              <a:t>Hyperlipidemia                                  changes in walls of arteries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1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</a:rPr>
              <a:t/>
            </a:r>
            <a:br>
              <a:rPr kumimoji="0" lang="en-US" sz="1600" b="1" i="1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</a:rPr>
            </a:br>
            <a:r>
              <a:rPr kumimoji="0" lang="en-US" sz="1600" b="1" i="1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</a:rPr>
              <a:t>                                                                       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1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</a:rPr>
              <a:t>Coronary atherosclerosis        Coronary occlusion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1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</a:rPr>
              <a:t/>
            </a:r>
            <a:br>
              <a:rPr kumimoji="0" lang="en-US" sz="1600" b="1" i="1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</a:rPr>
            </a:br>
            <a:r>
              <a:rPr kumimoji="0" lang="en-US" sz="1600" b="1" i="1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</a:rPr>
              <a:t>                                                   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1" u="none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</a:rPr>
              <a:t>                                                      Myocardial ischemia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1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</a:rPr>
              <a:t>  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1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</a:rPr>
              <a:t>                                                    Myocardial  infarction </a:t>
            </a:r>
            <a:endParaRPr kumimoji="0" lang="en-US" sz="1600" b="1" i="1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</a:endParaRPr>
          </a:p>
        </p:txBody>
      </p:sp>
      <p:cxnSp>
        <p:nvCxnSpPr>
          <p:cNvPr id="4" name="Straight Connector 3"/>
          <p:cNvCxnSpPr/>
          <p:nvPr/>
        </p:nvCxnSpPr>
        <p:spPr>
          <a:xfrm>
            <a:off x="4002958" y="685032"/>
            <a:ext cx="76200" cy="762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3924300" y="685032"/>
            <a:ext cx="1695450" cy="6477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 flipH="1">
            <a:off x="3390900" y="647700"/>
            <a:ext cx="533400" cy="762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H="1">
            <a:off x="685800" y="647700"/>
            <a:ext cx="538316" cy="55168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1224116" y="685032"/>
            <a:ext cx="604684" cy="51435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4457700" y="1981200"/>
            <a:ext cx="419100" cy="6858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 flipH="1">
            <a:off x="5257800" y="1981200"/>
            <a:ext cx="304800" cy="6858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62000" y="1752600"/>
            <a:ext cx="0" cy="5715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 flipH="1">
            <a:off x="762000" y="1981200"/>
            <a:ext cx="762000" cy="3429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2971800" y="1752600"/>
            <a:ext cx="76200" cy="14478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>
            <a:off x="1143000" y="2476500"/>
            <a:ext cx="3124200" cy="3429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>
            <a:off x="762000" y="2819400"/>
            <a:ext cx="152400" cy="12192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>
            <a:off x="914400" y="4343400"/>
            <a:ext cx="0" cy="2286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>
            <a:off x="4953000" y="3048000"/>
            <a:ext cx="76200" cy="8382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>
          <a:xfrm>
            <a:off x="2971800" y="3733800"/>
            <a:ext cx="0" cy="8382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/>
          <p:nvPr/>
        </p:nvCxnSpPr>
        <p:spPr>
          <a:xfrm flipH="1">
            <a:off x="5562600" y="2152650"/>
            <a:ext cx="609600" cy="173355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/>
          <p:nvPr/>
        </p:nvCxnSpPr>
        <p:spPr>
          <a:xfrm flipH="1">
            <a:off x="4191000" y="4152900"/>
            <a:ext cx="266700" cy="4191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/>
          <p:cNvCxnSpPr/>
          <p:nvPr/>
        </p:nvCxnSpPr>
        <p:spPr>
          <a:xfrm>
            <a:off x="2514600" y="4800600"/>
            <a:ext cx="1905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/>
          <p:cNvCxnSpPr/>
          <p:nvPr/>
        </p:nvCxnSpPr>
        <p:spPr>
          <a:xfrm>
            <a:off x="3467100" y="4800600"/>
            <a:ext cx="0" cy="533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/>
          <p:cNvCxnSpPr/>
          <p:nvPr/>
        </p:nvCxnSpPr>
        <p:spPr>
          <a:xfrm>
            <a:off x="3467100" y="5638800"/>
            <a:ext cx="0" cy="2286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Rectangle 49"/>
          <p:cNvSpPr/>
          <p:nvPr/>
        </p:nvSpPr>
        <p:spPr>
          <a:xfrm>
            <a:off x="7086600" y="1409700"/>
            <a:ext cx="1905000" cy="2123658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algn="ctr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2400" b="1" dirty="0" smtClean="0">
                <a:latin typeface="Arial"/>
              </a:rPr>
              <a:t>Multiple</a:t>
            </a:r>
          </a:p>
          <a:p>
            <a:pPr lvl="0" algn="ctr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2400" b="1" dirty="0" smtClean="0">
                <a:latin typeface="Arial"/>
              </a:rPr>
              <a:t> causation</a:t>
            </a:r>
          </a:p>
          <a:p>
            <a:pPr lvl="0" algn="ctr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2400" b="1" dirty="0" smtClean="0">
                <a:latin typeface="Arial"/>
              </a:rPr>
              <a:t> </a:t>
            </a:r>
            <a:r>
              <a:rPr lang="en-US" sz="2400" b="1" dirty="0">
                <a:latin typeface="Arial"/>
              </a:rPr>
              <a:t>and web of </a:t>
            </a:r>
            <a:endParaRPr lang="en-US" sz="2400" b="1" dirty="0" smtClean="0">
              <a:latin typeface="Arial"/>
            </a:endParaRPr>
          </a:p>
          <a:p>
            <a:pPr lvl="0" algn="ctr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2400" b="1" dirty="0" smtClean="0">
                <a:latin typeface="Arial"/>
              </a:rPr>
              <a:t>causation </a:t>
            </a:r>
            <a:endParaRPr lang="en-US" sz="2400" b="1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715781087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447800" y="381000"/>
            <a:ext cx="6019800" cy="646331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0" cap="none" spc="0" normalizeH="0" baseline="0" noProof="0" dirty="0" smtClean="0">
                <a:ln>
                  <a:noFill/>
                </a:ln>
                <a:solidFill>
                  <a:srgbClr val="330066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Natural History of Disease </a:t>
            </a:r>
            <a:endParaRPr kumimoji="0" lang="en-US" sz="18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28599" y="1295400"/>
            <a:ext cx="8534401" cy="2262158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330066"/>
              </a:buClr>
            </a:pPr>
            <a:r>
              <a:rPr lang="en-US" sz="3000" kern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Complex </a:t>
            </a:r>
            <a:r>
              <a:rPr lang="en-US" sz="3000" u="sng" kern="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interaction</a:t>
            </a:r>
            <a:r>
              <a:rPr lang="en-US" sz="3000" kern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between man, an agent &amp; </a:t>
            </a:r>
            <a:r>
              <a:rPr lang="en-US" sz="3000" kern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environment </a:t>
            </a:r>
            <a:r>
              <a:rPr lang="en-US" sz="3000" kern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	 		</a:t>
            </a:r>
            <a:r>
              <a:rPr lang="en-US" sz="3000" kern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Disease</a:t>
            </a:r>
            <a:endParaRPr lang="en-US" sz="3000" b="1" kern="0" dirty="0">
              <a:solidFill>
                <a:srgbClr val="330066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330066"/>
              </a:buClr>
            </a:pPr>
            <a:r>
              <a:rPr lang="en-US" sz="3000" kern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The way in which a disease evolves over time from the earliest stage of its pre-pathogenesis phase to its termination as : </a:t>
            </a:r>
          </a:p>
        </p:txBody>
      </p:sp>
      <p:sp>
        <p:nvSpPr>
          <p:cNvPr id="4" name="Line 4"/>
          <p:cNvSpPr>
            <a:spLocks noChangeShapeType="1"/>
          </p:cNvSpPr>
          <p:nvPr/>
        </p:nvSpPr>
        <p:spPr bwMode="auto">
          <a:xfrm>
            <a:off x="2590800" y="1981200"/>
            <a:ext cx="1676400" cy="0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pic>
        <p:nvPicPr>
          <p:cNvPr id="368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782465"/>
            <a:ext cx="8534400" cy="29051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79145386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304800" y="1447800"/>
            <a:ext cx="8686800" cy="4431983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Natural history of the diseases consists of </a:t>
            </a:r>
            <a:endParaRPr lang="en-US" sz="2800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2800" b="1" u="sng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three phases</a:t>
            </a:r>
            <a:r>
              <a:rPr lang="en-US" sz="2800" u="sng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8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b="1" dirty="0" smtClean="0">
                <a:solidFill>
                  <a:srgbClr val="FF3399"/>
                </a:solidFill>
                <a:latin typeface="Times New Roman" pitchFamily="18" charset="0"/>
                <a:cs typeface="Times New Roman" pitchFamily="18" charset="0"/>
              </a:rPr>
              <a:t>*Pre</a:t>
            </a:r>
            <a:r>
              <a:rPr lang="en-US" sz="2800" b="1" dirty="0">
                <a:solidFill>
                  <a:srgbClr val="FF3399"/>
                </a:solidFill>
                <a:latin typeface="Times New Roman" pitchFamily="18" charset="0"/>
                <a:cs typeface="Times New Roman" pitchFamily="18" charset="0"/>
              </a:rPr>
              <a:t>– pathogenesis </a:t>
            </a:r>
            <a:r>
              <a:rPr lang="en-US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(i.e. the process in the environment</a:t>
            </a:r>
            <a:r>
              <a:rPr lang="en-US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).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8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b="1" dirty="0" smtClean="0">
                <a:solidFill>
                  <a:srgbClr val="FF3399"/>
                </a:solidFill>
                <a:latin typeface="Times New Roman" pitchFamily="18" charset="0"/>
                <a:cs typeface="Times New Roman" pitchFamily="18" charset="0"/>
              </a:rPr>
              <a:t>*Pathogenesis </a:t>
            </a:r>
            <a:r>
              <a:rPr lang="en-US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(i.e. the process in man). e.g. infections </a:t>
            </a:r>
            <a:endParaRPr lang="en-US" sz="2800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disease</a:t>
            </a:r>
            <a:r>
              <a:rPr lang="en-US" sz="2400" dirty="0">
                <a:solidFill>
                  <a:prstClr val="black"/>
                </a:solidFill>
                <a:latin typeface="Arial" pitchFamily="34" charset="0"/>
                <a:cs typeface="+mj-cs"/>
              </a:rPr>
              <a:t>. </a:t>
            </a:r>
            <a:endParaRPr lang="en-US" sz="2400" dirty="0" smtClean="0">
              <a:solidFill>
                <a:prstClr val="black"/>
              </a:solidFill>
              <a:latin typeface="Arial" pitchFamily="34" charset="0"/>
              <a:cs typeface="+mj-cs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dirty="0" smtClean="0">
              <a:solidFill>
                <a:prstClr val="black"/>
              </a:solidFill>
              <a:latin typeface="Arial" pitchFamily="34" charset="0"/>
              <a:cs typeface="+mj-cs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400" dirty="0" smtClean="0">
                <a:solidFill>
                  <a:srgbClr val="FF3399"/>
                </a:solidFill>
                <a:latin typeface="Arial" pitchFamily="34" charset="0"/>
                <a:cs typeface="+mj-cs"/>
              </a:rPr>
              <a:t>*</a:t>
            </a:r>
            <a:r>
              <a:rPr lang="en-US" sz="2400" b="1" dirty="0" smtClean="0">
                <a:solidFill>
                  <a:srgbClr val="FF3399"/>
                </a:solidFill>
                <a:latin typeface="Arial" pitchFamily="34" charset="0"/>
                <a:cs typeface="+mj-cs"/>
              </a:rPr>
              <a:t>Termination phase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the disease result into Recovery or Death or Disability. 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600200" y="457200"/>
            <a:ext cx="5791200" cy="58477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algn="ctr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3200" b="1" dirty="0">
                <a:solidFill>
                  <a:prstClr val="black"/>
                </a:solidFill>
                <a:latin typeface="Arial" pitchFamily="34" charset="0"/>
              </a:rPr>
              <a:t>Natural history of diseases</a:t>
            </a:r>
          </a:p>
        </p:txBody>
      </p:sp>
    </p:spTree>
    <p:extLst>
      <p:ext uri="{BB962C8B-B14F-4D97-AF65-F5344CB8AC3E}">
        <p14:creationId xmlns:p14="http://schemas.microsoft.com/office/powerpoint/2010/main" val="3371346523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325582" y="1981200"/>
            <a:ext cx="8589818" cy="2308324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400" b="1" u="sng" dirty="0" smtClean="0">
                <a:solidFill>
                  <a:srgbClr val="FF3399"/>
                </a:solidFill>
                <a:latin typeface="Arial" pitchFamily="34" charset="0"/>
                <a:cs typeface="+mj-cs"/>
              </a:rPr>
              <a:t>Early </a:t>
            </a:r>
            <a:r>
              <a:rPr lang="en-US" sz="2400" b="1" u="sng" dirty="0">
                <a:solidFill>
                  <a:srgbClr val="FF3399"/>
                </a:solidFill>
                <a:latin typeface="Arial" pitchFamily="34" charset="0"/>
                <a:cs typeface="+mj-cs"/>
              </a:rPr>
              <a:t>pathogenesis phase </a:t>
            </a:r>
            <a:r>
              <a:rPr lang="en-US" sz="2400" b="1" dirty="0">
                <a:latin typeface="Arial" pitchFamily="34" charset="0"/>
                <a:cs typeface="+mj-cs"/>
              </a:rPr>
              <a:t>there are tissue and physiological changes, but no symptoms and signs of the disease. At this phase </a:t>
            </a:r>
            <a:r>
              <a:rPr lang="en-US" sz="2400" b="1" dirty="0" smtClean="0">
                <a:latin typeface="Arial" pitchFamily="34" charset="0"/>
                <a:cs typeface="+mj-cs"/>
              </a:rPr>
              <a:t>early </a:t>
            </a:r>
            <a:r>
              <a:rPr lang="en-US" sz="2400" b="1" dirty="0">
                <a:latin typeface="Arial" pitchFamily="34" charset="0"/>
                <a:cs typeface="+mj-cs"/>
              </a:rPr>
              <a:t>diagnose of the disease and proper management are needed (secondary level of prevention) to prevent the occurrence of disease's complications (acute &amp; chronic</a:t>
            </a:r>
            <a:r>
              <a:rPr lang="en-US" sz="2400" b="1" dirty="0" smtClean="0">
                <a:latin typeface="Arial" pitchFamily="34" charset="0"/>
                <a:cs typeface="+mj-cs"/>
              </a:rPr>
              <a:t>).</a:t>
            </a:r>
            <a:endParaRPr lang="en-US" sz="2400" b="1" dirty="0">
              <a:latin typeface="Arial" pitchFamily="34" charset="0"/>
              <a:cs typeface="+mj-cs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25582" y="228600"/>
            <a:ext cx="8589818" cy="156966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2400" b="1" u="sng" dirty="0">
                <a:solidFill>
                  <a:srgbClr val="FF3399"/>
                </a:solidFill>
                <a:latin typeface="Arial" pitchFamily="34" charset="0"/>
              </a:rPr>
              <a:t>Pathogenesis phase:</a:t>
            </a:r>
            <a:endParaRPr lang="ar-LY" sz="2400" b="1" u="sng" dirty="0">
              <a:solidFill>
                <a:prstClr val="black"/>
              </a:solidFill>
              <a:latin typeface="Arial" pitchFamily="34" charset="0"/>
              <a:cs typeface="Times New Roman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400" b="1" dirty="0">
                <a:solidFill>
                  <a:prstClr val="black"/>
                </a:solidFill>
                <a:latin typeface="Arial" pitchFamily="34" charset="0"/>
              </a:rPr>
              <a:t>begins with the entry of the disease '' agent "in the susceptible human host.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400" b="1" dirty="0">
                <a:solidFill>
                  <a:prstClr val="black"/>
                </a:solidFill>
                <a:latin typeface="Arial" pitchFamily="34" charset="0"/>
              </a:rPr>
              <a:t> </a:t>
            </a:r>
          </a:p>
        </p:txBody>
      </p:sp>
      <p:sp>
        <p:nvSpPr>
          <p:cNvPr id="4" name="Rectangle 3"/>
          <p:cNvSpPr/>
          <p:nvPr/>
        </p:nvSpPr>
        <p:spPr>
          <a:xfrm>
            <a:off x="325582" y="4638695"/>
            <a:ext cx="8589818" cy="156966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400" b="1" dirty="0">
                <a:solidFill>
                  <a:prstClr val="black"/>
                </a:solidFill>
                <a:latin typeface="Arial" pitchFamily="34" charset="0"/>
              </a:rPr>
              <a:t>After the early pathogenesis phase, Clinical symptoms and signs of the disease occur, and the disease well advanced in to the </a:t>
            </a:r>
            <a:r>
              <a:rPr lang="en-US" sz="2400" b="1" u="sng" dirty="0">
                <a:solidFill>
                  <a:srgbClr val="FF3399"/>
                </a:solidFill>
                <a:latin typeface="Arial" pitchFamily="34" charset="0"/>
              </a:rPr>
              <a:t>late pathogenesis, </a:t>
            </a:r>
            <a:r>
              <a:rPr lang="en-US" sz="2400" b="1" dirty="0">
                <a:solidFill>
                  <a:prstClr val="black"/>
                </a:solidFill>
                <a:latin typeface="Arial" pitchFamily="34" charset="0"/>
              </a:rPr>
              <a:t>disability limitation and rehabilitation (tertiary prevention) are needed</a:t>
            </a:r>
            <a:r>
              <a:rPr lang="en-US" sz="2400" b="1" u="sng" dirty="0">
                <a:solidFill>
                  <a:prstClr val="black"/>
                </a:solidFill>
                <a:latin typeface="Arial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0876546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457200" y="304800"/>
            <a:ext cx="8077199" cy="3330142"/>
          </a:xfrm>
          <a:prstGeom prst="rect">
            <a:avLst/>
          </a:prstGeom>
        </p:spPr>
        <p:style>
          <a:lnRef idx="0">
            <a:scrgbClr r="0" g="0" b="0"/>
          </a:lnRef>
          <a:fillRef idx="1001">
            <a:schemeClr val="lt2"/>
          </a:fillRef>
          <a:effectRef idx="0">
            <a:scrgbClr r="0" g="0" b="0"/>
          </a:effectRef>
          <a:fontRef idx="major"/>
        </p:style>
        <p:txBody>
          <a:bodyPr wrap="squar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800" b="1" dirty="0">
                <a:solidFill>
                  <a:srgbClr val="FF00FF"/>
                </a:solidFill>
                <a:latin typeface="Times New Roman" pitchFamily="18" charset="0"/>
                <a:cs typeface="Times New Roman" pitchFamily="18" charset="0"/>
              </a:rPr>
              <a:t>Risk Factors </a:t>
            </a:r>
            <a:endParaRPr lang="en-US" sz="2800" b="1" dirty="0" smtClean="0">
              <a:solidFill>
                <a:srgbClr val="FF00FF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is 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an 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exposure 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that significantly associated with the development of a disease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2400" b="1" dirty="0">
              <a:latin typeface="Times New Roman" pitchFamily="18" charset="0"/>
              <a:cs typeface="Times New Roman" pitchFamily="18" charset="0"/>
            </a:endParaRPr>
          </a:p>
          <a:p>
            <a:pPr lvl="0" algn="just" fontAlgn="base">
              <a:spcBef>
                <a:spcPct val="20000"/>
              </a:spcBef>
              <a:spcAft>
                <a:spcPct val="0"/>
              </a:spcAft>
              <a:buClr>
                <a:srgbClr val="330066"/>
              </a:buClr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*Risk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Factors are often suggestive, but absolute proof of cause and effect between risk factors and disease is usually lacking. 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 fontAlgn="base">
              <a:spcBef>
                <a:spcPct val="20000"/>
              </a:spcBef>
              <a:spcAft>
                <a:spcPct val="0"/>
              </a:spcAft>
              <a:buClr>
                <a:srgbClr val="330066"/>
              </a:buClr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 fontAlgn="base">
              <a:spcBef>
                <a:spcPct val="20000"/>
              </a:spcBef>
              <a:spcAft>
                <a:spcPct val="0"/>
              </a:spcAft>
              <a:buClr>
                <a:srgbClr val="330066"/>
              </a:buClr>
            </a:pPr>
            <a:r>
              <a:rPr kumimoji="0" lang="en-US" sz="2400" b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*Presence of risk factors does not imply that disease will occur , &amp; its absence – disease will not occur.     </a:t>
            </a:r>
            <a:endParaRPr kumimoji="0" lang="en-US" sz="2400" b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99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886200"/>
            <a:ext cx="8077199" cy="2667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61172026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 descr="Image result for risk factors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3789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901" y="561974"/>
            <a:ext cx="8699500" cy="6067425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23612822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304800" y="333137"/>
            <a:ext cx="8534400" cy="309623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3200" b="1" dirty="0">
                <a:solidFill>
                  <a:srgbClr val="FF3399"/>
                </a:solidFill>
                <a:latin typeface="Times New Roman" pitchFamily="18" charset="0"/>
                <a:cs typeface="Times New Roman" pitchFamily="18" charset="0"/>
              </a:rPr>
              <a:t>Risk </a:t>
            </a:r>
            <a:r>
              <a:rPr lang="en-US" sz="3200" b="1" dirty="0" smtClean="0">
                <a:solidFill>
                  <a:srgbClr val="FF3399"/>
                </a:solidFill>
                <a:latin typeface="Times New Roman" pitchFamily="18" charset="0"/>
                <a:cs typeface="Times New Roman" pitchFamily="18" charset="0"/>
              </a:rPr>
              <a:t>groups </a:t>
            </a:r>
            <a:endParaRPr lang="en-US" sz="2800" b="1" dirty="0">
              <a:solidFill>
                <a:srgbClr val="FFCC0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400" dirty="0">
                <a:solidFill>
                  <a:srgbClr val="222222"/>
                </a:solidFill>
                <a:latin typeface="Times New Roman" pitchFamily="18" charset="0"/>
                <a:cs typeface="Times New Roman" pitchFamily="18" charset="0"/>
              </a:rPr>
              <a:t>WHO considers the following groups to be vulnerable: </a:t>
            </a:r>
            <a:endParaRPr lang="en-US" sz="2400" dirty="0" smtClean="0">
              <a:solidFill>
                <a:srgbClr val="222222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400" dirty="0" smtClean="0">
                <a:solidFill>
                  <a:srgbClr val="222222"/>
                </a:solidFill>
                <a:latin typeface="Times New Roman" pitchFamily="18" charset="0"/>
                <a:cs typeface="Times New Roman" pitchFamily="18" charset="0"/>
              </a:rPr>
              <a:t>children</a:t>
            </a:r>
            <a:r>
              <a:rPr lang="en-US" sz="2400" dirty="0">
                <a:solidFill>
                  <a:srgbClr val="222222"/>
                </a:solidFill>
                <a:latin typeface="Times New Roman" pitchFamily="18" charset="0"/>
                <a:cs typeface="Times New Roman" pitchFamily="18" charset="0"/>
              </a:rPr>
              <a:t>, pregnant women, elderly people, malnourished people, </a:t>
            </a:r>
            <a:r>
              <a:rPr lang="en-US" sz="2400" dirty="0" smtClean="0">
                <a:solidFill>
                  <a:srgbClr val="222222"/>
                </a:solidFill>
                <a:latin typeface="Times New Roman" pitchFamily="18" charset="0"/>
                <a:cs typeface="Times New Roman" pitchFamily="18" charset="0"/>
              </a:rPr>
              <a:t>..</a:t>
            </a:r>
            <a:r>
              <a:rPr lang="en-US" sz="2400" dirty="0" err="1" smtClean="0">
                <a:solidFill>
                  <a:srgbClr val="222222"/>
                </a:solidFill>
                <a:latin typeface="Times New Roman" pitchFamily="18" charset="0"/>
                <a:cs typeface="Times New Roman" pitchFamily="18" charset="0"/>
              </a:rPr>
              <a:t>etc</a:t>
            </a:r>
            <a:r>
              <a:rPr lang="en-US" sz="2400" dirty="0" smtClean="0">
                <a:solidFill>
                  <a:srgbClr val="222222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lvl="0" algn="just" fontAlgn="base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>
                <a:srgbClr val="330066"/>
              </a:buClr>
              <a:buSzPct val="70000"/>
            </a:pPr>
            <a:r>
              <a:rPr lang="en-US" sz="2400" kern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WHO developed &amp; promoted approach to identify </a:t>
            </a:r>
            <a:r>
              <a:rPr lang="en-US" sz="2400" kern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risk </a:t>
            </a:r>
            <a:r>
              <a:rPr lang="en-US" sz="2400" kern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groups / target groups in the population by certain defined criteria &amp; direct appropriate action to them first risk approach. 	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3657600"/>
            <a:ext cx="7467600" cy="3124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568223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2519738" y="228599"/>
            <a:ext cx="3853940" cy="58477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3200" b="1" dirty="0">
                <a:latin typeface="Times New Roman" pitchFamily="18" charset="0"/>
                <a:cs typeface="Times New Roman" pitchFamily="18" charset="0"/>
              </a:rPr>
              <a:t>Dimensions of health</a:t>
            </a:r>
          </a:p>
        </p:txBody>
      </p:sp>
      <p:pic>
        <p:nvPicPr>
          <p:cNvPr id="7170" name="Picture 2" descr="Image result for dimension of health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965775"/>
            <a:ext cx="8763000" cy="5587425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80252991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1138" name="Picture 2" descr="Image result for epidemiologist cartoo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243872"/>
            <a:ext cx="8839200" cy="5433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52400" y="43543"/>
            <a:ext cx="8839200" cy="120032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 rtl="1"/>
            <a:r>
              <a:rPr lang="en-US" sz="72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Thank you </a:t>
            </a:r>
            <a:endParaRPr lang="en-US" sz="72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30593623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900598" y="4038598"/>
            <a:ext cx="5588388" cy="1508105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4400" b="1" dirty="0" smtClean="0">
                <a:latin typeface="Times New Roman" pitchFamily="18" charset="0"/>
                <a:cs typeface="Times New Roman" pitchFamily="18" charset="0"/>
              </a:rPr>
              <a:t>Dr. </a:t>
            </a:r>
            <a:r>
              <a:rPr lang="en-US" sz="4400" b="1" dirty="0" err="1" smtClean="0">
                <a:latin typeface="Times New Roman" pitchFamily="18" charset="0"/>
                <a:cs typeface="Times New Roman" pitchFamily="18" charset="0"/>
              </a:rPr>
              <a:t>Amina</a:t>
            </a:r>
            <a:r>
              <a:rPr lang="en-US" sz="4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400" b="1" dirty="0" err="1" smtClean="0">
                <a:latin typeface="Times New Roman" pitchFamily="18" charset="0"/>
                <a:cs typeface="Times New Roman" pitchFamily="18" charset="0"/>
              </a:rPr>
              <a:t>Elsaid</a:t>
            </a:r>
            <a:endParaRPr lang="en-US" sz="4400" b="1" dirty="0" smtClean="0">
              <a:latin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4400" b="1" dirty="0" smtClean="0">
                <a:latin typeface="Times New Roman" pitchFamily="18" charset="0"/>
                <a:cs typeface="Times New Roman" pitchFamily="18" charset="0"/>
              </a:rPr>
              <a:t>Community Medicine</a:t>
            </a:r>
            <a:r>
              <a:rPr lang="en-US" sz="4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en-US" sz="4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3087" y="382299"/>
            <a:ext cx="2627313" cy="1444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ctangle 2"/>
          <p:cNvSpPr/>
          <p:nvPr/>
        </p:nvSpPr>
        <p:spPr>
          <a:xfrm>
            <a:off x="1900599" y="2701498"/>
            <a:ext cx="5588388" cy="830997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4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Concept of control</a:t>
            </a:r>
          </a:p>
        </p:txBody>
      </p:sp>
    </p:spTree>
    <p:extLst>
      <p:ext uri="{BB962C8B-B14F-4D97-AF65-F5344CB8AC3E}">
        <p14:creationId xmlns:p14="http://schemas.microsoft.com/office/powerpoint/2010/main" val="2609425051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609600" y="228600"/>
            <a:ext cx="7924800" cy="4154984"/>
          </a:xfrm>
          <a:prstGeom prst="rect">
            <a:avLst/>
          </a:prstGeom>
        </p:spPr>
        <p:style>
          <a:lnRef idx="1">
            <a:schemeClr val="accent6"/>
          </a:lnRef>
          <a:fillRef idx="1001">
            <a:schemeClr val="lt2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Concepts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of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control describes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(ongoing) operations aimed at </a:t>
            </a:r>
            <a:r>
              <a:rPr lang="en-US" sz="2400" b="1" u="sng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reducing</a:t>
            </a:r>
            <a:r>
              <a:rPr lang="en-US" sz="2400" b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endParaRPr lang="en-US" sz="2400" b="1" dirty="0">
              <a:latin typeface="Times New Roman" pitchFamily="18" charset="0"/>
              <a:cs typeface="Times New Roman" pitchFamily="18" charset="0"/>
            </a:endParaRPr>
          </a:p>
          <a:p>
            <a:pPr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(i) The incidence of disease. </a:t>
            </a:r>
          </a:p>
          <a:p>
            <a:pPr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(ii) The duration o</a:t>
            </a:r>
            <a:r>
              <a:rPr lang="en-GB" sz="2400" dirty="0">
                <a:latin typeface="Times New Roman" pitchFamily="18" charset="0"/>
                <a:cs typeface="Times New Roman" pitchFamily="18" charset="0"/>
              </a:rPr>
              <a:t>f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disease, and consequently the risk of transmission.</a:t>
            </a:r>
          </a:p>
          <a:p>
            <a:pPr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(iii) The effects of infection/ disease/ health related event, including both the physical and psychosocial complications.</a:t>
            </a:r>
          </a:p>
          <a:p>
            <a:pPr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(iv) The financial burden to the community.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4495800"/>
            <a:ext cx="7924800" cy="2133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01019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215410" y="457200"/>
            <a:ext cx="8547590" cy="2369880"/>
          </a:xfrm>
          <a:prstGeom prst="rect">
            <a:avLst/>
          </a:prstGeom>
        </p:spPr>
        <p:style>
          <a:lnRef idx="0">
            <a:scrgbClr r="0" g="0" b="0"/>
          </a:lnRef>
          <a:fillRef idx="1001">
            <a:schemeClr val="lt2"/>
          </a:fillRef>
          <a:effectRef idx="0">
            <a:scrgbClr r="0" g="0" b="0"/>
          </a:effectRef>
          <a:fontRef idx="major"/>
        </p:style>
        <p:txBody>
          <a:bodyPr wrap="square">
            <a:spAutoFit/>
          </a:bodyPr>
          <a:lstStyle/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In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disease control, "agent" is permitted to persist in the community at level where it ceases to be a public health problem according to the tolerance of the local population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                             </a:t>
            </a:r>
            <a:r>
              <a:rPr lang="en-US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 stale </a:t>
            </a:r>
            <a:r>
              <a:rPr lang="en-US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of </a:t>
            </a:r>
            <a:r>
              <a:rPr lang="en-US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equilibrium</a:t>
            </a:r>
            <a:endParaRPr lang="en-US" sz="2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7410" name="Picture 2" descr="Related imag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105" y="3505200"/>
            <a:ext cx="8458200" cy="2819401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58546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Monitoring and Surveillance&#10;• Monitoring is &quot;the performance and analysis&#10;of routine measurements aimed at detecting&#10;chang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304800"/>
            <a:ext cx="8458200" cy="624840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260833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Surveillance&#10;• Surveillance means to watch over with great&#10;attention,&#10;• surveillance is defined as &quot;the continuous&#10;scrutin...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04800"/>
            <a:ext cx="8534400" cy="624840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9428737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The main objectives of surveillance&#10;are:&#10;• (a) to provide information about new and&#10;changing trends in the health status o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04800"/>
            <a:ext cx="8610600" cy="632460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3342338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• (b) to provide feed-back which may be&#10;expected to modify the policy and the system&#10;itself and lead to redefinition of ob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04801"/>
            <a:ext cx="8686800" cy="624840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9997976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Evaluation of control&#10;• Evaluation is the process by which results are&#10;compared with the objectives&#10;• Evaluation is the as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304800"/>
            <a:ext cx="8458200" cy="617220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9515026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1138" name="Picture 2" descr="Image result for epidemiologist cartoo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243872"/>
            <a:ext cx="8839200" cy="5433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52400" y="43543"/>
            <a:ext cx="8839200" cy="120032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 rtl="1"/>
            <a:r>
              <a:rPr lang="en-US" sz="72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Thank you </a:t>
            </a:r>
            <a:endParaRPr lang="en-US" sz="72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305936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Related imag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900" y="228600"/>
            <a:ext cx="8572500" cy="644646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342900" y="5181600"/>
            <a:ext cx="83820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400" b="1" dirty="0">
                <a:solidFill>
                  <a:srgbClr val="4D4D4D"/>
                </a:solidFill>
                <a:latin typeface="Times New Roman" pitchFamily="18" charset="0"/>
                <a:cs typeface="Times New Roman" pitchFamily="18" charset="0"/>
              </a:rPr>
              <a:t>The major tools for the assessment of physical health are</a:t>
            </a:r>
            <a:r>
              <a:rPr lang="en-US" sz="2400" b="1" dirty="0" smtClean="0">
                <a:solidFill>
                  <a:srgbClr val="4D4D4D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endParaRPr lang="en-US" sz="2400" b="1" dirty="0">
              <a:solidFill>
                <a:srgbClr val="4D4D4D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lvl="0" indent="-3429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400" b="1" dirty="0">
                <a:solidFill>
                  <a:srgbClr val="4D4D4D"/>
                </a:solidFill>
                <a:latin typeface="Times New Roman" pitchFamily="18" charset="0"/>
                <a:cs typeface="Times New Roman" pitchFamily="18" charset="0"/>
              </a:rPr>
              <a:t>  a) Clinical examination       </a:t>
            </a:r>
          </a:p>
          <a:p>
            <a:pPr marL="342900" lvl="0" indent="-3429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400" b="1" dirty="0">
                <a:solidFill>
                  <a:srgbClr val="4D4D4D"/>
                </a:solidFill>
                <a:latin typeface="Times New Roman" pitchFamily="18" charset="0"/>
                <a:cs typeface="Times New Roman" pitchFamily="18" charset="0"/>
              </a:rPr>
              <a:t>  b) Nutritional assessment  </a:t>
            </a:r>
          </a:p>
          <a:p>
            <a:pPr marL="342900" lvl="0" indent="-3429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400" b="1" dirty="0">
                <a:solidFill>
                  <a:srgbClr val="4D4D4D"/>
                </a:solidFill>
                <a:latin typeface="Times New Roman" pitchFamily="18" charset="0"/>
                <a:cs typeface="Times New Roman" pitchFamily="18" charset="0"/>
              </a:rPr>
              <a:t>  c) Various  investigations</a:t>
            </a:r>
            <a:endParaRPr lang="en-US" dirty="0">
              <a:solidFill>
                <a:srgbClr val="4D4D4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9058351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676399" y="3886200"/>
            <a:ext cx="6324599" cy="1754326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3600" b="1" dirty="0" smtClean="0">
              <a:latin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Dr. </a:t>
            </a:r>
            <a:r>
              <a:rPr lang="en-US" sz="3600" b="1" dirty="0" err="1" smtClean="0">
                <a:latin typeface="Times New Roman" pitchFamily="18" charset="0"/>
                <a:cs typeface="Times New Roman" pitchFamily="18" charset="0"/>
              </a:rPr>
              <a:t>Amina</a:t>
            </a:r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b="1" dirty="0" err="1" smtClean="0">
                <a:latin typeface="Times New Roman" pitchFamily="18" charset="0"/>
                <a:cs typeface="Times New Roman" pitchFamily="18" charset="0"/>
              </a:rPr>
              <a:t>Elsaid</a:t>
            </a:r>
            <a:endParaRPr lang="en-US" sz="3600" b="1" dirty="0" smtClean="0">
              <a:latin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Community Medicine </a:t>
            </a:r>
            <a:endParaRPr lang="en-US" sz="32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237" y="513918"/>
            <a:ext cx="2627313" cy="1444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Rectangle 1"/>
          <p:cNvSpPr/>
          <p:nvPr/>
        </p:nvSpPr>
        <p:spPr>
          <a:xfrm>
            <a:off x="1676400" y="2705725"/>
            <a:ext cx="6324599" cy="769441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4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Concepts of prevention</a:t>
            </a:r>
          </a:p>
        </p:txBody>
      </p:sp>
    </p:spTree>
    <p:extLst>
      <p:ext uri="{BB962C8B-B14F-4D97-AF65-F5344CB8AC3E}">
        <p14:creationId xmlns:p14="http://schemas.microsoft.com/office/powerpoint/2010/main" val="1705138691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28600" y="304800"/>
            <a:ext cx="8686800" cy="156966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444444"/>
                </a:solidFill>
                <a:latin typeface="Times New Roman" pitchFamily="18" charset="0"/>
                <a:cs typeface="Times New Roman" pitchFamily="18" charset="0"/>
              </a:rPr>
              <a:t>Concept of prevention </a:t>
            </a:r>
          </a:p>
          <a:p>
            <a:r>
              <a:rPr lang="en-US" sz="2400" b="1" dirty="0" smtClean="0">
                <a:solidFill>
                  <a:srgbClr val="444444"/>
                </a:solidFill>
                <a:latin typeface="Times New Roman" pitchFamily="18" charset="0"/>
                <a:cs typeface="Times New Roman" pitchFamily="18" charset="0"/>
              </a:rPr>
              <a:t>Definition </a:t>
            </a:r>
          </a:p>
          <a:p>
            <a:r>
              <a:rPr lang="en-US" sz="2400" dirty="0" smtClean="0">
                <a:solidFill>
                  <a:srgbClr val="444444"/>
                </a:solidFill>
                <a:latin typeface="Times New Roman" pitchFamily="18" charset="0"/>
                <a:cs typeface="Times New Roman" pitchFamily="18" charset="0"/>
              </a:rPr>
              <a:t>Actions aimed at eradicating, eliminating or minimizing the impact of disease and disability,</a:t>
            </a:r>
            <a:endParaRPr lang="en-US" sz="24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5842" name="Picture 2" descr="Image result for prevention levels of diseas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2057400"/>
            <a:ext cx="8686800" cy="45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2491066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2" descr="Image result for level of prevention Redrawn from leavell,H,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52400"/>
            <a:ext cx="8915400" cy="6477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8257629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457200" y="2404408"/>
            <a:ext cx="8305800" cy="1938992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en-US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) Population (mass) strategy.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- It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is directed at the </a:t>
            </a:r>
            <a:r>
              <a:rPr lang="en-US" sz="2400" b="1" u="sng" dirty="0">
                <a:latin typeface="Times New Roman" pitchFamily="18" charset="0"/>
                <a:cs typeface="Times New Roman" pitchFamily="18" charset="0"/>
              </a:rPr>
              <a:t>whole population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irrespective of individual risk levels. 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-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population approach is directed towards socio – economic, behavioral and lifestyle changes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3" name="Rectangle 2"/>
          <p:cNvSpPr/>
          <p:nvPr/>
        </p:nvSpPr>
        <p:spPr>
          <a:xfrm>
            <a:off x="457200" y="4724400"/>
            <a:ext cx="8305800" cy="156966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b) High-risk strategy.</a:t>
            </a:r>
            <a:endParaRPr lang="en-US" sz="24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lvl="0" indent="-34290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-"/>
            </a:pPr>
            <a:r>
              <a:rPr lang="en-US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It aims to bring preventive care to </a:t>
            </a:r>
            <a:r>
              <a:rPr lang="en-US" sz="2400" b="1" u="sng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individuals at special risk</a:t>
            </a:r>
            <a:r>
              <a:rPr lang="en-US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marL="342900" lvl="0" indent="-34290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-"/>
            </a:pPr>
            <a:r>
              <a:rPr lang="en-US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This requires detection of individuals at special risk by the optimum use of clinical methods.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457200"/>
            <a:ext cx="8305800" cy="156966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Approaches for primary prevention: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WHO has recommended the following approaches for the primary prevention of chronic disease:</a:t>
            </a:r>
          </a:p>
        </p:txBody>
      </p:sp>
    </p:spTree>
    <p:extLst>
      <p:ext uri="{BB962C8B-B14F-4D97-AF65-F5344CB8AC3E}">
        <p14:creationId xmlns:p14="http://schemas.microsoft.com/office/powerpoint/2010/main" val="2011614969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457200" y="411541"/>
            <a:ext cx="8285018" cy="1200329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Disability 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Limitation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objective of this intervention is to prevent the transition of the disease process from impairment to handicap. </a:t>
            </a: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981201"/>
            <a:ext cx="8285018" cy="4343399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84395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52400"/>
            <a:ext cx="8839200" cy="655320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32670908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Image result for medical, social, educational and vocational measures Rehabilitatio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304800"/>
            <a:ext cx="4267200" cy="624840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304800"/>
            <a:ext cx="4267200" cy="640080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25518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1138" name="Picture 2" descr="Image result for epidemiologist cartoo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243872"/>
            <a:ext cx="8839200" cy="5433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52400" y="43543"/>
            <a:ext cx="8839200" cy="120032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 rtl="1"/>
            <a:r>
              <a:rPr lang="en-US" sz="72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Thank you </a:t>
            </a:r>
            <a:endParaRPr lang="en-US" sz="72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305936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Related imag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04800"/>
            <a:ext cx="8610600" cy="617220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7520308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Related imag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381000"/>
            <a:ext cx="8534400" cy="609600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9498957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Image result for Vocational dimension of health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304800"/>
            <a:ext cx="8458200" cy="617220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7568813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457200" y="533400"/>
            <a:ext cx="8382000" cy="5693866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3200" b="1" kern="0" dirty="0">
                <a:latin typeface="Times New Roman" pitchFamily="18" charset="0"/>
                <a:cs typeface="Times New Roman" pitchFamily="18" charset="0"/>
              </a:rPr>
              <a:t>Health  </a:t>
            </a:r>
            <a:r>
              <a:rPr lang="en-US" sz="3200" b="1" kern="0" dirty="0" smtClean="0">
                <a:latin typeface="Times New Roman" pitchFamily="18" charset="0"/>
                <a:cs typeface="Times New Roman" pitchFamily="18" charset="0"/>
              </a:rPr>
              <a:t>indicators</a:t>
            </a:r>
            <a:endParaRPr lang="en-US" sz="3200" b="1" kern="0" dirty="0">
              <a:solidFill>
                <a:srgbClr val="FF00FF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2400" b="1" kern="0" dirty="0">
              <a:solidFill>
                <a:srgbClr val="FFCC0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800" b="1" kern="0" dirty="0">
                <a:latin typeface="Times New Roman" pitchFamily="18" charset="0"/>
                <a:cs typeface="Times New Roman" pitchFamily="18" charset="0"/>
              </a:rPr>
              <a:t>Indicators: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400" b="1" kern="0" dirty="0" smtClean="0">
                <a:latin typeface="Times New Roman" pitchFamily="18" charset="0"/>
                <a:cs typeface="Times New Roman" pitchFamily="18" charset="0"/>
              </a:rPr>
              <a:t>“</a:t>
            </a:r>
            <a:r>
              <a:rPr lang="en-US" sz="2800" kern="0" dirty="0">
                <a:latin typeface="Times New Roman" pitchFamily="18" charset="0"/>
                <a:cs typeface="Times New Roman" pitchFamily="18" charset="0"/>
              </a:rPr>
              <a:t>They are variables which help to measure changes</a:t>
            </a:r>
            <a:r>
              <a:rPr lang="en-US" sz="2800" kern="0" dirty="0" smtClean="0">
                <a:latin typeface="Times New Roman" pitchFamily="18" charset="0"/>
                <a:cs typeface="Times New Roman" pitchFamily="18" charset="0"/>
              </a:rPr>
              <a:t>.”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800" kern="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US" sz="2800" u="sng" dirty="0">
                <a:solidFill>
                  <a:srgbClr val="C00000"/>
                </a:solidFill>
                <a:latin typeface="Times New Roman" pitchFamily="18" charset="0"/>
                <a:ea typeface="TimesNewRoman"/>
                <a:cs typeface="Times New Roman" pitchFamily="18" charset="0"/>
              </a:rPr>
              <a:t>An Ideal Indicator </a:t>
            </a:r>
            <a:r>
              <a:rPr lang="en-US" sz="2800" u="sng" dirty="0" smtClean="0">
                <a:solidFill>
                  <a:srgbClr val="C00000"/>
                </a:solidFill>
                <a:latin typeface="Times New Roman" pitchFamily="18" charset="0"/>
                <a:ea typeface="TimesNewRoman"/>
                <a:cs typeface="Times New Roman" pitchFamily="18" charset="0"/>
              </a:rPr>
              <a:t>is</a:t>
            </a:r>
            <a:endParaRPr lang="ar-SA" sz="2800" u="sng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US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1- valid </a:t>
            </a:r>
            <a:r>
              <a:rPr lang="ar-SA" sz="2800" dirty="0" smtClean="0"/>
              <a:t> صالح</a:t>
            </a:r>
            <a:r>
              <a:rPr lang="ar-SA" sz="2800" dirty="0"/>
              <a:t>ة</a:t>
            </a:r>
            <a:r>
              <a:rPr lang="ar-SA" sz="2800" dirty="0" smtClean="0"/>
              <a:t> </a:t>
            </a:r>
            <a:endParaRPr lang="en-US" sz="28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800" dirty="0" smtClean="0">
                <a:solidFill>
                  <a:prstClr val="black"/>
                </a:solidFill>
                <a:latin typeface="Times New Roman" pitchFamily="18" charset="0"/>
                <a:ea typeface="TimesNewRoman"/>
                <a:cs typeface="Times New Roman" pitchFamily="18" charset="0"/>
              </a:rPr>
              <a:t>2. Reliable &amp; objective </a:t>
            </a:r>
            <a:r>
              <a:rPr lang="ar-SA" sz="2800" dirty="0" smtClean="0">
                <a:solidFill>
                  <a:prstClr val="black"/>
                </a:solidFill>
                <a:latin typeface="Times New Roman" pitchFamily="18" charset="0"/>
                <a:ea typeface="TimesNewRoman"/>
                <a:cs typeface="Times New Roman" pitchFamily="18" charset="0"/>
              </a:rPr>
              <a:t>موثوقة وموضوعية </a:t>
            </a:r>
            <a:endParaRPr lang="en-US" sz="2800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800" dirty="0" smtClean="0">
                <a:solidFill>
                  <a:prstClr val="black"/>
                </a:solidFill>
                <a:latin typeface="Times New Roman" pitchFamily="18" charset="0"/>
                <a:ea typeface="TimesNewRoman"/>
                <a:cs typeface="Times New Roman" pitchFamily="18" charset="0"/>
              </a:rPr>
              <a:t>3</a:t>
            </a:r>
            <a:r>
              <a:rPr lang="en-US" sz="2800" dirty="0">
                <a:solidFill>
                  <a:prstClr val="black"/>
                </a:solidFill>
                <a:latin typeface="Times New Roman" pitchFamily="18" charset="0"/>
                <a:ea typeface="TimesNewRoman"/>
                <a:cs typeface="Times New Roman" pitchFamily="18" charset="0"/>
              </a:rPr>
              <a:t>. </a:t>
            </a:r>
            <a:r>
              <a:rPr lang="en-US" sz="2800" dirty="0" smtClean="0">
                <a:solidFill>
                  <a:prstClr val="black"/>
                </a:solidFill>
                <a:latin typeface="Times New Roman" pitchFamily="18" charset="0"/>
                <a:ea typeface="TimesNewRoman"/>
                <a:cs typeface="Times New Roman" pitchFamily="18" charset="0"/>
              </a:rPr>
              <a:t>Sensitive</a:t>
            </a:r>
            <a:r>
              <a:rPr lang="ar-SA" sz="2800" dirty="0">
                <a:solidFill>
                  <a:prstClr val="black"/>
                </a:solidFill>
                <a:latin typeface="Times New Roman" pitchFamily="18" charset="0"/>
                <a:ea typeface="TimesNewRoman"/>
                <a:cs typeface="Times New Roman" pitchFamily="18" charset="0"/>
              </a:rPr>
              <a:t> </a:t>
            </a:r>
            <a:r>
              <a:rPr lang="ar-SA" sz="2800" dirty="0" smtClean="0">
                <a:solidFill>
                  <a:prstClr val="black"/>
                </a:solidFill>
                <a:latin typeface="Times New Roman" pitchFamily="18" charset="0"/>
                <a:ea typeface="TimesNewRoman"/>
                <a:cs typeface="Times New Roman" pitchFamily="18" charset="0"/>
              </a:rPr>
              <a:t>دقيقة </a:t>
            </a:r>
            <a:endParaRPr lang="en-US" sz="28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800" dirty="0">
                <a:solidFill>
                  <a:prstClr val="black"/>
                </a:solidFill>
                <a:latin typeface="Times New Roman" pitchFamily="18" charset="0"/>
                <a:ea typeface="TimesNewRoman"/>
                <a:cs typeface="Times New Roman" pitchFamily="18" charset="0"/>
              </a:rPr>
              <a:t>4. </a:t>
            </a:r>
            <a:r>
              <a:rPr lang="en-US" sz="2800" dirty="0" smtClean="0">
                <a:solidFill>
                  <a:prstClr val="black"/>
                </a:solidFill>
                <a:latin typeface="Times New Roman" pitchFamily="18" charset="0"/>
                <a:ea typeface="TimesNewRoman"/>
                <a:cs typeface="Times New Roman" pitchFamily="18" charset="0"/>
              </a:rPr>
              <a:t>Specific</a:t>
            </a:r>
            <a:r>
              <a:rPr lang="ar-SA" sz="2800" dirty="0" smtClean="0">
                <a:solidFill>
                  <a:prstClr val="black"/>
                </a:solidFill>
                <a:latin typeface="Times New Roman" pitchFamily="18" charset="0"/>
                <a:ea typeface="TimesNewRoman"/>
                <a:cs typeface="Times New Roman" pitchFamily="18" charset="0"/>
              </a:rPr>
              <a:t>محددة </a:t>
            </a:r>
            <a:endParaRPr lang="en-US" sz="28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800" dirty="0">
                <a:solidFill>
                  <a:prstClr val="black"/>
                </a:solidFill>
                <a:latin typeface="Times New Roman" pitchFamily="18" charset="0"/>
                <a:ea typeface="TimesNewRoman"/>
                <a:cs typeface="Times New Roman" pitchFamily="18" charset="0"/>
              </a:rPr>
              <a:t>5. </a:t>
            </a:r>
            <a:r>
              <a:rPr lang="en-US" sz="2800" dirty="0" smtClean="0">
                <a:solidFill>
                  <a:prstClr val="black"/>
                </a:solidFill>
                <a:latin typeface="Times New Roman" pitchFamily="18" charset="0"/>
                <a:ea typeface="TimesNewRoman"/>
                <a:cs typeface="Times New Roman" pitchFamily="18" charset="0"/>
              </a:rPr>
              <a:t>Feasible</a:t>
            </a:r>
            <a:r>
              <a:rPr lang="ar-SA" sz="2800" dirty="0" smtClean="0">
                <a:solidFill>
                  <a:prstClr val="black"/>
                </a:solidFill>
                <a:latin typeface="Times New Roman" pitchFamily="18" charset="0"/>
                <a:ea typeface="TimesNewRoman"/>
                <a:cs typeface="Times New Roman" pitchFamily="18" charset="0"/>
              </a:rPr>
              <a:t>مجدية </a:t>
            </a:r>
            <a:endParaRPr lang="en-US" sz="28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800" dirty="0">
                <a:solidFill>
                  <a:prstClr val="black"/>
                </a:solidFill>
                <a:latin typeface="Times New Roman" pitchFamily="18" charset="0"/>
                <a:ea typeface="TimesNewRoman"/>
                <a:cs typeface="Times New Roman" pitchFamily="18" charset="0"/>
              </a:rPr>
              <a:t>6. </a:t>
            </a:r>
            <a:r>
              <a:rPr lang="en-US" sz="2800" dirty="0" smtClean="0">
                <a:solidFill>
                  <a:prstClr val="black"/>
                </a:solidFill>
                <a:latin typeface="Times New Roman" pitchFamily="18" charset="0"/>
                <a:ea typeface="TimesNewRoman"/>
                <a:cs typeface="Times New Roman" pitchFamily="18" charset="0"/>
              </a:rPr>
              <a:t>Relevant</a:t>
            </a:r>
            <a:r>
              <a:rPr lang="ar-SA" sz="2800" dirty="0" smtClean="0">
                <a:solidFill>
                  <a:prstClr val="black"/>
                </a:solidFill>
                <a:latin typeface="Times New Roman" pitchFamily="18" charset="0"/>
                <a:ea typeface="TimesNewRoman"/>
                <a:cs typeface="Times New Roman" pitchFamily="18" charset="0"/>
              </a:rPr>
              <a:t>ذات الصلة </a:t>
            </a:r>
            <a:endParaRPr lang="en-US" sz="2800" dirty="0" smtClean="0">
              <a:solidFill>
                <a:prstClr val="black"/>
              </a:solidFill>
              <a:latin typeface="Times New Roman" pitchFamily="18" charset="0"/>
              <a:ea typeface="TimesNewRoman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8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13750368"/>
      </p:ext>
    </p:extLst>
  </p:cSld>
  <p:clrMapOvr>
    <a:masterClrMapping/>
  </p:clrMapOvr>
</p:sld>
</file>

<file path=ppt/theme/theme1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0.xml><?xml version="1.0" encoding="utf-8"?>
<a:theme xmlns:a="http://schemas.openxmlformats.org/drawingml/2006/main" name="20_نسق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1.xml><?xml version="1.0" encoding="utf-8"?>
<a:theme xmlns:a="http://schemas.openxmlformats.org/drawingml/2006/main" name="21_نسق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2.xml><?xml version="1.0" encoding="utf-8"?>
<a:theme xmlns:a="http://schemas.openxmlformats.org/drawingml/2006/main" name="22_نسق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3.xml><?xml version="1.0" encoding="utf-8"?>
<a:theme xmlns:a="http://schemas.openxmlformats.org/drawingml/2006/main" name="23_نسق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4.xml><?xml version="1.0" encoding="utf-8"?>
<a:theme xmlns:a="http://schemas.openxmlformats.org/drawingml/2006/main" name="24_نسق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5.xml><?xml version="1.0" encoding="utf-8"?>
<a:theme xmlns:a="http://schemas.openxmlformats.org/drawingml/2006/main" name="25_نسق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6.xml><?xml version="1.0" encoding="utf-8"?>
<a:theme xmlns:a="http://schemas.openxmlformats.org/drawingml/2006/main" name="27_نسق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7.xml><?xml version="1.0" encoding="utf-8"?>
<a:theme xmlns:a="http://schemas.openxmlformats.org/drawingml/2006/main" name="28_نسق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8.xml><?xml version="1.0" encoding="utf-8"?>
<a:theme xmlns:a="http://schemas.openxmlformats.org/drawingml/2006/main" name="34_نسق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9.xml><?xml version="1.0" encoding="utf-8"?>
<a:theme xmlns:a="http://schemas.openxmlformats.org/drawingml/2006/main" name="35_نسق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3_نسق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0.xml><?xml version="1.0" encoding="utf-8"?>
<a:theme xmlns:a="http://schemas.openxmlformats.org/drawingml/2006/main" name="37_نسق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1.xml><?xml version="1.0" encoding="utf-8"?>
<a:theme xmlns:a="http://schemas.openxmlformats.org/drawingml/2006/main" name="38_نسق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2.xml><?xml version="1.0" encoding="utf-8"?>
<a:theme xmlns:a="http://schemas.openxmlformats.org/drawingml/2006/main" name="39_نسق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3.xml><?xml version="1.0" encoding="utf-8"?>
<a:theme xmlns:a="http://schemas.openxmlformats.org/drawingml/2006/main" name="40_نسق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4.xml><?xml version="1.0" encoding="utf-8"?>
<a:theme xmlns:a="http://schemas.openxmlformats.org/drawingml/2006/main" name="46_نسق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5.xml><?xml version="1.0" encoding="utf-8"?>
<a:theme xmlns:a="http://schemas.openxmlformats.org/drawingml/2006/main" name="50_نسق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6.xml><?xml version="1.0" encoding="utf-8"?>
<a:theme xmlns:a="http://schemas.openxmlformats.org/drawingml/2006/main" name="3_Network">
  <a:themeElements>
    <a:clrScheme name="Network 10">
      <a:dk1>
        <a:srgbClr val="000000"/>
      </a:dk1>
      <a:lt1>
        <a:srgbClr val="FFFFFF"/>
      </a:lt1>
      <a:dk2>
        <a:srgbClr val="330066"/>
      </a:dk2>
      <a:lt2>
        <a:srgbClr val="808080"/>
      </a:lt2>
      <a:accent1>
        <a:srgbClr val="CCCC00"/>
      </a:accent1>
      <a:accent2>
        <a:srgbClr val="669999"/>
      </a:accent2>
      <a:accent3>
        <a:srgbClr val="FFFFFF"/>
      </a:accent3>
      <a:accent4>
        <a:srgbClr val="000000"/>
      </a:accent4>
      <a:accent5>
        <a:srgbClr val="E2E2AA"/>
      </a:accent5>
      <a:accent6>
        <a:srgbClr val="5C8A8A"/>
      </a:accent6>
      <a:hlink>
        <a:srgbClr val="7E9CE8"/>
      </a:hlink>
      <a:folHlink>
        <a:srgbClr val="D8D8EC"/>
      </a:folHlink>
    </a:clrScheme>
    <a:fontScheme name="Network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Network 1">
        <a:dk1>
          <a:srgbClr val="4F747B"/>
        </a:dk1>
        <a:lt1>
          <a:srgbClr val="FFFFFF"/>
        </a:lt1>
        <a:dk2>
          <a:srgbClr val="000000"/>
        </a:dk2>
        <a:lt2>
          <a:srgbClr val="C0C0C0"/>
        </a:lt2>
        <a:accent1>
          <a:srgbClr val="859868"/>
        </a:accent1>
        <a:accent2>
          <a:srgbClr val="5F5F5F"/>
        </a:accent2>
        <a:accent3>
          <a:srgbClr val="AAAAAA"/>
        </a:accent3>
        <a:accent4>
          <a:srgbClr val="DADADA"/>
        </a:accent4>
        <a:accent5>
          <a:srgbClr val="C2CAB9"/>
        </a:accent5>
        <a:accent6>
          <a:srgbClr val="555555"/>
        </a:accent6>
        <a:hlink>
          <a:srgbClr val="5F5F5F"/>
        </a:hlink>
        <a:folHlink>
          <a:srgbClr val="BA121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2">
        <a:dk1>
          <a:srgbClr val="3C0000"/>
        </a:dk1>
        <a:lt1>
          <a:srgbClr val="FFFFFF"/>
        </a:lt1>
        <a:dk2>
          <a:srgbClr val="4D0B0B"/>
        </a:dk2>
        <a:lt2>
          <a:srgbClr val="FFFFFF"/>
        </a:lt2>
        <a:accent1>
          <a:srgbClr val="666633"/>
        </a:accent1>
        <a:accent2>
          <a:srgbClr val="CC3300"/>
        </a:accent2>
        <a:accent3>
          <a:srgbClr val="B2AAAA"/>
        </a:accent3>
        <a:accent4>
          <a:srgbClr val="DADADA"/>
        </a:accent4>
        <a:accent5>
          <a:srgbClr val="B8B8AD"/>
        </a:accent5>
        <a:accent6>
          <a:srgbClr val="B92D00"/>
        </a:accent6>
        <a:hlink>
          <a:srgbClr val="CC9900"/>
        </a:hlink>
        <a:folHlink>
          <a:srgbClr val="CCCC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3">
        <a:dk1>
          <a:srgbClr val="666699"/>
        </a:dk1>
        <a:lt1>
          <a:srgbClr val="FFFFFF"/>
        </a:lt1>
        <a:dk2>
          <a:srgbClr val="15192B"/>
        </a:dk2>
        <a:lt2>
          <a:srgbClr val="CCCCFF"/>
        </a:lt2>
        <a:accent1>
          <a:srgbClr val="4F893D"/>
        </a:accent1>
        <a:accent2>
          <a:srgbClr val="666699"/>
        </a:accent2>
        <a:accent3>
          <a:srgbClr val="AAABAC"/>
        </a:accent3>
        <a:accent4>
          <a:srgbClr val="DADADA"/>
        </a:accent4>
        <a:accent5>
          <a:srgbClr val="B2C4AF"/>
        </a:accent5>
        <a:accent6>
          <a:srgbClr val="5C5C8A"/>
        </a:accent6>
        <a:hlink>
          <a:srgbClr val="CC9900"/>
        </a:hlink>
        <a:folHlink>
          <a:srgbClr val="4837C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4">
        <a:dk1>
          <a:srgbClr val="666699"/>
        </a:dk1>
        <a:lt1>
          <a:srgbClr val="FFFFFF"/>
        </a:lt1>
        <a:dk2>
          <a:srgbClr val="86001A"/>
        </a:dk2>
        <a:lt2>
          <a:srgbClr val="CCCC66"/>
        </a:lt2>
        <a:accent1>
          <a:srgbClr val="FF3300"/>
        </a:accent1>
        <a:accent2>
          <a:srgbClr val="FF6600"/>
        </a:accent2>
        <a:accent3>
          <a:srgbClr val="C3AAAB"/>
        </a:accent3>
        <a:accent4>
          <a:srgbClr val="DADADA"/>
        </a:accent4>
        <a:accent5>
          <a:srgbClr val="FFADAA"/>
        </a:accent5>
        <a:accent6>
          <a:srgbClr val="E75C00"/>
        </a:accent6>
        <a:hlink>
          <a:srgbClr val="CC9900"/>
        </a:hlink>
        <a:folHlink>
          <a:srgbClr val="FF0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5">
        <a:dk1>
          <a:srgbClr val="666699"/>
        </a:dk1>
        <a:lt1>
          <a:srgbClr val="FFFFFF"/>
        </a:lt1>
        <a:dk2>
          <a:srgbClr val="000054"/>
        </a:dk2>
        <a:lt2>
          <a:srgbClr val="FFFFFF"/>
        </a:lt2>
        <a:accent1>
          <a:srgbClr val="3333FF"/>
        </a:accent1>
        <a:accent2>
          <a:srgbClr val="006699"/>
        </a:accent2>
        <a:accent3>
          <a:srgbClr val="AAAAB3"/>
        </a:accent3>
        <a:accent4>
          <a:srgbClr val="DADADA"/>
        </a:accent4>
        <a:accent5>
          <a:srgbClr val="ADADFF"/>
        </a:accent5>
        <a:accent6>
          <a:srgbClr val="005C8A"/>
        </a:accent6>
        <a:hlink>
          <a:srgbClr val="669900"/>
        </a:hlink>
        <a:folHlink>
          <a:srgbClr val="0000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6">
        <a:dk1>
          <a:srgbClr val="808080"/>
        </a:dk1>
        <a:lt1>
          <a:srgbClr val="FFFFFF"/>
        </a:lt1>
        <a:dk2>
          <a:srgbClr val="30054B"/>
        </a:dk2>
        <a:lt2>
          <a:srgbClr val="FFFFFF"/>
        </a:lt2>
        <a:accent1>
          <a:srgbClr val="797B9B"/>
        </a:accent1>
        <a:accent2>
          <a:srgbClr val="6B4FB1"/>
        </a:accent2>
        <a:accent3>
          <a:srgbClr val="ADAAB1"/>
        </a:accent3>
        <a:accent4>
          <a:srgbClr val="DADADA"/>
        </a:accent4>
        <a:accent5>
          <a:srgbClr val="BEBFCB"/>
        </a:accent5>
        <a:accent6>
          <a:srgbClr val="6047A0"/>
        </a:accent6>
        <a:hlink>
          <a:srgbClr val="7AACCE"/>
        </a:hlink>
        <a:folHlink>
          <a:srgbClr val="D8D8E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7">
        <a:dk1>
          <a:srgbClr val="808080"/>
        </a:dk1>
        <a:lt1>
          <a:srgbClr val="FFFFCC"/>
        </a:lt1>
        <a:dk2>
          <a:srgbClr val="29527B"/>
        </a:dk2>
        <a:lt2>
          <a:srgbClr val="FFFFFF"/>
        </a:lt2>
        <a:accent1>
          <a:srgbClr val="CCCC00"/>
        </a:accent1>
        <a:accent2>
          <a:srgbClr val="669999"/>
        </a:accent2>
        <a:accent3>
          <a:srgbClr val="ACB3BF"/>
        </a:accent3>
        <a:accent4>
          <a:srgbClr val="DADAAE"/>
        </a:accent4>
        <a:accent5>
          <a:srgbClr val="E2E2AA"/>
        </a:accent5>
        <a:accent6>
          <a:srgbClr val="5C8A8A"/>
        </a:accent6>
        <a:hlink>
          <a:srgbClr val="D8D8EC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8">
        <a:dk1>
          <a:srgbClr val="666699"/>
        </a:dk1>
        <a:lt1>
          <a:srgbClr val="FFFFFF"/>
        </a:lt1>
        <a:dk2>
          <a:srgbClr val="476949"/>
        </a:dk2>
        <a:lt2>
          <a:srgbClr val="FFFFFF"/>
        </a:lt2>
        <a:accent1>
          <a:srgbClr val="CC6600"/>
        </a:accent1>
        <a:accent2>
          <a:srgbClr val="CC9900"/>
        </a:accent2>
        <a:accent3>
          <a:srgbClr val="B1B9B1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669900"/>
        </a:hlink>
        <a:folHlink>
          <a:srgbClr val="A45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9">
        <a:dk1>
          <a:srgbClr val="000000"/>
        </a:dk1>
        <a:lt1>
          <a:srgbClr val="FFFFFF"/>
        </a:lt1>
        <a:dk2>
          <a:srgbClr val="7C1302"/>
        </a:dk2>
        <a:lt2>
          <a:srgbClr val="CC9900"/>
        </a:lt2>
        <a:accent1>
          <a:srgbClr val="CC9900"/>
        </a:accent1>
        <a:accent2>
          <a:srgbClr val="CC3300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B92D00"/>
        </a:accent6>
        <a:hlink>
          <a:srgbClr val="808080"/>
        </a:hlink>
        <a:folHlink>
          <a:srgbClr val="CC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etwork 10">
        <a:dk1>
          <a:srgbClr val="000000"/>
        </a:dk1>
        <a:lt1>
          <a:srgbClr val="FFFFFF"/>
        </a:lt1>
        <a:dk2>
          <a:srgbClr val="330066"/>
        </a:dk2>
        <a:lt2>
          <a:srgbClr val="808080"/>
        </a:lt2>
        <a:accent1>
          <a:srgbClr val="CCCC00"/>
        </a:accent1>
        <a:accent2>
          <a:srgbClr val="669999"/>
        </a:accent2>
        <a:accent3>
          <a:srgbClr val="FFFFFF"/>
        </a:accent3>
        <a:accent4>
          <a:srgbClr val="000000"/>
        </a:accent4>
        <a:accent5>
          <a:srgbClr val="E2E2AA"/>
        </a:accent5>
        <a:accent6>
          <a:srgbClr val="5C8A8A"/>
        </a:accent6>
        <a:hlink>
          <a:srgbClr val="7E9CE8"/>
        </a:hlink>
        <a:folHlink>
          <a:srgbClr val="D8D8E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7.xml><?xml version="1.0" encoding="utf-8"?>
<a:theme xmlns:a="http://schemas.openxmlformats.org/drawingml/2006/main" name="2_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8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9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4_نسق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13_نسق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14_نسق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15_نسق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16_نسق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18_نسق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19_نسق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15386</TotalTime>
  <Words>1478</Words>
  <Application>Microsoft Office PowerPoint</Application>
  <PresentationFormat>On-screen Show (4:3)</PresentationFormat>
  <Paragraphs>215</Paragraphs>
  <Slides>57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28</vt:i4>
      </vt:variant>
      <vt:variant>
        <vt:lpstr>Slide Titles</vt:lpstr>
      </vt:variant>
      <vt:variant>
        <vt:i4>57</vt:i4>
      </vt:variant>
    </vt:vector>
  </HeadingPairs>
  <TitlesOfParts>
    <vt:vector size="85" baseType="lpstr">
      <vt:lpstr>نسق Office</vt:lpstr>
      <vt:lpstr>3_نسق Office</vt:lpstr>
      <vt:lpstr>4_نسق Office</vt:lpstr>
      <vt:lpstr>13_نسق Office</vt:lpstr>
      <vt:lpstr>14_نسق Office</vt:lpstr>
      <vt:lpstr>15_نسق Office</vt:lpstr>
      <vt:lpstr>16_نسق Office</vt:lpstr>
      <vt:lpstr>18_نسق Office</vt:lpstr>
      <vt:lpstr>19_نسق Office</vt:lpstr>
      <vt:lpstr>20_نسق Office</vt:lpstr>
      <vt:lpstr>21_نسق Office</vt:lpstr>
      <vt:lpstr>22_نسق Office</vt:lpstr>
      <vt:lpstr>23_نسق Office</vt:lpstr>
      <vt:lpstr>24_نسق Office</vt:lpstr>
      <vt:lpstr>25_نسق Office</vt:lpstr>
      <vt:lpstr>27_نسق Office</vt:lpstr>
      <vt:lpstr>28_نسق Office</vt:lpstr>
      <vt:lpstr>34_نسق Office</vt:lpstr>
      <vt:lpstr>35_نسق Office</vt:lpstr>
      <vt:lpstr>37_نسق Office</vt:lpstr>
      <vt:lpstr>38_نسق Office</vt:lpstr>
      <vt:lpstr>39_نسق Office</vt:lpstr>
      <vt:lpstr>40_نسق Office</vt:lpstr>
      <vt:lpstr>46_نسق Office</vt:lpstr>
      <vt:lpstr>50_نسق Office</vt:lpstr>
      <vt:lpstr>3_Network</vt:lpstr>
      <vt:lpstr>2_سمة Office</vt:lpstr>
      <vt:lpstr>Office Theme</vt:lpstr>
      <vt:lpstr>Concept of Community Medicine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Enjoy My Fine Releases.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DR.Ahmed Saker 2o1O</dc:creator>
  <cp:lastModifiedBy>DR.Ahmed Saker 2o1O</cp:lastModifiedBy>
  <cp:revision>93</cp:revision>
  <dcterms:created xsi:type="dcterms:W3CDTF">2019-10-31T18:12:51Z</dcterms:created>
  <dcterms:modified xsi:type="dcterms:W3CDTF">2020-10-29T09:26:50Z</dcterms:modified>
</cp:coreProperties>
</file>