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30240288" cy="39600188"/>
  <p:notesSz cx="9144000" cy="6858000"/>
  <p:defaultTextStyle>
    <a:defPPr>
      <a:defRPr lang="en-US"/>
    </a:defPPr>
    <a:lvl1pPr marL="0" algn="l" defTabSz="3352012" rtl="0" eaLnBrk="1" latinLnBrk="0" hangingPunct="1">
      <a:defRPr sz="6597" kern="1200">
        <a:solidFill>
          <a:schemeClr val="tx1"/>
        </a:solidFill>
        <a:latin typeface="+mn-lt"/>
        <a:ea typeface="+mn-ea"/>
        <a:cs typeface="+mn-cs"/>
      </a:defRPr>
    </a:lvl1pPr>
    <a:lvl2pPr marL="1676005" algn="l" defTabSz="3352012" rtl="0" eaLnBrk="1" latinLnBrk="0" hangingPunct="1">
      <a:defRPr sz="6597" kern="1200">
        <a:solidFill>
          <a:schemeClr val="tx1"/>
        </a:solidFill>
        <a:latin typeface="+mn-lt"/>
        <a:ea typeface="+mn-ea"/>
        <a:cs typeface="+mn-cs"/>
      </a:defRPr>
    </a:lvl2pPr>
    <a:lvl3pPr marL="3352012" algn="l" defTabSz="3352012" rtl="0" eaLnBrk="1" latinLnBrk="0" hangingPunct="1">
      <a:defRPr sz="6597" kern="1200">
        <a:solidFill>
          <a:schemeClr val="tx1"/>
        </a:solidFill>
        <a:latin typeface="+mn-lt"/>
        <a:ea typeface="+mn-ea"/>
        <a:cs typeface="+mn-cs"/>
      </a:defRPr>
    </a:lvl3pPr>
    <a:lvl4pPr marL="5028017" algn="l" defTabSz="3352012" rtl="0" eaLnBrk="1" latinLnBrk="0" hangingPunct="1">
      <a:defRPr sz="6597" kern="1200">
        <a:solidFill>
          <a:schemeClr val="tx1"/>
        </a:solidFill>
        <a:latin typeface="+mn-lt"/>
        <a:ea typeface="+mn-ea"/>
        <a:cs typeface="+mn-cs"/>
      </a:defRPr>
    </a:lvl4pPr>
    <a:lvl5pPr marL="6704021" algn="l" defTabSz="3352012" rtl="0" eaLnBrk="1" latinLnBrk="0" hangingPunct="1">
      <a:defRPr sz="6597" kern="1200">
        <a:solidFill>
          <a:schemeClr val="tx1"/>
        </a:solidFill>
        <a:latin typeface="+mn-lt"/>
        <a:ea typeface="+mn-ea"/>
        <a:cs typeface="+mn-cs"/>
      </a:defRPr>
    </a:lvl5pPr>
    <a:lvl6pPr marL="8380026" algn="l" defTabSz="3352012" rtl="0" eaLnBrk="1" latinLnBrk="0" hangingPunct="1">
      <a:defRPr sz="6597" kern="1200">
        <a:solidFill>
          <a:schemeClr val="tx1"/>
        </a:solidFill>
        <a:latin typeface="+mn-lt"/>
        <a:ea typeface="+mn-ea"/>
        <a:cs typeface="+mn-cs"/>
      </a:defRPr>
    </a:lvl6pPr>
    <a:lvl7pPr marL="10056033" algn="l" defTabSz="3352012" rtl="0" eaLnBrk="1" latinLnBrk="0" hangingPunct="1">
      <a:defRPr sz="6597" kern="1200">
        <a:solidFill>
          <a:schemeClr val="tx1"/>
        </a:solidFill>
        <a:latin typeface="+mn-lt"/>
        <a:ea typeface="+mn-ea"/>
        <a:cs typeface="+mn-cs"/>
      </a:defRPr>
    </a:lvl7pPr>
    <a:lvl8pPr marL="11732038" algn="l" defTabSz="3352012" rtl="0" eaLnBrk="1" latinLnBrk="0" hangingPunct="1">
      <a:defRPr sz="6597" kern="1200">
        <a:solidFill>
          <a:schemeClr val="tx1"/>
        </a:solidFill>
        <a:latin typeface="+mn-lt"/>
        <a:ea typeface="+mn-ea"/>
        <a:cs typeface="+mn-cs"/>
      </a:defRPr>
    </a:lvl8pPr>
    <a:lvl9pPr marL="13408043" algn="l" defTabSz="3352012" rtl="0" eaLnBrk="1" latinLnBrk="0" hangingPunct="1">
      <a:defRPr sz="659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472" userDrawn="1">
          <p15:clr>
            <a:srgbClr val="A4A3A4"/>
          </p15:clr>
        </p15:guide>
        <p15:guide id="2" pos="95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p:scale>
          <a:sx n="33" d="100"/>
          <a:sy n="33" d="100"/>
        </p:scale>
        <p:origin x="162" y="-216"/>
      </p:cViewPr>
      <p:guideLst>
        <p:guide orient="horz" pos="12472"/>
        <p:guide pos="95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8022" y="6480867"/>
            <a:ext cx="25704245" cy="13786732"/>
          </a:xfrm>
        </p:spPr>
        <p:txBody>
          <a:bodyPr anchor="b"/>
          <a:lstStyle>
            <a:lvl1pPr algn="ctr">
              <a:defRPr sz="19843"/>
            </a:lvl1pPr>
          </a:lstStyle>
          <a:p>
            <a:r>
              <a:rPr lang="en-US" smtClean="0"/>
              <a:t>Click to edit Master title style</a:t>
            </a:r>
            <a:endParaRPr lang="en-US" dirty="0"/>
          </a:p>
        </p:txBody>
      </p:sp>
      <p:sp>
        <p:nvSpPr>
          <p:cNvPr id="3" name="Subtitle 2"/>
          <p:cNvSpPr>
            <a:spLocks noGrp="1"/>
          </p:cNvSpPr>
          <p:nvPr>
            <p:ph type="subTitle" idx="1"/>
          </p:nvPr>
        </p:nvSpPr>
        <p:spPr>
          <a:xfrm>
            <a:off x="3780036" y="20799268"/>
            <a:ext cx="22680216" cy="9560876"/>
          </a:xfrm>
        </p:spPr>
        <p:txBody>
          <a:bodyPr/>
          <a:lstStyle>
            <a:lvl1pPr marL="0" indent="0" algn="ctr">
              <a:buNone/>
              <a:defRPr sz="7937"/>
            </a:lvl1pPr>
            <a:lvl2pPr marL="1512006" indent="0" algn="ctr">
              <a:buNone/>
              <a:defRPr sz="6614"/>
            </a:lvl2pPr>
            <a:lvl3pPr marL="3024012" indent="0" algn="ctr">
              <a:buNone/>
              <a:defRPr sz="5953"/>
            </a:lvl3pPr>
            <a:lvl4pPr marL="4536018" indent="0" algn="ctr">
              <a:buNone/>
              <a:defRPr sz="5291"/>
            </a:lvl4pPr>
            <a:lvl5pPr marL="6048024" indent="0" algn="ctr">
              <a:buNone/>
              <a:defRPr sz="5291"/>
            </a:lvl5pPr>
            <a:lvl6pPr marL="7560031" indent="0" algn="ctr">
              <a:buNone/>
              <a:defRPr sz="5291"/>
            </a:lvl6pPr>
            <a:lvl7pPr marL="9072037" indent="0" algn="ctr">
              <a:buNone/>
              <a:defRPr sz="5291"/>
            </a:lvl7pPr>
            <a:lvl8pPr marL="10584043" indent="0" algn="ctr">
              <a:buNone/>
              <a:defRPr sz="5291"/>
            </a:lvl8pPr>
            <a:lvl9pPr marL="12096049" indent="0" algn="ctr">
              <a:buNone/>
              <a:defRPr sz="5291"/>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B0E45A1-18F3-473C-B284-083456C8B748}" type="datetimeFigureOut">
              <a:rPr lang="en-US" smtClean="0"/>
              <a:t>7/8/2020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2403592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0E45A1-18F3-473C-B284-083456C8B748}" type="datetimeFigureOut">
              <a:rPr lang="en-US" smtClean="0"/>
              <a:t>7/8/2020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352405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40708" y="2108343"/>
            <a:ext cx="6520562" cy="335593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079021" y="2108343"/>
            <a:ext cx="19183683" cy="335593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0E45A1-18F3-473C-B284-083456C8B748}" type="datetimeFigureOut">
              <a:rPr lang="en-US" smtClean="0"/>
              <a:t>7/8/2020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82799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0E45A1-18F3-473C-B284-083456C8B748}" type="datetimeFigureOut">
              <a:rPr lang="en-US" smtClean="0"/>
              <a:t>7/8/2020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1620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3272" y="9872559"/>
            <a:ext cx="26082248" cy="16472575"/>
          </a:xfrm>
        </p:spPr>
        <p:txBody>
          <a:bodyPr anchor="b"/>
          <a:lstStyle>
            <a:lvl1pPr>
              <a:defRPr sz="19843"/>
            </a:lvl1pPr>
          </a:lstStyle>
          <a:p>
            <a:r>
              <a:rPr lang="en-US" smtClean="0"/>
              <a:t>Click to edit Master title style</a:t>
            </a:r>
            <a:endParaRPr lang="en-US" dirty="0"/>
          </a:p>
        </p:txBody>
      </p:sp>
      <p:sp>
        <p:nvSpPr>
          <p:cNvPr id="3" name="Text Placeholder 2"/>
          <p:cNvSpPr>
            <a:spLocks noGrp="1"/>
          </p:cNvSpPr>
          <p:nvPr>
            <p:ph type="body" idx="1"/>
          </p:nvPr>
        </p:nvSpPr>
        <p:spPr>
          <a:xfrm>
            <a:off x="2063272" y="26500971"/>
            <a:ext cx="26082248" cy="8662538"/>
          </a:xfrm>
        </p:spPr>
        <p:txBody>
          <a:bodyPr/>
          <a:lstStyle>
            <a:lvl1pPr marL="0" indent="0">
              <a:buNone/>
              <a:defRPr sz="7937">
                <a:solidFill>
                  <a:schemeClr val="tx1"/>
                </a:solidFill>
              </a:defRPr>
            </a:lvl1pPr>
            <a:lvl2pPr marL="1512006" indent="0">
              <a:buNone/>
              <a:defRPr sz="6614">
                <a:solidFill>
                  <a:schemeClr val="tx1">
                    <a:tint val="75000"/>
                  </a:schemeClr>
                </a:solidFill>
              </a:defRPr>
            </a:lvl2pPr>
            <a:lvl3pPr marL="3024012" indent="0">
              <a:buNone/>
              <a:defRPr sz="5953">
                <a:solidFill>
                  <a:schemeClr val="tx1">
                    <a:tint val="75000"/>
                  </a:schemeClr>
                </a:solidFill>
              </a:defRPr>
            </a:lvl3pPr>
            <a:lvl4pPr marL="4536018" indent="0">
              <a:buNone/>
              <a:defRPr sz="5291">
                <a:solidFill>
                  <a:schemeClr val="tx1">
                    <a:tint val="75000"/>
                  </a:schemeClr>
                </a:solidFill>
              </a:defRPr>
            </a:lvl4pPr>
            <a:lvl5pPr marL="6048024" indent="0">
              <a:buNone/>
              <a:defRPr sz="5291">
                <a:solidFill>
                  <a:schemeClr val="tx1">
                    <a:tint val="75000"/>
                  </a:schemeClr>
                </a:solidFill>
              </a:defRPr>
            </a:lvl5pPr>
            <a:lvl6pPr marL="7560031" indent="0">
              <a:buNone/>
              <a:defRPr sz="5291">
                <a:solidFill>
                  <a:schemeClr val="tx1">
                    <a:tint val="75000"/>
                  </a:schemeClr>
                </a:solidFill>
              </a:defRPr>
            </a:lvl6pPr>
            <a:lvl7pPr marL="9072037" indent="0">
              <a:buNone/>
              <a:defRPr sz="5291">
                <a:solidFill>
                  <a:schemeClr val="tx1">
                    <a:tint val="75000"/>
                  </a:schemeClr>
                </a:solidFill>
              </a:defRPr>
            </a:lvl7pPr>
            <a:lvl8pPr marL="10584043" indent="0">
              <a:buNone/>
              <a:defRPr sz="5291">
                <a:solidFill>
                  <a:schemeClr val="tx1">
                    <a:tint val="75000"/>
                  </a:schemeClr>
                </a:solidFill>
              </a:defRPr>
            </a:lvl8pPr>
            <a:lvl9pPr marL="12096049" indent="0">
              <a:buNone/>
              <a:defRPr sz="5291">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0E45A1-18F3-473C-B284-083456C8B748}" type="datetimeFigureOut">
              <a:rPr lang="en-US" smtClean="0"/>
              <a:t>7/8/2020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1157503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079020" y="10541716"/>
            <a:ext cx="12852122" cy="251259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5309146" y="10541716"/>
            <a:ext cx="12852122" cy="251259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0E45A1-18F3-473C-B284-083456C8B748}" type="datetimeFigureOut">
              <a:rPr lang="en-US" smtClean="0"/>
              <a:t>7/8/2020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4115230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2959" y="2108352"/>
            <a:ext cx="26082248" cy="765420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082962" y="9707549"/>
            <a:ext cx="12793057" cy="4757520"/>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en-US" smtClean="0"/>
              <a:t>Click to edit Master text styles</a:t>
            </a:r>
          </a:p>
        </p:txBody>
      </p:sp>
      <p:sp>
        <p:nvSpPr>
          <p:cNvPr id="4" name="Content Placeholder 3"/>
          <p:cNvSpPr>
            <a:spLocks noGrp="1"/>
          </p:cNvSpPr>
          <p:nvPr>
            <p:ph sz="half" idx="2"/>
          </p:nvPr>
        </p:nvSpPr>
        <p:spPr>
          <a:xfrm>
            <a:off x="2082962" y="14465069"/>
            <a:ext cx="12793057" cy="2127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5309148" y="9707549"/>
            <a:ext cx="12856061" cy="4757520"/>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en-US" smtClean="0"/>
              <a:t>Click to edit Master text styles</a:t>
            </a:r>
          </a:p>
        </p:txBody>
      </p:sp>
      <p:sp>
        <p:nvSpPr>
          <p:cNvPr id="6" name="Content Placeholder 5"/>
          <p:cNvSpPr>
            <a:spLocks noGrp="1"/>
          </p:cNvSpPr>
          <p:nvPr>
            <p:ph sz="quarter" idx="4"/>
          </p:nvPr>
        </p:nvSpPr>
        <p:spPr>
          <a:xfrm>
            <a:off x="15309148" y="14465069"/>
            <a:ext cx="12856061" cy="2127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B0E45A1-18F3-473C-B284-083456C8B748}" type="datetimeFigureOut">
              <a:rPr lang="en-US" smtClean="0"/>
              <a:t>7/8/2020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723730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0E45A1-18F3-473C-B284-083456C8B748}" type="datetimeFigureOut">
              <a:rPr lang="en-US" smtClean="0"/>
              <a:t>7/8/2020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378821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E45A1-18F3-473C-B284-083456C8B748}" type="datetimeFigureOut">
              <a:rPr lang="en-US" smtClean="0"/>
              <a:t>7/8/2020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2876515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2959" y="2640012"/>
            <a:ext cx="9753280" cy="9240044"/>
          </a:xfrm>
        </p:spPr>
        <p:txBody>
          <a:bodyPr anchor="b"/>
          <a:lstStyle>
            <a:lvl1pPr>
              <a:defRPr sz="10583"/>
            </a:lvl1pPr>
          </a:lstStyle>
          <a:p>
            <a:r>
              <a:rPr lang="en-US" smtClean="0"/>
              <a:t>Click to edit Master title style</a:t>
            </a:r>
            <a:endParaRPr lang="en-US" dirty="0"/>
          </a:p>
        </p:txBody>
      </p:sp>
      <p:sp>
        <p:nvSpPr>
          <p:cNvPr id="3" name="Content Placeholder 2"/>
          <p:cNvSpPr>
            <a:spLocks noGrp="1"/>
          </p:cNvSpPr>
          <p:nvPr>
            <p:ph idx="1"/>
          </p:nvPr>
        </p:nvSpPr>
        <p:spPr>
          <a:xfrm>
            <a:off x="12856061" y="5701703"/>
            <a:ext cx="15309146" cy="28141800"/>
          </a:xfrm>
        </p:spPr>
        <p:txBody>
          <a:bodyPr/>
          <a:lstStyle>
            <a:lvl1pPr>
              <a:defRPr sz="10583"/>
            </a:lvl1pPr>
            <a:lvl2pPr>
              <a:defRPr sz="9260"/>
            </a:lvl2pPr>
            <a:lvl3pPr>
              <a:defRPr sz="7937"/>
            </a:lvl3pPr>
            <a:lvl4pPr>
              <a:defRPr sz="6614"/>
            </a:lvl4pPr>
            <a:lvl5pPr>
              <a:defRPr sz="6614"/>
            </a:lvl5pPr>
            <a:lvl6pPr>
              <a:defRPr sz="6614"/>
            </a:lvl6pPr>
            <a:lvl7pPr>
              <a:defRPr sz="6614"/>
            </a:lvl7pPr>
            <a:lvl8pPr>
              <a:defRPr sz="6614"/>
            </a:lvl8pPr>
            <a:lvl9pPr>
              <a:defRPr sz="661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082959" y="11880056"/>
            <a:ext cx="9753280" cy="22009274"/>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0E45A1-18F3-473C-B284-083456C8B748}" type="datetimeFigureOut">
              <a:rPr lang="en-US" smtClean="0"/>
              <a:t>7/8/2020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49439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2959" y="2640012"/>
            <a:ext cx="9753280" cy="9240044"/>
          </a:xfrm>
        </p:spPr>
        <p:txBody>
          <a:bodyPr anchor="b"/>
          <a:lstStyle>
            <a:lvl1pPr>
              <a:defRPr sz="1058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56061" y="5701703"/>
            <a:ext cx="15309146" cy="28141800"/>
          </a:xfrm>
        </p:spPr>
        <p:txBody>
          <a:bodyPr anchor="t"/>
          <a:lstStyle>
            <a:lvl1pPr marL="0" indent="0">
              <a:buNone/>
              <a:defRPr sz="10583"/>
            </a:lvl1pPr>
            <a:lvl2pPr marL="1512006" indent="0">
              <a:buNone/>
              <a:defRPr sz="9260"/>
            </a:lvl2pPr>
            <a:lvl3pPr marL="3024012" indent="0">
              <a:buNone/>
              <a:defRPr sz="7937"/>
            </a:lvl3pPr>
            <a:lvl4pPr marL="4536018" indent="0">
              <a:buNone/>
              <a:defRPr sz="6614"/>
            </a:lvl4pPr>
            <a:lvl5pPr marL="6048024" indent="0">
              <a:buNone/>
              <a:defRPr sz="6614"/>
            </a:lvl5pPr>
            <a:lvl6pPr marL="7560031" indent="0">
              <a:buNone/>
              <a:defRPr sz="6614"/>
            </a:lvl6pPr>
            <a:lvl7pPr marL="9072037" indent="0">
              <a:buNone/>
              <a:defRPr sz="6614"/>
            </a:lvl7pPr>
            <a:lvl8pPr marL="10584043" indent="0">
              <a:buNone/>
              <a:defRPr sz="6614"/>
            </a:lvl8pPr>
            <a:lvl9pPr marL="12096049" indent="0">
              <a:buNone/>
              <a:defRPr sz="6614"/>
            </a:lvl9pPr>
          </a:lstStyle>
          <a:p>
            <a:r>
              <a:rPr lang="en-US" smtClean="0"/>
              <a:t>Click icon to add picture</a:t>
            </a:r>
            <a:endParaRPr lang="en-US" dirty="0"/>
          </a:p>
        </p:txBody>
      </p:sp>
      <p:sp>
        <p:nvSpPr>
          <p:cNvPr id="4" name="Text Placeholder 3"/>
          <p:cNvSpPr>
            <a:spLocks noGrp="1"/>
          </p:cNvSpPr>
          <p:nvPr>
            <p:ph type="body" sz="half" idx="2"/>
          </p:nvPr>
        </p:nvSpPr>
        <p:spPr>
          <a:xfrm>
            <a:off x="2082959" y="11880056"/>
            <a:ext cx="9753280" cy="22009274"/>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0E45A1-18F3-473C-B284-083456C8B748}" type="datetimeFigureOut">
              <a:rPr lang="en-US" smtClean="0"/>
              <a:t>7/8/2020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FC813-1BD0-491C-AD04-B34146D24AAD}" type="slidenum">
              <a:rPr lang="en-US" smtClean="0"/>
              <a:t>‹#›</a:t>
            </a:fld>
            <a:endParaRPr lang="en-US"/>
          </a:p>
        </p:txBody>
      </p:sp>
    </p:spTree>
    <p:extLst>
      <p:ext uri="{BB962C8B-B14F-4D97-AF65-F5344CB8AC3E}">
        <p14:creationId xmlns:p14="http://schemas.microsoft.com/office/powerpoint/2010/main" val="281767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79020" y="2108352"/>
            <a:ext cx="26082248" cy="765420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079020" y="10541716"/>
            <a:ext cx="26082248" cy="251259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079020" y="36703516"/>
            <a:ext cx="6804065" cy="2108343"/>
          </a:xfrm>
          <a:prstGeom prst="rect">
            <a:avLst/>
          </a:prstGeom>
        </p:spPr>
        <p:txBody>
          <a:bodyPr vert="horz" lIns="91440" tIns="45720" rIns="91440" bIns="45720" rtlCol="0" anchor="ctr"/>
          <a:lstStyle>
            <a:lvl1pPr algn="l">
              <a:defRPr sz="3969">
                <a:solidFill>
                  <a:schemeClr val="tx1">
                    <a:tint val="75000"/>
                  </a:schemeClr>
                </a:solidFill>
              </a:defRPr>
            </a:lvl1pPr>
          </a:lstStyle>
          <a:p>
            <a:fld id="{EB0E45A1-18F3-473C-B284-083456C8B748}" type="datetimeFigureOut">
              <a:rPr lang="en-US" smtClean="0"/>
              <a:t>7/8/2020</a:t>
            </a:fld>
            <a:endParaRPr lang="en-US"/>
          </a:p>
        </p:txBody>
      </p:sp>
      <p:sp>
        <p:nvSpPr>
          <p:cNvPr id="5" name="Footer Placeholder 4"/>
          <p:cNvSpPr>
            <a:spLocks noGrp="1"/>
          </p:cNvSpPr>
          <p:nvPr>
            <p:ph type="ftr" sz="quarter" idx="3"/>
          </p:nvPr>
        </p:nvSpPr>
        <p:spPr>
          <a:xfrm>
            <a:off x="10017096" y="36703516"/>
            <a:ext cx="10206097" cy="2108343"/>
          </a:xfrm>
          <a:prstGeom prst="rect">
            <a:avLst/>
          </a:prstGeom>
        </p:spPr>
        <p:txBody>
          <a:bodyPr vert="horz" lIns="91440" tIns="45720" rIns="91440" bIns="45720" rtlCol="0" anchor="ctr"/>
          <a:lstStyle>
            <a:lvl1pPr algn="ctr">
              <a:defRPr sz="396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57203" y="36703516"/>
            <a:ext cx="6804065" cy="2108343"/>
          </a:xfrm>
          <a:prstGeom prst="rect">
            <a:avLst/>
          </a:prstGeom>
        </p:spPr>
        <p:txBody>
          <a:bodyPr vert="horz" lIns="91440" tIns="45720" rIns="91440" bIns="45720" rtlCol="0" anchor="ctr"/>
          <a:lstStyle>
            <a:lvl1pPr algn="r">
              <a:defRPr sz="3969">
                <a:solidFill>
                  <a:schemeClr val="tx1">
                    <a:tint val="75000"/>
                  </a:schemeClr>
                </a:solidFill>
              </a:defRPr>
            </a:lvl1pPr>
          </a:lstStyle>
          <a:p>
            <a:fld id="{31EFC813-1BD0-491C-AD04-B34146D24AAD}" type="slidenum">
              <a:rPr lang="en-US" smtClean="0"/>
              <a:t>‹#›</a:t>
            </a:fld>
            <a:endParaRPr lang="en-US"/>
          </a:p>
        </p:txBody>
      </p:sp>
    </p:spTree>
    <p:extLst>
      <p:ext uri="{BB962C8B-B14F-4D97-AF65-F5344CB8AC3E}">
        <p14:creationId xmlns:p14="http://schemas.microsoft.com/office/powerpoint/2010/main" val="24065919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024012" rtl="0" eaLnBrk="1" latinLnBrk="0" hangingPunct="1">
        <a:lnSpc>
          <a:spcPct val="90000"/>
        </a:lnSpc>
        <a:spcBef>
          <a:spcPct val="0"/>
        </a:spcBef>
        <a:buNone/>
        <a:defRPr sz="14551" kern="1200">
          <a:solidFill>
            <a:schemeClr val="tx1"/>
          </a:solidFill>
          <a:latin typeface="+mj-lt"/>
          <a:ea typeface="+mj-ea"/>
          <a:cs typeface="+mj-cs"/>
        </a:defRPr>
      </a:lvl1pPr>
    </p:titleStyle>
    <p:bodyStyle>
      <a:lvl1pPr marL="756003" indent="-756003" algn="l" defTabSz="3024012" rtl="0" eaLnBrk="1" latinLnBrk="0" hangingPunct="1">
        <a:lnSpc>
          <a:spcPct val="90000"/>
        </a:lnSpc>
        <a:spcBef>
          <a:spcPts val="3307"/>
        </a:spcBef>
        <a:buFont typeface="Arial" panose="020B0604020202020204" pitchFamily="34" charset="0"/>
        <a:buChar char="•"/>
        <a:defRPr sz="9260" kern="1200">
          <a:solidFill>
            <a:schemeClr val="tx1"/>
          </a:solidFill>
          <a:latin typeface="+mn-lt"/>
          <a:ea typeface="+mn-ea"/>
          <a:cs typeface="+mn-cs"/>
        </a:defRPr>
      </a:lvl1pPr>
      <a:lvl2pPr marL="2268009" indent="-756003" algn="l" defTabSz="3024012" rtl="0" eaLnBrk="1" latinLnBrk="0" hangingPunct="1">
        <a:lnSpc>
          <a:spcPct val="90000"/>
        </a:lnSpc>
        <a:spcBef>
          <a:spcPts val="1654"/>
        </a:spcBef>
        <a:buFont typeface="Arial" panose="020B0604020202020204" pitchFamily="34" charset="0"/>
        <a:buChar char="•"/>
        <a:defRPr sz="7937" kern="1200">
          <a:solidFill>
            <a:schemeClr val="tx1"/>
          </a:solidFill>
          <a:latin typeface="+mn-lt"/>
          <a:ea typeface="+mn-ea"/>
          <a:cs typeface="+mn-cs"/>
        </a:defRPr>
      </a:lvl2pPr>
      <a:lvl3pPr marL="3780015" indent="-756003" algn="l" defTabSz="3024012" rtl="0" eaLnBrk="1" latinLnBrk="0" hangingPunct="1">
        <a:lnSpc>
          <a:spcPct val="90000"/>
        </a:lnSpc>
        <a:spcBef>
          <a:spcPts val="1654"/>
        </a:spcBef>
        <a:buFont typeface="Arial" panose="020B0604020202020204" pitchFamily="34" charset="0"/>
        <a:buChar char="•"/>
        <a:defRPr sz="6614" kern="1200">
          <a:solidFill>
            <a:schemeClr val="tx1"/>
          </a:solidFill>
          <a:latin typeface="+mn-lt"/>
          <a:ea typeface="+mn-ea"/>
          <a:cs typeface="+mn-cs"/>
        </a:defRPr>
      </a:lvl3pPr>
      <a:lvl4pPr marL="5292021"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4pPr>
      <a:lvl5pPr marL="6804028"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5pPr>
      <a:lvl6pPr marL="8316034"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6pPr>
      <a:lvl7pPr marL="9828040"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7pPr>
      <a:lvl8pPr marL="11340046"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8pPr>
      <a:lvl9pPr marL="12852052"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9pPr>
    </p:bodyStyle>
    <p:otherStyle>
      <a:defPPr>
        <a:defRPr lang="en-US"/>
      </a:defPPr>
      <a:lvl1pPr marL="0" algn="l" defTabSz="3024012" rtl="0" eaLnBrk="1" latinLnBrk="0" hangingPunct="1">
        <a:defRPr sz="5953" kern="1200">
          <a:solidFill>
            <a:schemeClr val="tx1"/>
          </a:solidFill>
          <a:latin typeface="+mn-lt"/>
          <a:ea typeface="+mn-ea"/>
          <a:cs typeface="+mn-cs"/>
        </a:defRPr>
      </a:lvl1pPr>
      <a:lvl2pPr marL="1512006" algn="l" defTabSz="3024012" rtl="0" eaLnBrk="1" latinLnBrk="0" hangingPunct="1">
        <a:defRPr sz="5953" kern="1200">
          <a:solidFill>
            <a:schemeClr val="tx1"/>
          </a:solidFill>
          <a:latin typeface="+mn-lt"/>
          <a:ea typeface="+mn-ea"/>
          <a:cs typeface="+mn-cs"/>
        </a:defRPr>
      </a:lvl2pPr>
      <a:lvl3pPr marL="3024012" algn="l" defTabSz="3024012" rtl="0" eaLnBrk="1" latinLnBrk="0" hangingPunct="1">
        <a:defRPr sz="5953" kern="1200">
          <a:solidFill>
            <a:schemeClr val="tx1"/>
          </a:solidFill>
          <a:latin typeface="+mn-lt"/>
          <a:ea typeface="+mn-ea"/>
          <a:cs typeface="+mn-cs"/>
        </a:defRPr>
      </a:lvl3pPr>
      <a:lvl4pPr marL="4536018" algn="l" defTabSz="3024012" rtl="0" eaLnBrk="1" latinLnBrk="0" hangingPunct="1">
        <a:defRPr sz="5953" kern="1200">
          <a:solidFill>
            <a:schemeClr val="tx1"/>
          </a:solidFill>
          <a:latin typeface="+mn-lt"/>
          <a:ea typeface="+mn-ea"/>
          <a:cs typeface="+mn-cs"/>
        </a:defRPr>
      </a:lvl4pPr>
      <a:lvl5pPr marL="6048024" algn="l" defTabSz="3024012" rtl="0" eaLnBrk="1" latinLnBrk="0" hangingPunct="1">
        <a:defRPr sz="5953" kern="1200">
          <a:solidFill>
            <a:schemeClr val="tx1"/>
          </a:solidFill>
          <a:latin typeface="+mn-lt"/>
          <a:ea typeface="+mn-ea"/>
          <a:cs typeface="+mn-cs"/>
        </a:defRPr>
      </a:lvl5pPr>
      <a:lvl6pPr marL="7560031" algn="l" defTabSz="3024012" rtl="0" eaLnBrk="1" latinLnBrk="0" hangingPunct="1">
        <a:defRPr sz="5953" kern="1200">
          <a:solidFill>
            <a:schemeClr val="tx1"/>
          </a:solidFill>
          <a:latin typeface="+mn-lt"/>
          <a:ea typeface="+mn-ea"/>
          <a:cs typeface="+mn-cs"/>
        </a:defRPr>
      </a:lvl6pPr>
      <a:lvl7pPr marL="9072037" algn="l" defTabSz="3024012" rtl="0" eaLnBrk="1" latinLnBrk="0" hangingPunct="1">
        <a:defRPr sz="5953" kern="1200">
          <a:solidFill>
            <a:schemeClr val="tx1"/>
          </a:solidFill>
          <a:latin typeface="+mn-lt"/>
          <a:ea typeface="+mn-ea"/>
          <a:cs typeface="+mn-cs"/>
        </a:defRPr>
      </a:lvl7pPr>
      <a:lvl8pPr marL="10584043" algn="l" defTabSz="3024012" rtl="0" eaLnBrk="1" latinLnBrk="0" hangingPunct="1">
        <a:defRPr sz="5953" kern="1200">
          <a:solidFill>
            <a:schemeClr val="tx1"/>
          </a:solidFill>
          <a:latin typeface="+mn-lt"/>
          <a:ea typeface="+mn-ea"/>
          <a:cs typeface="+mn-cs"/>
        </a:defRPr>
      </a:lvl8pPr>
      <a:lvl9pPr marL="12096049" algn="l" defTabSz="3024012" rtl="0" eaLnBrk="1" latinLnBrk="0" hangingPunct="1">
        <a:defRPr sz="59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6410" y="10584013"/>
            <a:ext cx="9369674" cy="10556736"/>
          </a:xfrm>
          <a:prstGeom prst="rect">
            <a:avLst/>
          </a:prstGeom>
        </p:spPr>
        <p:txBody>
          <a:bodyPr wrap="square">
            <a:spAutoFit/>
          </a:bodyPr>
          <a:lstStyle/>
          <a:p>
            <a:pPr marL="457200" indent="-457200">
              <a:buFont typeface="Arial" panose="020B0604020202020204" pitchFamily="34" charset="0"/>
              <a:buChar char="•"/>
            </a:pPr>
            <a:r>
              <a:rPr lang="en-GB" sz="4000" dirty="0"/>
              <a:t>Introduction </a:t>
            </a:r>
          </a:p>
          <a:p>
            <a:endParaRPr lang="en-GB" sz="4000" dirty="0"/>
          </a:p>
          <a:p>
            <a:pPr marL="457200" indent="-457200">
              <a:buFont typeface="Arial" panose="020B0604020202020204" pitchFamily="34" charset="0"/>
              <a:buChar char="•"/>
            </a:pPr>
            <a:r>
              <a:rPr lang="en-GB" sz="4000" dirty="0"/>
              <a:t>Hygiene according to WHO refers to conditions and practices that help to maintain health and prevent the spread of diseases.</a:t>
            </a:r>
          </a:p>
          <a:p>
            <a:pPr marL="457200" indent="-457200">
              <a:buFont typeface="Arial" panose="020B0604020202020204" pitchFamily="34" charset="0"/>
              <a:buChar char="•"/>
            </a:pPr>
            <a:r>
              <a:rPr lang="en-GB" sz="4000" dirty="0"/>
              <a:t> Medical hygiene therefore includes a specific set of practices associated with this preservation of health,</a:t>
            </a:r>
          </a:p>
          <a:p>
            <a:pPr marL="457200" indent="-457200">
              <a:buFont typeface="Arial" panose="020B0604020202020204" pitchFamily="34" charset="0"/>
              <a:buChar char="•"/>
            </a:pPr>
            <a:r>
              <a:rPr lang="en-US" sz="4000" dirty="0"/>
              <a:t>Hands of the physicians play a significant role in the transmission of nosocomial infections(2)</a:t>
            </a:r>
          </a:p>
          <a:p>
            <a:pPr marL="457200" indent="-457200">
              <a:buFont typeface="Arial" panose="020B0604020202020204" pitchFamily="34" charset="0"/>
              <a:buChar char="•"/>
            </a:pPr>
            <a:r>
              <a:rPr lang="en-US" sz="4000" dirty="0"/>
              <a:t>in usual situations before COVID-19 pandemic  physicians wash their hands less than half of the times they should (4).</a:t>
            </a:r>
          </a:p>
          <a:p>
            <a:pPr marL="457200" indent="-457200">
              <a:buFont typeface="Arial" panose="020B0604020202020204" pitchFamily="34" charset="0"/>
              <a:buChar char="•"/>
            </a:pPr>
            <a:r>
              <a:rPr lang="en-GB" sz="4000" dirty="0"/>
              <a:t>When is HH most needed? </a:t>
            </a:r>
          </a:p>
          <a:p>
            <a:pPr marL="457200" indent="-457200">
              <a:buFont typeface="Arial" panose="020B0604020202020204" pitchFamily="34" charset="0"/>
              <a:buChar char="•"/>
            </a:pPr>
            <a:r>
              <a:rPr lang="en-GB" sz="4000" dirty="0"/>
              <a:t>When should we use gloves? </a:t>
            </a:r>
          </a:p>
        </p:txBody>
      </p:sp>
      <p:sp>
        <p:nvSpPr>
          <p:cNvPr id="5" name="Rectangle 4"/>
          <p:cNvSpPr/>
          <p:nvPr/>
        </p:nvSpPr>
        <p:spPr>
          <a:xfrm>
            <a:off x="10700979" y="476124"/>
            <a:ext cx="9556279" cy="3631763"/>
          </a:xfrm>
          <a:prstGeom prst="rect">
            <a:avLst/>
          </a:prstGeom>
        </p:spPr>
        <p:txBody>
          <a:bodyPr wrap="square" anchor="ctr">
            <a:spAutoFit/>
          </a:bodyPr>
          <a:lstStyle/>
          <a:p>
            <a:pPr algn="ctr" rtl="1">
              <a:lnSpc>
                <a:spcPct val="115000"/>
              </a:lnSpc>
              <a:spcAft>
                <a:spcPts val="1000"/>
              </a:spcAft>
            </a:pPr>
            <a:r>
              <a:rPr lang="en-US" sz="5000" dirty="0">
                <a:latin typeface="Times New Roman" panose="02020603050405020304" pitchFamily="18" charset="0"/>
                <a:ea typeface="Calibri" panose="020F0502020204030204" pitchFamily="34" charset="0"/>
                <a:cs typeface="Times New Roman" panose="02020603050405020304" pitchFamily="18" charset="0"/>
              </a:rPr>
              <a:t>Awareness of Hand Hygiene Among physicians at Benghazi Medical Center during COVID-19 Pandemic. A cross sectional study</a:t>
            </a:r>
          </a:p>
        </p:txBody>
      </p:sp>
      <p:sp>
        <p:nvSpPr>
          <p:cNvPr id="6" name="Rectangle 5"/>
          <p:cNvSpPr/>
          <p:nvPr/>
        </p:nvSpPr>
        <p:spPr>
          <a:xfrm>
            <a:off x="636410" y="6976061"/>
            <a:ext cx="9369674" cy="3785652"/>
          </a:xfrm>
          <a:prstGeom prst="rect">
            <a:avLst/>
          </a:prstGeom>
        </p:spPr>
        <p:txBody>
          <a:bodyPr wrap="square">
            <a:spAutoFit/>
          </a:bodyPr>
          <a:lstStyle/>
          <a:p>
            <a:pPr marL="457200" indent="-457200">
              <a:buFont typeface="Arial" panose="020B0604020202020204" pitchFamily="34" charset="0"/>
              <a:buChar char="•"/>
            </a:pPr>
            <a:r>
              <a:rPr lang="en-GB" sz="4000" dirty="0"/>
              <a:t>Abstract</a:t>
            </a:r>
          </a:p>
          <a:p>
            <a:pPr marL="457200" indent="-457200">
              <a:buFont typeface="Arial" panose="020B0604020202020204" pitchFamily="34" charset="0"/>
              <a:buChar char="•"/>
            </a:pPr>
            <a:r>
              <a:rPr lang="en-US" sz="4000" dirty="0"/>
              <a:t>The aim of the current study is to describe the physicians knowledge and practice regarding HH and their compliance to that during their daily round.</a:t>
            </a:r>
          </a:p>
          <a:p>
            <a:pPr marL="457200" indent="-457200">
              <a:buFont typeface="Arial" panose="020B0604020202020204" pitchFamily="34" charset="0"/>
              <a:buChar char="•"/>
            </a:pPr>
            <a:endParaRPr lang="en-GB" sz="4000" dirty="0"/>
          </a:p>
        </p:txBody>
      </p:sp>
      <p:sp>
        <p:nvSpPr>
          <p:cNvPr id="7" name="Rectangle 6"/>
          <p:cNvSpPr/>
          <p:nvPr/>
        </p:nvSpPr>
        <p:spPr>
          <a:xfrm>
            <a:off x="9470780" y="4529334"/>
            <a:ext cx="11271291" cy="769441"/>
          </a:xfrm>
          <a:prstGeom prst="rect">
            <a:avLst/>
          </a:prstGeom>
        </p:spPr>
        <p:txBody>
          <a:bodyPr wrap="none">
            <a:spAutoFit/>
          </a:bodyPr>
          <a:lstStyle/>
          <a:p>
            <a:r>
              <a:rPr lang="en-US" sz="4400" dirty="0" smtClean="0">
                <a:latin typeface="Calibri" panose="020F0502020204030204" pitchFamily="34" charset="0"/>
                <a:ea typeface="Calibri" panose="020F0502020204030204" pitchFamily="34" charset="0"/>
                <a:cs typeface="Arial" panose="020B0604020202020204" pitchFamily="34" charset="0"/>
              </a:rPr>
              <a:t>By</a:t>
            </a:r>
            <a:r>
              <a:rPr lang="en-US" sz="4400" dirty="0">
                <a:latin typeface="Calibri" panose="020F0502020204030204" pitchFamily="34" charset="0"/>
                <a:ea typeface="Calibri" panose="020F0502020204030204" pitchFamily="34" charset="0"/>
                <a:cs typeface="Arial" panose="020B0604020202020204" pitchFamily="34" charset="0"/>
              </a:rPr>
              <a:t>: Dr. Khaled D Alsaeiti </a:t>
            </a:r>
            <a:r>
              <a:rPr lang="en-US" sz="4400" dirty="0">
                <a:latin typeface="Calibri" panose="020F0502020204030204" pitchFamily="34" charset="0"/>
                <a:ea typeface="Calibri" panose="020F0502020204030204" pitchFamily="34" charset="0"/>
                <a:cs typeface="Arial" panose="020B0604020202020204" pitchFamily="34" charset="0"/>
              </a:rPr>
              <a:t>. Sanad M A Benali  237 </a:t>
            </a:r>
            <a:endParaRPr lang="en-US" dirty="0"/>
          </a:p>
        </p:txBody>
      </p:sp>
      <p:sp>
        <p:nvSpPr>
          <p:cNvPr id="8" name="Rectangle 7"/>
          <p:cNvSpPr/>
          <p:nvPr/>
        </p:nvSpPr>
        <p:spPr>
          <a:xfrm>
            <a:off x="636410" y="21608309"/>
            <a:ext cx="10064568" cy="7699544"/>
          </a:xfrm>
          <a:prstGeom prst="rect">
            <a:avLst/>
          </a:prstGeom>
        </p:spPr>
        <p:txBody>
          <a:bodyPr wrap="square">
            <a:spAutoFit/>
          </a:bodyPr>
          <a:lstStyle/>
          <a:p>
            <a:pPr marL="342900" indent="-342900">
              <a:lnSpc>
                <a:spcPct val="115000"/>
              </a:lnSpc>
              <a:spcAft>
                <a:spcPts val="1000"/>
              </a:spcAft>
              <a:buFont typeface="Arial" panose="020B0604020202020204" pitchFamily="34" charset="0"/>
              <a:buChar char="•"/>
            </a:pPr>
            <a:r>
              <a:rPr lang="en-US" sz="4000" b="1" dirty="0">
                <a:latin typeface="Calibri" panose="020F0502020204030204" pitchFamily="34" charset="0"/>
                <a:ea typeface="Calibri" panose="020F0502020204030204" pitchFamily="34" charset="0"/>
                <a:cs typeface="Arial" panose="020B0604020202020204" pitchFamily="34" charset="0"/>
              </a:rPr>
              <a:t>Materials and method:</a:t>
            </a:r>
            <a:endParaRPr lang="en-US" sz="4000"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n-US" sz="4000" dirty="0">
                <a:latin typeface="Calibri" panose="020F0502020204030204" pitchFamily="34" charset="0"/>
                <a:ea typeface="Calibri" panose="020F0502020204030204" pitchFamily="34" charset="0"/>
                <a:cs typeface="Arial" panose="020B0604020202020204" pitchFamily="34" charset="0"/>
              </a:rPr>
              <a:t>A cross-sectional study of 100 participants was conducted among physicians working at Benghazi Medical Center during May 2020. Verbal consent was taken from the participating physicians working in the medical department</a:t>
            </a:r>
          </a:p>
          <a:p>
            <a:pPr marL="342900" indent="-342900">
              <a:buFont typeface="Arial" panose="020B0604020202020204" pitchFamily="34" charset="0"/>
              <a:buChar char="•"/>
            </a:pPr>
            <a:r>
              <a:rPr lang="en-US" sz="4000" dirty="0"/>
              <a:t>WHO’s hand hygiene questionnaire for healthcare workers</a:t>
            </a:r>
          </a:p>
          <a:p>
            <a:pPr marL="342900" indent="-342900">
              <a:buFont typeface="Arial" panose="020B0604020202020204" pitchFamily="34" charset="0"/>
              <a:buChar char="•"/>
            </a:pPr>
            <a:r>
              <a:rPr lang="en-GB" sz="4000" dirty="0"/>
              <a:t>A self designed </a:t>
            </a:r>
            <a:r>
              <a:rPr lang="en-US" sz="4000" dirty="0"/>
              <a:t>questionnaire  for the practice assessment reviewed by the infection control team BMC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410" y="31062992"/>
            <a:ext cx="5715000" cy="4410075"/>
          </a:xfrm>
          <a:prstGeom prst="rect">
            <a:avLst/>
          </a:prstGeom>
        </p:spPr>
      </p:pic>
      <p:sp>
        <p:nvSpPr>
          <p:cNvPr id="10" name="Rectangle 9"/>
          <p:cNvSpPr/>
          <p:nvPr/>
        </p:nvSpPr>
        <p:spPr>
          <a:xfrm>
            <a:off x="3205002" y="29821143"/>
            <a:ext cx="1747658" cy="769441"/>
          </a:xfrm>
          <a:prstGeom prst="rect">
            <a:avLst/>
          </a:prstGeom>
        </p:spPr>
        <p:txBody>
          <a:bodyPr wrap="none">
            <a:spAutoFit/>
          </a:bodyPr>
          <a:lstStyle/>
          <a:p>
            <a:r>
              <a:rPr lang="en-US" sz="4400" b="1" dirty="0">
                <a:latin typeface="Calibri" panose="020F0502020204030204" pitchFamily="34" charset="0"/>
                <a:ea typeface="Calibri" panose="020F0502020204030204" pitchFamily="34" charset="0"/>
                <a:cs typeface="Arial" panose="020B0604020202020204" pitchFamily="34" charset="0"/>
              </a:rPr>
              <a:t>results</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30181" y="30590584"/>
            <a:ext cx="5382358" cy="441007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3280" y="31062991"/>
            <a:ext cx="5715000" cy="4410075"/>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21618" y="30771063"/>
            <a:ext cx="5715000" cy="4410075"/>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00979" y="11307995"/>
            <a:ext cx="6462354" cy="2639058"/>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00979" y="7259104"/>
            <a:ext cx="6281050" cy="3502609"/>
          </a:xfrm>
          <a:prstGeom prst="rect">
            <a:avLst/>
          </a:prstGeom>
        </p:spPr>
      </p:pic>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700978" y="14391807"/>
            <a:ext cx="6281051" cy="2869256"/>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80835" y="7259104"/>
            <a:ext cx="6281051" cy="3324909"/>
          </a:xfrm>
          <a:prstGeom prst="rect">
            <a:avLst/>
          </a:prstGeom>
        </p:spPr>
      </p:pic>
      <p:sp>
        <p:nvSpPr>
          <p:cNvPr id="18" name="Rectangle 17"/>
          <p:cNvSpPr/>
          <p:nvPr/>
        </p:nvSpPr>
        <p:spPr>
          <a:xfrm>
            <a:off x="17858229" y="11265573"/>
            <a:ext cx="11124434" cy="6591548"/>
          </a:xfrm>
          <a:prstGeom prst="rect">
            <a:avLst/>
          </a:prstGeom>
        </p:spPr>
        <p:txBody>
          <a:bodyPr wrap="square">
            <a:spAutoFit/>
          </a:bodyPr>
          <a:lstStyle/>
          <a:p>
            <a:pPr>
              <a:lnSpc>
                <a:spcPct val="115000"/>
              </a:lnSpc>
              <a:spcAft>
                <a:spcPts val="1000"/>
              </a:spcAft>
            </a:pPr>
            <a:r>
              <a:rPr lang="en-US" sz="4000" dirty="0">
                <a:latin typeface="Calibri" panose="020F0502020204030204" pitchFamily="34" charset="0"/>
                <a:ea typeface="Calibri" panose="020F0502020204030204" pitchFamily="34" charset="0"/>
                <a:cs typeface="Arial" panose="020B0604020202020204" pitchFamily="34" charset="0"/>
              </a:rPr>
              <a:t>Conclusion:</a:t>
            </a:r>
          </a:p>
          <a:p>
            <a:pPr>
              <a:lnSpc>
                <a:spcPct val="115000"/>
              </a:lnSpc>
              <a:spcAft>
                <a:spcPts val="1000"/>
              </a:spcAft>
            </a:pPr>
            <a:r>
              <a:rPr lang="en-US" sz="4000" dirty="0">
                <a:latin typeface="Calibri" panose="020F0502020204030204" pitchFamily="34" charset="0"/>
                <a:ea typeface="Calibri" panose="020F0502020204030204" pitchFamily="34" charset="0"/>
                <a:cs typeface="Arial" panose="020B0604020202020204" pitchFamily="34" charset="0"/>
              </a:rPr>
              <a:t>Hand hygiene is an important tool for the prevention of COVID19 pandemic. The overall knowledge and practice of hand hygiene were moderate to good among study subjects and few numbers of physicians had attended formal training about hand hygiene in the last three years. These findings indicate that our physicians require increased emphasis on hand hygiene.</a:t>
            </a:r>
          </a:p>
        </p:txBody>
      </p:sp>
      <p:sp>
        <p:nvSpPr>
          <p:cNvPr id="19" name="Rectangle 18"/>
          <p:cNvSpPr/>
          <p:nvPr/>
        </p:nvSpPr>
        <p:spPr>
          <a:xfrm>
            <a:off x="17858228" y="22217303"/>
            <a:ext cx="11124435" cy="5016758"/>
          </a:xfrm>
          <a:prstGeom prst="rect">
            <a:avLst/>
          </a:prstGeom>
        </p:spPr>
        <p:txBody>
          <a:bodyPr wrap="square">
            <a:spAutoFit/>
          </a:bodyPr>
          <a:lstStyle/>
          <a:p>
            <a:pPr marL="342900" indent="-342900">
              <a:buFont typeface="Arial" panose="020B0604020202020204" pitchFamily="34" charset="0"/>
              <a:buChar char="•"/>
            </a:pPr>
            <a:r>
              <a:rPr lang="en-GB" sz="4000" dirty="0">
                <a:latin typeface="Calibri" panose="020F0502020204030204" pitchFamily="34" charset="0"/>
                <a:ea typeface="Calibri" panose="020F0502020204030204" pitchFamily="34" charset="0"/>
                <a:cs typeface="Arial" panose="020B0604020202020204" pitchFamily="34" charset="0"/>
              </a:rPr>
              <a:t>References </a:t>
            </a:r>
            <a:endParaRPr lang="en-US" sz="4000"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n-US" sz="4000" dirty="0">
                <a:latin typeface="Calibri" panose="020F0502020204030204" pitchFamily="34" charset="0"/>
                <a:ea typeface="Calibri" panose="020F0502020204030204" pitchFamily="34" charset="0"/>
                <a:cs typeface="Arial" panose="020B0604020202020204" pitchFamily="34" charset="0"/>
              </a:rPr>
              <a:t>2.Kampf G, Kramer </a:t>
            </a:r>
            <a:r>
              <a:rPr lang="en-US" sz="4000" dirty="0" err="1">
                <a:latin typeface="Calibri" panose="020F0502020204030204" pitchFamily="34" charset="0"/>
                <a:ea typeface="Calibri" panose="020F0502020204030204" pitchFamily="34" charset="0"/>
                <a:cs typeface="Arial" panose="020B0604020202020204" pitchFamily="34" charset="0"/>
              </a:rPr>
              <a:t>AJCmr</a:t>
            </a:r>
            <a:r>
              <a:rPr lang="en-US" sz="4000" dirty="0">
                <a:latin typeface="Calibri" panose="020F0502020204030204" pitchFamily="34" charset="0"/>
                <a:ea typeface="Calibri" panose="020F0502020204030204" pitchFamily="34" charset="0"/>
                <a:cs typeface="Arial" panose="020B0604020202020204" pitchFamily="34" charset="0"/>
              </a:rPr>
              <a:t>. Epidemiologic background of hand hygiene and evaluation of the most important agents for scrubs and rubs. 2004;17(4):863-93</a:t>
            </a:r>
          </a:p>
          <a:p>
            <a:pPr marL="342900" indent="-342900">
              <a:buFont typeface="Arial" panose="020B0604020202020204" pitchFamily="34" charset="0"/>
              <a:buChar char="•"/>
            </a:pPr>
            <a:r>
              <a:rPr lang="en-US" sz="4000" dirty="0"/>
              <a:t>Centre for Disease Control and Prevention. (2016). HH in healthcare</a:t>
            </a:r>
          </a:p>
          <a:p>
            <a:pPr marL="342900" indent="-342900">
              <a:buFont typeface="Arial" panose="020B0604020202020204" pitchFamily="34" charset="0"/>
              <a:buChar char="•"/>
            </a:pPr>
            <a:endParaRPr lang="en-US" sz="4000" dirty="0"/>
          </a:p>
        </p:txBody>
      </p:sp>
    </p:spTree>
    <p:extLst>
      <p:ext uri="{BB962C8B-B14F-4D97-AF65-F5344CB8AC3E}">
        <p14:creationId xmlns:p14="http://schemas.microsoft.com/office/powerpoint/2010/main" val="407210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256</TotalTime>
  <Words>305</Words>
  <Application>Microsoft Office PowerPoint</Application>
  <PresentationFormat>Custom</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Shamfuture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fathiya</dc:creator>
  <cp:lastModifiedBy>‏‏مستخدم Windows</cp:lastModifiedBy>
  <cp:revision>15</cp:revision>
  <dcterms:created xsi:type="dcterms:W3CDTF">2020-07-04T09:08:04Z</dcterms:created>
  <dcterms:modified xsi:type="dcterms:W3CDTF">2020-07-08T09:43:36Z</dcterms:modified>
</cp:coreProperties>
</file>