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5"/>
  </p:notesMasterIdLst>
  <p:sldIdLst>
    <p:sldId id="288" r:id="rId2"/>
    <p:sldId id="256" r:id="rId3"/>
    <p:sldId id="287" r:id="rId4"/>
    <p:sldId id="258" r:id="rId5"/>
    <p:sldId id="264" r:id="rId6"/>
    <p:sldId id="297" r:id="rId7"/>
    <p:sldId id="298" r:id="rId8"/>
    <p:sldId id="257" r:id="rId9"/>
    <p:sldId id="295" r:id="rId10"/>
    <p:sldId id="296" r:id="rId11"/>
    <p:sldId id="300" r:id="rId12"/>
    <p:sldId id="302" r:id="rId13"/>
    <p:sldId id="301" r:id="rId1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r" defTabSz="914400" rtl="1"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r" defTabSz="914400" rtl="1"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r" defTabSz="914400" rtl="1"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r" defTabSz="914400" rtl="1"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65"/>
    <p:restoredTop sz="94668"/>
  </p:normalViewPr>
  <p:slideViewPr>
    <p:cSldViewPr>
      <p:cViewPr varScale="1">
        <p:scale>
          <a:sx n="69" d="100"/>
          <a:sy n="69" d="100"/>
        </p:scale>
        <p:origin x="141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6230445E-B54F-EE03-120D-80F6A4F35CD8}"/>
              </a:ext>
            </a:extLst>
          </p:cNvPr>
          <p:cNvSpPr>
            <a:spLocks noGrp="1"/>
          </p:cNvSpPr>
          <p:nvPr>
            <p:ph type="hdr" sz="quarter"/>
          </p:nvPr>
        </p:nvSpPr>
        <p:spPr>
          <a:xfrm>
            <a:off x="3886200"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ar-EG" altLang="ar-EG"/>
          </a:p>
        </p:txBody>
      </p:sp>
      <p:sp>
        <p:nvSpPr>
          <p:cNvPr id="3" name="عنصر نائب للتاريخ 2">
            <a:extLst>
              <a:ext uri="{FF2B5EF4-FFF2-40B4-BE49-F238E27FC236}">
                <a16:creationId xmlns:a16="http://schemas.microsoft.com/office/drawing/2014/main" id="{25D5BEBE-FB99-34FB-BE62-185C2C390E26}"/>
              </a:ext>
            </a:extLst>
          </p:cNvPr>
          <p:cNvSpPr>
            <a:spLocks noGrp="1"/>
          </p:cNvSpPr>
          <p:nvPr>
            <p:ph type="dt" idx="1"/>
          </p:nvPr>
        </p:nvSpPr>
        <p:spPr>
          <a:xfrm>
            <a:off x="1588"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fld id="{76E80AF0-3CB0-444E-A72B-F0567E970636}" type="datetimeFigureOut">
              <a:rPr lang="ar-EG" altLang="ar-EG"/>
              <a:pPr>
                <a:defRPr/>
              </a:pPr>
              <a:t>28/10/1443</a:t>
            </a:fld>
            <a:endParaRPr lang="ar-EG" altLang="ar-EG"/>
          </a:p>
        </p:txBody>
      </p:sp>
      <p:sp>
        <p:nvSpPr>
          <p:cNvPr id="4" name="عنصر نائب لصورة الشريحة 3">
            <a:extLst>
              <a:ext uri="{FF2B5EF4-FFF2-40B4-BE49-F238E27FC236}">
                <a16:creationId xmlns:a16="http://schemas.microsoft.com/office/drawing/2014/main" id="{AA578BA9-53EA-E256-E134-E257628B1303}"/>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altLang="ar-EG" noProof="0"/>
          </a:p>
        </p:txBody>
      </p:sp>
      <p:sp>
        <p:nvSpPr>
          <p:cNvPr id="5" name="عنصر نائب للملاحظات 4">
            <a:extLst>
              <a:ext uri="{FF2B5EF4-FFF2-40B4-BE49-F238E27FC236}">
                <a16:creationId xmlns:a16="http://schemas.microsoft.com/office/drawing/2014/main" id="{17D2E671-7370-688F-3885-B1FC3F186ED0}"/>
              </a:ext>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ar-SA" altLang="ar-EG" noProof="0"/>
              <a:t>انقر لتحرير أنماط نص الشكل الرئيسي</a:t>
            </a:r>
          </a:p>
          <a:p>
            <a:pPr lvl="1"/>
            <a:r>
              <a:rPr lang="ar-SA" altLang="ar-EG" noProof="0"/>
              <a:t>المستوى الثاني</a:t>
            </a:r>
          </a:p>
          <a:p>
            <a:pPr lvl="2"/>
            <a:r>
              <a:rPr lang="ar-SA" altLang="ar-EG" noProof="0"/>
              <a:t>المستوى الثالث</a:t>
            </a:r>
          </a:p>
          <a:p>
            <a:pPr lvl="3"/>
            <a:r>
              <a:rPr lang="ar-SA" altLang="ar-EG" noProof="0"/>
              <a:t>المستوى الرابع</a:t>
            </a:r>
          </a:p>
          <a:p>
            <a:pPr lvl="4"/>
            <a:r>
              <a:rPr lang="ar-SA" altLang="ar-EG" noProof="0"/>
              <a:t>المستوى الخامس</a:t>
            </a:r>
          </a:p>
        </p:txBody>
      </p:sp>
      <p:sp>
        <p:nvSpPr>
          <p:cNvPr id="6" name="عنصر نائب للتذييل 5">
            <a:extLst>
              <a:ext uri="{FF2B5EF4-FFF2-40B4-BE49-F238E27FC236}">
                <a16:creationId xmlns:a16="http://schemas.microsoft.com/office/drawing/2014/main" id="{B067CA41-8F11-0691-9849-2F0703F146EC}"/>
              </a:ext>
            </a:extLst>
          </p:cNvPr>
          <p:cNvSpPr>
            <a:spLocks noGrp="1"/>
          </p:cNvSpPr>
          <p:nvPr>
            <p:ph type="ftr" sz="quarter" idx="4"/>
          </p:nvPr>
        </p:nvSpPr>
        <p:spPr>
          <a:xfrm>
            <a:off x="3886200"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endParaRPr lang="ar-EG" altLang="ar-EG"/>
          </a:p>
        </p:txBody>
      </p:sp>
      <p:sp>
        <p:nvSpPr>
          <p:cNvPr id="7" name="عنصر نائب لرقم الشريحة 6">
            <a:extLst>
              <a:ext uri="{FF2B5EF4-FFF2-40B4-BE49-F238E27FC236}">
                <a16:creationId xmlns:a16="http://schemas.microsoft.com/office/drawing/2014/main" id="{71959669-BAEC-4FEA-A901-19924A20DB07}"/>
              </a:ext>
            </a:extLst>
          </p:cNvPr>
          <p:cNvSpPr>
            <a:spLocks noGrp="1"/>
          </p:cNvSpPr>
          <p:nvPr>
            <p:ph type="sldNum" sz="quarter" idx="5"/>
          </p:nvPr>
        </p:nvSpPr>
        <p:spPr>
          <a:xfrm>
            <a:off x="1588"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fld id="{61E1B0A4-E305-CD4F-98F0-3BC2CEE8350D}" type="slidenum">
              <a:rPr lang="ar-EG" altLang="ar-EG"/>
              <a:pPr>
                <a:defRPr/>
              </a:pPr>
              <a:t>‹#›</a:t>
            </a:fld>
            <a:endParaRPr lang="ar-EG" altLang="ar-EG"/>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ＭＳ Ｐゴシック" charset="0"/>
        <a:cs typeface="Arial" panose="020B0604020202020204" pitchFamily="34" charset="0"/>
      </a:defRPr>
    </a:lvl1pPr>
    <a:lvl2pPr marL="457200" algn="r" rtl="1" eaLnBrk="0" fontAlgn="base" hangingPunct="0">
      <a:spcBef>
        <a:spcPct val="30000"/>
      </a:spcBef>
      <a:spcAft>
        <a:spcPct val="0"/>
      </a:spcAft>
      <a:defRPr sz="1200" kern="1200">
        <a:solidFill>
          <a:schemeClr val="tx1"/>
        </a:solidFill>
        <a:latin typeface="+mn-lt"/>
        <a:ea typeface="Arial" charset="0"/>
        <a:cs typeface="Arial" panose="020B0604020202020204" pitchFamily="34" charset="0"/>
      </a:defRPr>
    </a:lvl2pPr>
    <a:lvl3pPr marL="914400" algn="r" rtl="1" eaLnBrk="0" fontAlgn="base" hangingPunct="0">
      <a:spcBef>
        <a:spcPct val="30000"/>
      </a:spcBef>
      <a:spcAft>
        <a:spcPct val="0"/>
      </a:spcAft>
      <a:defRPr sz="1200" kern="1200">
        <a:solidFill>
          <a:schemeClr val="tx1"/>
        </a:solidFill>
        <a:latin typeface="+mn-lt"/>
        <a:ea typeface="Arial" charset="0"/>
        <a:cs typeface="Arial" panose="020B0604020202020204" pitchFamily="34" charset="0"/>
      </a:defRPr>
    </a:lvl3pPr>
    <a:lvl4pPr marL="1371600" algn="r" rtl="1" eaLnBrk="0" fontAlgn="base" hangingPunct="0">
      <a:spcBef>
        <a:spcPct val="30000"/>
      </a:spcBef>
      <a:spcAft>
        <a:spcPct val="0"/>
      </a:spcAft>
      <a:defRPr sz="1200" kern="1200">
        <a:solidFill>
          <a:schemeClr val="tx1"/>
        </a:solidFill>
        <a:latin typeface="+mn-lt"/>
        <a:ea typeface="Arial" charset="0"/>
        <a:cs typeface="Arial" panose="020B0604020202020204" pitchFamily="34" charset="0"/>
      </a:defRPr>
    </a:lvl4pPr>
    <a:lvl5pPr marL="1828800" algn="r" rtl="1" eaLnBrk="0" fontAlgn="base" hangingPunct="0">
      <a:spcBef>
        <a:spcPct val="30000"/>
      </a:spcBef>
      <a:spcAft>
        <a:spcPct val="0"/>
      </a:spcAft>
      <a:defRPr sz="1200" kern="1200">
        <a:solidFill>
          <a:schemeClr val="tx1"/>
        </a:solidFill>
        <a:latin typeface="+mn-lt"/>
        <a:ea typeface="Arial" charset="0"/>
        <a:cs typeface="Arial" panose="020B060402020202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عنصر نائب لصورة الشريحة 1">
            <a:extLst>
              <a:ext uri="{FF2B5EF4-FFF2-40B4-BE49-F238E27FC236}">
                <a16:creationId xmlns:a16="http://schemas.microsoft.com/office/drawing/2014/main" id="{97774836-E319-E174-54F1-E5A362246DB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عنصر نائب للملاحظات 2">
            <a:extLst>
              <a:ext uri="{FF2B5EF4-FFF2-40B4-BE49-F238E27FC236}">
                <a16:creationId xmlns:a16="http://schemas.microsoft.com/office/drawing/2014/main" id="{AAFF700F-335D-FC0F-9636-90C4091FA4F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spcBef>
                <a:spcPct val="0"/>
              </a:spcBef>
            </a:pPr>
            <a:endParaRPr lang="ar-EG" altLang="ar-EG">
              <a:ea typeface="ＭＳ Ｐゴシック" panose="020B0600070205080204" pitchFamily="34" charset="-128"/>
            </a:endParaRPr>
          </a:p>
        </p:txBody>
      </p:sp>
      <p:sp>
        <p:nvSpPr>
          <p:cNvPr id="16387" name="عنصر نائب لرقم الشريحة 3">
            <a:extLst>
              <a:ext uri="{FF2B5EF4-FFF2-40B4-BE49-F238E27FC236}">
                <a16:creationId xmlns:a16="http://schemas.microsoft.com/office/drawing/2014/main" id="{58BFD957-E33E-6D43-A7AE-51AC85CDE7F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78506A2-A56A-8A4A-BE91-DEE3C905382A}" type="slidenum">
              <a:rPr lang="ar-EG" altLang="ar-EG" smtClean="0"/>
              <a:pPr/>
              <a:t>2</a:t>
            </a:fld>
            <a:endParaRPr lang="ar-EG" altLang="ar-E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a:extLst>
              <a:ext uri="{FF2B5EF4-FFF2-40B4-BE49-F238E27FC236}">
                <a16:creationId xmlns:a16="http://schemas.microsoft.com/office/drawing/2014/main" id="{EB74981B-0A5B-3B8F-52DA-D6BA2B1503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Notes Placeholder 2">
            <a:extLst>
              <a:ext uri="{FF2B5EF4-FFF2-40B4-BE49-F238E27FC236}">
                <a16:creationId xmlns:a16="http://schemas.microsoft.com/office/drawing/2014/main" id="{AB3F7A9C-C733-A19B-C74C-33AD49C1BC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ar-EG">
              <a:ea typeface="ＭＳ Ｐゴシック" panose="020B0600070205080204" pitchFamily="34" charset="-128"/>
            </a:endParaRPr>
          </a:p>
        </p:txBody>
      </p:sp>
      <p:sp>
        <p:nvSpPr>
          <p:cNvPr id="20483" name="Slide Number Placeholder 3">
            <a:extLst>
              <a:ext uri="{FF2B5EF4-FFF2-40B4-BE49-F238E27FC236}">
                <a16:creationId xmlns:a16="http://schemas.microsoft.com/office/drawing/2014/main" id="{61D35A5B-382F-816C-8DE1-440BDDF3237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anose="020F0502020204030204" pitchFamily="34" charset="0"/>
                <a:ea typeface="ＭＳ Ｐゴシック" panose="020B0600070205080204" pitchFamily="34" charset="-128"/>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9pPr>
          </a:lstStyle>
          <a:p>
            <a:pPr algn="l" rtl="0">
              <a:spcBef>
                <a:spcPct val="0"/>
              </a:spcBef>
            </a:pPr>
            <a:fld id="{98ECCB7B-5290-5343-82D1-AB41451E56BA}" type="slidenum">
              <a:rPr lang="en-US" altLang="ar-EG" smtClean="0"/>
              <a:pPr algn="l" rtl="0">
                <a:spcBef>
                  <a:spcPct val="0"/>
                </a:spcBef>
              </a:pPr>
              <a:t>5</a:t>
            </a:fld>
            <a:endParaRPr lang="en-US" altLang="ar-EG"/>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a:extLst>
              <a:ext uri="{FF2B5EF4-FFF2-40B4-BE49-F238E27FC236}">
                <a16:creationId xmlns:a16="http://schemas.microsoft.com/office/drawing/2014/main" id="{18BD9CC6-3675-DD92-5CC3-1E9232A41A4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a:extLst>
              <a:ext uri="{FF2B5EF4-FFF2-40B4-BE49-F238E27FC236}">
                <a16:creationId xmlns:a16="http://schemas.microsoft.com/office/drawing/2014/main" id="{C5099224-C417-761B-6495-676ACE0962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ar-EG">
              <a:ea typeface="ＭＳ Ｐゴシック" panose="020B0600070205080204" pitchFamily="34" charset="-128"/>
            </a:endParaRPr>
          </a:p>
        </p:txBody>
      </p:sp>
      <p:sp>
        <p:nvSpPr>
          <p:cNvPr id="29699" name="Slide Number Placeholder 3">
            <a:extLst>
              <a:ext uri="{FF2B5EF4-FFF2-40B4-BE49-F238E27FC236}">
                <a16:creationId xmlns:a16="http://schemas.microsoft.com/office/drawing/2014/main" id="{6D02D493-8444-C4BF-6745-9D99EE8400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anose="020F0502020204030204" pitchFamily="34" charset="0"/>
                <a:ea typeface="ＭＳ Ｐゴシック" panose="020B0600070205080204" pitchFamily="34" charset="-128"/>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9pPr>
          </a:lstStyle>
          <a:p>
            <a:pPr algn="l" rtl="0">
              <a:spcBef>
                <a:spcPct val="0"/>
              </a:spcBef>
            </a:pPr>
            <a:fld id="{930D776E-37CB-E94E-8DE1-2984ACA8EA71}" type="slidenum">
              <a:rPr lang="en-US" altLang="ar-EG" smtClean="0"/>
              <a:pPr algn="l" rtl="0">
                <a:spcBef>
                  <a:spcPct val="0"/>
                </a:spcBef>
              </a:pPr>
              <a:t>6</a:t>
            </a:fld>
            <a:endParaRPr lang="en-US" altLang="ar-EG"/>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a:extLst>
              <a:ext uri="{FF2B5EF4-FFF2-40B4-BE49-F238E27FC236}">
                <a16:creationId xmlns:a16="http://schemas.microsoft.com/office/drawing/2014/main" id="{1A8A760F-457E-7C26-DDDE-8AB7BCB0550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6" name="Notes Placeholder 2">
            <a:extLst>
              <a:ext uri="{FF2B5EF4-FFF2-40B4-BE49-F238E27FC236}">
                <a16:creationId xmlns:a16="http://schemas.microsoft.com/office/drawing/2014/main" id="{A30EA08E-72CF-1CB6-8D89-87BEE33D95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ar-EG">
              <a:ea typeface="ＭＳ Ｐゴシック" panose="020B0600070205080204" pitchFamily="34" charset="-128"/>
            </a:endParaRPr>
          </a:p>
        </p:txBody>
      </p:sp>
      <p:sp>
        <p:nvSpPr>
          <p:cNvPr id="31747" name="Slide Number Placeholder 3">
            <a:extLst>
              <a:ext uri="{FF2B5EF4-FFF2-40B4-BE49-F238E27FC236}">
                <a16:creationId xmlns:a16="http://schemas.microsoft.com/office/drawing/2014/main" id="{05D5E28C-6E3B-3F1D-73CE-EE894CA3E79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anose="020F0502020204030204" pitchFamily="34" charset="0"/>
                <a:ea typeface="ＭＳ Ｐゴシック" panose="020B0600070205080204" pitchFamily="34" charset="-128"/>
                <a:cs typeface="Arial" panose="020B0604020202020204" pitchFamily="34" charset="0"/>
              </a:defRPr>
            </a:lvl1pPr>
            <a:lvl2pPr marL="742950" indent="-28575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Calibri" panose="020F0502020204030204" pitchFamily="34" charset="0"/>
                <a:ea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Arial" panose="020B0604020202020204" pitchFamily="34" charset="0"/>
                <a:cs typeface="Arial" panose="020B0604020202020204" pitchFamily="34" charset="0"/>
              </a:defRPr>
            </a:lvl9pPr>
          </a:lstStyle>
          <a:p>
            <a:pPr algn="l" rtl="0">
              <a:spcBef>
                <a:spcPct val="0"/>
              </a:spcBef>
            </a:pPr>
            <a:fld id="{AFB09E3D-E9C5-8248-90B4-91274CB64BED}" type="slidenum">
              <a:rPr lang="en-US" altLang="ar-EG" smtClean="0"/>
              <a:pPr algn="l" rtl="0">
                <a:spcBef>
                  <a:spcPct val="0"/>
                </a:spcBef>
              </a:pPr>
              <a:t>7</a:t>
            </a:fld>
            <a:endParaRPr lang="en-US" altLang="ar-E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F3A13A0F-1F46-2A95-CAE9-BB998297AD5E}"/>
              </a:ext>
            </a:extLst>
          </p:cNvPr>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16">
            <a:extLst>
              <a:ext uri="{FF2B5EF4-FFF2-40B4-BE49-F238E27FC236}">
                <a16:creationId xmlns:a16="http://schemas.microsoft.com/office/drawing/2014/main" id="{0487A244-1A25-BE0F-0105-930558891D47}"/>
              </a:ext>
            </a:extLst>
          </p:cNvPr>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17">
            <a:extLst>
              <a:ext uri="{FF2B5EF4-FFF2-40B4-BE49-F238E27FC236}">
                <a16:creationId xmlns:a16="http://schemas.microsoft.com/office/drawing/2014/main" id="{D363223C-2979-1F5F-F9B7-F3F36E13110E}"/>
              </a:ext>
            </a:extLst>
          </p:cNvPr>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18">
            <a:extLst>
              <a:ext uri="{FF2B5EF4-FFF2-40B4-BE49-F238E27FC236}">
                <a16:creationId xmlns:a16="http://schemas.microsoft.com/office/drawing/2014/main" id="{B57A0339-03C8-090C-37E1-DE9684B35D3E}"/>
              </a:ext>
            </a:extLst>
          </p:cNvPr>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Straight Connector 19">
            <a:extLst>
              <a:ext uri="{FF2B5EF4-FFF2-40B4-BE49-F238E27FC236}">
                <a16:creationId xmlns:a16="http://schemas.microsoft.com/office/drawing/2014/main" id="{CE18337D-FE51-0F8B-9D22-EB09A2F76F22}"/>
              </a:ext>
            </a:extLst>
          </p:cNvPr>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1" name="Straight Connector 20">
            <a:extLst>
              <a:ext uri="{FF2B5EF4-FFF2-40B4-BE49-F238E27FC236}">
                <a16:creationId xmlns:a16="http://schemas.microsoft.com/office/drawing/2014/main" id="{05EA8B3B-F3AE-20E6-3EE8-9979A26AEFAE}"/>
              </a:ext>
            </a:extLst>
          </p:cNvPr>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2" name="Straight Connector 23">
            <a:extLst>
              <a:ext uri="{FF2B5EF4-FFF2-40B4-BE49-F238E27FC236}">
                <a16:creationId xmlns:a16="http://schemas.microsoft.com/office/drawing/2014/main" id="{B689E304-603A-2D99-2507-48C6E2FFDD3F}"/>
              </a:ext>
            </a:extLst>
          </p:cNvPr>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3" name="Straight Connector 24">
            <a:extLst>
              <a:ext uri="{FF2B5EF4-FFF2-40B4-BE49-F238E27FC236}">
                <a16:creationId xmlns:a16="http://schemas.microsoft.com/office/drawing/2014/main" id="{32CA7CA1-C8BB-C515-7EBE-FBBD07997307}"/>
              </a:ext>
            </a:extLst>
          </p:cNvPr>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4" name="Straight Connector 25">
            <a:extLst>
              <a:ext uri="{FF2B5EF4-FFF2-40B4-BE49-F238E27FC236}">
                <a16:creationId xmlns:a16="http://schemas.microsoft.com/office/drawing/2014/main" id="{D7544470-00EC-AF41-9558-8A105B64D9A8}"/>
              </a:ext>
            </a:extLst>
          </p:cNvPr>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5" name="Straight Connector 26">
            <a:extLst>
              <a:ext uri="{FF2B5EF4-FFF2-40B4-BE49-F238E27FC236}">
                <a16:creationId xmlns:a16="http://schemas.microsoft.com/office/drawing/2014/main" id="{44A8B787-930F-DD16-027B-2B037CC3BD0C}"/>
              </a:ext>
            </a:extLst>
          </p:cNvPr>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6" name="Rectangle 27">
            <a:extLst>
              <a:ext uri="{FF2B5EF4-FFF2-40B4-BE49-F238E27FC236}">
                <a16:creationId xmlns:a16="http://schemas.microsoft.com/office/drawing/2014/main" id="{34EE0A26-9CDF-9B06-9167-9B7357BA47FA}"/>
              </a:ext>
            </a:extLst>
          </p:cNvPr>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7" name="Oval 28">
            <a:extLst>
              <a:ext uri="{FF2B5EF4-FFF2-40B4-BE49-F238E27FC236}">
                <a16:creationId xmlns:a16="http://schemas.microsoft.com/office/drawing/2014/main" id="{D3C46749-C29B-14C6-6408-242A78172E76}"/>
              </a:ext>
            </a:extLst>
          </p:cNvPr>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8" name="Oval 29">
            <a:extLst>
              <a:ext uri="{FF2B5EF4-FFF2-40B4-BE49-F238E27FC236}">
                <a16:creationId xmlns:a16="http://schemas.microsoft.com/office/drawing/2014/main" id="{CC32590D-C5EE-2E94-E52B-D6084B35BAC3}"/>
              </a:ext>
            </a:extLst>
          </p:cNvPr>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9" name="Oval 30">
            <a:extLst>
              <a:ext uri="{FF2B5EF4-FFF2-40B4-BE49-F238E27FC236}">
                <a16:creationId xmlns:a16="http://schemas.microsoft.com/office/drawing/2014/main" id="{1451C528-56DD-0E71-0104-74ED026F0196}"/>
              </a:ext>
            </a:extLst>
          </p:cNvPr>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0" name="Oval 31">
            <a:extLst>
              <a:ext uri="{FF2B5EF4-FFF2-40B4-BE49-F238E27FC236}">
                <a16:creationId xmlns:a16="http://schemas.microsoft.com/office/drawing/2014/main" id="{707773EB-654C-448A-8601-0FCD99157D26}"/>
              </a:ext>
            </a:extLst>
          </p:cNvPr>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1" name="Oval 32">
            <a:extLst>
              <a:ext uri="{FF2B5EF4-FFF2-40B4-BE49-F238E27FC236}">
                <a16:creationId xmlns:a16="http://schemas.microsoft.com/office/drawing/2014/main" id="{BA3D97F0-6F90-4F42-50E8-51F19F697910}"/>
              </a:ext>
            </a:extLst>
          </p:cNvPr>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2" name="Date Placeholder 27">
            <a:extLst>
              <a:ext uri="{FF2B5EF4-FFF2-40B4-BE49-F238E27FC236}">
                <a16:creationId xmlns:a16="http://schemas.microsoft.com/office/drawing/2014/main" id="{34352DA6-1FAB-51AE-97EF-33EE687D55E8}"/>
              </a:ext>
            </a:extLst>
          </p:cNvPr>
          <p:cNvSpPr>
            <a:spLocks noGrp="1"/>
          </p:cNvSpPr>
          <p:nvPr>
            <p:ph type="dt" sz="half" idx="10"/>
          </p:nvPr>
        </p:nvSpPr>
        <p:spPr bwMode="auto">
          <a:xfrm rot="5400000">
            <a:off x="7764463" y="1174750"/>
            <a:ext cx="2286000" cy="381000"/>
          </a:xfrm>
        </p:spPr>
        <p:txBody>
          <a:bodyPr/>
          <a:lstStyle>
            <a:lvl1pPr>
              <a:defRPr/>
            </a:lvl1pPr>
          </a:lstStyle>
          <a:p>
            <a:pPr>
              <a:defRPr/>
            </a:pPr>
            <a:fld id="{94E5CE05-1513-2440-8C65-46708BCB515E}" type="datetime1">
              <a:rPr lang="ar-EG" altLang="ar-EG"/>
              <a:pPr>
                <a:defRPr/>
              </a:pPr>
              <a:t>28/10/1443</a:t>
            </a:fld>
            <a:endParaRPr lang="en-US" altLang="ar-EG"/>
          </a:p>
        </p:txBody>
      </p:sp>
      <p:sp>
        <p:nvSpPr>
          <p:cNvPr id="23" name="Footer Placeholder 16">
            <a:extLst>
              <a:ext uri="{FF2B5EF4-FFF2-40B4-BE49-F238E27FC236}">
                <a16:creationId xmlns:a16="http://schemas.microsoft.com/office/drawing/2014/main" id="{13DED532-59F9-FFC6-86CE-45947A71C438}"/>
              </a:ext>
            </a:extLst>
          </p:cNvPr>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a:extLst>
              <a:ext uri="{FF2B5EF4-FFF2-40B4-BE49-F238E27FC236}">
                <a16:creationId xmlns:a16="http://schemas.microsoft.com/office/drawing/2014/main" id="{3B841DB8-69D7-FFAD-041F-718BAB116320}"/>
              </a:ext>
            </a:extLst>
          </p:cNvPr>
          <p:cNvSpPr>
            <a:spLocks noGrp="1"/>
          </p:cNvSpPr>
          <p:nvPr>
            <p:ph type="sldNum" sz="quarter" idx="12"/>
          </p:nvPr>
        </p:nvSpPr>
        <p:spPr bwMode="auto">
          <a:xfrm>
            <a:off x="1325563" y="4929188"/>
            <a:ext cx="609600" cy="517525"/>
          </a:xfrm>
        </p:spPr>
        <p:txBody>
          <a:bodyPr/>
          <a:lstStyle>
            <a:lvl1pPr>
              <a:defRPr/>
            </a:lvl1pPr>
          </a:lstStyle>
          <a:p>
            <a:pPr>
              <a:defRPr/>
            </a:pPr>
            <a:fld id="{6CF3910D-30DE-0643-96B3-FDB39721DD7D}" type="slidenum">
              <a:rPr lang="en-US" altLang="ar-EG"/>
              <a:pPr>
                <a:defRPr/>
              </a:pPr>
              <a:t>‹#›</a:t>
            </a:fld>
            <a:endParaRPr lang="en-US" altLang="ar-EG"/>
          </a:p>
        </p:txBody>
      </p:sp>
    </p:spTree>
    <p:extLst>
      <p:ext uri="{BB962C8B-B14F-4D97-AF65-F5344CB8AC3E}">
        <p14:creationId xmlns:p14="http://schemas.microsoft.com/office/powerpoint/2010/main" val="2574824592"/>
      </p:ext>
    </p:extLst>
  </p:cSld>
  <p:clrMapOvr>
    <a:masterClrMapping/>
  </p:clrMapOvr>
  <p:transition spd="slow">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D3B87820-E30C-687B-1FA6-003FB74472EF}"/>
              </a:ext>
            </a:extLst>
          </p:cNvPr>
          <p:cNvSpPr>
            <a:spLocks noGrp="1"/>
          </p:cNvSpPr>
          <p:nvPr>
            <p:ph type="dt" sz="half" idx="10"/>
          </p:nvPr>
        </p:nvSpPr>
        <p:spPr/>
        <p:txBody>
          <a:bodyPr/>
          <a:lstStyle>
            <a:lvl1pPr>
              <a:defRPr/>
            </a:lvl1pPr>
          </a:lstStyle>
          <a:p>
            <a:pPr>
              <a:defRPr/>
            </a:pPr>
            <a:fld id="{C022FDE5-CE1F-2D4F-94FC-D0CE1C54B1E0}" type="datetime1">
              <a:rPr lang="ar-EG" altLang="ar-EG"/>
              <a:pPr>
                <a:defRPr/>
              </a:pPr>
              <a:t>28/10/1443</a:t>
            </a:fld>
            <a:endParaRPr lang="en-US" altLang="ar-EG"/>
          </a:p>
        </p:txBody>
      </p:sp>
      <p:sp>
        <p:nvSpPr>
          <p:cNvPr id="5" name="Footer Placeholder 2">
            <a:extLst>
              <a:ext uri="{FF2B5EF4-FFF2-40B4-BE49-F238E27FC236}">
                <a16:creationId xmlns:a16="http://schemas.microsoft.com/office/drawing/2014/main" id="{F47F7917-5739-2253-2309-45EDADFFB29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806F66B7-476D-C6EA-3123-8AB8A4779CB3}"/>
              </a:ext>
            </a:extLst>
          </p:cNvPr>
          <p:cNvSpPr>
            <a:spLocks noGrp="1"/>
          </p:cNvSpPr>
          <p:nvPr>
            <p:ph type="sldNum" sz="quarter" idx="12"/>
          </p:nvPr>
        </p:nvSpPr>
        <p:spPr/>
        <p:txBody>
          <a:bodyPr/>
          <a:lstStyle>
            <a:lvl1pPr>
              <a:defRPr/>
            </a:lvl1pPr>
          </a:lstStyle>
          <a:p>
            <a:pPr>
              <a:defRPr/>
            </a:pPr>
            <a:fld id="{B3FC21AC-2092-924B-9CB6-DC051095740B}" type="slidenum">
              <a:rPr lang="en-US" altLang="ar-EG"/>
              <a:pPr>
                <a:defRPr/>
              </a:pPr>
              <a:t>‹#›</a:t>
            </a:fld>
            <a:endParaRPr lang="en-US" altLang="ar-EG"/>
          </a:p>
        </p:txBody>
      </p:sp>
    </p:spTree>
    <p:extLst>
      <p:ext uri="{BB962C8B-B14F-4D97-AF65-F5344CB8AC3E}">
        <p14:creationId xmlns:p14="http://schemas.microsoft.com/office/powerpoint/2010/main" val="1807497388"/>
      </p:ext>
    </p:extLst>
  </p:cSld>
  <p:clrMapOvr>
    <a:masterClrMapping/>
  </p:clrMapOvr>
  <p:transition spd="slow">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82BC62CF-5ADD-01B9-FDE0-723698F62734}"/>
              </a:ext>
            </a:extLst>
          </p:cNvPr>
          <p:cNvSpPr>
            <a:spLocks noGrp="1"/>
          </p:cNvSpPr>
          <p:nvPr>
            <p:ph type="dt" sz="half" idx="10"/>
          </p:nvPr>
        </p:nvSpPr>
        <p:spPr/>
        <p:txBody>
          <a:bodyPr/>
          <a:lstStyle>
            <a:lvl1pPr>
              <a:defRPr/>
            </a:lvl1pPr>
          </a:lstStyle>
          <a:p>
            <a:pPr>
              <a:defRPr/>
            </a:pPr>
            <a:fld id="{16B31545-5FE7-6E4B-A0CA-B2FA3C429A70}" type="datetime1">
              <a:rPr lang="ar-EG" altLang="ar-EG"/>
              <a:pPr>
                <a:defRPr/>
              </a:pPr>
              <a:t>28/10/1443</a:t>
            </a:fld>
            <a:endParaRPr lang="en-US" altLang="ar-EG"/>
          </a:p>
        </p:txBody>
      </p:sp>
      <p:sp>
        <p:nvSpPr>
          <p:cNvPr id="5" name="Footer Placeholder 2">
            <a:extLst>
              <a:ext uri="{FF2B5EF4-FFF2-40B4-BE49-F238E27FC236}">
                <a16:creationId xmlns:a16="http://schemas.microsoft.com/office/drawing/2014/main" id="{68AAE488-3D31-475D-5DDE-5C0141ED1FA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C828A36B-8A25-F73B-3548-DFAB3AF41EF2}"/>
              </a:ext>
            </a:extLst>
          </p:cNvPr>
          <p:cNvSpPr>
            <a:spLocks noGrp="1"/>
          </p:cNvSpPr>
          <p:nvPr>
            <p:ph type="sldNum" sz="quarter" idx="12"/>
          </p:nvPr>
        </p:nvSpPr>
        <p:spPr/>
        <p:txBody>
          <a:bodyPr/>
          <a:lstStyle>
            <a:lvl1pPr>
              <a:defRPr/>
            </a:lvl1pPr>
          </a:lstStyle>
          <a:p>
            <a:pPr>
              <a:defRPr/>
            </a:pPr>
            <a:fld id="{BC8D3930-C12F-6E4F-B380-CB73E1836E28}" type="slidenum">
              <a:rPr lang="en-US" altLang="ar-EG"/>
              <a:pPr>
                <a:defRPr/>
              </a:pPr>
              <a:t>‹#›</a:t>
            </a:fld>
            <a:endParaRPr lang="en-US" altLang="ar-EG"/>
          </a:p>
        </p:txBody>
      </p:sp>
    </p:spTree>
    <p:extLst>
      <p:ext uri="{BB962C8B-B14F-4D97-AF65-F5344CB8AC3E}">
        <p14:creationId xmlns:p14="http://schemas.microsoft.com/office/powerpoint/2010/main" val="2875048840"/>
      </p:ext>
    </p:extLst>
  </p:cSld>
  <p:clrMapOvr>
    <a:masterClrMapping/>
  </p:clrMapOvr>
  <p:transition spd="slow">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6">
            <a:extLst>
              <a:ext uri="{FF2B5EF4-FFF2-40B4-BE49-F238E27FC236}">
                <a16:creationId xmlns:a16="http://schemas.microsoft.com/office/drawing/2014/main" id="{2F37F886-FD7A-0A16-F256-A8B0916DF177}"/>
              </a:ext>
            </a:extLst>
          </p:cNvPr>
          <p:cNvSpPr>
            <a:spLocks noGrp="1"/>
          </p:cNvSpPr>
          <p:nvPr>
            <p:ph type="dt" sz="half" idx="10"/>
          </p:nvPr>
        </p:nvSpPr>
        <p:spPr/>
        <p:txBody>
          <a:bodyPr/>
          <a:lstStyle>
            <a:lvl1pPr>
              <a:defRPr/>
            </a:lvl1pPr>
          </a:lstStyle>
          <a:p>
            <a:pPr>
              <a:defRPr/>
            </a:pPr>
            <a:fld id="{694A376C-1A4E-144E-9FD7-9B9A0EC0527C}" type="datetime1">
              <a:rPr lang="ar-EG" altLang="ar-EG"/>
              <a:pPr>
                <a:defRPr/>
              </a:pPr>
              <a:t>28/10/1443</a:t>
            </a:fld>
            <a:endParaRPr lang="en-US" altLang="ar-EG"/>
          </a:p>
        </p:txBody>
      </p:sp>
      <p:sp>
        <p:nvSpPr>
          <p:cNvPr id="5" name="Slide Number Placeholder 8">
            <a:extLst>
              <a:ext uri="{FF2B5EF4-FFF2-40B4-BE49-F238E27FC236}">
                <a16:creationId xmlns:a16="http://schemas.microsoft.com/office/drawing/2014/main" id="{E1E7866B-FD33-9122-9F33-8E5FF3E13ED7}"/>
              </a:ext>
            </a:extLst>
          </p:cNvPr>
          <p:cNvSpPr>
            <a:spLocks noGrp="1"/>
          </p:cNvSpPr>
          <p:nvPr>
            <p:ph type="sldNum" sz="quarter" idx="11"/>
          </p:nvPr>
        </p:nvSpPr>
        <p:spPr/>
        <p:txBody>
          <a:bodyPr/>
          <a:lstStyle>
            <a:lvl1pPr>
              <a:defRPr/>
            </a:lvl1pPr>
          </a:lstStyle>
          <a:p>
            <a:pPr>
              <a:defRPr/>
            </a:pPr>
            <a:fld id="{56496043-AA60-C544-AC38-6CC50B9E39E4}" type="slidenum">
              <a:rPr lang="en-US" altLang="ar-EG"/>
              <a:pPr>
                <a:defRPr/>
              </a:pPr>
              <a:t>‹#›</a:t>
            </a:fld>
            <a:endParaRPr lang="en-US" altLang="ar-EG"/>
          </a:p>
        </p:txBody>
      </p:sp>
      <p:sp>
        <p:nvSpPr>
          <p:cNvPr id="6" name="Footer Placeholder 9">
            <a:extLst>
              <a:ext uri="{FF2B5EF4-FFF2-40B4-BE49-F238E27FC236}">
                <a16:creationId xmlns:a16="http://schemas.microsoft.com/office/drawing/2014/main" id="{9F15BF05-0453-73AE-E376-2E987BDEB16B}"/>
              </a:ext>
            </a:extLst>
          </p:cNvPr>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1983495979"/>
      </p:ext>
    </p:extLst>
  </p:cSld>
  <p:clrMapOvr>
    <a:masterClrMapping/>
  </p:clrMapOvr>
  <p:transition spd="slow">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57BB7240-5090-594B-2AD7-68C96BA3F33F}"/>
              </a:ext>
            </a:extLst>
          </p:cNvPr>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16">
            <a:extLst>
              <a:ext uri="{FF2B5EF4-FFF2-40B4-BE49-F238E27FC236}">
                <a16:creationId xmlns:a16="http://schemas.microsoft.com/office/drawing/2014/main" id="{9C92048A-83E4-679D-2DB3-FA4409637616}"/>
              </a:ext>
            </a:extLst>
          </p:cNvPr>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17">
            <a:extLst>
              <a:ext uri="{FF2B5EF4-FFF2-40B4-BE49-F238E27FC236}">
                <a16:creationId xmlns:a16="http://schemas.microsoft.com/office/drawing/2014/main" id="{CDE01C45-3504-B626-E888-39722EF19CDD}"/>
              </a:ext>
            </a:extLst>
          </p:cNvPr>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18">
            <a:extLst>
              <a:ext uri="{FF2B5EF4-FFF2-40B4-BE49-F238E27FC236}">
                <a16:creationId xmlns:a16="http://schemas.microsoft.com/office/drawing/2014/main" id="{5A51AED6-22CE-F57B-DD11-E526646475FE}"/>
              </a:ext>
            </a:extLst>
          </p:cNvPr>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Straight Connector 19">
            <a:extLst>
              <a:ext uri="{FF2B5EF4-FFF2-40B4-BE49-F238E27FC236}">
                <a16:creationId xmlns:a16="http://schemas.microsoft.com/office/drawing/2014/main" id="{EA481F84-BB30-774C-5F6A-E294598AE538}"/>
              </a:ext>
            </a:extLst>
          </p:cNvPr>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9" name="Straight Connector 20">
            <a:extLst>
              <a:ext uri="{FF2B5EF4-FFF2-40B4-BE49-F238E27FC236}">
                <a16:creationId xmlns:a16="http://schemas.microsoft.com/office/drawing/2014/main" id="{57E7010C-3FA3-D09C-BAEC-9879210D8B46}"/>
              </a:ext>
            </a:extLst>
          </p:cNvPr>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0" name="Straight Connector 23">
            <a:extLst>
              <a:ext uri="{FF2B5EF4-FFF2-40B4-BE49-F238E27FC236}">
                <a16:creationId xmlns:a16="http://schemas.microsoft.com/office/drawing/2014/main" id="{E1A9CD10-1ADD-33AC-3293-9885D3AE30C8}"/>
              </a:ext>
            </a:extLst>
          </p:cNvPr>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1" name="Straight Connector 24">
            <a:extLst>
              <a:ext uri="{FF2B5EF4-FFF2-40B4-BE49-F238E27FC236}">
                <a16:creationId xmlns:a16="http://schemas.microsoft.com/office/drawing/2014/main" id="{C494159F-A8E0-8600-32BA-D85CE7BC987A}"/>
              </a:ext>
            </a:extLst>
          </p:cNvPr>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2" name="Straight Connector 25">
            <a:extLst>
              <a:ext uri="{FF2B5EF4-FFF2-40B4-BE49-F238E27FC236}">
                <a16:creationId xmlns:a16="http://schemas.microsoft.com/office/drawing/2014/main" id="{CC4DCD69-BE4D-315B-916B-0370815098E8}"/>
              </a:ext>
            </a:extLst>
          </p:cNvPr>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3" name="Rectangle 26">
            <a:extLst>
              <a:ext uri="{FF2B5EF4-FFF2-40B4-BE49-F238E27FC236}">
                <a16:creationId xmlns:a16="http://schemas.microsoft.com/office/drawing/2014/main" id="{BC59D44D-98C3-0B84-17C4-98F5AC09EA2B}"/>
              </a:ext>
            </a:extLst>
          </p:cNvPr>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4" name="Oval 27">
            <a:extLst>
              <a:ext uri="{FF2B5EF4-FFF2-40B4-BE49-F238E27FC236}">
                <a16:creationId xmlns:a16="http://schemas.microsoft.com/office/drawing/2014/main" id="{4D45DBF3-B608-36BD-CE16-290F53D7809D}"/>
              </a:ext>
            </a:extLst>
          </p:cNvPr>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5" name="Oval 28">
            <a:extLst>
              <a:ext uri="{FF2B5EF4-FFF2-40B4-BE49-F238E27FC236}">
                <a16:creationId xmlns:a16="http://schemas.microsoft.com/office/drawing/2014/main" id="{391BA211-A2D6-7A59-1896-CEE8F1F69B1C}"/>
              </a:ext>
            </a:extLst>
          </p:cNvPr>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6" name="Oval 29">
            <a:extLst>
              <a:ext uri="{FF2B5EF4-FFF2-40B4-BE49-F238E27FC236}">
                <a16:creationId xmlns:a16="http://schemas.microsoft.com/office/drawing/2014/main" id="{A3A11AAE-B181-58EA-688E-F9717F05B3C5}"/>
              </a:ext>
            </a:extLst>
          </p:cNvPr>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7" name="Oval 30">
            <a:extLst>
              <a:ext uri="{FF2B5EF4-FFF2-40B4-BE49-F238E27FC236}">
                <a16:creationId xmlns:a16="http://schemas.microsoft.com/office/drawing/2014/main" id="{0EA4DC40-065F-5A0D-3F38-45FB796CADD1}"/>
              </a:ext>
            </a:extLst>
          </p:cNvPr>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8" name="Oval 31">
            <a:extLst>
              <a:ext uri="{FF2B5EF4-FFF2-40B4-BE49-F238E27FC236}">
                <a16:creationId xmlns:a16="http://schemas.microsoft.com/office/drawing/2014/main" id="{8AF2A20A-A136-4CC1-7BC9-CAAE0F6DD934}"/>
              </a:ext>
            </a:extLst>
          </p:cNvPr>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9" name="Straight Connector 32">
            <a:extLst>
              <a:ext uri="{FF2B5EF4-FFF2-40B4-BE49-F238E27FC236}">
                <a16:creationId xmlns:a16="http://schemas.microsoft.com/office/drawing/2014/main" id="{AF5A2611-26DB-08E2-3C6F-C00DE21D0908}"/>
              </a:ext>
            </a:extLst>
          </p:cNvPr>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a:t>Click to edit Master title style</a:t>
            </a:r>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0" name="Date Placeholder 3">
            <a:extLst>
              <a:ext uri="{FF2B5EF4-FFF2-40B4-BE49-F238E27FC236}">
                <a16:creationId xmlns:a16="http://schemas.microsoft.com/office/drawing/2014/main" id="{786D6FA0-45B9-2490-A571-F4E1D21E18E8}"/>
              </a:ext>
            </a:extLst>
          </p:cNvPr>
          <p:cNvSpPr>
            <a:spLocks noGrp="1"/>
          </p:cNvSpPr>
          <p:nvPr>
            <p:ph type="dt" sz="half" idx="10"/>
          </p:nvPr>
        </p:nvSpPr>
        <p:spPr bwMode="auto">
          <a:xfrm rot="5400000">
            <a:off x="7762875" y="1169988"/>
            <a:ext cx="2286000" cy="381000"/>
          </a:xfrm>
        </p:spPr>
        <p:txBody>
          <a:bodyPr/>
          <a:lstStyle>
            <a:lvl1pPr>
              <a:defRPr/>
            </a:lvl1pPr>
          </a:lstStyle>
          <a:p>
            <a:pPr>
              <a:defRPr/>
            </a:pPr>
            <a:fld id="{629180C2-4CA8-0B44-8212-2D2F227525BB}" type="datetime1">
              <a:rPr lang="ar-EG" altLang="ar-EG"/>
              <a:pPr>
                <a:defRPr/>
              </a:pPr>
              <a:t>28/10/1443</a:t>
            </a:fld>
            <a:endParaRPr lang="en-US" altLang="ar-EG"/>
          </a:p>
        </p:txBody>
      </p:sp>
      <p:sp>
        <p:nvSpPr>
          <p:cNvPr id="21" name="Footer Placeholder 4">
            <a:extLst>
              <a:ext uri="{FF2B5EF4-FFF2-40B4-BE49-F238E27FC236}">
                <a16:creationId xmlns:a16="http://schemas.microsoft.com/office/drawing/2014/main" id="{68C81C18-5EA8-401A-94EA-9BEE27A24D31}"/>
              </a:ext>
            </a:extLst>
          </p:cNvPr>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a:extLst>
              <a:ext uri="{FF2B5EF4-FFF2-40B4-BE49-F238E27FC236}">
                <a16:creationId xmlns:a16="http://schemas.microsoft.com/office/drawing/2014/main" id="{FB07EC17-82AC-1F74-0F0C-FCDE4F233E0E}"/>
              </a:ext>
            </a:extLst>
          </p:cNvPr>
          <p:cNvSpPr>
            <a:spLocks noGrp="1"/>
          </p:cNvSpPr>
          <p:nvPr>
            <p:ph type="sldNum" sz="quarter" idx="12"/>
          </p:nvPr>
        </p:nvSpPr>
        <p:spPr bwMode="auto">
          <a:xfrm>
            <a:off x="1339850" y="4929188"/>
            <a:ext cx="609600" cy="517525"/>
          </a:xfrm>
        </p:spPr>
        <p:txBody>
          <a:bodyPr/>
          <a:lstStyle>
            <a:lvl1pPr>
              <a:defRPr/>
            </a:lvl1pPr>
          </a:lstStyle>
          <a:p>
            <a:pPr>
              <a:defRPr/>
            </a:pPr>
            <a:fld id="{64B3E6F3-72EF-D146-B15E-7D4767D1D6DC}" type="slidenum">
              <a:rPr lang="en-US" altLang="ar-EG"/>
              <a:pPr>
                <a:defRPr/>
              </a:pPr>
              <a:t>‹#›</a:t>
            </a:fld>
            <a:endParaRPr lang="en-US" altLang="ar-EG"/>
          </a:p>
        </p:txBody>
      </p:sp>
    </p:spTree>
    <p:extLst>
      <p:ext uri="{BB962C8B-B14F-4D97-AF65-F5344CB8AC3E}">
        <p14:creationId xmlns:p14="http://schemas.microsoft.com/office/powerpoint/2010/main" val="1093199397"/>
      </p:ext>
    </p:extLst>
  </p:cSld>
  <p:clrMapOvr>
    <a:masterClrMapping/>
  </p:clrMapOvr>
  <p:transition spd="slow">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457200" y="1600200"/>
            <a:ext cx="36576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270248" y="1600200"/>
            <a:ext cx="36576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D642ECDA-22E2-C055-7F6D-336363FE2737}"/>
              </a:ext>
            </a:extLst>
          </p:cNvPr>
          <p:cNvSpPr>
            <a:spLocks noGrp="1"/>
          </p:cNvSpPr>
          <p:nvPr>
            <p:ph type="dt" sz="half" idx="10"/>
          </p:nvPr>
        </p:nvSpPr>
        <p:spPr/>
        <p:txBody>
          <a:bodyPr/>
          <a:lstStyle>
            <a:lvl1pPr>
              <a:defRPr/>
            </a:lvl1pPr>
          </a:lstStyle>
          <a:p>
            <a:pPr>
              <a:defRPr/>
            </a:pPr>
            <a:fld id="{3FE5E9E8-C5FB-E046-A52A-AFD4183753F8}" type="datetime1">
              <a:rPr lang="ar-EG" altLang="ar-EG"/>
              <a:pPr>
                <a:defRPr/>
              </a:pPr>
              <a:t>28/10/1443</a:t>
            </a:fld>
            <a:endParaRPr lang="en-US" altLang="ar-EG"/>
          </a:p>
        </p:txBody>
      </p:sp>
      <p:sp>
        <p:nvSpPr>
          <p:cNvPr id="6" name="Footer Placeholder 2">
            <a:extLst>
              <a:ext uri="{FF2B5EF4-FFF2-40B4-BE49-F238E27FC236}">
                <a16:creationId xmlns:a16="http://schemas.microsoft.com/office/drawing/2014/main" id="{A1B7E53F-380B-BFBB-694B-63D5FE15DFD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2">
            <a:extLst>
              <a:ext uri="{FF2B5EF4-FFF2-40B4-BE49-F238E27FC236}">
                <a16:creationId xmlns:a16="http://schemas.microsoft.com/office/drawing/2014/main" id="{F1DD44D2-466B-36F2-5112-C37D717AF1CB}"/>
              </a:ext>
            </a:extLst>
          </p:cNvPr>
          <p:cNvSpPr>
            <a:spLocks noGrp="1"/>
          </p:cNvSpPr>
          <p:nvPr>
            <p:ph type="sldNum" sz="quarter" idx="12"/>
          </p:nvPr>
        </p:nvSpPr>
        <p:spPr/>
        <p:txBody>
          <a:bodyPr/>
          <a:lstStyle>
            <a:lvl1pPr>
              <a:defRPr/>
            </a:lvl1pPr>
          </a:lstStyle>
          <a:p>
            <a:pPr>
              <a:defRPr/>
            </a:pPr>
            <a:fld id="{67E05201-216A-FF4B-88E0-FBD42938A33B}" type="slidenum">
              <a:rPr lang="en-US" altLang="ar-EG"/>
              <a:pPr>
                <a:defRPr/>
              </a:pPr>
              <a:t>‹#›</a:t>
            </a:fld>
            <a:endParaRPr lang="en-US" altLang="ar-EG"/>
          </a:p>
        </p:txBody>
      </p:sp>
    </p:spTree>
    <p:extLst>
      <p:ext uri="{BB962C8B-B14F-4D97-AF65-F5344CB8AC3E}">
        <p14:creationId xmlns:p14="http://schemas.microsoft.com/office/powerpoint/2010/main" val="3196408297"/>
      </p:ext>
    </p:extLst>
  </p:cSld>
  <p:clrMapOvr>
    <a:masterClrMapping/>
  </p:clrMapOvr>
  <p:transition spd="slow">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457200"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371975"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a:t>Click to edit Master text styles</a:t>
            </a:r>
          </a:p>
        </p:txBody>
      </p:sp>
      <p:sp>
        <p:nvSpPr>
          <p:cNvPr id="7" name="Date Placeholder 13">
            <a:extLst>
              <a:ext uri="{FF2B5EF4-FFF2-40B4-BE49-F238E27FC236}">
                <a16:creationId xmlns:a16="http://schemas.microsoft.com/office/drawing/2014/main" id="{C16F4AEE-36BF-633B-8AD0-72FE39097AAE}"/>
              </a:ext>
            </a:extLst>
          </p:cNvPr>
          <p:cNvSpPr>
            <a:spLocks noGrp="1"/>
          </p:cNvSpPr>
          <p:nvPr>
            <p:ph type="dt" sz="half" idx="10"/>
          </p:nvPr>
        </p:nvSpPr>
        <p:spPr/>
        <p:txBody>
          <a:bodyPr/>
          <a:lstStyle>
            <a:lvl1pPr>
              <a:defRPr/>
            </a:lvl1pPr>
          </a:lstStyle>
          <a:p>
            <a:pPr>
              <a:defRPr/>
            </a:pPr>
            <a:fld id="{C21201E5-EDEF-8A44-9452-B5A0AEE8CB68}" type="datetime1">
              <a:rPr lang="ar-EG" altLang="ar-EG"/>
              <a:pPr>
                <a:defRPr/>
              </a:pPr>
              <a:t>28/10/1443</a:t>
            </a:fld>
            <a:endParaRPr lang="en-US" altLang="ar-EG"/>
          </a:p>
        </p:txBody>
      </p:sp>
      <p:sp>
        <p:nvSpPr>
          <p:cNvPr id="8" name="Footer Placeholder 2">
            <a:extLst>
              <a:ext uri="{FF2B5EF4-FFF2-40B4-BE49-F238E27FC236}">
                <a16:creationId xmlns:a16="http://schemas.microsoft.com/office/drawing/2014/main" id="{3185F4B0-34F6-8817-927B-069DBC912F1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22">
            <a:extLst>
              <a:ext uri="{FF2B5EF4-FFF2-40B4-BE49-F238E27FC236}">
                <a16:creationId xmlns:a16="http://schemas.microsoft.com/office/drawing/2014/main" id="{44C92254-0C68-F1C9-4FB6-4CBC26356A47}"/>
              </a:ext>
            </a:extLst>
          </p:cNvPr>
          <p:cNvSpPr>
            <a:spLocks noGrp="1"/>
          </p:cNvSpPr>
          <p:nvPr>
            <p:ph type="sldNum" sz="quarter" idx="12"/>
          </p:nvPr>
        </p:nvSpPr>
        <p:spPr/>
        <p:txBody>
          <a:bodyPr/>
          <a:lstStyle>
            <a:lvl1pPr>
              <a:defRPr/>
            </a:lvl1pPr>
          </a:lstStyle>
          <a:p>
            <a:pPr>
              <a:defRPr/>
            </a:pPr>
            <a:fld id="{197F067C-3B35-1340-9B13-3EA09A348C52}" type="slidenum">
              <a:rPr lang="en-US" altLang="ar-EG"/>
              <a:pPr>
                <a:defRPr/>
              </a:pPr>
              <a:t>‹#›</a:t>
            </a:fld>
            <a:endParaRPr lang="en-US" altLang="ar-EG"/>
          </a:p>
        </p:txBody>
      </p:sp>
    </p:spTree>
    <p:extLst>
      <p:ext uri="{BB962C8B-B14F-4D97-AF65-F5344CB8AC3E}">
        <p14:creationId xmlns:p14="http://schemas.microsoft.com/office/powerpoint/2010/main" val="613999305"/>
      </p:ext>
    </p:extLst>
  </p:cSld>
  <p:clrMapOvr>
    <a:masterClrMapping/>
  </p:clrMapOvr>
  <p:transition spd="slow">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5">
            <a:extLst>
              <a:ext uri="{FF2B5EF4-FFF2-40B4-BE49-F238E27FC236}">
                <a16:creationId xmlns:a16="http://schemas.microsoft.com/office/drawing/2014/main" id="{19497FF9-C3E9-6B50-2A9B-B764DC09F7FC}"/>
              </a:ext>
            </a:extLst>
          </p:cNvPr>
          <p:cNvSpPr>
            <a:spLocks noGrp="1"/>
          </p:cNvSpPr>
          <p:nvPr>
            <p:ph type="dt" sz="half" idx="10"/>
          </p:nvPr>
        </p:nvSpPr>
        <p:spPr/>
        <p:txBody>
          <a:bodyPr/>
          <a:lstStyle>
            <a:lvl1pPr>
              <a:defRPr/>
            </a:lvl1pPr>
          </a:lstStyle>
          <a:p>
            <a:pPr>
              <a:defRPr/>
            </a:pPr>
            <a:fld id="{1B8EDD01-D888-DE44-B4DC-0FA35E37A84A}" type="datetime1">
              <a:rPr lang="ar-EG" altLang="ar-EG"/>
              <a:pPr>
                <a:defRPr/>
              </a:pPr>
              <a:t>28/10/1443</a:t>
            </a:fld>
            <a:endParaRPr lang="en-US" altLang="ar-EG"/>
          </a:p>
        </p:txBody>
      </p:sp>
      <p:sp>
        <p:nvSpPr>
          <p:cNvPr id="4" name="Slide Number Placeholder 6">
            <a:extLst>
              <a:ext uri="{FF2B5EF4-FFF2-40B4-BE49-F238E27FC236}">
                <a16:creationId xmlns:a16="http://schemas.microsoft.com/office/drawing/2014/main" id="{54C96341-38C6-D38B-B377-7E22E435E67D}"/>
              </a:ext>
            </a:extLst>
          </p:cNvPr>
          <p:cNvSpPr>
            <a:spLocks noGrp="1"/>
          </p:cNvSpPr>
          <p:nvPr>
            <p:ph type="sldNum" sz="quarter" idx="11"/>
          </p:nvPr>
        </p:nvSpPr>
        <p:spPr/>
        <p:txBody>
          <a:bodyPr/>
          <a:lstStyle>
            <a:lvl1pPr>
              <a:defRPr/>
            </a:lvl1pPr>
          </a:lstStyle>
          <a:p>
            <a:pPr>
              <a:defRPr/>
            </a:pPr>
            <a:fld id="{39B8A16E-891F-8043-B8C9-F0032456C81F}" type="slidenum">
              <a:rPr lang="en-US" altLang="ar-EG"/>
              <a:pPr>
                <a:defRPr/>
              </a:pPr>
              <a:t>‹#›</a:t>
            </a:fld>
            <a:endParaRPr lang="en-US" altLang="ar-EG"/>
          </a:p>
        </p:txBody>
      </p:sp>
      <p:sp>
        <p:nvSpPr>
          <p:cNvPr id="5" name="Footer Placeholder 7">
            <a:extLst>
              <a:ext uri="{FF2B5EF4-FFF2-40B4-BE49-F238E27FC236}">
                <a16:creationId xmlns:a16="http://schemas.microsoft.com/office/drawing/2014/main" id="{28E62F03-34F9-4750-FD59-412A4A37C54B}"/>
              </a:ext>
            </a:extLst>
          </p:cNvPr>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1393479363"/>
      </p:ext>
    </p:extLst>
  </p:cSld>
  <p:clrMapOvr>
    <a:masterClrMapping/>
  </p:clrMapOvr>
  <p:transition spd="slow">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a:extLst>
              <a:ext uri="{FF2B5EF4-FFF2-40B4-BE49-F238E27FC236}">
                <a16:creationId xmlns:a16="http://schemas.microsoft.com/office/drawing/2014/main" id="{DBCA6EDE-AEF0-FBFE-B0C1-38CB2812B97F}"/>
              </a:ext>
            </a:extLst>
          </p:cNvPr>
          <p:cNvSpPr>
            <a:spLocks noGrp="1"/>
          </p:cNvSpPr>
          <p:nvPr>
            <p:ph type="dt" sz="half" idx="10"/>
          </p:nvPr>
        </p:nvSpPr>
        <p:spPr/>
        <p:txBody>
          <a:bodyPr/>
          <a:lstStyle>
            <a:lvl1pPr>
              <a:defRPr/>
            </a:lvl1pPr>
          </a:lstStyle>
          <a:p>
            <a:pPr>
              <a:defRPr/>
            </a:pPr>
            <a:fld id="{50B8D49C-6C16-A04B-BDF7-8C1E1302EB28}" type="datetime1">
              <a:rPr lang="ar-EG" altLang="ar-EG"/>
              <a:pPr>
                <a:defRPr/>
              </a:pPr>
              <a:t>28/10/1443</a:t>
            </a:fld>
            <a:endParaRPr lang="en-US" altLang="ar-EG"/>
          </a:p>
        </p:txBody>
      </p:sp>
      <p:sp>
        <p:nvSpPr>
          <p:cNvPr id="3" name="Footer Placeholder 2">
            <a:extLst>
              <a:ext uri="{FF2B5EF4-FFF2-40B4-BE49-F238E27FC236}">
                <a16:creationId xmlns:a16="http://schemas.microsoft.com/office/drawing/2014/main" id="{EAD0C46D-42A0-1D84-DC17-09914B7401BB}"/>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22">
            <a:extLst>
              <a:ext uri="{FF2B5EF4-FFF2-40B4-BE49-F238E27FC236}">
                <a16:creationId xmlns:a16="http://schemas.microsoft.com/office/drawing/2014/main" id="{EA47038C-C2DA-1D1A-A5FC-250FB3442808}"/>
              </a:ext>
            </a:extLst>
          </p:cNvPr>
          <p:cNvSpPr>
            <a:spLocks noGrp="1"/>
          </p:cNvSpPr>
          <p:nvPr>
            <p:ph type="sldNum" sz="quarter" idx="12"/>
          </p:nvPr>
        </p:nvSpPr>
        <p:spPr/>
        <p:txBody>
          <a:bodyPr/>
          <a:lstStyle>
            <a:lvl1pPr>
              <a:defRPr/>
            </a:lvl1pPr>
          </a:lstStyle>
          <a:p>
            <a:pPr>
              <a:defRPr/>
            </a:pPr>
            <a:fld id="{A600D22A-CE73-D448-8641-32261957D40C}" type="slidenum">
              <a:rPr lang="en-US" altLang="ar-EG"/>
              <a:pPr>
                <a:defRPr/>
              </a:pPr>
              <a:t>‹#›</a:t>
            </a:fld>
            <a:endParaRPr lang="en-US" altLang="ar-EG"/>
          </a:p>
        </p:txBody>
      </p:sp>
    </p:spTree>
    <p:extLst>
      <p:ext uri="{BB962C8B-B14F-4D97-AF65-F5344CB8AC3E}">
        <p14:creationId xmlns:p14="http://schemas.microsoft.com/office/powerpoint/2010/main" val="4139710955"/>
      </p:ext>
    </p:extLst>
  </p:cSld>
  <p:clrMapOvr>
    <a:masterClrMapping/>
  </p:clrMapOvr>
  <p:transition spd="slow">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4">
            <a:extLst>
              <a:ext uri="{FF2B5EF4-FFF2-40B4-BE49-F238E27FC236}">
                <a16:creationId xmlns:a16="http://schemas.microsoft.com/office/drawing/2014/main" id="{7315CF83-7122-8937-0CD9-66978AD93051}"/>
              </a:ext>
            </a:extLst>
          </p:cNvPr>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ea typeface="+mn-ea"/>
            </a:endParaRPr>
          </a:p>
        </p:txBody>
      </p:sp>
      <p:sp>
        <p:nvSpPr>
          <p:cNvPr id="6" name="Straight Connector 16">
            <a:extLst>
              <a:ext uri="{FF2B5EF4-FFF2-40B4-BE49-F238E27FC236}">
                <a16:creationId xmlns:a16="http://schemas.microsoft.com/office/drawing/2014/main" id="{28BA996C-2796-3C83-E15B-A2E66E65F4BC}"/>
              </a:ext>
            </a:extLst>
          </p:cNvPr>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ea typeface="+mn-ea"/>
            </a:endParaRPr>
          </a:p>
        </p:txBody>
      </p:sp>
      <p:sp>
        <p:nvSpPr>
          <p:cNvPr id="7" name="Straight Connector 17">
            <a:extLst>
              <a:ext uri="{FF2B5EF4-FFF2-40B4-BE49-F238E27FC236}">
                <a16:creationId xmlns:a16="http://schemas.microsoft.com/office/drawing/2014/main" id="{7CB5F8E5-ADB2-49C3-580B-19E4C1FC9198}"/>
              </a:ext>
            </a:extLst>
          </p:cNvPr>
          <p:cNvSpPr>
            <a:spLocks noChangeShapeType="1"/>
          </p:cNvSpPr>
          <p:nvPr/>
        </p:nvSpPr>
        <p:spPr bwMode="auto">
          <a:xfrm>
            <a:off x="6192838" y="0"/>
            <a:ext cx="0" cy="68580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8" name="Straight Connector 18">
            <a:extLst>
              <a:ext uri="{FF2B5EF4-FFF2-40B4-BE49-F238E27FC236}">
                <a16:creationId xmlns:a16="http://schemas.microsoft.com/office/drawing/2014/main" id="{B8DD2178-A568-15F3-A942-377D110BCA65}"/>
              </a:ext>
            </a:extLst>
          </p:cNvPr>
          <p:cNvSpPr>
            <a:spLocks noChangeShapeType="1"/>
          </p:cNvSpPr>
          <p:nvPr/>
        </p:nvSpPr>
        <p:spPr bwMode="auto">
          <a:xfrm>
            <a:off x="8991600" y="0"/>
            <a:ext cx="0" cy="68580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9" name="Rectangle 19">
            <a:extLst>
              <a:ext uri="{FF2B5EF4-FFF2-40B4-BE49-F238E27FC236}">
                <a16:creationId xmlns:a16="http://schemas.microsoft.com/office/drawing/2014/main" id="{6EC1D6C1-3C34-AB2F-7F6F-2FEA0CA48540}"/>
              </a:ext>
            </a:extLst>
          </p:cNvPr>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Straight Connector 20">
            <a:extLst>
              <a:ext uri="{FF2B5EF4-FFF2-40B4-BE49-F238E27FC236}">
                <a16:creationId xmlns:a16="http://schemas.microsoft.com/office/drawing/2014/main" id="{17CC0C3B-87CF-8DE5-5F50-E31159C1E89F}"/>
              </a:ext>
            </a:extLst>
          </p:cNvPr>
          <p:cNvSpPr>
            <a:spLocks noChangeShapeType="1"/>
          </p:cNvSpPr>
          <p:nvPr/>
        </p:nvSpPr>
        <p:spPr bwMode="auto">
          <a:xfrm>
            <a:off x="8915400"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11" name="Oval 23">
            <a:extLst>
              <a:ext uri="{FF2B5EF4-FFF2-40B4-BE49-F238E27FC236}">
                <a16:creationId xmlns:a16="http://schemas.microsoft.com/office/drawing/2014/main" id="{579A3BB9-4583-02A6-520C-0B31E9A18050}"/>
              </a:ext>
            </a:extLst>
          </p:cNvPr>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Date Placeholder 20">
            <a:extLst>
              <a:ext uri="{FF2B5EF4-FFF2-40B4-BE49-F238E27FC236}">
                <a16:creationId xmlns:a16="http://schemas.microsoft.com/office/drawing/2014/main" id="{7542E841-FB81-A33F-4517-0D8F3BD6C336}"/>
              </a:ext>
            </a:extLst>
          </p:cNvPr>
          <p:cNvSpPr>
            <a:spLocks noGrp="1"/>
          </p:cNvSpPr>
          <p:nvPr>
            <p:ph type="dt" sz="half" idx="10"/>
          </p:nvPr>
        </p:nvSpPr>
        <p:spPr/>
        <p:txBody>
          <a:bodyPr/>
          <a:lstStyle>
            <a:lvl1pPr>
              <a:defRPr/>
            </a:lvl1pPr>
          </a:lstStyle>
          <a:p>
            <a:pPr>
              <a:defRPr/>
            </a:pPr>
            <a:fld id="{DEBC3DFF-0665-ED45-BA75-DB34BAA934FB}" type="datetime1">
              <a:rPr lang="ar-EG" altLang="ar-EG"/>
              <a:pPr>
                <a:defRPr/>
              </a:pPr>
              <a:t>28/10/1443</a:t>
            </a:fld>
            <a:endParaRPr lang="en-US" altLang="ar-EG"/>
          </a:p>
        </p:txBody>
      </p:sp>
      <p:sp>
        <p:nvSpPr>
          <p:cNvPr id="13" name="Slide Number Placeholder 21">
            <a:extLst>
              <a:ext uri="{FF2B5EF4-FFF2-40B4-BE49-F238E27FC236}">
                <a16:creationId xmlns:a16="http://schemas.microsoft.com/office/drawing/2014/main" id="{EFB84263-1DAE-3D86-B35F-D90EB7931378}"/>
              </a:ext>
            </a:extLst>
          </p:cNvPr>
          <p:cNvSpPr>
            <a:spLocks noGrp="1"/>
          </p:cNvSpPr>
          <p:nvPr>
            <p:ph type="sldNum" sz="quarter" idx="11"/>
          </p:nvPr>
        </p:nvSpPr>
        <p:spPr/>
        <p:txBody>
          <a:bodyPr/>
          <a:lstStyle>
            <a:lvl1pPr>
              <a:defRPr/>
            </a:lvl1pPr>
          </a:lstStyle>
          <a:p>
            <a:pPr>
              <a:defRPr/>
            </a:pPr>
            <a:fld id="{1B731D82-809F-1F44-83E0-F35A33B31C86}" type="slidenum">
              <a:rPr lang="en-US" altLang="ar-EG"/>
              <a:pPr>
                <a:defRPr/>
              </a:pPr>
              <a:t>‹#›</a:t>
            </a:fld>
            <a:endParaRPr lang="en-US" altLang="ar-EG"/>
          </a:p>
        </p:txBody>
      </p:sp>
      <p:sp>
        <p:nvSpPr>
          <p:cNvPr id="14" name="Footer Placeholder 22">
            <a:extLst>
              <a:ext uri="{FF2B5EF4-FFF2-40B4-BE49-F238E27FC236}">
                <a16:creationId xmlns:a16="http://schemas.microsoft.com/office/drawing/2014/main" id="{04CEAEBB-A71C-C986-48DC-E883C923E6AD}"/>
              </a:ext>
            </a:extLst>
          </p:cNvPr>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2675416237"/>
      </p:ext>
    </p:extLst>
  </p:cSld>
  <p:clrMapOvr>
    <a:masterClrMapping/>
  </p:clrMapOvr>
  <p:transition spd="slow">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14">
            <a:extLst>
              <a:ext uri="{FF2B5EF4-FFF2-40B4-BE49-F238E27FC236}">
                <a16:creationId xmlns:a16="http://schemas.microsoft.com/office/drawing/2014/main" id="{B20311D5-BEA7-1765-053A-FD39B5900F12}"/>
              </a:ext>
            </a:extLst>
          </p:cNvPr>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6" name="Oval 16">
            <a:extLst>
              <a:ext uri="{FF2B5EF4-FFF2-40B4-BE49-F238E27FC236}">
                <a16:creationId xmlns:a16="http://schemas.microsoft.com/office/drawing/2014/main" id="{098B33A0-ED48-07DA-994F-64320F288F11}"/>
              </a:ext>
            </a:extLst>
          </p:cNvPr>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7" name="Straight Connector 17">
            <a:extLst>
              <a:ext uri="{FF2B5EF4-FFF2-40B4-BE49-F238E27FC236}">
                <a16:creationId xmlns:a16="http://schemas.microsoft.com/office/drawing/2014/main" id="{2A16382C-446C-B85E-3508-5AF6FCC7D7F6}"/>
              </a:ext>
            </a:extLst>
          </p:cNvPr>
          <p:cNvSpPr>
            <a:spLocks noChangeShapeType="1"/>
          </p:cNvSpPr>
          <p:nvPr/>
        </p:nvSpPr>
        <p:spPr bwMode="auto">
          <a:xfrm>
            <a:off x="8991600" y="0"/>
            <a:ext cx="0" cy="6858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8" name="Rectangle 18">
            <a:extLst>
              <a:ext uri="{FF2B5EF4-FFF2-40B4-BE49-F238E27FC236}">
                <a16:creationId xmlns:a16="http://schemas.microsoft.com/office/drawing/2014/main" id="{4DC51457-84D0-C0C4-3146-217CFAF7A3AC}"/>
              </a:ext>
            </a:extLst>
          </p:cNvPr>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Straight Connector 19">
            <a:extLst>
              <a:ext uri="{FF2B5EF4-FFF2-40B4-BE49-F238E27FC236}">
                <a16:creationId xmlns:a16="http://schemas.microsoft.com/office/drawing/2014/main" id="{2FE9D1B7-C9D4-9B13-1616-88A795CFDFF5}"/>
              </a:ext>
            </a:extLst>
          </p:cNvPr>
          <p:cNvSpPr>
            <a:spLocks noChangeShapeType="1"/>
          </p:cNvSpPr>
          <p:nvPr/>
        </p:nvSpPr>
        <p:spPr bwMode="auto">
          <a:xfrm>
            <a:off x="8915400"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10" name="Straight Connector 20">
            <a:extLst>
              <a:ext uri="{FF2B5EF4-FFF2-40B4-BE49-F238E27FC236}">
                <a16:creationId xmlns:a16="http://schemas.microsoft.com/office/drawing/2014/main" id="{CEEA138A-8C7F-D865-C64E-7C0FBF73BC33}"/>
              </a:ext>
            </a:extLst>
          </p:cNvPr>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ea typeface="+mn-ea"/>
            </a:endParaRPr>
          </a:p>
        </p:txBody>
      </p:sp>
      <p:sp>
        <p:nvSpPr>
          <p:cNvPr id="11" name="Straight Connector 23">
            <a:extLst>
              <a:ext uri="{FF2B5EF4-FFF2-40B4-BE49-F238E27FC236}">
                <a16:creationId xmlns:a16="http://schemas.microsoft.com/office/drawing/2014/main" id="{DD050F94-B54B-A42E-C86A-FF0212B59405}"/>
              </a:ext>
            </a:extLst>
          </p:cNvPr>
          <p:cNvSpPr>
            <a:spLocks noChangeShapeType="1"/>
          </p:cNvSpPr>
          <p:nvPr/>
        </p:nvSpPr>
        <p:spPr bwMode="auto">
          <a:xfrm>
            <a:off x="6192838" y="0"/>
            <a:ext cx="0" cy="68580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a:t>Click to edit Master text styles</a:t>
            </a:r>
          </a:p>
        </p:txBody>
      </p:sp>
      <p:sp>
        <p:nvSpPr>
          <p:cNvPr id="12" name="Date Placeholder 16">
            <a:extLst>
              <a:ext uri="{FF2B5EF4-FFF2-40B4-BE49-F238E27FC236}">
                <a16:creationId xmlns:a16="http://schemas.microsoft.com/office/drawing/2014/main" id="{73902E30-02D4-D0E2-5744-194A6AF3D84F}"/>
              </a:ext>
            </a:extLst>
          </p:cNvPr>
          <p:cNvSpPr>
            <a:spLocks noGrp="1"/>
          </p:cNvSpPr>
          <p:nvPr>
            <p:ph type="dt" sz="half" idx="10"/>
          </p:nvPr>
        </p:nvSpPr>
        <p:spPr/>
        <p:txBody>
          <a:bodyPr/>
          <a:lstStyle>
            <a:lvl1pPr>
              <a:defRPr/>
            </a:lvl1pPr>
          </a:lstStyle>
          <a:p>
            <a:pPr>
              <a:defRPr/>
            </a:pPr>
            <a:fld id="{E062B410-CF58-5349-AC64-CBCA1645D834}" type="datetime1">
              <a:rPr lang="ar-EG" altLang="ar-EG"/>
              <a:pPr>
                <a:defRPr/>
              </a:pPr>
              <a:t>28/10/1443</a:t>
            </a:fld>
            <a:endParaRPr lang="en-US" altLang="ar-EG"/>
          </a:p>
        </p:txBody>
      </p:sp>
      <p:sp>
        <p:nvSpPr>
          <p:cNvPr id="13" name="Slide Number Placeholder 17">
            <a:extLst>
              <a:ext uri="{FF2B5EF4-FFF2-40B4-BE49-F238E27FC236}">
                <a16:creationId xmlns:a16="http://schemas.microsoft.com/office/drawing/2014/main" id="{7AD9AACE-C24D-4DC3-A3DB-17EF17274DF9}"/>
              </a:ext>
            </a:extLst>
          </p:cNvPr>
          <p:cNvSpPr>
            <a:spLocks noGrp="1"/>
          </p:cNvSpPr>
          <p:nvPr>
            <p:ph type="sldNum" sz="quarter" idx="11"/>
          </p:nvPr>
        </p:nvSpPr>
        <p:spPr/>
        <p:txBody>
          <a:bodyPr/>
          <a:lstStyle>
            <a:lvl1pPr>
              <a:defRPr/>
            </a:lvl1pPr>
          </a:lstStyle>
          <a:p>
            <a:pPr>
              <a:defRPr/>
            </a:pPr>
            <a:fld id="{DD970AA6-5179-D547-99EF-BA548C766677}" type="slidenum">
              <a:rPr lang="en-US" altLang="ar-EG"/>
              <a:pPr>
                <a:defRPr/>
              </a:pPr>
              <a:t>‹#›</a:t>
            </a:fld>
            <a:endParaRPr lang="en-US" altLang="ar-EG"/>
          </a:p>
        </p:txBody>
      </p:sp>
      <p:sp>
        <p:nvSpPr>
          <p:cNvPr id="14" name="Footer Placeholder 20">
            <a:extLst>
              <a:ext uri="{FF2B5EF4-FFF2-40B4-BE49-F238E27FC236}">
                <a16:creationId xmlns:a16="http://schemas.microsoft.com/office/drawing/2014/main" id="{ECD0CBEC-698F-745D-980E-C68352A239BF}"/>
              </a:ext>
            </a:extLst>
          </p:cNvPr>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1869354586"/>
      </p:ext>
    </p:extLst>
  </p:cSld>
  <p:clrMapOvr>
    <a:masterClrMapping/>
  </p:clrMapOvr>
  <p:transition spd="slow">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Straight Connector 15">
            <a:extLst>
              <a:ext uri="{FF2B5EF4-FFF2-40B4-BE49-F238E27FC236}">
                <a16:creationId xmlns:a16="http://schemas.microsoft.com/office/drawing/2014/main" id="{03E3A43A-6F36-1168-ACEA-5535EB899D10}"/>
              </a:ext>
            </a:extLst>
          </p:cNvPr>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dirty="0">
              <a:latin typeface="+mn-lt"/>
              <a:ea typeface="+mn-ea"/>
            </a:endParaRPr>
          </a:p>
        </p:txBody>
      </p:sp>
      <p:sp>
        <p:nvSpPr>
          <p:cNvPr id="22" name="Title Placeholder 21">
            <a:extLst>
              <a:ext uri="{FF2B5EF4-FFF2-40B4-BE49-F238E27FC236}">
                <a16:creationId xmlns:a16="http://schemas.microsoft.com/office/drawing/2014/main" id="{59152059-B2CF-A273-347D-657809FBEFD9}"/>
              </a:ext>
            </a:extLst>
          </p:cNvPr>
          <p:cNvSpPr>
            <a:spLocks noGrp="1"/>
          </p:cNvSpPr>
          <p:nvPr>
            <p:ph type="title"/>
          </p:nvPr>
        </p:nvSpPr>
        <p:spPr>
          <a:xfrm>
            <a:off x="457200" y="274638"/>
            <a:ext cx="7467600" cy="1143000"/>
          </a:xfrm>
          <a:prstGeom prst="rect">
            <a:avLst/>
          </a:prstGeom>
        </p:spPr>
        <p:txBody>
          <a:bodyPr vert="horz" anchor="b">
            <a:normAutofit/>
          </a:bodyPr>
          <a:lstStyle/>
          <a:p>
            <a:r>
              <a:rPr lang="en-US"/>
              <a:t>Click to edit Master title style</a:t>
            </a:r>
          </a:p>
        </p:txBody>
      </p:sp>
      <p:sp>
        <p:nvSpPr>
          <p:cNvPr id="1028" name="Text Placeholder 12">
            <a:extLst>
              <a:ext uri="{FF2B5EF4-FFF2-40B4-BE49-F238E27FC236}">
                <a16:creationId xmlns:a16="http://schemas.microsoft.com/office/drawing/2014/main" id="{84EF8A80-A751-057C-C22F-C6F416581479}"/>
              </a:ext>
            </a:extLst>
          </p:cNvPr>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ar-EG"/>
              <a:t>Click to edit Master text styles</a:t>
            </a:r>
          </a:p>
          <a:p>
            <a:pPr lvl="1"/>
            <a:r>
              <a:rPr lang="en-US" altLang="ar-EG"/>
              <a:t>Second level</a:t>
            </a:r>
          </a:p>
          <a:p>
            <a:pPr lvl="2"/>
            <a:r>
              <a:rPr lang="en-US" altLang="ar-EG"/>
              <a:t>Third level</a:t>
            </a:r>
          </a:p>
          <a:p>
            <a:pPr lvl="3"/>
            <a:r>
              <a:rPr lang="en-US" altLang="ar-EG"/>
              <a:t>Fourth level</a:t>
            </a:r>
          </a:p>
          <a:p>
            <a:pPr lvl="4"/>
            <a:r>
              <a:rPr lang="en-US" altLang="ar-EG"/>
              <a:t>Fifth level</a:t>
            </a:r>
          </a:p>
        </p:txBody>
      </p:sp>
      <p:sp>
        <p:nvSpPr>
          <p:cNvPr id="14" name="Date Placeholder 13">
            <a:extLst>
              <a:ext uri="{FF2B5EF4-FFF2-40B4-BE49-F238E27FC236}">
                <a16:creationId xmlns:a16="http://schemas.microsoft.com/office/drawing/2014/main" id="{1636D818-2A1A-8D9C-4FC2-68CC10C0C3D5}"/>
              </a:ext>
            </a:extLst>
          </p:cNvPr>
          <p:cNvSpPr>
            <a:spLocks noGrp="1"/>
          </p:cNvSpPr>
          <p:nvPr>
            <p:ph type="dt" sz="half" idx="2"/>
          </p:nvPr>
        </p:nvSpPr>
        <p:spPr>
          <a:xfrm rot="5400000">
            <a:off x="7589045" y="1081881"/>
            <a:ext cx="2011362" cy="3841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chemeClr val="tx2"/>
                </a:solidFill>
                <a:latin typeface="Century Schoolbook" panose="02040604050505020304" pitchFamily="18" charset="0"/>
                <a:cs typeface="Arial" panose="020B0604020202020204" pitchFamily="34" charset="0"/>
              </a:defRPr>
            </a:lvl1pPr>
          </a:lstStyle>
          <a:p>
            <a:pPr>
              <a:defRPr/>
            </a:pPr>
            <a:fld id="{04E606DE-D1BE-6B49-9E89-4BD85DCFB74F}" type="datetime1">
              <a:rPr lang="ar-EG" altLang="ar-EG"/>
              <a:pPr>
                <a:defRPr/>
              </a:pPr>
              <a:t>28/10/1443</a:t>
            </a:fld>
            <a:endParaRPr lang="en-US" altLang="ar-EG"/>
          </a:p>
        </p:txBody>
      </p:sp>
      <p:sp>
        <p:nvSpPr>
          <p:cNvPr id="3" name="Footer Placeholder 2">
            <a:extLst>
              <a:ext uri="{FF2B5EF4-FFF2-40B4-BE49-F238E27FC236}">
                <a16:creationId xmlns:a16="http://schemas.microsoft.com/office/drawing/2014/main" id="{F42B9E02-7D52-8356-0D4F-8A138705360D}"/>
              </a:ext>
            </a:extLst>
          </p:cNvPr>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cs typeface="+mn-cs"/>
              </a:defRPr>
            </a:lvl1pPr>
          </a:lstStyle>
          <a:p>
            <a:pPr>
              <a:defRPr/>
            </a:pPr>
            <a:endParaRPr lang="en-US"/>
          </a:p>
        </p:txBody>
      </p:sp>
      <p:sp>
        <p:nvSpPr>
          <p:cNvPr id="7" name="Straight Connector 6">
            <a:extLst>
              <a:ext uri="{FF2B5EF4-FFF2-40B4-BE49-F238E27FC236}">
                <a16:creationId xmlns:a16="http://schemas.microsoft.com/office/drawing/2014/main" id="{741827DF-9120-15F4-78AC-59C84B05C1B7}"/>
              </a:ext>
            </a:extLst>
          </p:cNvPr>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a typeface="+mn-ea"/>
            </a:endParaRPr>
          </a:p>
        </p:txBody>
      </p:sp>
      <p:sp>
        <p:nvSpPr>
          <p:cNvPr id="1032" name="Straight Connector 8">
            <a:extLst>
              <a:ext uri="{FF2B5EF4-FFF2-40B4-BE49-F238E27FC236}">
                <a16:creationId xmlns:a16="http://schemas.microsoft.com/office/drawing/2014/main" id="{343FE8CA-4EDA-CEC5-7AE3-709390B21388}"/>
              </a:ext>
            </a:extLst>
          </p:cNvPr>
          <p:cNvSpPr>
            <a:spLocks noChangeShapeType="1"/>
          </p:cNvSpPr>
          <p:nvPr/>
        </p:nvSpPr>
        <p:spPr bwMode="auto">
          <a:xfrm>
            <a:off x="8991600" y="0"/>
            <a:ext cx="0" cy="68580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10" name="Rectangle 9">
            <a:extLst>
              <a:ext uri="{FF2B5EF4-FFF2-40B4-BE49-F238E27FC236}">
                <a16:creationId xmlns:a16="http://schemas.microsoft.com/office/drawing/2014/main" id="{678A662D-6148-6A6E-CB7C-6E6D57486A78}"/>
              </a:ext>
            </a:extLst>
          </p:cNvPr>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34" name="Straight Connector 10">
            <a:extLst>
              <a:ext uri="{FF2B5EF4-FFF2-40B4-BE49-F238E27FC236}">
                <a16:creationId xmlns:a16="http://schemas.microsoft.com/office/drawing/2014/main" id="{3FD2886E-4412-4A5F-6185-C1C93C081D00}"/>
              </a:ext>
            </a:extLst>
          </p:cNvPr>
          <p:cNvSpPr>
            <a:spLocks noChangeShapeType="1"/>
          </p:cNvSpPr>
          <p:nvPr/>
        </p:nvSpPr>
        <p:spPr bwMode="auto">
          <a:xfrm>
            <a:off x="8915400" y="0"/>
            <a:ext cx="0" cy="68580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ar-EG"/>
          </a:p>
        </p:txBody>
      </p:sp>
      <p:sp>
        <p:nvSpPr>
          <p:cNvPr id="12" name="Oval 11">
            <a:extLst>
              <a:ext uri="{FF2B5EF4-FFF2-40B4-BE49-F238E27FC236}">
                <a16:creationId xmlns:a16="http://schemas.microsoft.com/office/drawing/2014/main" id="{5EAB11BF-7C25-4F74-6C91-7F7C9F6EF36F}"/>
              </a:ext>
            </a:extLst>
          </p:cNvPr>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3" name="Slide Number Placeholder 22">
            <a:extLst>
              <a:ext uri="{FF2B5EF4-FFF2-40B4-BE49-F238E27FC236}">
                <a16:creationId xmlns:a16="http://schemas.microsoft.com/office/drawing/2014/main" id="{B10890F9-2D21-52CD-2FA9-403723B8FD8A}"/>
              </a:ext>
            </a:extLst>
          </p:cNvPr>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400" b="1">
                <a:solidFill>
                  <a:srgbClr val="FFFFFF"/>
                </a:solidFill>
                <a:latin typeface="Century Schoolbook" panose="02040604050505020304" pitchFamily="18" charset="0"/>
                <a:cs typeface="Arial" panose="020B0604020202020204" pitchFamily="34" charset="0"/>
              </a:defRPr>
            </a:lvl1pPr>
          </a:lstStyle>
          <a:p>
            <a:pPr>
              <a:defRPr/>
            </a:pPr>
            <a:fld id="{4E9CBAB8-6B33-5646-9C77-77A559C9B6AE}" type="slidenum">
              <a:rPr lang="en-US" altLang="ar-EG"/>
              <a:pPr>
                <a:defRPr/>
              </a:pPr>
              <a:t>‹#›</a:t>
            </a:fld>
            <a:endParaRPr lang="en-US" altLang="ar-EG"/>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65" r:id="rId4"/>
    <p:sldLayoutId id="2147483866" r:id="rId5"/>
    <p:sldLayoutId id="2147483873" r:id="rId6"/>
    <p:sldLayoutId id="2147483867" r:id="rId7"/>
    <p:sldLayoutId id="2147483874" r:id="rId8"/>
    <p:sldLayoutId id="2147483875" r:id="rId9"/>
    <p:sldLayoutId id="2147483868" r:id="rId10"/>
    <p:sldLayoutId id="2147483869" r:id="rId11"/>
  </p:sldLayoutIdLst>
  <p:transition spd="slow">
    <p:wheel spokes="1"/>
  </p:transition>
  <p:hf hdr="0" ftr="0" dt="0"/>
  <p:txStyles>
    <p:titleStyle>
      <a:lvl1pPr algn="l" rtl="0" eaLnBrk="0" fontAlgn="base" hangingPunct="0">
        <a:spcBef>
          <a:spcPct val="0"/>
        </a:spcBef>
        <a:spcAft>
          <a:spcPct val="0"/>
        </a:spcAft>
        <a:defRPr sz="3000" kern="1200" cap="small">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3000">
          <a:solidFill>
            <a:schemeClr val="tx2"/>
          </a:solidFill>
          <a:latin typeface="Century Schoolbook" panose="02040604050505020304" pitchFamily="18" charset="0"/>
          <a:ea typeface="ＭＳ Ｐゴシック" charset="0"/>
          <a:cs typeface="ＭＳ Ｐゴシック" charset="0"/>
        </a:defRPr>
      </a:lvl2pPr>
      <a:lvl3pPr algn="l" rtl="0" eaLnBrk="0" fontAlgn="base" hangingPunct="0">
        <a:spcBef>
          <a:spcPct val="0"/>
        </a:spcBef>
        <a:spcAft>
          <a:spcPct val="0"/>
        </a:spcAft>
        <a:defRPr sz="3000">
          <a:solidFill>
            <a:schemeClr val="tx2"/>
          </a:solidFill>
          <a:latin typeface="Century Schoolbook" panose="02040604050505020304" pitchFamily="18" charset="0"/>
          <a:ea typeface="ＭＳ Ｐゴシック" charset="0"/>
          <a:cs typeface="ＭＳ Ｐゴシック" charset="0"/>
        </a:defRPr>
      </a:lvl3pPr>
      <a:lvl4pPr algn="l" rtl="0" eaLnBrk="0" fontAlgn="base" hangingPunct="0">
        <a:spcBef>
          <a:spcPct val="0"/>
        </a:spcBef>
        <a:spcAft>
          <a:spcPct val="0"/>
        </a:spcAft>
        <a:defRPr sz="3000">
          <a:solidFill>
            <a:schemeClr val="tx2"/>
          </a:solidFill>
          <a:latin typeface="Century Schoolbook" panose="02040604050505020304" pitchFamily="18" charset="0"/>
          <a:ea typeface="ＭＳ Ｐゴシック" charset="0"/>
          <a:cs typeface="ＭＳ Ｐゴシック" charset="0"/>
        </a:defRPr>
      </a:lvl4pPr>
      <a:lvl5pPr algn="l" rtl="0" eaLnBrk="0" fontAlgn="base" hangingPunct="0">
        <a:spcBef>
          <a:spcPct val="0"/>
        </a:spcBef>
        <a:spcAft>
          <a:spcPct val="0"/>
        </a:spcAft>
        <a:defRPr sz="3000">
          <a:solidFill>
            <a:schemeClr val="tx2"/>
          </a:solidFill>
          <a:latin typeface="Century Schoolbook" panose="02040604050505020304" pitchFamily="18" charset="0"/>
          <a:ea typeface="ＭＳ Ｐゴシック" charset="0"/>
          <a:cs typeface="ＭＳ Ｐゴシック" charset="0"/>
        </a:defRPr>
      </a:lvl5pPr>
      <a:lvl6pPr marL="457200" algn="l" rtl="0" fontAlgn="base">
        <a:spcBef>
          <a:spcPct val="0"/>
        </a:spcBef>
        <a:spcAft>
          <a:spcPct val="0"/>
        </a:spcAft>
        <a:defRPr sz="3000">
          <a:solidFill>
            <a:schemeClr val="tx2"/>
          </a:solidFill>
          <a:latin typeface="Century Schoolbook" panose="02040604050505020304" pitchFamily="18" charset="0"/>
        </a:defRPr>
      </a:lvl6pPr>
      <a:lvl7pPr marL="914400" algn="l" rtl="0" fontAlgn="base">
        <a:spcBef>
          <a:spcPct val="0"/>
        </a:spcBef>
        <a:spcAft>
          <a:spcPct val="0"/>
        </a:spcAft>
        <a:defRPr sz="3000">
          <a:solidFill>
            <a:schemeClr val="tx2"/>
          </a:solidFill>
          <a:latin typeface="Century Schoolbook" panose="02040604050505020304" pitchFamily="18" charset="0"/>
        </a:defRPr>
      </a:lvl7pPr>
      <a:lvl8pPr marL="1371600" algn="l" rtl="0" fontAlgn="base">
        <a:spcBef>
          <a:spcPct val="0"/>
        </a:spcBef>
        <a:spcAft>
          <a:spcPct val="0"/>
        </a:spcAft>
        <a:defRPr sz="3000">
          <a:solidFill>
            <a:schemeClr val="tx2"/>
          </a:solidFill>
          <a:latin typeface="Century Schoolbook" panose="02040604050505020304" pitchFamily="18" charset="0"/>
        </a:defRPr>
      </a:lvl8pPr>
      <a:lvl9pPr marL="1828800" algn="l" rtl="0" fontAlgn="base">
        <a:spcBef>
          <a:spcPct val="0"/>
        </a:spcBef>
        <a:spcAft>
          <a:spcPct val="0"/>
        </a:spcAft>
        <a:defRPr sz="3000">
          <a:solidFill>
            <a:schemeClr val="tx2"/>
          </a:solidFill>
          <a:latin typeface="Century Schoolbook" panose="02040604050505020304"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ＭＳ Ｐゴシック" charset="0"/>
          <a:cs typeface="ＭＳ Ｐゴシック" charset="0"/>
        </a:defRPr>
      </a:lvl1pPr>
      <a:lvl2pPr marL="639763" indent="-273050" algn="l" rtl="0" eaLnBrk="0" fontAlgn="base" hangingPunct="0">
        <a:spcBef>
          <a:spcPct val="20000"/>
        </a:spcBef>
        <a:spcAft>
          <a:spcPct val="0"/>
        </a:spcAft>
        <a:buClr>
          <a:schemeClr val="accent1"/>
        </a:buClr>
        <a:buSzPct val="80000"/>
        <a:buFont typeface="Wingdings 2" pitchFamily="2" charset="2"/>
        <a:buChar char=""/>
        <a:defRPr sz="2100" kern="1200">
          <a:solidFill>
            <a:schemeClr val="tx1"/>
          </a:solidFill>
          <a:latin typeface="+mn-lt"/>
          <a:ea typeface="ＭＳ Ｐゴシック" charset="0"/>
          <a:cs typeface="+mn-cs"/>
        </a:defRPr>
      </a:lvl2pPr>
      <a:lvl3pPr marL="914400" indent="-182563" algn="l" rtl="0" eaLnBrk="0" fontAlgn="base" hangingPunct="0">
        <a:spcBef>
          <a:spcPct val="20000"/>
        </a:spcBef>
        <a:spcAft>
          <a:spcPct val="0"/>
        </a:spcAft>
        <a:buClr>
          <a:srgbClr val="484979"/>
        </a:buClr>
        <a:buSzPct val="60000"/>
        <a:buFont typeface="Wingdings" pitchFamily="2" charset="2"/>
        <a:buChar char=""/>
        <a:defRPr kern="1200">
          <a:solidFill>
            <a:schemeClr val="tx1"/>
          </a:solidFill>
          <a:latin typeface="+mn-lt"/>
          <a:ea typeface="ＭＳ Ｐゴシック" charset="0"/>
          <a:cs typeface="+mn-cs"/>
        </a:defRPr>
      </a:lvl3pPr>
      <a:lvl4pPr marL="1187450" indent="-182563" algn="l" rtl="0" eaLnBrk="0" fontAlgn="base" hangingPunct="0">
        <a:spcBef>
          <a:spcPct val="20000"/>
        </a:spcBef>
        <a:spcAft>
          <a:spcPct val="0"/>
        </a:spcAft>
        <a:buClr>
          <a:srgbClr val="B3B3C4"/>
        </a:buClr>
        <a:buSzPct val="60000"/>
        <a:buFont typeface="Wingdings" pitchFamily="2" charset="2"/>
        <a:buChar char=""/>
        <a:defRPr kern="1200">
          <a:solidFill>
            <a:schemeClr val="tx1"/>
          </a:solidFill>
          <a:latin typeface="+mn-lt"/>
          <a:ea typeface="ＭＳ Ｐゴシック" charset="0"/>
          <a:cs typeface="+mn-cs"/>
        </a:defRPr>
      </a:lvl4pPr>
      <a:lvl5pPr marL="1462088" indent="-182563" algn="l" rtl="0" eaLnBrk="0" fontAlgn="base" hangingPunct="0">
        <a:spcBef>
          <a:spcPct val="20000"/>
        </a:spcBef>
        <a:spcAft>
          <a:spcPct val="0"/>
        </a:spcAft>
        <a:buClr>
          <a:srgbClr val="B0C0C3"/>
        </a:buClr>
        <a:buSzPct val="68000"/>
        <a:buFont typeface="Wingdings 2" pitchFamily="2" charset="2"/>
        <a:buChar char=""/>
        <a:defRPr sz="1600" kern="1200">
          <a:solidFill>
            <a:schemeClr val="tx1"/>
          </a:solidFill>
          <a:latin typeface="+mn-lt"/>
          <a:ea typeface="ＭＳ Ｐゴシック" charset="0"/>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reactgroup.org/antibiotic-resistance/the-threa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Horizontal Scroll 10">
            <a:extLst>
              <a:ext uri="{FF2B5EF4-FFF2-40B4-BE49-F238E27FC236}">
                <a16:creationId xmlns:a16="http://schemas.microsoft.com/office/drawing/2014/main" id="{55DA3F09-AEEE-49EC-F598-6124E0073269}"/>
              </a:ext>
            </a:extLst>
          </p:cNvPr>
          <p:cNvSpPr/>
          <p:nvPr/>
        </p:nvSpPr>
        <p:spPr>
          <a:xfrm>
            <a:off x="2699792" y="4140614"/>
            <a:ext cx="5400600" cy="2160240"/>
          </a:xfrm>
          <a:prstGeom prst="horizontalScroll">
            <a:avLst/>
          </a:prstGeom>
        </p:spPr>
        <p:style>
          <a:lnRef idx="1">
            <a:schemeClr val="accent1"/>
          </a:lnRef>
          <a:fillRef idx="2">
            <a:schemeClr val="accent1"/>
          </a:fillRef>
          <a:effectRef idx="1">
            <a:schemeClr val="accent1"/>
          </a:effectRef>
          <a:fontRef idx="minor">
            <a:schemeClr val="dk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nSpc>
                <a:spcPct val="150000"/>
              </a:lnSpc>
              <a:defRPr/>
            </a:pPr>
            <a:endParaRPr lang="en-US" sz="1200" b="1" cap="all" dirty="0">
              <a:ln w="0"/>
              <a:solidFill>
                <a:schemeClr val="accent5">
                  <a:lumMod val="50000"/>
                </a:schemeClr>
              </a:solidFill>
              <a:effectLst>
                <a:reflection blurRad="12700" stA="50000" endPos="50000" dist="5000" dir="5400000" sy="-100000" rotWithShape="0"/>
              </a:effectLst>
            </a:endParaRPr>
          </a:p>
          <a:p>
            <a:pPr>
              <a:lnSpc>
                <a:spcPct val="150000"/>
              </a:lnSpc>
              <a:defRPr/>
            </a:pPr>
            <a:endParaRPr lang="en-US" sz="1200" b="1" cap="all" dirty="0">
              <a:ln w="0"/>
              <a:solidFill>
                <a:schemeClr val="accent5">
                  <a:lumMod val="50000"/>
                </a:schemeClr>
              </a:solidFill>
              <a:effectLst>
                <a:reflection blurRad="12700" stA="50000" endPos="50000" dist="5000" dir="5400000" sy="-100000" rotWithShape="0"/>
              </a:effectLst>
            </a:endParaRPr>
          </a:p>
          <a:p>
            <a:pPr>
              <a:lnSpc>
                <a:spcPct val="150000"/>
              </a:lnSpc>
              <a:defRPr/>
            </a:pPr>
            <a:endParaRPr lang="en-US" sz="1200" b="1" cap="all" dirty="0">
              <a:ln w="0"/>
              <a:solidFill>
                <a:schemeClr val="accent5">
                  <a:lumMod val="50000"/>
                </a:schemeClr>
              </a:solidFill>
              <a:effectLst>
                <a:reflection blurRad="12700" stA="50000" endPos="50000" dist="5000" dir="5400000" sy="-100000" rotWithShape="0"/>
              </a:effectLst>
            </a:endParaRPr>
          </a:p>
          <a:p>
            <a:pPr>
              <a:lnSpc>
                <a:spcPct val="150000"/>
              </a:lnSpc>
              <a:defRPr/>
            </a:pPr>
            <a:r>
              <a:rPr lang="en-US" sz="1200" b="1" cap="all" dirty="0">
                <a:ln w="0"/>
                <a:solidFill>
                  <a:schemeClr val="accent5">
                    <a:lumMod val="50000"/>
                  </a:schemeClr>
                </a:solidFill>
                <a:effectLst>
                  <a:reflection blurRad="12700" stA="50000" endPos="50000" dist="5000" dir="5400000" sy="-100000" rotWithShape="0"/>
                </a:effectLst>
              </a:rPr>
              <a:t>name </a:t>
            </a:r>
            <a:r>
              <a:rPr lang="en-US" sz="1200" b="1" cap="all" dirty="0" err="1" smtClean="0">
                <a:ln w="0"/>
                <a:solidFill>
                  <a:schemeClr val="accent5">
                    <a:lumMod val="50000"/>
                  </a:schemeClr>
                </a:solidFill>
                <a:effectLst>
                  <a:reflection blurRad="12700" stA="50000" endPos="50000" dist="5000" dir="5400000" sy="-100000" rotWithShape="0"/>
                </a:effectLst>
              </a:rPr>
              <a:t>mabrouka</a:t>
            </a:r>
            <a:r>
              <a:rPr lang="en-US" sz="1200" b="1" cap="all" dirty="0" smtClean="0">
                <a:ln w="0"/>
                <a:solidFill>
                  <a:schemeClr val="accent5">
                    <a:lumMod val="50000"/>
                  </a:schemeClr>
                </a:solidFill>
                <a:effectLst>
                  <a:reflection blurRad="12700" stA="50000" endPos="50000" dist="5000" dir="5400000" sy="-100000" rotWithShape="0"/>
                </a:effectLst>
              </a:rPr>
              <a:t> Ramadan </a:t>
            </a:r>
            <a:endParaRPr lang="en-US" sz="1200" b="1" cap="all" dirty="0">
              <a:ln w="0"/>
              <a:solidFill>
                <a:schemeClr val="accent5">
                  <a:lumMod val="50000"/>
                </a:schemeClr>
              </a:solidFill>
              <a:effectLst>
                <a:reflection blurRad="12700" stA="50000" endPos="50000" dist="5000" dir="5400000" sy="-100000" rotWithShape="0"/>
              </a:effectLst>
            </a:endParaRPr>
          </a:p>
          <a:p>
            <a:pPr>
              <a:lnSpc>
                <a:spcPct val="150000"/>
              </a:lnSpc>
              <a:defRPr/>
            </a:pPr>
            <a:r>
              <a:rPr lang="en-US" sz="1400" b="1" cap="all" dirty="0" smtClean="0">
                <a:ln w="0"/>
                <a:solidFill>
                  <a:schemeClr val="accent5">
                    <a:lumMod val="50000"/>
                  </a:schemeClr>
                </a:solidFill>
                <a:effectLst>
                  <a:reflection blurRad="12700" stA="50000" endPos="50000" dist="5000" dir="5400000" sy="-100000" rotWithShape="0"/>
                </a:effectLst>
              </a:rPr>
              <a:t>Student number 2342</a:t>
            </a:r>
            <a:endParaRPr lang="en-US" sz="1400" b="1" cap="all" dirty="0">
              <a:ln w="0"/>
              <a:solidFill>
                <a:schemeClr val="accent5">
                  <a:lumMod val="50000"/>
                </a:schemeClr>
              </a:solidFill>
              <a:effectLst>
                <a:reflection blurRad="12700" stA="50000" endPos="50000" dist="5000" dir="5400000" sy="-100000" rotWithShape="0"/>
              </a:effectLst>
            </a:endParaRPr>
          </a:p>
          <a:p>
            <a:pPr algn="ctr">
              <a:defRPr/>
            </a:pPr>
            <a:endParaRPr lang="en-US" sz="2000" b="1" cap="all" dirty="0">
              <a:ln w="0"/>
              <a:solidFill>
                <a:schemeClr val="tx1"/>
              </a:solidFill>
              <a:effectLst>
                <a:reflection blurRad="12700" stA="50000" endPos="50000" dist="5000" dir="5400000" sy="-100000" rotWithShape="0"/>
              </a:effectLst>
            </a:endParaRPr>
          </a:p>
        </p:txBody>
      </p:sp>
      <p:sp>
        <p:nvSpPr>
          <p:cNvPr id="5" name="TextBox 9">
            <a:extLst>
              <a:ext uri="{FF2B5EF4-FFF2-40B4-BE49-F238E27FC236}">
                <a16:creationId xmlns:a16="http://schemas.microsoft.com/office/drawing/2014/main" id="{82BE65DF-2245-A3D5-F6B3-66B1E751B7BA}"/>
              </a:ext>
            </a:extLst>
          </p:cNvPr>
          <p:cNvSpPr txBox="1"/>
          <p:nvPr/>
        </p:nvSpPr>
        <p:spPr>
          <a:xfrm>
            <a:off x="1749637" y="1364213"/>
            <a:ext cx="6583725" cy="2776401"/>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150000"/>
              </a:lnSpc>
              <a:defRPr/>
            </a:pPr>
            <a:r>
              <a:rPr lang="en-US" sz="2400" b="1" cap="all" dirty="0">
                <a:ln w="0"/>
                <a:solidFill>
                  <a:schemeClr val="accent5">
                    <a:lumMod val="50000"/>
                  </a:schemeClr>
                </a:solidFill>
                <a:effectLst>
                  <a:reflection blurRad="12700" stA="50000" endPos="50000" dist="5000" dir="5400000" sy="-100000" rotWithShape="0"/>
                </a:effectLst>
                <a:latin typeface="Arial" charset="0"/>
                <a:ea typeface="ＭＳ Ｐゴシック" charset="0"/>
                <a:cs typeface="Arial" charset="0"/>
              </a:rPr>
              <a:t>THREAT OF antimicrobial resistance </a:t>
            </a:r>
            <a:endParaRPr lang="en-US" sz="4000" b="1" cap="all" dirty="0">
              <a:ln w="0"/>
              <a:solidFill>
                <a:schemeClr val="accent5">
                  <a:lumMod val="50000"/>
                </a:schemeClr>
              </a:solidFill>
              <a:effectLst>
                <a:reflection blurRad="12700" stA="50000" endPos="50000" dist="5000" dir="5400000" sy="-100000" rotWithShape="0"/>
              </a:effectLst>
              <a:latin typeface="Arial" charset="0"/>
              <a:ea typeface="ＭＳ Ｐゴシック" charset="0"/>
              <a:cs typeface="Arial" charset="0"/>
            </a:endParaRPr>
          </a:p>
          <a:p>
            <a:pPr algn="ctr">
              <a:lnSpc>
                <a:spcPct val="200000"/>
              </a:lnSpc>
              <a:defRPr/>
            </a:pPr>
            <a:endParaRPr lang="en-US" b="1" cap="all" dirty="0">
              <a:ln w="0"/>
              <a:solidFill>
                <a:schemeClr val="accent5">
                  <a:lumMod val="50000"/>
                </a:schemeClr>
              </a:solidFill>
              <a:effectLst>
                <a:reflection blurRad="12700" stA="50000" endPos="50000" dist="5000" dir="5400000" sy="-100000" rotWithShape="0"/>
              </a:effectLst>
              <a:latin typeface="Arial" charset="0"/>
              <a:ea typeface="ＭＳ Ｐゴシック" charset="0"/>
              <a:cs typeface="Arial" charset="0"/>
            </a:endParaRPr>
          </a:p>
          <a:p>
            <a:pPr algn="ctr">
              <a:lnSpc>
                <a:spcPct val="200000"/>
              </a:lnSpc>
              <a:defRPr/>
            </a:pPr>
            <a:endParaRPr lang="en-US" b="1" cap="all" dirty="0">
              <a:ln w="0"/>
              <a:solidFill>
                <a:schemeClr val="accent5">
                  <a:lumMod val="50000"/>
                </a:schemeClr>
              </a:solidFill>
              <a:effectLst>
                <a:reflection blurRad="12700" stA="50000" endPos="50000" dist="5000" dir="5400000" sy="-100000" rotWithShape="0"/>
              </a:effectLst>
              <a:latin typeface="Arial" charset="0"/>
              <a:ea typeface="ＭＳ Ｐゴシック" charset="0"/>
              <a:cs typeface="Arial" charset="0"/>
            </a:endParaRPr>
          </a:p>
          <a:p>
            <a:pPr algn="ctr">
              <a:lnSpc>
                <a:spcPct val="200000"/>
              </a:lnSpc>
              <a:defRPr/>
            </a:pPr>
            <a:r>
              <a:rPr lang="en-US" b="1" cap="all" dirty="0">
                <a:ln w="0"/>
                <a:solidFill>
                  <a:schemeClr val="accent5">
                    <a:lumMod val="50000"/>
                  </a:schemeClr>
                </a:solidFill>
                <a:effectLst>
                  <a:reflection blurRad="12700" stA="50000" endPos="50000" dist="5000" dir="5400000" sy="-100000" rotWithShape="0"/>
                </a:effectLst>
                <a:latin typeface="Arial" charset="0"/>
                <a:ea typeface="ＭＳ Ｐゴシック" charset="0"/>
                <a:cs typeface="Arial" charset="0"/>
              </a:rPr>
              <a:t>Tuberculosis Drug Resistance</a:t>
            </a:r>
          </a:p>
          <a:p>
            <a:pPr algn="ctr">
              <a:lnSpc>
                <a:spcPct val="200000"/>
              </a:lnSpc>
              <a:defRPr/>
            </a:pPr>
            <a:endParaRPr lang="en-US" b="1" cap="all" dirty="0">
              <a:ln w="0"/>
              <a:solidFill>
                <a:schemeClr val="accent5">
                  <a:lumMod val="50000"/>
                </a:schemeClr>
              </a:solidFill>
              <a:effectLst>
                <a:reflection blurRad="12700" stA="50000" endPos="50000" dist="5000" dir="5400000" sy="-100000" rotWithShape="0"/>
              </a:effectLst>
              <a:latin typeface="Arial" charset="0"/>
              <a:ea typeface="ＭＳ Ｐゴシック" charset="0"/>
              <a:cs typeface="Arial" charset="0"/>
            </a:endParaRPr>
          </a:p>
        </p:txBody>
      </p:sp>
      <p:pic>
        <p:nvPicPr>
          <p:cNvPr id="6" name="صورة 5">
            <a:extLst>
              <a:ext uri="{FF2B5EF4-FFF2-40B4-BE49-F238E27FC236}">
                <a16:creationId xmlns:a16="http://schemas.microsoft.com/office/drawing/2014/main" id="{10FA6368-9D40-447A-2F7A-F6F2BD8F1677}"/>
              </a:ext>
            </a:extLst>
          </p:cNvPr>
          <p:cNvPicPr>
            <a:picLocks noChangeAspect="1"/>
          </p:cNvPicPr>
          <p:nvPr/>
        </p:nvPicPr>
        <p:blipFill>
          <a:blip r:embed="rId2"/>
          <a:stretch>
            <a:fillRect/>
          </a:stretch>
        </p:blipFill>
        <p:spPr>
          <a:xfrm>
            <a:off x="7440877" y="90654"/>
            <a:ext cx="1784970" cy="1073564"/>
          </a:xfrm>
          <a:prstGeom prst="ellipse">
            <a:avLst/>
          </a:prstGeom>
          <a:ln>
            <a:noFill/>
          </a:ln>
          <a:effectLst>
            <a:softEdge rad="112500"/>
          </a:effectLst>
        </p:spPr>
      </p:pic>
      <p:pic>
        <p:nvPicPr>
          <p:cNvPr id="7" name="صورة 6">
            <a:extLst>
              <a:ext uri="{FF2B5EF4-FFF2-40B4-BE49-F238E27FC236}">
                <a16:creationId xmlns:a16="http://schemas.microsoft.com/office/drawing/2014/main" id="{A0A8184C-8116-0358-8F18-72ED5331F3A3}"/>
              </a:ext>
            </a:extLst>
          </p:cNvPr>
          <p:cNvPicPr>
            <a:picLocks noChangeAspect="1"/>
          </p:cNvPicPr>
          <p:nvPr/>
        </p:nvPicPr>
        <p:blipFill>
          <a:blip r:embed="rId3"/>
          <a:stretch>
            <a:fillRect/>
          </a:stretch>
        </p:blipFill>
        <p:spPr>
          <a:xfrm>
            <a:off x="0" y="0"/>
            <a:ext cx="2108495" cy="1456559"/>
          </a:xfrm>
          <a:prstGeom prst="ellipse">
            <a:avLst/>
          </a:prstGeom>
          <a:ln>
            <a:noFill/>
          </a:ln>
          <a:effectLst>
            <a:softEdge rad="112500"/>
          </a:effectLst>
        </p:spPr>
      </p:pic>
    </p:spTree>
  </p:cSld>
  <p:clrMapOvr>
    <a:masterClrMapping/>
  </p:clrMapOvr>
  <p:transition spd="slow">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D6C8C38-BDFB-08DE-7AF8-282E91755B70}"/>
              </a:ext>
            </a:extLst>
          </p:cNvPr>
          <p:cNvSpPr>
            <a:spLocks noGrp="1"/>
          </p:cNvSpPr>
          <p:nvPr>
            <p:ph type="title"/>
          </p:nvPr>
        </p:nvSpPr>
        <p:spPr>
          <a:xfrm>
            <a:off x="2627313" y="-171450"/>
            <a:ext cx="7467600" cy="1143000"/>
          </a:xfrm>
        </p:spPr>
        <p:txBody>
          <a:bodyPr wrap="square" lIns="91440" tIns="45720" rIns="91440" bIns="45720" numCol="1" anchorCtr="0" compatLnSpc="1">
            <a:prstTxWarp prst="textNoShape">
              <a:avLst/>
            </a:prstTxWarp>
          </a:bodyPr>
          <a:lstStyle/>
          <a:p>
            <a:r>
              <a:rPr lang="en-US" altLang="ar-EG" b="1" cap="none">
                <a:solidFill>
                  <a:srgbClr val="C87D0E"/>
                </a:solidFill>
                <a:ea typeface="ＭＳ Ｐゴシック" panose="020B0600070205080204" pitchFamily="34" charset="-128"/>
              </a:rPr>
              <a:t>PREVENTION</a:t>
            </a:r>
            <a:r>
              <a:rPr lang="en-US" altLang="ar-EG" cap="none">
                <a:solidFill>
                  <a:srgbClr val="F6C782"/>
                </a:solidFill>
                <a:ea typeface="ＭＳ Ｐゴシック" panose="020B0600070205080204" pitchFamily="34" charset="-128"/>
              </a:rPr>
              <a:t> </a:t>
            </a:r>
            <a:endParaRPr lang="ar-EG" altLang="ar-EG" cap="none">
              <a:solidFill>
                <a:srgbClr val="F6C782"/>
              </a:solidFill>
              <a:ea typeface="ＭＳ Ｐゴシック" panose="020B0600070205080204" pitchFamily="34" charset="-128"/>
            </a:endParaRPr>
          </a:p>
        </p:txBody>
      </p:sp>
      <p:sp>
        <p:nvSpPr>
          <p:cNvPr id="33794" name="عنصر نائب للمحتوى 2">
            <a:extLst>
              <a:ext uri="{FF2B5EF4-FFF2-40B4-BE49-F238E27FC236}">
                <a16:creationId xmlns:a16="http://schemas.microsoft.com/office/drawing/2014/main" id="{C693F2CC-0DDB-B907-CAAE-0FE801D89C7A}"/>
              </a:ext>
            </a:extLst>
          </p:cNvPr>
          <p:cNvSpPr>
            <a:spLocks noGrp="1"/>
          </p:cNvSpPr>
          <p:nvPr>
            <p:ph sz="quarter" idx="1"/>
          </p:nvPr>
        </p:nvSpPr>
        <p:spPr>
          <a:xfrm>
            <a:off x="182563" y="1381125"/>
            <a:ext cx="7467600" cy="4873625"/>
          </a:xfrm>
        </p:spPr>
        <p:txBody>
          <a:bodyPr/>
          <a:lstStyle/>
          <a:p>
            <a:pPr>
              <a:lnSpc>
                <a:spcPct val="150000"/>
              </a:lnSpc>
            </a:pPr>
            <a:r>
              <a:rPr lang="en-US" altLang="ar-EG">
                <a:ea typeface="ＭＳ Ｐゴシック" panose="020B0600070205080204" pitchFamily="34" charset="-128"/>
              </a:rPr>
              <a:t>The most important way to prevent the spread of drug-resistant TB is to take all TB drugs exactly as prescribed by the health care provider.</a:t>
            </a:r>
          </a:p>
          <a:p>
            <a:pPr>
              <a:lnSpc>
                <a:spcPct val="150000"/>
              </a:lnSpc>
            </a:pPr>
            <a:r>
              <a:rPr lang="en-US" altLang="ar-EG">
                <a:ea typeface="ＭＳ Ｐゴシック" panose="020B0600070205080204" pitchFamily="34" charset="-128"/>
              </a:rPr>
              <a:t>No doses should be missed and treatment should not be stopped early. </a:t>
            </a:r>
          </a:p>
          <a:p>
            <a:pPr>
              <a:lnSpc>
                <a:spcPct val="150000"/>
              </a:lnSpc>
            </a:pPr>
            <a:r>
              <a:rPr lang="en-US" altLang="ar-EG">
                <a:ea typeface="ＭＳ Ｐゴシック" panose="020B0600070205080204" pitchFamily="34" charset="-128"/>
              </a:rPr>
              <a:t>Another way to prevent getting drug-resistant TB is to avoid exposure to known drug-resistant TB patients in closed or crowded places such as hospitals, prisons, or homeless shelters</a:t>
            </a:r>
            <a:br>
              <a:rPr lang="en-US" altLang="ar-EG">
                <a:ea typeface="ＭＳ Ｐゴシック" panose="020B0600070205080204" pitchFamily="34" charset="-128"/>
              </a:rPr>
            </a:br>
            <a:endParaRPr lang="ar-EG" altLang="ar-EG">
              <a:ea typeface="ＭＳ Ｐゴシック" panose="020B0600070205080204" pitchFamily="34" charset="-128"/>
            </a:endParaRPr>
          </a:p>
        </p:txBody>
      </p:sp>
      <p:sp>
        <p:nvSpPr>
          <p:cNvPr id="33795" name="عنصر نائب لرقم الشريحة 3">
            <a:extLst>
              <a:ext uri="{FF2B5EF4-FFF2-40B4-BE49-F238E27FC236}">
                <a16:creationId xmlns:a16="http://schemas.microsoft.com/office/drawing/2014/main" id="{084FE4A9-C55A-12E1-8DC0-D7D71B046B02}"/>
              </a:ext>
            </a:extLst>
          </p:cNvPr>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0ED9D03-7D58-DA4E-92FE-6A7D8FD66BFF}" type="slidenum">
              <a:rPr lang="en-US" altLang="ar-EG" smtClean="0">
                <a:solidFill>
                  <a:srgbClr val="FFFFFF"/>
                </a:solidFill>
                <a:latin typeface="Century Schoolbook" panose="02040604050505020304" pitchFamily="18" charset="0"/>
              </a:rPr>
              <a:pPr/>
              <a:t>10</a:t>
            </a:fld>
            <a:endParaRPr lang="en-US" altLang="ar-EG">
              <a:solidFill>
                <a:srgbClr val="FFFFFF"/>
              </a:solidFill>
              <a:latin typeface="Century Schoolbook" panose="02040604050505020304" pitchFamily="18" charset="0"/>
            </a:endParaRPr>
          </a:p>
        </p:txBody>
      </p:sp>
      <p:pic>
        <p:nvPicPr>
          <p:cNvPr id="5" name="Picture 15">
            <a:extLst>
              <a:ext uri="{FF2B5EF4-FFF2-40B4-BE49-F238E27FC236}">
                <a16:creationId xmlns:a16="http://schemas.microsoft.com/office/drawing/2014/main" id="{1F41AA31-D692-3434-41DB-D31BC50899CB}"/>
              </a:ext>
            </a:extLst>
          </p:cNvPr>
          <p:cNvPicPr>
            <a:picLocks noChangeAspect="1"/>
          </p:cNvPicPr>
          <p:nvPr/>
        </p:nvPicPr>
        <p:blipFill rotWithShape="1">
          <a:blip r:embed="rId2" cstate="print">
            <a:duotone>
              <a:schemeClr val="accent1">
                <a:shade val="45000"/>
                <a:satMod val="135000"/>
              </a:schemeClr>
              <a:prstClr val="white"/>
            </a:duotone>
          </a:blip>
          <a:srcRect t="14517" r="1555"/>
          <a:stretch/>
        </p:blipFill>
        <p:spPr>
          <a:xfrm>
            <a:off x="18550" y="116632"/>
            <a:ext cx="1725471" cy="1143000"/>
          </a:xfrm>
          <a:prstGeom prst="rect">
            <a:avLst/>
          </a:prstGeom>
        </p:spPr>
      </p:pic>
    </p:spTree>
  </p:cSld>
  <p:clrMapOvr>
    <a:masterClrMapping/>
  </p:clrMapOvr>
  <p:transition spd="slow">
    <p:wheel spokes="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117717E-27B4-83EE-675A-3275EDF271BB}"/>
              </a:ext>
            </a:extLst>
          </p:cNvPr>
          <p:cNvSpPr>
            <a:spLocks noGrp="1"/>
          </p:cNvSpPr>
          <p:nvPr>
            <p:ph type="title"/>
          </p:nvPr>
        </p:nvSpPr>
        <p:spPr>
          <a:xfrm>
            <a:off x="3070225" y="-30163"/>
            <a:ext cx="7467600" cy="1143001"/>
          </a:xfrm>
        </p:spPr>
        <p:txBody>
          <a:bodyPr wrap="square" lIns="91440" tIns="45720" rIns="91440" bIns="45720" numCol="1" anchorCtr="0" compatLnSpc="1">
            <a:prstTxWarp prst="textNoShape">
              <a:avLst/>
            </a:prstTxWarp>
          </a:bodyPr>
          <a:lstStyle/>
          <a:p>
            <a:r>
              <a:rPr lang="en-US" altLang="ar-EG" b="1" cap="none">
                <a:solidFill>
                  <a:srgbClr val="C87D0E"/>
                </a:solidFill>
                <a:ea typeface="ＭＳ Ｐゴシック" panose="020B0600070205080204" pitchFamily="34" charset="-128"/>
              </a:rPr>
              <a:t>TREATMENT</a:t>
            </a:r>
            <a:r>
              <a:rPr lang="en-US" altLang="ar-EG" b="1" cap="none">
                <a:solidFill>
                  <a:srgbClr val="F6C782"/>
                </a:solidFill>
                <a:ea typeface="ＭＳ Ｐゴシック" panose="020B0600070205080204" pitchFamily="34" charset="-128"/>
              </a:rPr>
              <a:t> </a:t>
            </a:r>
            <a:r>
              <a:rPr lang="en-US" altLang="ar-EG" cap="none">
                <a:solidFill>
                  <a:srgbClr val="F6C782"/>
                </a:solidFill>
                <a:ea typeface="ＭＳ Ｐゴシック" panose="020B0600070205080204" pitchFamily="34" charset="-128"/>
              </a:rPr>
              <a:t> </a:t>
            </a:r>
            <a:endParaRPr lang="ar-EG" altLang="ar-EG" cap="none">
              <a:solidFill>
                <a:srgbClr val="F6C782"/>
              </a:solidFill>
              <a:ea typeface="ＭＳ Ｐゴシック" panose="020B0600070205080204" pitchFamily="34" charset="-128"/>
            </a:endParaRPr>
          </a:p>
        </p:txBody>
      </p:sp>
      <p:sp>
        <p:nvSpPr>
          <p:cNvPr id="34818" name="عنصر نائب للمحتوى 2">
            <a:extLst>
              <a:ext uri="{FF2B5EF4-FFF2-40B4-BE49-F238E27FC236}">
                <a16:creationId xmlns:a16="http://schemas.microsoft.com/office/drawing/2014/main" id="{516BC247-64E4-1E61-C323-26BB762B2C4F}"/>
              </a:ext>
            </a:extLst>
          </p:cNvPr>
          <p:cNvSpPr>
            <a:spLocks noGrp="1"/>
          </p:cNvSpPr>
          <p:nvPr>
            <p:ph sz="quarter" idx="1"/>
          </p:nvPr>
        </p:nvSpPr>
        <p:spPr>
          <a:xfrm>
            <a:off x="255588" y="1430338"/>
            <a:ext cx="8632825" cy="4873625"/>
          </a:xfrm>
        </p:spPr>
        <p:txBody>
          <a:bodyPr/>
          <a:lstStyle/>
          <a:p>
            <a:pPr algn="just">
              <a:lnSpc>
                <a:spcPct val="150000"/>
              </a:lnSpc>
            </a:pPr>
            <a:r>
              <a:rPr lang="en-US" altLang="ar-EG" dirty="0">
                <a:ea typeface="ＭＳ Ｐゴシック" panose="020B0600070205080204" pitchFamily="34" charset="-128"/>
              </a:rPr>
              <a:t>Treating and curing drug-resistant TB is complicated. Inappropriate management can have life-threatening results. Drug-resistant TB should be managed by or in close consultation with an expert in the disease.</a:t>
            </a:r>
          </a:p>
          <a:p>
            <a:pPr algn="just">
              <a:lnSpc>
                <a:spcPct val="150000"/>
              </a:lnSpc>
            </a:pPr>
            <a:r>
              <a:rPr lang="en-US" altLang="ar-EG" dirty="0">
                <a:ea typeface="ＭＳ Ｐゴシック" panose="020B0600070205080204" pitchFamily="34" charset="-128"/>
              </a:rPr>
              <a:t>fluoroquinolone antibacterial drugs are absolutely necessary for some patients who have drug-resistant TB disease or drug-resistant latent TB infection or who cannot tolerate first-line TB drugs.</a:t>
            </a:r>
          </a:p>
        </p:txBody>
      </p:sp>
      <p:sp>
        <p:nvSpPr>
          <p:cNvPr id="34819" name="عنصر نائب لرقم الشريحة 3">
            <a:extLst>
              <a:ext uri="{FF2B5EF4-FFF2-40B4-BE49-F238E27FC236}">
                <a16:creationId xmlns:a16="http://schemas.microsoft.com/office/drawing/2014/main" id="{D3BAE083-7E33-5A8E-1801-B768D7631A09}"/>
              </a:ext>
            </a:extLst>
          </p:cNvPr>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ECBF52B-8C6D-D448-9674-61ECB46B3477}" type="slidenum">
              <a:rPr lang="en-US" altLang="ar-EG" smtClean="0">
                <a:solidFill>
                  <a:srgbClr val="FFFFFF"/>
                </a:solidFill>
                <a:latin typeface="Century Schoolbook" panose="02040604050505020304" pitchFamily="18" charset="0"/>
              </a:rPr>
              <a:pPr/>
              <a:t>11</a:t>
            </a:fld>
            <a:endParaRPr lang="en-US" altLang="ar-EG">
              <a:solidFill>
                <a:srgbClr val="FFFFFF"/>
              </a:solidFill>
              <a:latin typeface="Century Schoolbook" panose="02040604050505020304" pitchFamily="18" charset="0"/>
            </a:endParaRPr>
          </a:p>
        </p:txBody>
      </p:sp>
      <p:pic>
        <p:nvPicPr>
          <p:cNvPr id="5" name="Picture 2" descr="Drugs, hand, healthcare, medication, medicine, pharmacy, treatment icon -  Download on Iconfinder">
            <a:extLst>
              <a:ext uri="{FF2B5EF4-FFF2-40B4-BE49-F238E27FC236}">
                <a16:creationId xmlns:a16="http://schemas.microsoft.com/office/drawing/2014/main" id="{B3521187-FF8C-73F5-5623-640AF16BC951}"/>
              </a:ext>
            </a:extLst>
          </p:cNvPr>
          <p:cNvPicPr>
            <a:picLocks noChangeAspect="1" noChangeArrowheads="1"/>
          </p:cNvPicPr>
          <p:nvPr/>
        </p:nvPicPr>
        <p:blipFill>
          <a:blip r:embed="rId2">
            <a:duotone>
              <a:schemeClr val="accent1">
                <a:shade val="45000"/>
                <a:satMod val="135000"/>
              </a:schemeClr>
              <a:prstClr val="white"/>
            </a:duotone>
          </a:blip>
          <a:srcRect/>
          <a:stretch>
            <a:fillRect/>
          </a:stretch>
        </p:blipFill>
        <p:spPr bwMode="auto">
          <a:xfrm>
            <a:off x="108395" y="32189"/>
            <a:ext cx="2231357" cy="1398039"/>
          </a:xfrm>
          <a:prstGeom prst="rect">
            <a:avLst/>
          </a:prstGeom>
          <a:noFill/>
        </p:spPr>
      </p:pic>
    </p:spTree>
  </p:cSld>
  <p:clrMapOvr>
    <a:masterClrMapping/>
  </p:clrMapOvr>
  <p:transition spd="slow">
    <p:wheel spokes="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894B0D0-EBC1-1220-4E76-F68E626895EF}"/>
              </a:ext>
            </a:extLst>
          </p:cNvPr>
          <p:cNvSpPr>
            <a:spLocks noGrp="1"/>
          </p:cNvSpPr>
          <p:nvPr>
            <p:ph type="title"/>
          </p:nvPr>
        </p:nvSpPr>
        <p:spPr/>
        <p:txBody>
          <a:bodyPr/>
          <a:lstStyle/>
          <a:p>
            <a:r>
              <a:rPr lang="en-US" dirty="0"/>
              <a:t>Summary</a:t>
            </a:r>
            <a:endParaRPr lang="ar-EG" dirty="0"/>
          </a:p>
        </p:txBody>
      </p:sp>
      <p:sp>
        <p:nvSpPr>
          <p:cNvPr id="3" name="عنصر نائب للمحتوى 2">
            <a:extLst>
              <a:ext uri="{FF2B5EF4-FFF2-40B4-BE49-F238E27FC236}">
                <a16:creationId xmlns:a16="http://schemas.microsoft.com/office/drawing/2014/main" id="{C4586F43-FD72-60E8-2C8E-C5A524EFCBFA}"/>
              </a:ext>
            </a:extLst>
          </p:cNvPr>
          <p:cNvSpPr>
            <a:spLocks noGrp="1"/>
          </p:cNvSpPr>
          <p:nvPr>
            <p:ph sz="quarter" idx="1"/>
          </p:nvPr>
        </p:nvSpPr>
        <p:spPr/>
        <p:txBody>
          <a:bodyPr/>
          <a:lstStyle/>
          <a:p>
            <a:pPr>
              <a:lnSpc>
                <a:spcPct val="150000"/>
              </a:lnSpc>
            </a:pPr>
            <a:r>
              <a:rPr lang="en-US" dirty="0"/>
              <a:t>Antibiotics that have become critical for human health should be clearly identified and their use restricted to humans only in order to avoid cross-resistance.</a:t>
            </a:r>
            <a:endParaRPr lang="ar-EG" dirty="0"/>
          </a:p>
        </p:txBody>
      </p:sp>
      <p:sp>
        <p:nvSpPr>
          <p:cNvPr id="4" name="عنصر نائب لرقم الشريحة 3">
            <a:extLst>
              <a:ext uri="{FF2B5EF4-FFF2-40B4-BE49-F238E27FC236}">
                <a16:creationId xmlns:a16="http://schemas.microsoft.com/office/drawing/2014/main" id="{945DA3A2-A13A-6256-ACD7-C617D7C46C97}"/>
              </a:ext>
            </a:extLst>
          </p:cNvPr>
          <p:cNvSpPr>
            <a:spLocks noGrp="1"/>
          </p:cNvSpPr>
          <p:nvPr>
            <p:ph type="sldNum" sz="quarter" idx="11"/>
          </p:nvPr>
        </p:nvSpPr>
        <p:spPr/>
        <p:txBody>
          <a:bodyPr/>
          <a:lstStyle/>
          <a:p>
            <a:pPr>
              <a:defRPr/>
            </a:pPr>
            <a:fld id="{56496043-AA60-C544-AC38-6CC50B9E39E4}" type="slidenum">
              <a:rPr lang="en-US" altLang="ar-EG" smtClean="0"/>
              <a:pPr>
                <a:defRPr/>
              </a:pPr>
              <a:t>12</a:t>
            </a:fld>
            <a:endParaRPr lang="en-US" altLang="ar-EG"/>
          </a:p>
        </p:txBody>
      </p:sp>
    </p:spTree>
    <p:extLst>
      <p:ext uri="{BB962C8B-B14F-4D97-AF65-F5344CB8AC3E}">
        <p14:creationId xmlns:p14="http://schemas.microsoft.com/office/powerpoint/2010/main" val="3811870755"/>
      </p:ext>
    </p:extLst>
  </p:cSld>
  <p:clrMapOvr>
    <a:masterClrMapping/>
  </p:clrMapOvr>
  <p:transition spd="slow">
    <p:wheel spokes="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9E00CC4-46D4-0702-645C-1B75EDFCB511}"/>
              </a:ext>
            </a:extLst>
          </p:cNvPr>
          <p:cNvSpPr>
            <a:spLocks noGrp="1"/>
          </p:cNvSpPr>
          <p:nvPr>
            <p:ph type="title"/>
          </p:nvPr>
        </p:nvSpPr>
        <p:spPr/>
        <p:txBody>
          <a:bodyPr/>
          <a:lstStyle/>
          <a:p>
            <a:r>
              <a:rPr lang="en-US" dirty="0"/>
              <a:t>references </a:t>
            </a:r>
            <a:endParaRPr lang="ar-EG" dirty="0"/>
          </a:p>
        </p:txBody>
      </p:sp>
      <p:sp>
        <p:nvSpPr>
          <p:cNvPr id="3" name="عنصر نائب للمحتوى 2">
            <a:extLst>
              <a:ext uri="{FF2B5EF4-FFF2-40B4-BE49-F238E27FC236}">
                <a16:creationId xmlns:a16="http://schemas.microsoft.com/office/drawing/2014/main" id="{9BC37F4F-1A0C-6680-A64F-8608B9640474}"/>
              </a:ext>
            </a:extLst>
          </p:cNvPr>
          <p:cNvSpPr>
            <a:spLocks noGrp="1"/>
          </p:cNvSpPr>
          <p:nvPr>
            <p:ph sz="quarter" idx="1"/>
          </p:nvPr>
        </p:nvSpPr>
        <p:spPr/>
        <p:txBody>
          <a:bodyPr/>
          <a:lstStyle/>
          <a:p>
            <a:r>
              <a:rPr lang="en-US" dirty="0"/>
              <a:t>1. The threat – Antibiotic resistance – </a:t>
            </a:r>
            <a:r>
              <a:rPr lang="en-US" dirty="0" err="1"/>
              <a:t>ReAct</a:t>
            </a:r>
            <a:r>
              <a:rPr lang="en-US" dirty="0"/>
              <a:t> [Internet]. </a:t>
            </a:r>
            <a:r>
              <a:rPr lang="en-US" dirty="0" err="1"/>
              <a:t>ReAct</a:t>
            </a:r>
            <a:r>
              <a:rPr lang="en-US" dirty="0"/>
              <a:t>. 2022 [cited 16 May 2022]. Available from: </a:t>
            </a:r>
            <a:r>
              <a:rPr lang="en-US" dirty="0">
                <a:hlinkClick r:id="rId2"/>
              </a:rPr>
              <a:t>https://www.reactgroup.org/antibiotic-resistance/the-threat/</a:t>
            </a:r>
            <a:endParaRPr lang="en-US" dirty="0"/>
          </a:p>
          <a:p>
            <a:r>
              <a:rPr lang="en-US" dirty="0"/>
              <a:t>Shallcross L, Howard S, Fowler T, Davies S. Tackling the threat of antimicrobial resistance: from policy to sustainable action. 2022.</a:t>
            </a:r>
          </a:p>
        </p:txBody>
      </p:sp>
      <p:sp>
        <p:nvSpPr>
          <p:cNvPr id="4" name="عنصر نائب لرقم الشريحة 3">
            <a:extLst>
              <a:ext uri="{FF2B5EF4-FFF2-40B4-BE49-F238E27FC236}">
                <a16:creationId xmlns:a16="http://schemas.microsoft.com/office/drawing/2014/main" id="{BA17EF9B-6E5E-407A-61E5-577E0BCDEB2E}"/>
              </a:ext>
            </a:extLst>
          </p:cNvPr>
          <p:cNvSpPr>
            <a:spLocks noGrp="1"/>
          </p:cNvSpPr>
          <p:nvPr>
            <p:ph type="sldNum" sz="quarter" idx="11"/>
          </p:nvPr>
        </p:nvSpPr>
        <p:spPr/>
        <p:txBody>
          <a:bodyPr/>
          <a:lstStyle/>
          <a:p>
            <a:pPr>
              <a:defRPr/>
            </a:pPr>
            <a:fld id="{56496043-AA60-C544-AC38-6CC50B9E39E4}" type="slidenum">
              <a:rPr lang="en-US" altLang="ar-EG" smtClean="0"/>
              <a:pPr>
                <a:defRPr/>
              </a:pPr>
              <a:t>13</a:t>
            </a:fld>
            <a:endParaRPr lang="en-US" altLang="ar-EG"/>
          </a:p>
        </p:txBody>
      </p:sp>
    </p:spTree>
    <p:extLst>
      <p:ext uri="{BB962C8B-B14F-4D97-AF65-F5344CB8AC3E}">
        <p14:creationId xmlns:p14="http://schemas.microsoft.com/office/powerpoint/2010/main" val="3690183464"/>
      </p:ext>
    </p:extLst>
  </p:cSld>
  <p:clrMapOvr>
    <a:masterClrMapping/>
  </p:clrMapOvr>
  <p:transition spd="slow">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AutoShape 2" descr="http://www.paularath.com/wp-content/uploads/2012/07/Osteoporosis-Web-MD.jpg">
            <a:extLst>
              <a:ext uri="{FF2B5EF4-FFF2-40B4-BE49-F238E27FC236}">
                <a16:creationId xmlns:a16="http://schemas.microsoft.com/office/drawing/2014/main" id="{DCCF49A0-1FB6-5870-0949-D1A889F63D3A}"/>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endParaRPr lang="ar-EG" altLang="ar-EG">
              <a:latin typeface="Century Schoolbook" panose="02040604050505020304" pitchFamily="18" charset="0"/>
            </a:endParaRPr>
          </a:p>
        </p:txBody>
      </p:sp>
      <p:sp>
        <p:nvSpPr>
          <p:cNvPr id="5" name="Notched Right Arrow 4">
            <a:extLst>
              <a:ext uri="{FF2B5EF4-FFF2-40B4-BE49-F238E27FC236}">
                <a16:creationId xmlns:a16="http://schemas.microsoft.com/office/drawing/2014/main" id="{2953FC37-1372-0CB9-BE71-99CD7FD1CBD8}"/>
              </a:ext>
            </a:extLst>
          </p:cNvPr>
          <p:cNvSpPr/>
          <p:nvPr/>
        </p:nvSpPr>
        <p:spPr>
          <a:xfrm>
            <a:off x="1943980" y="4653136"/>
            <a:ext cx="6871021" cy="1440160"/>
          </a:xfrm>
          <a:prstGeom prst="notchedRightArrow">
            <a:avLst/>
          </a:prstGeom>
        </p:spPr>
        <p:style>
          <a:lnRef idx="1">
            <a:schemeClr val="accent1"/>
          </a:lnRef>
          <a:fillRef idx="2">
            <a:schemeClr val="accent1"/>
          </a:fillRef>
          <a:effectRef idx="1">
            <a:schemeClr val="accent1"/>
          </a:effectRef>
          <a:fontRef idx="minor">
            <a:schemeClr val="dk1"/>
          </a:fontRef>
        </p:style>
        <p:txBody>
          <a:bodyPr tIns="36000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altLang="ar-EG" sz="3600" b="1" dirty="0">
                <a:latin typeface="Trebuchet MS" panose="020B0703020202090204" pitchFamily="34" charset="0"/>
                <a:cs typeface="Trebuchet MS" panose="020B0703020202090204" pitchFamily="34" charset="0"/>
              </a:rPr>
              <a:t>Introduction</a:t>
            </a:r>
            <a:endParaRPr lang="en-US" sz="2800" b="1" cap="all" dirty="0">
              <a:ln w="0"/>
              <a:effectLst>
                <a:reflection blurRad="12700" stA="50000" endPos="50000" dist="5000" dir="5400000" sy="-100000" rotWithShape="0"/>
              </a:effectLst>
              <a:latin typeface="Arial" charset="0"/>
              <a:ea typeface="ＭＳ Ｐゴシック" charset="0"/>
              <a:cs typeface="Arial" charset="0"/>
            </a:endParaRPr>
          </a:p>
          <a:p>
            <a:pPr algn="ctr">
              <a:defRPr/>
            </a:pPr>
            <a:endParaRPr lang="en-US" sz="2800" b="1" cap="all" dirty="0">
              <a:ln w="0"/>
              <a:solidFill>
                <a:schemeClr val="bg1"/>
              </a:solidFill>
              <a:effectLst>
                <a:reflection blurRad="12700" stA="50000" endPos="50000" dist="5000" dir="5400000" sy="-100000" rotWithShape="0"/>
              </a:effectLst>
            </a:endParaRPr>
          </a:p>
        </p:txBody>
      </p:sp>
      <p:sp>
        <p:nvSpPr>
          <p:cNvPr id="15363" name="عنصر نائب لرقم الشريحة 1">
            <a:extLst>
              <a:ext uri="{FF2B5EF4-FFF2-40B4-BE49-F238E27FC236}">
                <a16:creationId xmlns:a16="http://schemas.microsoft.com/office/drawing/2014/main" id="{5B38D8B0-8BBC-1AD7-AEC6-DEA024DE6D0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BE1EA8A-9758-9F4A-AB80-C6F9D6E81429}" type="slidenum">
              <a:rPr lang="en-US" altLang="ar-EG" smtClean="0">
                <a:solidFill>
                  <a:srgbClr val="FFFFFF"/>
                </a:solidFill>
                <a:latin typeface="Century Schoolbook" panose="02040604050505020304" pitchFamily="18" charset="0"/>
              </a:rPr>
              <a:pPr/>
              <a:t>2</a:t>
            </a:fld>
            <a:endParaRPr lang="en-US" altLang="ar-EG">
              <a:solidFill>
                <a:srgbClr val="FFFFFF"/>
              </a:solidFill>
              <a:latin typeface="Century Schoolbook" panose="02040604050505020304" pitchFamily="18" charset="0"/>
            </a:endParaRPr>
          </a:p>
        </p:txBody>
      </p:sp>
      <p:pic>
        <p:nvPicPr>
          <p:cNvPr id="15367" name="Picture 7" descr="السل الدخني اسباب، واعراض، وتشخيص، وعلاج، ووقاية | الطبي">
            <a:extLst>
              <a:ext uri="{FF2B5EF4-FFF2-40B4-BE49-F238E27FC236}">
                <a16:creationId xmlns:a16="http://schemas.microsoft.com/office/drawing/2014/main" id="{75387C08-D808-3718-9A78-72CF861911DD}"/>
              </a:ext>
            </a:extLst>
          </p:cNvPr>
          <p:cNvPicPr>
            <a:picLocks noChangeAspect="1" noChangeArrowheads="1"/>
          </p:cNvPicPr>
          <p:nvPr/>
        </p:nvPicPr>
        <p:blipFill>
          <a:blip r:embed="rId3"/>
          <a:srcRect/>
          <a:stretch>
            <a:fillRect/>
          </a:stretch>
        </p:blipFill>
        <p:spPr bwMode="auto">
          <a:xfrm>
            <a:off x="2105861" y="1124744"/>
            <a:ext cx="6547257" cy="3287836"/>
          </a:xfrm>
          <a:prstGeom prst="rect">
            <a:avLst/>
          </a:prstGeom>
          <a:ln>
            <a:noFill/>
          </a:ln>
          <a:effectLst>
            <a:softEdge rad="112500"/>
          </a:effectLst>
        </p:spPr>
      </p:pic>
    </p:spTree>
  </p:cSld>
  <p:clrMapOvr>
    <a:masterClrMapping/>
  </p:clrMapOvr>
  <p:transition spd="slow">
    <p:wheel spokes="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عنوان 1">
            <a:extLst>
              <a:ext uri="{FF2B5EF4-FFF2-40B4-BE49-F238E27FC236}">
                <a16:creationId xmlns:a16="http://schemas.microsoft.com/office/drawing/2014/main" id="{A67B4376-8F3B-7130-A209-9379039D07AE}"/>
              </a:ext>
            </a:extLst>
          </p:cNvPr>
          <p:cNvSpPr>
            <a:spLocks noGrp="1" noChangeArrowheads="1"/>
          </p:cNvSpPr>
          <p:nvPr>
            <p:ph type="ctrTitle"/>
          </p:nvPr>
        </p:nvSpPr>
        <p:spPr bwMode="auto">
          <a:xfrm>
            <a:off x="2195513" y="260350"/>
            <a:ext cx="6172200" cy="669925"/>
          </a:xfrm>
        </p:spPr>
        <p:txBody>
          <a:bodyPr wrap="square" lIns="91440" tIns="45720" rIns="91440" bIns="45720" numCol="1" anchorCtr="0" compatLnSpc="1">
            <a:prstTxWarp prst="textNoShape">
              <a:avLst/>
            </a:prstTxWarp>
          </a:bodyPr>
          <a:lstStyle/>
          <a:p>
            <a:r>
              <a:rPr lang="en-US" altLang="ar-EG" sz="3200" cap="none">
                <a:solidFill>
                  <a:srgbClr val="C87D0E"/>
                </a:solidFill>
                <a:latin typeface="Trebuchet MS" panose="020B0703020202090204" pitchFamily="34" charset="0"/>
                <a:ea typeface="ＭＳ Ｐゴシック" panose="020B0600070205080204" pitchFamily="34" charset="-128"/>
              </a:rPr>
              <a:t>OBJECTIVES</a:t>
            </a:r>
            <a:r>
              <a:rPr lang="en-US" altLang="ar-EG" cap="none">
                <a:ea typeface="ＭＳ Ｐゴシック" panose="020B0600070205080204" pitchFamily="34" charset="-128"/>
              </a:rPr>
              <a:t> </a:t>
            </a:r>
            <a:endParaRPr lang="ar-EG" altLang="ar-EG" cap="none">
              <a:ea typeface="ＭＳ Ｐゴシック" panose="020B0600070205080204" pitchFamily="34" charset="-128"/>
            </a:endParaRPr>
          </a:p>
        </p:txBody>
      </p:sp>
      <p:sp>
        <p:nvSpPr>
          <p:cNvPr id="17410" name="عنصر نائب للمحتوى 2">
            <a:extLst>
              <a:ext uri="{FF2B5EF4-FFF2-40B4-BE49-F238E27FC236}">
                <a16:creationId xmlns:a16="http://schemas.microsoft.com/office/drawing/2014/main" id="{1F323712-B4E5-F6BC-D2C6-E2E4B0714886}"/>
              </a:ext>
            </a:extLst>
          </p:cNvPr>
          <p:cNvSpPr>
            <a:spLocks noGrp="1"/>
          </p:cNvSpPr>
          <p:nvPr>
            <p:ph type="subTitle" idx="1"/>
          </p:nvPr>
        </p:nvSpPr>
        <p:spPr>
          <a:xfrm>
            <a:off x="2339975" y="1196975"/>
            <a:ext cx="6172200" cy="1371600"/>
          </a:xfrm>
        </p:spPr>
        <p:txBody>
          <a:bodyPr/>
          <a:lstStyle/>
          <a:p>
            <a:pPr marL="457200" indent="-457200">
              <a:lnSpc>
                <a:spcPts val="3938"/>
              </a:lnSpc>
              <a:spcBef>
                <a:spcPct val="0"/>
              </a:spcBef>
              <a:spcAft>
                <a:spcPts val="1200"/>
              </a:spcAft>
              <a:buFont typeface="Century Schoolbook" panose="02040604050505020304" pitchFamily="18" charset="0"/>
              <a:buAutoNum type="arabicPeriod"/>
            </a:pPr>
            <a:r>
              <a:rPr lang="en-US" altLang="ar-EG" sz="2400" b="0">
                <a:ea typeface="ＭＳ Ｐゴシック" panose="020B0600070205080204" pitchFamily="34" charset="-128"/>
              </a:rPr>
              <a:t>Introduction </a:t>
            </a:r>
          </a:p>
          <a:p>
            <a:pPr marL="457200" indent="-457200">
              <a:lnSpc>
                <a:spcPts val="3938"/>
              </a:lnSpc>
              <a:spcBef>
                <a:spcPct val="0"/>
              </a:spcBef>
              <a:spcAft>
                <a:spcPts val="1200"/>
              </a:spcAft>
              <a:buFont typeface="Century Schoolbook" panose="02040604050505020304" pitchFamily="18" charset="0"/>
              <a:buAutoNum type="arabicPeriod"/>
            </a:pPr>
            <a:r>
              <a:rPr lang="en-US" altLang="ar-EG" sz="2400" b="0">
                <a:ea typeface="ＭＳ Ｐゴシック" panose="020B0600070205080204" pitchFamily="34" charset="-128"/>
              </a:rPr>
              <a:t>Define Tuberculosis Drug Resistance </a:t>
            </a:r>
          </a:p>
          <a:p>
            <a:pPr marL="457200" indent="-457200">
              <a:lnSpc>
                <a:spcPts val="3938"/>
              </a:lnSpc>
              <a:spcBef>
                <a:spcPct val="0"/>
              </a:spcBef>
              <a:spcAft>
                <a:spcPts val="1200"/>
              </a:spcAft>
              <a:buFont typeface="Century Schoolbook" panose="02040604050505020304" pitchFamily="18" charset="0"/>
              <a:buAutoNum type="arabicPeriod"/>
            </a:pPr>
            <a:r>
              <a:rPr lang="en-US" altLang="ar-EG" sz="2400" b="0">
                <a:ea typeface="ＭＳ Ｐゴシック" panose="020B0600070205080204" pitchFamily="34" charset="-128"/>
              </a:rPr>
              <a:t>Outline types of Tuberculosis Drug Resistance </a:t>
            </a:r>
          </a:p>
          <a:p>
            <a:pPr marL="457200" indent="-457200">
              <a:lnSpc>
                <a:spcPts val="3938"/>
              </a:lnSpc>
              <a:spcBef>
                <a:spcPct val="0"/>
              </a:spcBef>
              <a:spcAft>
                <a:spcPts val="1200"/>
              </a:spcAft>
              <a:buFont typeface="Century Schoolbook" panose="02040604050505020304" pitchFamily="18" charset="0"/>
              <a:buAutoNum type="arabicPeriod"/>
            </a:pPr>
            <a:r>
              <a:rPr lang="en-US" altLang="ar-EG" sz="2400" b="0">
                <a:ea typeface="ＭＳ Ｐゴシック" panose="020B0600070205080204" pitchFamily="34" charset="-128"/>
              </a:rPr>
              <a:t>List Causes of Tuberculosis Drug Resistance </a:t>
            </a:r>
          </a:p>
          <a:p>
            <a:pPr marL="457200" indent="-457200">
              <a:lnSpc>
                <a:spcPts val="3938"/>
              </a:lnSpc>
              <a:spcBef>
                <a:spcPct val="0"/>
              </a:spcBef>
              <a:spcAft>
                <a:spcPts val="1200"/>
              </a:spcAft>
              <a:buFont typeface="Century Schoolbook" panose="02040604050505020304" pitchFamily="18" charset="0"/>
              <a:buAutoNum type="arabicPeriod"/>
            </a:pPr>
            <a:r>
              <a:rPr lang="en-US" altLang="ar-EG" sz="2400" b="0">
                <a:ea typeface="ＭＳ Ｐゴシック" panose="020B0600070205080204" pitchFamily="34" charset="-128"/>
              </a:rPr>
              <a:t>How to Prevent Tuberculosis Drug Resistance </a:t>
            </a:r>
          </a:p>
          <a:p>
            <a:pPr marL="457200" indent="-457200">
              <a:lnSpc>
                <a:spcPts val="3938"/>
              </a:lnSpc>
              <a:spcBef>
                <a:spcPct val="0"/>
              </a:spcBef>
              <a:spcAft>
                <a:spcPts val="1200"/>
              </a:spcAft>
              <a:buFont typeface="Century Schoolbook" panose="02040604050505020304" pitchFamily="18" charset="0"/>
              <a:buAutoNum type="arabicPeriod"/>
            </a:pPr>
            <a:r>
              <a:rPr lang="en-US" altLang="ar-EG" sz="2400" b="0">
                <a:ea typeface="ＭＳ Ｐゴシック" panose="020B0600070205080204" pitchFamily="34" charset="-128"/>
              </a:rPr>
              <a:t>How to treat Tuberculosis Drug Resistance </a:t>
            </a:r>
            <a:r>
              <a:rPr lang="en-US" altLang="ar-EG" sz="2400">
                <a:ea typeface="ＭＳ Ｐゴシック" panose="020B0600070205080204" pitchFamily="34" charset="-128"/>
              </a:rPr>
              <a:t>    </a:t>
            </a:r>
          </a:p>
        </p:txBody>
      </p:sp>
    </p:spTree>
  </p:cSld>
  <p:clrMapOvr>
    <a:masterClrMapping/>
  </p:clrMapOvr>
  <p:transition spd="slow">
    <p:wheel spokes="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8A024-EC6C-88A0-BCF2-7285A64BF31B}"/>
              </a:ext>
            </a:extLst>
          </p:cNvPr>
          <p:cNvSpPr>
            <a:spLocks noGrp="1"/>
          </p:cNvSpPr>
          <p:nvPr>
            <p:ph type="title"/>
          </p:nvPr>
        </p:nvSpPr>
        <p:spPr>
          <a:xfrm>
            <a:off x="2555875" y="-528638"/>
            <a:ext cx="7467600" cy="1143001"/>
          </a:xfrm>
        </p:spPr>
        <p:txBody>
          <a:bodyPr/>
          <a:lstStyle/>
          <a:p>
            <a:pPr eaLnBrk="1" fontAlgn="auto" hangingPunct="1">
              <a:spcAft>
                <a:spcPts val="0"/>
              </a:spcAft>
              <a:defRPr/>
            </a:pPr>
            <a:r>
              <a:rPr lang="en-US" b="1" dirty="0">
                <a:solidFill>
                  <a:schemeClr val="accent1">
                    <a:lumMod val="75000"/>
                  </a:schemeClr>
                </a:solidFill>
                <a:latin typeface="+mn-lt"/>
                <a:ea typeface="+mj-ea"/>
                <a:cs typeface="Arial" panose="020B0604020202020204" pitchFamily="34" charset="0"/>
              </a:rPr>
              <a:t>introduction</a:t>
            </a:r>
            <a:r>
              <a:rPr lang="en-US" b="1" dirty="0">
                <a:solidFill>
                  <a:schemeClr val="accent1">
                    <a:lumMod val="75000"/>
                  </a:schemeClr>
                </a:solidFill>
                <a:latin typeface="Arial" panose="020B0604020202020204" pitchFamily="34" charset="0"/>
                <a:ea typeface="+mj-ea"/>
                <a:cs typeface="Arial" panose="020B0604020202020204" pitchFamily="34" charset="0"/>
              </a:rPr>
              <a:t> </a:t>
            </a:r>
          </a:p>
        </p:txBody>
      </p:sp>
      <p:sp>
        <p:nvSpPr>
          <p:cNvPr id="18434" name="Content Placeholder 2">
            <a:extLst>
              <a:ext uri="{FF2B5EF4-FFF2-40B4-BE49-F238E27FC236}">
                <a16:creationId xmlns:a16="http://schemas.microsoft.com/office/drawing/2014/main" id="{BFA33643-AE1F-C8E7-AE93-72B537BCD995}"/>
              </a:ext>
            </a:extLst>
          </p:cNvPr>
          <p:cNvSpPr>
            <a:spLocks noGrp="1"/>
          </p:cNvSpPr>
          <p:nvPr>
            <p:ph sz="quarter" idx="1"/>
          </p:nvPr>
        </p:nvSpPr>
        <p:spPr>
          <a:xfrm>
            <a:off x="127000" y="854075"/>
            <a:ext cx="8148638" cy="4873625"/>
          </a:xfrm>
        </p:spPr>
        <p:txBody>
          <a:bodyPr/>
          <a:lstStyle/>
          <a:p>
            <a:pPr algn="just">
              <a:lnSpc>
                <a:spcPct val="150000"/>
              </a:lnSpc>
            </a:pPr>
            <a:r>
              <a:rPr lang="en-US" altLang="ar-EG" b="1" dirty="0">
                <a:ea typeface="ＭＳ Ｐゴシック" panose="020B0600070205080204" pitchFamily="34" charset="-128"/>
              </a:rPr>
              <a:t>Tuberculosis (TB) </a:t>
            </a:r>
            <a:r>
              <a:rPr lang="en-US" altLang="ar-EG" dirty="0">
                <a:ea typeface="ＭＳ Ｐゴシック" panose="020B0600070205080204" pitchFamily="34" charset="-128"/>
              </a:rPr>
              <a:t>is a disease caused by bacteria that are spread from person to person through the air. TB usually affects the lungs, but it can also affect other parts of the body, such as the brain, the kidneys, or the spine.</a:t>
            </a:r>
          </a:p>
          <a:p>
            <a:pPr algn="just">
              <a:lnSpc>
                <a:spcPct val="150000"/>
              </a:lnSpc>
            </a:pPr>
            <a:r>
              <a:rPr lang="en-US" altLang="ar-EG" dirty="0">
                <a:ea typeface="ＭＳ Ｐゴシック" panose="020B0600070205080204" pitchFamily="34" charset="-128"/>
              </a:rPr>
              <a:t>In most cases, TB is treatable and curable; however, people with TB can die if they do not get proper treatment. </a:t>
            </a:r>
          </a:p>
          <a:p>
            <a:pPr algn="just">
              <a:lnSpc>
                <a:spcPct val="150000"/>
              </a:lnSpc>
            </a:pPr>
            <a:r>
              <a:rPr lang="en-US" altLang="ar-EG" dirty="0">
                <a:ea typeface="ＭＳ Ｐゴシック" panose="020B0600070205080204" pitchFamily="34" charset="-128"/>
              </a:rPr>
              <a:t>Sometimes drug-resistant TB occurs when bacteria become resistant to the drugs used to treat TB</a:t>
            </a:r>
          </a:p>
          <a:p>
            <a:pPr>
              <a:lnSpc>
                <a:spcPct val="150000"/>
              </a:lnSpc>
            </a:pPr>
            <a:endParaRPr lang="en-US" altLang="ar-EG" dirty="0">
              <a:ea typeface="ＭＳ Ｐゴシック" panose="020B0600070205080204" pitchFamily="34" charset="-128"/>
            </a:endParaRPr>
          </a:p>
          <a:p>
            <a:pPr>
              <a:lnSpc>
                <a:spcPct val="150000"/>
              </a:lnSpc>
            </a:pPr>
            <a:endParaRPr lang="en-US" altLang="ar-EG" sz="2000" dirty="0">
              <a:latin typeface="Arial" panose="020B0604020202020204" pitchFamily="34" charset="0"/>
              <a:ea typeface="ＭＳ Ｐゴシック" panose="020B0600070205080204" pitchFamily="34" charset="-128"/>
              <a:cs typeface="Arial" panose="020B0604020202020204" pitchFamily="34" charset="0"/>
            </a:endParaRPr>
          </a:p>
        </p:txBody>
      </p:sp>
      <p:sp>
        <p:nvSpPr>
          <p:cNvPr id="18435" name="عنصر نائب لرقم الشريحة 2">
            <a:extLst>
              <a:ext uri="{FF2B5EF4-FFF2-40B4-BE49-F238E27FC236}">
                <a16:creationId xmlns:a16="http://schemas.microsoft.com/office/drawing/2014/main" id="{11EAADF3-CAC1-69E5-3276-FE0AB5BAA738}"/>
              </a:ext>
            </a:extLst>
          </p:cNvPr>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7A91ECB-3D9D-1A46-83A0-94E512914344}" type="slidenum">
              <a:rPr lang="en-US" altLang="ar-EG" smtClean="0">
                <a:solidFill>
                  <a:srgbClr val="FFFFFF"/>
                </a:solidFill>
                <a:latin typeface="Century Schoolbook" panose="02040604050505020304" pitchFamily="18" charset="0"/>
              </a:rPr>
              <a:pPr/>
              <a:t>4</a:t>
            </a:fld>
            <a:endParaRPr lang="en-US" altLang="ar-EG">
              <a:solidFill>
                <a:srgbClr val="FFFFFF"/>
              </a:solidFill>
              <a:latin typeface="Century Schoolbook" panose="02040604050505020304" pitchFamily="18" charset="0"/>
            </a:endParaRPr>
          </a:p>
        </p:txBody>
      </p:sp>
    </p:spTree>
  </p:cSld>
  <p:clrMapOvr>
    <a:masterClrMapping/>
  </p:clrMapOvr>
  <p:transition spd="slow">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5A1C9C0B-EC0D-9DC4-0D6C-FCFABF2D14D2}"/>
              </a:ext>
            </a:extLst>
          </p:cNvPr>
          <p:cNvSpPr>
            <a:spLocks noGrp="1"/>
          </p:cNvSpPr>
          <p:nvPr>
            <p:ph type="title"/>
          </p:nvPr>
        </p:nvSpPr>
        <p:spPr>
          <a:xfrm>
            <a:off x="12700" y="-315913"/>
            <a:ext cx="7467600" cy="1143001"/>
          </a:xfrm>
        </p:spPr>
        <p:txBody>
          <a:bodyPr/>
          <a:lstStyle/>
          <a:p>
            <a:pPr>
              <a:defRPr/>
            </a:pPr>
            <a:r>
              <a:rPr lang="en-US" altLang="ar-EG" dirty="0">
                <a:solidFill>
                  <a:schemeClr val="accent1">
                    <a:lumMod val="75000"/>
                  </a:schemeClr>
                </a:solidFill>
                <a:latin typeface="Trebuchet MS" panose="020B0703020202090204" pitchFamily="34" charset="0"/>
                <a:cs typeface="Trebuchet MS" panose="020B0703020202090204" pitchFamily="34" charset="0"/>
              </a:rPr>
              <a:t> </a:t>
            </a:r>
            <a:r>
              <a:rPr lang="en-US" altLang="ar-EG" sz="2800" b="1" dirty="0">
                <a:solidFill>
                  <a:schemeClr val="accent1">
                    <a:lumMod val="75000"/>
                  </a:schemeClr>
                </a:solidFill>
                <a:cs typeface="Trebuchet MS" panose="020B0703020202090204" pitchFamily="34" charset="0"/>
              </a:rPr>
              <a:t>tb Drug Resistance </a:t>
            </a:r>
            <a:endParaRPr lang="en-US" altLang="ar-EG" sz="2800" b="1" dirty="0">
              <a:solidFill>
                <a:schemeClr val="accent2">
                  <a:lumMod val="75000"/>
                </a:schemeClr>
              </a:solidFill>
              <a:cs typeface="Trebuchet MS" panose="020B0703020202090204" pitchFamily="34" charset="0"/>
            </a:endParaRPr>
          </a:p>
        </p:txBody>
      </p:sp>
      <p:sp>
        <p:nvSpPr>
          <p:cNvPr id="19458" name="Content Placeholder 2">
            <a:extLst>
              <a:ext uri="{FF2B5EF4-FFF2-40B4-BE49-F238E27FC236}">
                <a16:creationId xmlns:a16="http://schemas.microsoft.com/office/drawing/2014/main" id="{A09C14D8-ACA6-3C25-4AE2-CDD62A62C0EB}"/>
              </a:ext>
            </a:extLst>
          </p:cNvPr>
          <p:cNvSpPr>
            <a:spLocks noGrp="1"/>
          </p:cNvSpPr>
          <p:nvPr>
            <p:ph idx="1"/>
          </p:nvPr>
        </p:nvSpPr>
        <p:spPr>
          <a:xfrm>
            <a:off x="0" y="1268413"/>
            <a:ext cx="4284663" cy="4894262"/>
          </a:xfrm>
        </p:spPr>
        <p:txBody>
          <a:bodyPr/>
          <a:lstStyle/>
          <a:p>
            <a:pPr algn="just">
              <a:lnSpc>
                <a:spcPct val="150000"/>
              </a:lnSpc>
            </a:pPr>
            <a:r>
              <a:rPr lang="en-US" altLang="ar-EG">
                <a:ea typeface="ＭＳ Ｐゴシック" panose="020B0600070205080204" pitchFamily="34" charset="-128"/>
              </a:rPr>
              <a:t>Multidrug-resistant TB (MDR TB) is caused by TB bacteria that are resistant to at least isoniazid and rifampin, the two most potent TB drugs. These drugs are used to treat all persons with TB disease.</a:t>
            </a:r>
          </a:p>
        </p:txBody>
      </p:sp>
      <p:pic>
        <p:nvPicPr>
          <p:cNvPr id="19459" name="صورة 2">
            <a:extLst>
              <a:ext uri="{FF2B5EF4-FFF2-40B4-BE49-F238E27FC236}">
                <a16:creationId xmlns:a16="http://schemas.microsoft.com/office/drawing/2014/main" id="{FEB7D4A6-7006-AE98-91B3-9AB21A4880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1268413"/>
            <a:ext cx="4032250"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382B7F00-669B-930C-9991-D2B39C35B856}"/>
              </a:ext>
            </a:extLst>
          </p:cNvPr>
          <p:cNvSpPr>
            <a:spLocks noGrp="1"/>
          </p:cNvSpPr>
          <p:nvPr>
            <p:ph type="title"/>
          </p:nvPr>
        </p:nvSpPr>
        <p:spPr>
          <a:xfrm>
            <a:off x="198438" y="-95250"/>
            <a:ext cx="8747125" cy="1143000"/>
          </a:xfrm>
        </p:spPr>
        <p:txBody>
          <a:bodyPr>
            <a:noAutofit/>
          </a:bodyPr>
          <a:lstStyle/>
          <a:p>
            <a:pPr>
              <a:defRPr/>
            </a:pPr>
            <a:r>
              <a:rPr lang="en-US" altLang="ar-EG" dirty="0">
                <a:solidFill>
                  <a:schemeClr val="accent1">
                    <a:lumMod val="60000"/>
                    <a:lumOff val="40000"/>
                  </a:schemeClr>
                </a:solidFill>
                <a:latin typeface="Trebuchet MS" panose="020B0703020202090204" pitchFamily="34" charset="0"/>
                <a:cs typeface="Trebuchet MS" panose="020B0703020202090204" pitchFamily="34" charset="0"/>
              </a:rPr>
              <a:t> </a:t>
            </a:r>
            <a:r>
              <a:rPr lang="en-US" sz="2800" b="1" dirty="0">
                <a:solidFill>
                  <a:schemeClr val="accent1">
                    <a:lumMod val="75000"/>
                  </a:schemeClr>
                </a:solidFill>
              </a:rPr>
              <a:t>Pre-Extensively Drug-resistant TB</a:t>
            </a:r>
            <a:endParaRPr lang="en-US" altLang="ar-EG" sz="2800" b="1" dirty="0">
              <a:solidFill>
                <a:schemeClr val="accent1">
                  <a:lumMod val="75000"/>
                </a:schemeClr>
              </a:solidFill>
              <a:cs typeface="Trebuchet MS" panose="020B0703020202090204" pitchFamily="34" charset="0"/>
            </a:endParaRPr>
          </a:p>
        </p:txBody>
      </p:sp>
      <p:sp>
        <p:nvSpPr>
          <p:cNvPr id="28674" name="Content Placeholder 2">
            <a:extLst>
              <a:ext uri="{FF2B5EF4-FFF2-40B4-BE49-F238E27FC236}">
                <a16:creationId xmlns:a16="http://schemas.microsoft.com/office/drawing/2014/main" id="{9011E49A-981F-CCDC-53A6-B576BAD89117}"/>
              </a:ext>
            </a:extLst>
          </p:cNvPr>
          <p:cNvSpPr>
            <a:spLocks noGrp="1"/>
          </p:cNvSpPr>
          <p:nvPr>
            <p:ph idx="1"/>
          </p:nvPr>
        </p:nvSpPr>
        <p:spPr>
          <a:xfrm>
            <a:off x="0" y="1268413"/>
            <a:ext cx="5724525" cy="4894262"/>
          </a:xfrm>
        </p:spPr>
        <p:txBody>
          <a:bodyPr/>
          <a:lstStyle/>
          <a:p>
            <a:pPr algn="just">
              <a:lnSpc>
                <a:spcPct val="150000"/>
              </a:lnSpc>
            </a:pPr>
            <a:r>
              <a:rPr lang="en-US" altLang="ar-EG">
                <a:ea typeface="ＭＳ Ｐゴシック" panose="020B0600070205080204" pitchFamily="34" charset="-128"/>
              </a:rPr>
              <a:t>Pre-Extensively Drug-resistant TB (pre-XDR TB) is a type of MDR TB caused by TB bacteria that are resistant to isoniazid, rifampin, and a fluroquinolone OR by TB bacteria that are resistant to isoniazid, rifampin, and a second-line injectable (amikacin, capreomycin, and kanamycin).</a:t>
            </a:r>
          </a:p>
        </p:txBody>
      </p:sp>
      <p:pic>
        <p:nvPicPr>
          <p:cNvPr id="28675" name="صورة 2">
            <a:extLst>
              <a:ext uri="{FF2B5EF4-FFF2-40B4-BE49-F238E27FC236}">
                <a16:creationId xmlns:a16="http://schemas.microsoft.com/office/drawing/2014/main" id="{73F6D136-213C-29BA-F9C0-1147D14CCD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3125" y="1268413"/>
            <a:ext cx="2808288"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1A9AEE2C-DDAE-8E02-9F45-2C38C03ADED4}"/>
              </a:ext>
            </a:extLst>
          </p:cNvPr>
          <p:cNvSpPr>
            <a:spLocks noGrp="1"/>
          </p:cNvSpPr>
          <p:nvPr>
            <p:ph type="title"/>
          </p:nvPr>
        </p:nvSpPr>
        <p:spPr>
          <a:xfrm>
            <a:off x="0" y="260350"/>
            <a:ext cx="8747125" cy="1143000"/>
          </a:xfrm>
        </p:spPr>
        <p:txBody>
          <a:bodyPr>
            <a:noAutofit/>
          </a:bodyPr>
          <a:lstStyle/>
          <a:p>
            <a:pPr>
              <a:defRPr/>
            </a:pPr>
            <a:r>
              <a:rPr lang="en-US" altLang="ar-EG" dirty="0">
                <a:solidFill>
                  <a:schemeClr val="accent1">
                    <a:lumMod val="60000"/>
                    <a:lumOff val="40000"/>
                  </a:schemeClr>
                </a:solidFill>
                <a:latin typeface="Trebuchet MS" panose="020B0703020202090204" pitchFamily="34" charset="0"/>
                <a:cs typeface="Trebuchet MS" panose="020B0703020202090204" pitchFamily="34" charset="0"/>
              </a:rPr>
              <a:t> </a:t>
            </a:r>
            <a:r>
              <a:rPr lang="en-US" sz="2800" b="1" dirty="0">
                <a:solidFill>
                  <a:schemeClr val="accent1">
                    <a:lumMod val="75000"/>
                  </a:schemeClr>
                </a:solidFill>
              </a:rPr>
              <a:t>Extensively Drug-resistant TB (XDR TB)</a:t>
            </a:r>
            <a:br>
              <a:rPr lang="en-US" sz="2800" b="1" dirty="0">
                <a:solidFill>
                  <a:schemeClr val="accent1">
                    <a:lumMod val="75000"/>
                  </a:schemeClr>
                </a:solidFill>
              </a:rPr>
            </a:br>
            <a:endParaRPr lang="en-US" altLang="ar-EG" sz="2800" b="1" dirty="0">
              <a:solidFill>
                <a:schemeClr val="accent1">
                  <a:lumMod val="75000"/>
                </a:schemeClr>
              </a:solidFill>
              <a:cs typeface="Trebuchet MS" panose="020B0703020202090204" pitchFamily="34" charset="0"/>
            </a:endParaRPr>
          </a:p>
        </p:txBody>
      </p:sp>
      <p:sp>
        <p:nvSpPr>
          <p:cNvPr id="30722" name="Content Placeholder 2">
            <a:extLst>
              <a:ext uri="{FF2B5EF4-FFF2-40B4-BE49-F238E27FC236}">
                <a16:creationId xmlns:a16="http://schemas.microsoft.com/office/drawing/2014/main" id="{90B9C812-D47B-7CC7-D8D0-3CEB787A7BB8}"/>
              </a:ext>
            </a:extLst>
          </p:cNvPr>
          <p:cNvSpPr>
            <a:spLocks noGrp="1"/>
          </p:cNvSpPr>
          <p:nvPr>
            <p:ph idx="1"/>
          </p:nvPr>
        </p:nvSpPr>
        <p:spPr>
          <a:xfrm>
            <a:off x="0" y="1268413"/>
            <a:ext cx="5724525" cy="4894262"/>
          </a:xfrm>
        </p:spPr>
        <p:txBody>
          <a:bodyPr/>
          <a:lstStyle/>
          <a:p>
            <a:pPr algn="just">
              <a:lnSpc>
                <a:spcPct val="150000"/>
              </a:lnSpc>
            </a:pPr>
            <a:r>
              <a:rPr lang="en-US" altLang="ar-EG">
                <a:ea typeface="ＭＳ Ｐゴシック" panose="020B0600070205080204" pitchFamily="34" charset="-128"/>
              </a:rPr>
              <a:t>Extensively drug-resistant TB (XDR TB) is a rare type of MDR TB caused by TB bacteria that are resistant to isoniazid and rifampin, a fluroquinolone, and a second-line injectable (amikacin, capreomycin, and kanamycin) OR by TB bacteria that are resistant to isoniazid, rifampin, a fluroquinolone, and bedaquiline or linezolid.</a:t>
            </a:r>
          </a:p>
        </p:txBody>
      </p:sp>
      <p:pic>
        <p:nvPicPr>
          <p:cNvPr id="30723" name="صورة 2">
            <a:extLst>
              <a:ext uri="{FF2B5EF4-FFF2-40B4-BE49-F238E27FC236}">
                <a16:creationId xmlns:a16="http://schemas.microsoft.com/office/drawing/2014/main" id="{31EB4EF4-A38F-8788-D528-5DFC36EE2A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3125" y="1268413"/>
            <a:ext cx="2808288"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B95DE-81E6-CC02-FE4B-390FB8ACDB81}"/>
              </a:ext>
            </a:extLst>
          </p:cNvPr>
          <p:cNvSpPr>
            <a:spLocks noGrp="1"/>
          </p:cNvSpPr>
          <p:nvPr>
            <p:ph type="title"/>
          </p:nvPr>
        </p:nvSpPr>
        <p:spPr>
          <a:xfrm>
            <a:off x="323850" y="-571500"/>
            <a:ext cx="7467600" cy="1143000"/>
          </a:xfrm>
        </p:spPr>
        <p:txBody>
          <a:bodyPr/>
          <a:lstStyle/>
          <a:p>
            <a:pPr algn="ctr" eaLnBrk="1" fontAlgn="auto" hangingPunct="1">
              <a:spcAft>
                <a:spcPts val="0"/>
              </a:spcAft>
              <a:defRPr/>
            </a:pPr>
            <a:r>
              <a:rPr lang="en-US" b="1" dirty="0">
                <a:solidFill>
                  <a:schemeClr val="accent1">
                    <a:lumMod val="75000"/>
                  </a:schemeClr>
                </a:solidFill>
                <a:ea typeface="+mj-ea"/>
                <a:cs typeface="Arial" panose="020B0604020202020204" pitchFamily="34" charset="0"/>
              </a:rPr>
              <a:t>causes of drug resistance </a:t>
            </a:r>
          </a:p>
        </p:txBody>
      </p:sp>
      <p:sp>
        <p:nvSpPr>
          <p:cNvPr id="19458" name="Content Placeholder 2">
            <a:extLst>
              <a:ext uri="{FF2B5EF4-FFF2-40B4-BE49-F238E27FC236}">
                <a16:creationId xmlns:a16="http://schemas.microsoft.com/office/drawing/2014/main" id="{3F54B03C-7F82-160D-F4D1-1993B1E421CC}"/>
              </a:ext>
            </a:extLst>
          </p:cNvPr>
          <p:cNvSpPr>
            <a:spLocks noGrp="1"/>
          </p:cNvSpPr>
          <p:nvPr>
            <p:ph sz="quarter" idx="1"/>
          </p:nvPr>
        </p:nvSpPr>
        <p:spPr>
          <a:xfrm>
            <a:off x="292100" y="1196975"/>
            <a:ext cx="8559800" cy="5454650"/>
          </a:xfrm>
        </p:spPr>
        <p:txBody>
          <a:bodyPr/>
          <a:lstStyle/>
          <a:p>
            <a:pPr marL="0" indent="0">
              <a:lnSpc>
                <a:spcPct val="150000"/>
              </a:lnSpc>
              <a:buFont typeface="Wingdings" pitchFamily="2" charset="2"/>
              <a:buNone/>
              <a:defRPr/>
            </a:pPr>
            <a:r>
              <a:rPr lang="en-US" dirty="0"/>
              <a:t>Drug-resistant TB can occur when the drugs used to treat TB are misused or mismanaged. Examples of misuse or mismanagement include</a:t>
            </a:r>
          </a:p>
          <a:p>
            <a:pPr>
              <a:lnSpc>
                <a:spcPct val="150000"/>
              </a:lnSpc>
              <a:defRPr/>
            </a:pPr>
            <a:r>
              <a:rPr lang="en-US" dirty="0"/>
              <a:t>People do not complete a full course of TB treatment</a:t>
            </a:r>
          </a:p>
          <a:p>
            <a:pPr>
              <a:lnSpc>
                <a:spcPct val="150000"/>
              </a:lnSpc>
              <a:defRPr/>
            </a:pPr>
            <a:r>
              <a:rPr lang="en-US" dirty="0"/>
              <a:t>Health care providers prescribe the wrong treatment (the wrong dose or length of time)</a:t>
            </a:r>
          </a:p>
          <a:p>
            <a:pPr>
              <a:lnSpc>
                <a:spcPct val="150000"/>
              </a:lnSpc>
              <a:defRPr/>
            </a:pPr>
            <a:r>
              <a:rPr lang="en-US" dirty="0"/>
              <a:t>Drugs for proper treatment are not available</a:t>
            </a:r>
          </a:p>
          <a:p>
            <a:pPr>
              <a:lnSpc>
                <a:spcPct val="150000"/>
              </a:lnSpc>
              <a:defRPr/>
            </a:pPr>
            <a:r>
              <a:rPr lang="en-US" dirty="0"/>
              <a:t>Drugs are of poor quality</a:t>
            </a:r>
          </a:p>
          <a:p>
            <a:pPr marL="0" indent="0">
              <a:lnSpc>
                <a:spcPct val="150000"/>
              </a:lnSpc>
              <a:buFont typeface="Wingdings" pitchFamily="2" charset="2"/>
              <a:buNone/>
              <a:defRPr/>
            </a:pPr>
            <a:r>
              <a:rPr lang="en-US" sz="2000" dirty="0"/>
              <a:t/>
            </a:r>
            <a:br>
              <a:rPr lang="en-US" sz="2000" dirty="0"/>
            </a:br>
            <a:endParaRPr lang="en-US" altLang="ar-EG" sz="2000" dirty="0">
              <a:latin typeface="Arial" panose="020B0604020202020204" pitchFamily="34" charset="0"/>
              <a:ea typeface="ＭＳ Ｐゴシック" panose="020B0600070205080204" pitchFamily="34" charset="-128"/>
              <a:cs typeface="Arial" panose="020B0604020202020204" pitchFamily="34" charset="0"/>
            </a:endParaRPr>
          </a:p>
        </p:txBody>
      </p:sp>
      <p:sp>
        <p:nvSpPr>
          <p:cNvPr id="21507" name="عنصر نائب لرقم الشريحة 2">
            <a:extLst>
              <a:ext uri="{FF2B5EF4-FFF2-40B4-BE49-F238E27FC236}">
                <a16:creationId xmlns:a16="http://schemas.microsoft.com/office/drawing/2014/main" id="{B063C57F-DC35-1692-7232-7508192DDA16}"/>
              </a:ext>
            </a:extLst>
          </p:cNvPr>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BA4F217-8F40-F847-B766-7B403A28ACA1}" type="slidenum">
              <a:rPr lang="en-US" altLang="ar-EG" smtClean="0">
                <a:solidFill>
                  <a:srgbClr val="FFFFFF"/>
                </a:solidFill>
                <a:latin typeface="Century Schoolbook" panose="02040604050505020304" pitchFamily="18" charset="0"/>
              </a:rPr>
              <a:pPr/>
              <a:t>8</a:t>
            </a:fld>
            <a:endParaRPr lang="en-US" altLang="ar-EG">
              <a:solidFill>
                <a:srgbClr val="FFFFFF"/>
              </a:solidFill>
              <a:latin typeface="Century Schoolbook" panose="02040604050505020304" pitchFamily="18" charset="0"/>
            </a:endParaRPr>
          </a:p>
        </p:txBody>
      </p:sp>
    </p:spTree>
  </p:cSld>
  <p:clrMapOvr>
    <a:masterClrMapping/>
  </p:clrMapOvr>
  <p:transition spd="slow">
    <p:wheel spokes="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D0075-A29B-99B6-48A2-3E8BE5CF0A6E}"/>
              </a:ext>
            </a:extLst>
          </p:cNvPr>
          <p:cNvSpPr>
            <a:spLocks noGrp="1"/>
          </p:cNvSpPr>
          <p:nvPr>
            <p:ph type="title"/>
          </p:nvPr>
        </p:nvSpPr>
        <p:spPr>
          <a:xfrm>
            <a:off x="107950" y="-100013"/>
            <a:ext cx="8856663" cy="1143001"/>
          </a:xfrm>
        </p:spPr>
        <p:txBody>
          <a:bodyPr/>
          <a:lstStyle/>
          <a:p>
            <a:pPr algn="ctr" eaLnBrk="1" fontAlgn="auto" hangingPunct="1">
              <a:spcAft>
                <a:spcPts val="0"/>
              </a:spcAft>
              <a:defRPr/>
            </a:pPr>
            <a:r>
              <a:rPr lang="en-US" b="1" dirty="0">
                <a:solidFill>
                  <a:schemeClr val="accent1">
                    <a:lumMod val="75000"/>
                  </a:schemeClr>
                </a:solidFill>
                <a:ea typeface="+mj-ea"/>
                <a:cs typeface="Arial" panose="020B0604020202020204" pitchFamily="34" charset="0"/>
              </a:rPr>
              <a:t>Drug-resistant TB is more common in people who</a:t>
            </a:r>
          </a:p>
        </p:txBody>
      </p:sp>
      <p:sp>
        <p:nvSpPr>
          <p:cNvPr id="32770" name="Content Placeholder 2">
            <a:extLst>
              <a:ext uri="{FF2B5EF4-FFF2-40B4-BE49-F238E27FC236}">
                <a16:creationId xmlns:a16="http://schemas.microsoft.com/office/drawing/2014/main" id="{1A2CC7B1-41B9-8F45-F731-C95330C871E9}"/>
              </a:ext>
            </a:extLst>
          </p:cNvPr>
          <p:cNvSpPr>
            <a:spLocks noGrp="1"/>
          </p:cNvSpPr>
          <p:nvPr>
            <p:ph sz="quarter" idx="1"/>
          </p:nvPr>
        </p:nvSpPr>
        <p:spPr>
          <a:xfrm>
            <a:off x="292100" y="1196975"/>
            <a:ext cx="8559800" cy="5454650"/>
          </a:xfrm>
        </p:spPr>
        <p:txBody>
          <a:bodyPr/>
          <a:lstStyle/>
          <a:p>
            <a:pPr>
              <a:lnSpc>
                <a:spcPct val="150000"/>
              </a:lnSpc>
            </a:pPr>
            <a:r>
              <a:rPr lang="en-US" altLang="ar-EG">
                <a:ea typeface="ＭＳ Ｐゴシック" panose="020B0600070205080204" pitchFamily="34" charset="-128"/>
              </a:rPr>
              <a:t>Do not take their TB drugs regularly</a:t>
            </a:r>
          </a:p>
          <a:p>
            <a:pPr>
              <a:lnSpc>
                <a:spcPct val="150000"/>
              </a:lnSpc>
            </a:pPr>
            <a:r>
              <a:rPr lang="en-US" altLang="ar-EG">
                <a:ea typeface="ＭＳ Ｐゴシック" panose="020B0600070205080204" pitchFamily="34" charset="-128"/>
              </a:rPr>
              <a:t>Do not take all of their TB drugs</a:t>
            </a:r>
          </a:p>
          <a:p>
            <a:pPr>
              <a:lnSpc>
                <a:spcPct val="150000"/>
              </a:lnSpc>
            </a:pPr>
            <a:r>
              <a:rPr lang="en-US" altLang="ar-EG">
                <a:ea typeface="ＭＳ Ｐゴシック" panose="020B0600070205080204" pitchFamily="34" charset="-128"/>
              </a:rPr>
              <a:t>Develop TB disease again, after being treated for TB disease in the past</a:t>
            </a:r>
          </a:p>
          <a:p>
            <a:pPr>
              <a:lnSpc>
                <a:spcPct val="150000"/>
              </a:lnSpc>
            </a:pPr>
            <a:r>
              <a:rPr lang="en-US" altLang="ar-EG">
                <a:ea typeface="ＭＳ Ｐゴシック" panose="020B0600070205080204" pitchFamily="34" charset="-128"/>
              </a:rPr>
              <a:t>Come from areas of the world where drug-resistant TB is common</a:t>
            </a:r>
          </a:p>
          <a:p>
            <a:pPr>
              <a:lnSpc>
                <a:spcPct val="150000"/>
              </a:lnSpc>
            </a:pPr>
            <a:r>
              <a:rPr lang="en-US" altLang="ar-EG">
                <a:ea typeface="ＭＳ Ｐゴシック" panose="020B0600070205080204" pitchFamily="34" charset="-128"/>
              </a:rPr>
              <a:t>Have spent time with someone known to have drug-resistant TB disease</a:t>
            </a:r>
          </a:p>
        </p:txBody>
      </p:sp>
      <p:sp>
        <p:nvSpPr>
          <p:cNvPr id="32771" name="عنصر نائب لرقم الشريحة 2">
            <a:extLst>
              <a:ext uri="{FF2B5EF4-FFF2-40B4-BE49-F238E27FC236}">
                <a16:creationId xmlns:a16="http://schemas.microsoft.com/office/drawing/2014/main" id="{C25D32FD-1F7A-B0BE-4673-6ED0EFAD6A84}"/>
              </a:ext>
            </a:extLst>
          </p:cNvPr>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F9F1B92-825B-4540-8651-C45BB945417C}" type="slidenum">
              <a:rPr lang="en-US" altLang="ar-EG" smtClean="0">
                <a:solidFill>
                  <a:srgbClr val="FFFFFF"/>
                </a:solidFill>
                <a:latin typeface="Century Schoolbook" panose="02040604050505020304" pitchFamily="18" charset="0"/>
              </a:rPr>
              <a:pPr/>
              <a:t>9</a:t>
            </a:fld>
            <a:endParaRPr lang="en-US" altLang="ar-EG">
              <a:solidFill>
                <a:srgbClr val="FFFFFF"/>
              </a:solidFill>
              <a:latin typeface="Century Schoolbook" panose="02040604050505020304" pitchFamily="18" charset="0"/>
            </a:endParaRPr>
          </a:p>
        </p:txBody>
      </p:sp>
    </p:spTree>
  </p:cSld>
  <p:clrMapOvr>
    <a:masterClrMapping/>
  </p:clrMapOvr>
  <p:transition spd="slow">
    <p:wheel spokes="1"/>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أصفر برتقالي">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{AF236188-9232-E042-BE70-BEEB75A13947}tf10001121</Template>
  <TotalTime>3729</TotalTime>
  <Words>621</Words>
  <Application>Microsoft Office PowerPoint</Application>
  <PresentationFormat>عرض على الشاشة (4:3)</PresentationFormat>
  <Paragraphs>64</Paragraphs>
  <Slides>13</Slides>
  <Notes>4</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13</vt:i4>
      </vt:variant>
    </vt:vector>
  </HeadingPairs>
  <TitlesOfParts>
    <vt:vector size="22" baseType="lpstr">
      <vt:lpstr>ＭＳ Ｐゴシック</vt:lpstr>
      <vt:lpstr>Arial</vt:lpstr>
      <vt:lpstr>Calibri</vt:lpstr>
      <vt:lpstr>Century Schoolbook</vt:lpstr>
      <vt:lpstr>Times New Roman</vt:lpstr>
      <vt:lpstr>Trebuchet MS</vt:lpstr>
      <vt:lpstr>Wingdings</vt:lpstr>
      <vt:lpstr>Wingdings 2</vt:lpstr>
      <vt:lpstr>Oriel</vt:lpstr>
      <vt:lpstr>عرض تقديمي في PowerPoint</vt:lpstr>
      <vt:lpstr>عرض تقديمي في PowerPoint</vt:lpstr>
      <vt:lpstr>OBJECTIVES </vt:lpstr>
      <vt:lpstr>introduction </vt:lpstr>
      <vt:lpstr> tb Drug Resistance </vt:lpstr>
      <vt:lpstr> Pre-Extensively Drug-resistant TB</vt:lpstr>
      <vt:lpstr> Extensively Drug-resistant TB (XDR TB) </vt:lpstr>
      <vt:lpstr>causes of drug resistance </vt:lpstr>
      <vt:lpstr>Drug-resistant TB is more common in people who</vt:lpstr>
      <vt:lpstr>PREVENTION </vt:lpstr>
      <vt:lpstr>TREATMENT  </vt:lpstr>
      <vt:lpstr>Summary</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Osteoporosis</dc:title>
  <dc:creator>AKASH</dc:creator>
  <cp:lastModifiedBy>Maher</cp:lastModifiedBy>
  <cp:revision>97</cp:revision>
  <dcterms:created xsi:type="dcterms:W3CDTF">2006-08-16T00:00:00Z</dcterms:created>
  <dcterms:modified xsi:type="dcterms:W3CDTF">2022-05-29T12:16:56Z</dcterms:modified>
</cp:coreProperties>
</file>