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136" y="5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537679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952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9238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9142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521802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3433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6457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229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5712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87985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02124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CB5F32B3-0C14-423E-B8A5-7256DAAE541E}" type="datetimeFigureOut">
              <a:rPr lang="ar-SA" smtClean="0"/>
              <a:t>06/09/1444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16E42B0-18F9-4E7A-B1F8-EC528F4CE554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7633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r" defTabSz="914400" rtl="1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91821" y="2043486"/>
            <a:ext cx="8361229" cy="1673265"/>
          </a:xfrm>
        </p:spPr>
        <p:txBody>
          <a:bodyPr/>
          <a:lstStyle/>
          <a:p>
            <a:pPr rtl="0"/>
            <a:r>
              <a:rPr lang="en-US" sz="2400" cap="none" dirty="0">
                <a:solidFill>
                  <a:schemeClr val="tx1"/>
                </a:solidFill>
              </a:rPr>
              <a:t>Libyan International Medical University</a:t>
            </a:r>
            <a:br>
              <a:rPr lang="en-US" sz="2400" cap="none" dirty="0">
                <a:solidFill>
                  <a:schemeClr val="tx1"/>
                </a:solidFill>
              </a:rPr>
            </a:br>
            <a:r>
              <a:rPr lang="en-US" sz="2400" cap="none" dirty="0">
                <a:solidFill>
                  <a:schemeClr val="tx1"/>
                </a:solidFill>
              </a:rPr>
              <a:t>The Faculty </a:t>
            </a:r>
            <a:r>
              <a:rPr lang="en-US" sz="2400" cap="none" dirty="0">
                <a:solidFill>
                  <a:schemeClr val="tx1"/>
                </a:solidFill>
              </a:rPr>
              <a:t>o</a:t>
            </a:r>
            <a:r>
              <a:rPr lang="en-US" sz="2400" cap="none" dirty="0" smtClean="0">
                <a:solidFill>
                  <a:schemeClr val="tx1"/>
                </a:solidFill>
              </a:rPr>
              <a:t>f </a:t>
            </a:r>
            <a:r>
              <a:rPr lang="en-US" sz="2400" cap="none" dirty="0">
                <a:solidFill>
                  <a:schemeClr val="tx1"/>
                </a:solidFill>
              </a:rPr>
              <a:t>Business Administration</a:t>
            </a:r>
            <a:r>
              <a:rPr lang="en-US" sz="2800" cap="none" dirty="0">
                <a:solidFill>
                  <a:schemeClr val="tx1"/>
                </a:solidFill>
              </a:rPr>
              <a:t/>
            </a:r>
            <a:br>
              <a:rPr lang="en-US" sz="2800" cap="none" dirty="0">
                <a:solidFill>
                  <a:schemeClr val="tx1"/>
                </a:solidFill>
              </a:rPr>
            </a:br>
            <a:r>
              <a:rPr lang="en-US" sz="2800" cap="none" dirty="0">
                <a:solidFill>
                  <a:schemeClr val="tx1"/>
                </a:solidFill>
              </a:rPr>
              <a:t/>
            </a:r>
            <a:br>
              <a:rPr lang="en-US" sz="2800" cap="none" dirty="0">
                <a:solidFill>
                  <a:schemeClr val="tx1"/>
                </a:solidFill>
              </a:rPr>
            </a:br>
            <a:r>
              <a:rPr lang="en-US" sz="2800" cap="none" dirty="0">
                <a:solidFill>
                  <a:schemeClr val="tx1"/>
                </a:solidFill>
              </a:rPr>
              <a:t/>
            </a:r>
            <a:br>
              <a:rPr lang="en-US" sz="2800" cap="none" dirty="0">
                <a:solidFill>
                  <a:schemeClr val="tx1"/>
                </a:solidFill>
              </a:rPr>
            </a:br>
            <a:r>
              <a:rPr lang="ar-SA" sz="32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32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sz="2800" b="1" cap="none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437059" y="5311535"/>
            <a:ext cx="6831673" cy="108623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By : </a:t>
            </a:r>
            <a:r>
              <a:rPr lang="en-US" dirty="0" err="1"/>
              <a:t>Hunida</a:t>
            </a:r>
            <a:r>
              <a:rPr lang="en-US" dirty="0"/>
              <a:t> Ben </a:t>
            </a:r>
            <a:r>
              <a:rPr lang="en-US" dirty="0" err="1"/>
              <a:t>Taher</a:t>
            </a:r>
            <a:r>
              <a:rPr lang="en-US" b="1" dirty="0"/>
              <a:t> </a:t>
            </a:r>
          </a:p>
          <a:p>
            <a:pPr rtl="0"/>
            <a:r>
              <a:rPr lang="en-US" b="1" dirty="0"/>
              <a:t>ID</a:t>
            </a:r>
            <a:r>
              <a:rPr lang="en-US" dirty="0"/>
              <a:t> : 2563</a:t>
            </a:r>
          </a:p>
          <a:p>
            <a:pPr rtl="0"/>
            <a:r>
              <a:rPr lang="en-US" b="1" dirty="0"/>
              <a:t>Date : </a:t>
            </a:r>
            <a:r>
              <a:rPr lang="en-US" dirty="0"/>
              <a:t>16/1/2023</a:t>
            </a:r>
            <a:endParaRPr lang="en-US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145" y="1309972"/>
            <a:ext cx="1103023" cy="1022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642" y="1309972"/>
            <a:ext cx="1481571" cy="1214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953093" y="2880118"/>
            <a:ext cx="6474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Health Insurance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66009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1049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</a:t>
            </a:r>
            <a:br>
              <a:rPr lang="en-US" sz="4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sz="4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71600" y="2184400"/>
            <a:ext cx="9601200" cy="3581400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What is National health Insurance ?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national health insurance ( France - United Kingdom ) 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GB" dirty="0"/>
              <a:t>Advantages of national health insurance.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Drawbacks of national health insurance.</a:t>
            </a:r>
            <a:endParaRPr lang="en-GB" dirty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GB" dirty="0"/>
              <a:t>References.</a:t>
            </a:r>
            <a:endParaRPr lang="en-US" dirty="0"/>
          </a:p>
          <a:p>
            <a:pPr algn="l" rtl="0">
              <a:buFont typeface="Wingdings" panose="05000000000000000000" pitchFamily="2" charset="2"/>
              <a:buChar char="Ø"/>
            </a:pPr>
            <a:endParaRPr lang="en-US" dirty="0"/>
          </a:p>
          <a:p>
            <a:pPr algn="l" rtl="0">
              <a:buFont typeface="Wingdings" panose="05000000000000000000" pitchFamily="2" charset="2"/>
              <a:buChar char="Ø"/>
            </a:pPr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218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600" b="1" u="sng" dirty="0">
                <a:solidFill>
                  <a:schemeClr val="tx2"/>
                </a:solidFill>
              </a:rPr>
              <a:t>National health Insurance</a:t>
            </a:r>
            <a:endParaRPr lang="ar-SA" sz="3600" u="sng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71600" y="2286000"/>
            <a:ext cx="10396330" cy="3581400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2400" dirty="0"/>
              <a:t>National health insurance, also known as universal health care, is a system in which all citizens of a country are covered by a government-provided health insurance plan ,This type of health care system is designed to ensure that all citizens have access to necessary medical services.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474706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800" b="1" dirty="0">
                <a:solidFill>
                  <a:schemeClr val="tx2"/>
                </a:solidFill>
              </a:rPr>
              <a:t>Many countries around the world have implemented some form of national health insurance or universal healthcare system. Some examples include:</a:t>
            </a:r>
            <a:endParaRPr lang="ar-SA" sz="2800" b="1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algn="l" rtl="0"/>
            <a:r>
              <a:rPr lang="en-US" sz="2400" dirty="0"/>
              <a:t>France: The French health care system is based on social security, which is funded through taxes and employer contributions. It is available to all legal residents of France.</a:t>
            </a:r>
          </a:p>
          <a:p>
            <a:pPr algn="l" rtl="0"/>
            <a:endParaRPr lang="en-US" sz="2800" dirty="0"/>
          </a:p>
          <a:p>
            <a:pPr algn="l" rtl="0"/>
            <a:r>
              <a:rPr lang="en-US" sz="2400" dirty="0"/>
              <a:t>United Kingdom: The National Health Service (NHS) provides health care to all legal residents of the UK, and is funded through taxes.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278895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85900" y="1079500"/>
            <a:ext cx="9601200" cy="736600"/>
          </a:xfrm>
        </p:spPr>
        <p:txBody>
          <a:bodyPr>
            <a:normAutofit/>
          </a:bodyPr>
          <a:lstStyle/>
          <a:p>
            <a:r>
              <a:rPr lang="en-GB" sz="2800" b="1" u="sng" dirty="0"/>
              <a:t>Advantages of national health insurance include:</a:t>
            </a:r>
            <a:endParaRPr lang="ar-SA" sz="2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71600" y="2400300"/>
            <a:ext cx="9601200" cy="3581400"/>
          </a:xfrm>
        </p:spPr>
        <p:txBody>
          <a:bodyPr/>
          <a:lstStyle/>
          <a:p>
            <a:pPr algn="l" rtl="0"/>
            <a:r>
              <a:rPr lang="en-GB" sz="2400" dirty="0"/>
              <a:t>Universal coverage: Everyone is insured, regardless of their income or pre-existing conditions.</a:t>
            </a:r>
          </a:p>
          <a:p>
            <a:pPr algn="l" rtl="0"/>
            <a:endParaRPr lang="en-GB" sz="2400" dirty="0"/>
          </a:p>
          <a:p>
            <a:pPr algn="l" rtl="0"/>
            <a:r>
              <a:rPr lang="en-US" sz="2400" dirty="0"/>
              <a:t>Cost control: By negotiating prices with providers and creating economies of scale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Improved access to care: With insurance, more people are able to access necessary medical services.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641896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914400"/>
            <a:ext cx="9601200" cy="1104900"/>
          </a:xfrm>
        </p:spPr>
        <p:txBody>
          <a:bodyPr>
            <a:normAutofit/>
          </a:bodyPr>
          <a:lstStyle/>
          <a:p>
            <a:r>
              <a:rPr lang="en-US" sz="3200" b="1" dirty="0"/>
              <a:t>Drawbacks of national health insurance include: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71600" y="2400300"/>
            <a:ext cx="9601200" cy="35814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Increased taxes: National health insurance is typically funded through taxes.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/>
              <a:t>Long wait times: In countries with national health insurance, patients may experience longer wait times to see specialists or receive certain procedures.</a:t>
            </a:r>
          </a:p>
          <a:p>
            <a:pPr algn="l" rtl="0"/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044368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774700"/>
            <a:ext cx="9601200" cy="1117600"/>
          </a:xfrm>
        </p:spPr>
        <p:txBody>
          <a:bodyPr>
            <a:normAutofit/>
          </a:bodyPr>
          <a:lstStyle/>
          <a:p>
            <a:r>
              <a:rPr lang="en-GB" sz="3600" b="1" dirty="0"/>
              <a:t>References:</a:t>
            </a:r>
            <a:endParaRPr lang="ar-SA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https://www.who.int/health-systems/countries/fra/en/</a:t>
            </a:r>
            <a:endParaRPr lang="en-US" dirty="0"/>
          </a:p>
          <a:p>
            <a:pPr algn="l" rtl="0"/>
            <a:r>
              <a:rPr lang="en-GB" dirty="0"/>
              <a:t>https://www.nhs.uk/using-the-nhs/about-the-nhs/</a:t>
            </a:r>
            <a:endParaRPr lang="en-US" dirty="0"/>
          </a:p>
          <a:p>
            <a:pPr algn="l" rtl="0"/>
            <a:r>
              <a:rPr lang="en-GB" dirty="0"/>
              <a:t>"The Pros and Cons of Universal Health Care in the United States." Investopedia, 18 June 2020, www.investopedia.com/terms/u/universal-health-care.asp.</a:t>
            </a:r>
            <a:endParaRPr lang="en-US" dirty="0"/>
          </a:p>
          <a:p>
            <a:pPr algn="l" rtl="0"/>
            <a:r>
              <a:rPr lang="en-GB" dirty="0"/>
              <a:t>"Advantages and Disadvantages of National Health Insurance." Health Affairs, www.healthaffairs.org/do/10.1377/hblog20190307.053107/full/.</a:t>
            </a:r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35326008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TM10001105[[fn=قص]]</Template>
  <TotalTime>1712</TotalTime>
  <Words>326</Words>
  <Application>Microsoft Office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Franklin Gothic Book</vt:lpstr>
      <vt:lpstr>Tahoma</vt:lpstr>
      <vt:lpstr>Wingdings</vt:lpstr>
      <vt:lpstr>Crop</vt:lpstr>
      <vt:lpstr>Libyan International Medical University The Faculty of Business Administration    </vt:lpstr>
      <vt:lpstr>Contents </vt:lpstr>
      <vt:lpstr>National health Insurance</vt:lpstr>
      <vt:lpstr>Many countries around the world have implemented some form of national health insurance or universal healthcare system. Some examples include:</vt:lpstr>
      <vt:lpstr>Advantages of national health insurance include:</vt:lpstr>
      <vt:lpstr>Drawbacks of national health insurance include:</vt:lpstr>
      <vt:lpstr>References: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DR.Ahmed Saker 2O14</dc:creator>
  <cp:lastModifiedBy>Maher Fattouh</cp:lastModifiedBy>
  <cp:revision>17</cp:revision>
  <dcterms:created xsi:type="dcterms:W3CDTF">2023-01-15T13:04:37Z</dcterms:created>
  <dcterms:modified xsi:type="dcterms:W3CDTF">2023-03-27T07:48:11Z</dcterms:modified>
</cp:coreProperties>
</file>