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11"/>
  </p:notesMasterIdLst>
  <p:sldIdLst>
    <p:sldId id="256" r:id="rId2"/>
    <p:sldId id="258" r:id="rId3"/>
    <p:sldId id="261" r:id="rId4"/>
    <p:sldId id="260" r:id="rId5"/>
    <p:sldId id="262" r:id="rId6"/>
    <p:sldId id="263" r:id="rId7"/>
    <p:sldId id="267" r:id="rId8"/>
    <p:sldId id="283" r:id="rId9"/>
    <p:sldId id="285" r:id="rId10"/>
  </p:sldIdLst>
  <p:sldSz cx="9144000" cy="5143500" type="screen16x9"/>
  <p:notesSz cx="6858000" cy="9144000"/>
  <p:embeddedFontLst>
    <p:embeddedFont>
      <p:font typeface="Itim" panose="020B0604020202020204" charset="-34"/>
      <p:regular r:id="rId12"/>
    </p:embeddedFont>
    <p:embeddedFont>
      <p:font typeface="Merriweather" panose="020B0604020202020204" charset="0"/>
      <p:regular r:id="rId13"/>
      <p:bold r:id="rId14"/>
      <p:italic r:id="rId15"/>
      <p:boldItalic r:id="rId16"/>
    </p:embeddedFont>
    <p:embeddedFont>
      <p:font typeface="Rockwell" panose="02060603020205020403" pitchFamily="18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AB6"/>
    <a:srgbClr val="C8F9CB"/>
    <a:srgbClr val="A6CEAD"/>
    <a:srgbClr val="FDE5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6966151-186A-42F1-8B56-A011A577E03C}">
  <a:tblStyle styleId="{D6966151-186A-42F1-8B56-A011A577E03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88"/>
    <p:restoredTop sz="94682"/>
  </p:normalViewPr>
  <p:slideViewPr>
    <p:cSldViewPr snapToGrid="0" snapToObjects="1">
      <p:cViewPr varScale="1">
        <p:scale>
          <a:sx n="86" d="100"/>
          <a:sy n="86" d="100"/>
        </p:scale>
        <p:origin x="6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675595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g8b238304a6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9" name="Google Shape;789;g8b238304a6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4037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g8bca512db4_0_5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7" name="Google Shape;847;g8bca512db4_0_5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8197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g8b951196ad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7" name="Google Shape;987;g8b951196ad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8887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Google Shape;940;g8b8338ba29_0_5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1" name="Google Shape;941;g8b8338ba29_0_5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1830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Google Shape;1049;g8b93f3d687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0" name="Google Shape;1050;g8b93f3d687_1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28167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Google Shape;1077;g8b93f3d687_1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8" name="Google Shape;1078;g8b93f3d687_1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351329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1" name="Google Shape;1241;g8bca512db4_0_18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2" name="Google Shape;1242;g8bca512db4_0_18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0052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" name="Google Shape;2365;g8bca512db4_0_45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6" name="Google Shape;2366;g8bca512db4_0_45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72038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1" name="Google Shape;2451;g8bca512db4_0_45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2" name="Google Shape;2452;g8bca512db4_0_45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3580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CFE2F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716575" y="0"/>
            <a:ext cx="8579795" cy="5143484"/>
          </a:xfrm>
          <a:custGeom>
            <a:avLst/>
            <a:gdLst/>
            <a:ahLst/>
            <a:cxnLst/>
            <a:rect l="l" t="t" r="r" b="b"/>
            <a:pathLst>
              <a:path w="128517" h="78770" extrusionOk="0">
                <a:moveTo>
                  <a:pt x="35" y="1"/>
                </a:moveTo>
                <a:lnTo>
                  <a:pt x="0" y="78769"/>
                </a:lnTo>
                <a:lnTo>
                  <a:pt x="128517" y="78769"/>
                </a:lnTo>
                <a:cubicBezTo>
                  <a:pt x="61260" y="76442"/>
                  <a:pt x="7739" y="332"/>
                  <a:pt x="7739" y="332"/>
                </a:cubicBezTo>
                <a:lnTo>
                  <a:pt x="35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1754550" y="1135650"/>
            <a:ext cx="5634900" cy="2872200"/>
          </a:xfrm>
          <a:prstGeom prst="plaque">
            <a:avLst>
              <a:gd name="adj" fmla="val 11691"/>
            </a:avLst>
          </a:prstGeom>
          <a:solidFill>
            <a:schemeClr val="lt1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2572800" y="3116850"/>
            <a:ext cx="3998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12;p2"/>
          <p:cNvCxnSpPr/>
          <p:nvPr/>
        </p:nvCxnSpPr>
        <p:spPr>
          <a:xfrm>
            <a:off x="2572800" y="2222750"/>
            <a:ext cx="3998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3" name="Google Shape;13;p2"/>
          <p:cNvGrpSpPr/>
          <p:nvPr/>
        </p:nvGrpSpPr>
        <p:grpSpPr>
          <a:xfrm rot="697126">
            <a:off x="8280187" y="-46678"/>
            <a:ext cx="1305393" cy="1346461"/>
            <a:chOff x="1492000" y="427450"/>
            <a:chExt cx="1188000" cy="1225375"/>
          </a:xfrm>
        </p:grpSpPr>
        <p:sp>
          <p:nvSpPr>
            <p:cNvPr id="14" name="Google Shape;14;p2"/>
            <p:cNvSpPr/>
            <p:nvPr/>
          </p:nvSpPr>
          <p:spPr>
            <a:xfrm>
              <a:off x="1492000" y="427450"/>
              <a:ext cx="1188000" cy="1225375"/>
            </a:xfrm>
            <a:custGeom>
              <a:avLst/>
              <a:gdLst/>
              <a:ahLst/>
              <a:cxnLst/>
              <a:rect l="l" t="t" r="r" b="b"/>
              <a:pathLst>
                <a:path w="47520" h="49015" extrusionOk="0">
                  <a:moveTo>
                    <a:pt x="44863" y="698"/>
                  </a:moveTo>
                  <a:lnTo>
                    <a:pt x="44863" y="698"/>
                  </a:lnTo>
                  <a:cubicBezTo>
                    <a:pt x="45260" y="745"/>
                    <a:pt x="45657" y="763"/>
                    <a:pt x="46048" y="763"/>
                  </a:cubicBezTo>
                  <a:cubicBezTo>
                    <a:pt x="46274" y="763"/>
                    <a:pt x="46497" y="757"/>
                    <a:pt x="46717" y="748"/>
                  </a:cubicBezTo>
                  <a:lnTo>
                    <a:pt x="46717" y="748"/>
                  </a:lnTo>
                  <a:cubicBezTo>
                    <a:pt x="46667" y="8567"/>
                    <a:pt x="46617" y="16387"/>
                    <a:pt x="46642" y="24207"/>
                  </a:cubicBezTo>
                  <a:cubicBezTo>
                    <a:pt x="46667" y="32076"/>
                    <a:pt x="46366" y="40046"/>
                    <a:pt x="46868" y="47891"/>
                  </a:cubicBezTo>
                  <a:cubicBezTo>
                    <a:pt x="46818" y="47891"/>
                    <a:pt x="46792" y="47866"/>
                    <a:pt x="46767" y="47866"/>
                  </a:cubicBezTo>
                  <a:cubicBezTo>
                    <a:pt x="39987" y="48053"/>
                    <a:pt x="33211" y="48100"/>
                    <a:pt x="26436" y="48100"/>
                  </a:cubicBezTo>
                  <a:cubicBezTo>
                    <a:pt x="19684" y="48100"/>
                    <a:pt x="12934" y="48054"/>
                    <a:pt x="6180" y="48054"/>
                  </a:cubicBezTo>
                  <a:cubicBezTo>
                    <a:pt x="4304" y="48054"/>
                    <a:pt x="2428" y="48057"/>
                    <a:pt x="552" y="48066"/>
                  </a:cubicBezTo>
                  <a:cubicBezTo>
                    <a:pt x="802" y="38116"/>
                    <a:pt x="1203" y="28066"/>
                    <a:pt x="1203" y="18066"/>
                  </a:cubicBezTo>
                  <a:cubicBezTo>
                    <a:pt x="1203" y="12452"/>
                    <a:pt x="1078" y="6863"/>
                    <a:pt x="727" y="1299"/>
                  </a:cubicBezTo>
                  <a:lnTo>
                    <a:pt x="752" y="1299"/>
                  </a:lnTo>
                  <a:cubicBezTo>
                    <a:pt x="1098" y="1362"/>
                    <a:pt x="1492" y="1415"/>
                    <a:pt x="1880" y="1415"/>
                  </a:cubicBezTo>
                  <a:cubicBezTo>
                    <a:pt x="2112" y="1415"/>
                    <a:pt x="2341" y="1396"/>
                    <a:pt x="2557" y="1349"/>
                  </a:cubicBezTo>
                  <a:lnTo>
                    <a:pt x="2557" y="1349"/>
                  </a:lnTo>
                  <a:cubicBezTo>
                    <a:pt x="2406" y="1650"/>
                    <a:pt x="2406" y="2051"/>
                    <a:pt x="2582" y="2377"/>
                  </a:cubicBezTo>
                  <a:cubicBezTo>
                    <a:pt x="2901" y="2970"/>
                    <a:pt x="3636" y="3314"/>
                    <a:pt x="4314" y="3314"/>
                  </a:cubicBezTo>
                  <a:cubicBezTo>
                    <a:pt x="4381" y="3314"/>
                    <a:pt x="4447" y="3311"/>
                    <a:pt x="4512" y="3304"/>
                  </a:cubicBezTo>
                  <a:cubicBezTo>
                    <a:pt x="5740" y="3229"/>
                    <a:pt x="6316" y="1700"/>
                    <a:pt x="5539" y="873"/>
                  </a:cubicBezTo>
                  <a:lnTo>
                    <a:pt x="5539" y="873"/>
                  </a:lnTo>
                  <a:cubicBezTo>
                    <a:pt x="5943" y="910"/>
                    <a:pt x="6360" y="933"/>
                    <a:pt x="6771" y="933"/>
                  </a:cubicBezTo>
                  <a:cubicBezTo>
                    <a:pt x="6921" y="933"/>
                    <a:pt x="7071" y="930"/>
                    <a:pt x="7218" y="923"/>
                  </a:cubicBezTo>
                  <a:lnTo>
                    <a:pt x="7218" y="923"/>
                  </a:lnTo>
                  <a:cubicBezTo>
                    <a:pt x="6918" y="1199"/>
                    <a:pt x="6742" y="1700"/>
                    <a:pt x="6792" y="2101"/>
                  </a:cubicBezTo>
                  <a:cubicBezTo>
                    <a:pt x="6842" y="2778"/>
                    <a:pt x="7344" y="3254"/>
                    <a:pt x="7995" y="3354"/>
                  </a:cubicBezTo>
                  <a:cubicBezTo>
                    <a:pt x="8078" y="3367"/>
                    <a:pt x="8161" y="3373"/>
                    <a:pt x="8244" y="3373"/>
                  </a:cubicBezTo>
                  <a:cubicBezTo>
                    <a:pt x="8813" y="3373"/>
                    <a:pt x="9362" y="3077"/>
                    <a:pt x="9624" y="2552"/>
                  </a:cubicBezTo>
                  <a:cubicBezTo>
                    <a:pt x="9850" y="2076"/>
                    <a:pt x="9850" y="1475"/>
                    <a:pt x="9599" y="998"/>
                  </a:cubicBezTo>
                  <a:cubicBezTo>
                    <a:pt x="10025" y="998"/>
                    <a:pt x="10451" y="973"/>
                    <a:pt x="10903" y="898"/>
                  </a:cubicBezTo>
                  <a:lnTo>
                    <a:pt x="10903" y="898"/>
                  </a:lnTo>
                  <a:cubicBezTo>
                    <a:pt x="10652" y="1149"/>
                    <a:pt x="10527" y="1500"/>
                    <a:pt x="10552" y="1876"/>
                  </a:cubicBezTo>
                  <a:cubicBezTo>
                    <a:pt x="10627" y="2527"/>
                    <a:pt x="11178" y="3029"/>
                    <a:pt x="11830" y="3104"/>
                  </a:cubicBezTo>
                  <a:cubicBezTo>
                    <a:pt x="11905" y="3116"/>
                    <a:pt x="11981" y="3122"/>
                    <a:pt x="12056" y="3122"/>
                  </a:cubicBezTo>
                  <a:cubicBezTo>
                    <a:pt x="12607" y="3122"/>
                    <a:pt x="13138" y="2806"/>
                    <a:pt x="13359" y="2277"/>
                  </a:cubicBezTo>
                  <a:cubicBezTo>
                    <a:pt x="13559" y="1826"/>
                    <a:pt x="13509" y="1299"/>
                    <a:pt x="13258" y="898"/>
                  </a:cubicBezTo>
                  <a:cubicBezTo>
                    <a:pt x="13576" y="898"/>
                    <a:pt x="13904" y="909"/>
                    <a:pt x="14237" y="909"/>
                  </a:cubicBezTo>
                  <a:cubicBezTo>
                    <a:pt x="14403" y="909"/>
                    <a:pt x="14570" y="907"/>
                    <a:pt x="14737" y="898"/>
                  </a:cubicBezTo>
                  <a:lnTo>
                    <a:pt x="14737" y="898"/>
                  </a:lnTo>
                  <a:cubicBezTo>
                    <a:pt x="14273" y="1850"/>
                    <a:pt x="14626" y="3103"/>
                    <a:pt x="15816" y="3103"/>
                  </a:cubicBezTo>
                  <a:cubicBezTo>
                    <a:pt x="15911" y="3103"/>
                    <a:pt x="16010" y="3095"/>
                    <a:pt x="16116" y="3079"/>
                  </a:cubicBezTo>
                  <a:cubicBezTo>
                    <a:pt x="17268" y="2928"/>
                    <a:pt x="17644" y="1625"/>
                    <a:pt x="17093" y="798"/>
                  </a:cubicBezTo>
                  <a:lnTo>
                    <a:pt x="17093" y="798"/>
                  </a:lnTo>
                  <a:cubicBezTo>
                    <a:pt x="17569" y="823"/>
                    <a:pt x="18070" y="823"/>
                    <a:pt x="18572" y="823"/>
                  </a:cubicBezTo>
                  <a:cubicBezTo>
                    <a:pt x="18183" y="1796"/>
                    <a:pt x="18761" y="2957"/>
                    <a:pt x="19917" y="2957"/>
                  </a:cubicBezTo>
                  <a:cubicBezTo>
                    <a:pt x="19952" y="2957"/>
                    <a:pt x="19989" y="2956"/>
                    <a:pt x="20025" y="2953"/>
                  </a:cubicBezTo>
                  <a:cubicBezTo>
                    <a:pt x="21103" y="2878"/>
                    <a:pt x="21604" y="1775"/>
                    <a:pt x="21203" y="898"/>
                  </a:cubicBezTo>
                  <a:lnTo>
                    <a:pt x="21203" y="898"/>
                  </a:lnTo>
                  <a:cubicBezTo>
                    <a:pt x="21579" y="923"/>
                    <a:pt x="21930" y="923"/>
                    <a:pt x="22306" y="923"/>
                  </a:cubicBezTo>
                  <a:cubicBezTo>
                    <a:pt x="21963" y="1782"/>
                    <a:pt x="22460" y="2905"/>
                    <a:pt x="23492" y="2905"/>
                  </a:cubicBezTo>
                  <a:cubicBezTo>
                    <a:pt x="23514" y="2905"/>
                    <a:pt x="23536" y="2904"/>
                    <a:pt x="23559" y="2903"/>
                  </a:cubicBezTo>
                  <a:cubicBezTo>
                    <a:pt x="24436" y="2878"/>
                    <a:pt x="25339" y="1775"/>
                    <a:pt x="25013" y="1024"/>
                  </a:cubicBezTo>
                  <a:cubicBezTo>
                    <a:pt x="25489" y="998"/>
                    <a:pt x="25940" y="998"/>
                    <a:pt x="26391" y="923"/>
                  </a:cubicBezTo>
                  <a:lnTo>
                    <a:pt x="26391" y="923"/>
                  </a:lnTo>
                  <a:cubicBezTo>
                    <a:pt x="26141" y="1450"/>
                    <a:pt x="25990" y="2001"/>
                    <a:pt x="26391" y="2502"/>
                  </a:cubicBezTo>
                  <a:cubicBezTo>
                    <a:pt x="26730" y="2921"/>
                    <a:pt x="27291" y="3117"/>
                    <a:pt x="27809" y="3117"/>
                  </a:cubicBezTo>
                  <a:cubicBezTo>
                    <a:pt x="27942" y="3117"/>
                    <a:pt x="28073" y="3104"/>
                    <a:pt x="28196" y="3079"/>
                  </a:cubicBezTo>
                  <a:cubicBezTo>
                    <a:pt x="29173" y="2828"/>
                    <a:pt x="29675" y="1625"/>
                    <a:pt x="29073" y="923"/>
                  </a:cubicBezTo>
                  <a:lnTo>
                    <a:pt x="30226" y="923"/>
                  </a:lnTo>
                  <a:cubicBezTo>
                    <a:pt x="29910" y="1969"/>
                    <a:pt x="30584" y="3132"/>
                    <a:pt x="31769" y="3132"/>
                  </a:cubicBezTo>
                  <a:cubicBezTo>
                    <a:pt x="31806" y="3132"/>
                    <a:pt x="31843" y="3131"/>
                    <a:pt x="31880" y="3129"/>
                  </a:cubicBezTo>
                  <a:cubicBezTo>
                    <a:pt x="33108" y="3029"/>
                    <a:pt x="33685" y="1750"/>
                    <a:pt x="33208" y="773"/>
                  </a:cubicBezTo>
                  <a:lnTo>
                    <a:pt x="33208" y="773"/>
                  </a:lnTo>
                  <a:cubicBezTo>
                    <a:pt x="33559" y="798"/>
                    <a:pt x="33885" y="823"/>
                    <a:pt x="34236" y="848"/>
                  </a:cubicBezTo>
                  <a:cubicBezTo>
                    <a:pt x="33885" y="1800"/>
                    <a:pt x="34436" y="2928"/>
                    <a:pt x="35589" y="2928"/>
                  </a:cubicBezTo>
                  <a:cubicBezTo>
                    <a:pt x="35602" y="2929"/>
                    <a:pt x="35614" y="2929"/>
                    <a:pt x="35626" y="2929"/>
                  </a:cubicBezTo>
                  <a:cubicBezTo>
                    <a:pt x="36682" y="2929"/>
                    <a:pt x="37315" y="1865"/>
                    <a:pt x="37018" y="973"/>
                  </a:cubicBezTo>
                  <a:cubicBezTo>
                    <a:pt x="37319" y="948"/>
                    <a:pt x="37645" y="923"/>
                    <a:pt x="37945" y="898"/>
                  </a:cubicBezTo>
                  <a:lnTo>
                    <a:pt x="37945" y="898"/>
                  </a:lnTo>
                  <a:cubicBezTo>
                    <a:pt x="37695" y="1775"/>
                    <a:pt x="38221" y="2753"/>
                    <a:pt x="39274" y="2803"/>
                  </a:cubicBezTo>
                  <a:cubicBezTo>
                    <a:pt x="39298" y="2804"/>
                    <a:pt x="39323" y="2805"/>
                    <a:pt x="39347" y="2805"/>
                  </a:cubicBezTo>
                  <a:cubicBezTo>
                    <a:pt x="40334" y="2805"/>
                    <a:pt x="40996" y="1829"/>
                    <a:pt x="40727" y="948"/>
                  </a:cubicBezTo>
                  <a:lnTo>
                    <a:pt x="40727" y="948"/>
                  </a:lnTo>
                  <a:cubicBezTo>
                    <a:pt x="41028" y="1024"/>
                    <a:pt x="41329" y="1049"/>
                    <a:pt x="41630" y="1074"/>
                  </a:cubicBezTo>
                  <a:cubicBezTo>
                    <a:pt x="41228" y="1800"/>
                    <a:pt x="41880" y="2928"/>
                    <a:pt x="42858" y="3079"/>
                  </a:cubicBezTo>
                  <a:cubicBezTo>
                    <a:pt x="42948" y="3092"/>
                    <a:pt x="43038" y="3099"/>
                    <a:pt x="43126" y="3099"/>
                  </a:cubicBezTo>
                  <a:cubicBezTo>
                    <a:pt x="44355" y="3099"/>
                    <a:pt x="45307" y="1844"/>
                    <a:pt x="44863" y="698"/>
                  </a:cubicBezTo>
                  <a:close/>
                  <a:moveTo>
                    <a:pt x="47088" y="0"/>
                  </a:moveTo>
                  <a:cubicBezTo>
                    <a:pt x="46975" y="0"/>
                    <a:pt x="46861" y="48"/>
                    <a:pt x="46792" y="146"/>
                  </a:cubicBezTo>
                  <a:cubicBezTo>
                    <a:pt x="46603" y="146"/>
                    <a:pt x="46411" y="145"/>
                    <a:pt x="46218" y="145"/>
                  </a:cubicBezTo>
                  <a:cubicBezTo>
                    <a:pt x="45543" y="145"/>
                    <a:pt x="44854" y="160"/>
                    <a:pt x="44211" y="297"/>
                  </a:cubicBezTo>
                  <a:cubicBezTo>
                    <a:pt x="44061" y="347"/>
                    <a:pt x="44061" y="572"/>
                    <a:pt x="44211" y="597"/>
                  </a:cubicBezTo>
                  <a:lnTo>
                    <a:pt x="44286" y="597"/>
                  </a:lnTo>
                  <a:cubicBezTo>
                    <a:pt x="44462" y="1199"/>
                    <a:pt x="44512" y="1851"/>
                    <a:pt x="43935" y="2277"/>
                  </a:cubicBezTo>
                  <a:cubicBezTo>
                    <a:pt x="43706" y="2437"/>
                    <a:pt x="43435" y="2556"/>
                    <a:pt x="43161" y="2556"/>
                  </a:cubicBezTo>
                  <a:cubicBezTo>
                    <a:pt x="43135" y="2556"/>
                    <a:pt x="43109" y="2555"/>
                    <a:pt x="43083" y="2552"/>
                  </a:cubicBezTo>
                  <a:cubicBezTo>
                    <a:pt x="42908" y="2502"/>
                    <a:pt x="42757" y="2452"/>
                    <a:pt x="42582" y="2427"/>
                  </a:cubicBezTo>
                  <a:cubicBezTo>
                    <a:pt x="41980" y="2126"/>
                    <a:pt x="41955" y="1675"/>
                    <a:pt x="42482" y="1099"/>
                  </a:cubicBezTo>
                  <a:cubicBezTo>
                    <a:pt x="42807" y="998"/>
                    <a:pt x="42732" y="547"/>
                    <a:pt x="42406" y="522"/>
                  </a:cubicBezTo>
                  <a:cubicBezTo>
                    <a:pt x="42002" y="490"/>
                    <a:pt x="41577" y="437"/>
                    <a:pt x="41158" y="437"/>
                  </a:cubicBezTo>
                  <a:cubicBezTo>
                    <a:pt x="40927" y="437"/>
                    <a:pt x="40699" y="453"/>
                    <a:pt x="40477" y="497"/>
                  </a:cubicBezTo>
                  <a:cubicBezTo>
                    <a:pt x="40451" y="489"/>
                    <a:pt x="40422" y="484"/>
                    <a:pt x="40393" y="484"/>
                  </a:cubicBezTo>
                  <a:cubicBezTo>
                    <a:pt x="40251" y="484"/>
                    <a:pt x="40093" y="582"/>
                    <a:pt x="40176" y="748"/>
                  </a:cubicBezTo>
                  <a:cubicBezTo>
                    <a:pt x="40426" y="1399"/>
                    <a:pt x="40226" y="2277"/>
                    <a:pt x="39374" y="2302"/>
                  </a:cubicBezTo>
                  <a:cubicBezTo>
                    <a:pt x="39362" y="2302"/>
                    <a:pt x="39351" y="2302"/>
                    <a:pt x="39340" y="2302"/>
                  </a:cubicBezTo>
                  <a:cubicBezTo>
                    <a:pt x="38464" y="2302"/>
                    <a:pt x="38177" y="1341"/>
                    <a:pt x="38622" y="698"/>
                  </a:cubicBezTo>
                  <a:cubicBezTo>
                    <a:pt x="38722" y="547"/>
                    <a:pt x="38597" y="297"/>
                    <a:pt x="38396" y="297"/>
                  </a:cubicBezTo>
                  <a:cubicBezTo>
                    <a:pt x="37845" y="372"/>
                    <a:pt x="37319" y="447"/>
                    <a:pt x="36792" y="572"/>
                  </a:cubicBezTo>
                  <a:cubicBezTo>
                    <a:pt x="36767" y="547"/>
                    <a:pt x="36742" y="522"/>
                    <a:pt x="36717" y="472"/>
                  </a:cubicBezTo>
                  <a:cubicBezTo>
                    <a:pt x="36687" y="435"/>
                    <a:pt x="36647" y="420"/>
                    <a:pt x="36606" y="420"/>
                  </a:cubicBezTo>
                  <a:cubicBezTo>
                    <a:pt x="36478" y="420"/>
                    <a:pt x="36335" y="571"/>
                    <a:pt x="36391" y="723"/>
                  </a:cubicBezTo>
                  <a:cubicBezTo>
                    <a:pt x="36341" y="798"/>
                    <a:pt x="36391" y="948"/>
                    <a:pt x="36492" y="973"/>
                  </a:cubicBezTo>
                  <a:cubicBezTo>
                    <a:pt x="36735" y="1630"/>
                    <a:pt x="36459" y="2429"/>
                    <a:pt x="35662" y="2429"/>
                  </a:cubicBezTo>
                  <a:cubicBezTo>
                    <a:pt x="35638" y="2429"/>
                    <a:pt x="35614" y="2429"/>
                    <a:pt x="35589" y="2427"/>
                  </a:cubicBezTo>
                  <a:cubicBezTo>
                    <a:pt x="34687" y="2402"/>
                    <a:pt x="34436" y="1374"/>
                    <a:pt x="34913" y="723"/>
                  </a:cubicBezTo>
                  <a:cubicBezTo>
                    <a:pt x="35063" y="572"/>
                    <a:pt x="34888" y="322"/>
                    <a:pt x="34687" y="322"/>
                  </a:cubicBezTo>
                  <a:cubicBezTo>
                    <a:pt x="34086" y="322"/>
                    <a:pt x="33509" y="322"/>
                    <a:pt x="32908" y="347"/>
                  </a:cubicBezTo>
                  <a:cubicBezTo>
                    <a:pt x="32873" y="312"/>
                    <a:pt x="32831" y="298"/>
                    <a:pt x="32787" y="298"/>
                  </a:cubicBezTo>
                  <a:cubicBezTo>
                    <a:pt x="32641" y="298"/>
                    <a:pt x="32485" y="462"/>
                    <a:pt x="32582" y="597"/>
                  </a:cubicBezTo>
                  <a:cubicBezTo>
                    <a:pt x="33098" y="1359"/>
                    <a:pt x="32867" y="2554"/>
                    <a:pt x="31843" y="2554"/>
                  </a:cubicBezTo>
                  <a:cubicBezTo>
                    <a:pt x="31822" y="2554"/>
                    <a:pt x="31801" y="2553"/>
                    <a:pt x="31780" y="2552"/>
                  </a:cubicBezTo>
                  <a:cubicBezTo>
                    <a:pt x="30827" y="2527"/>
                    <a:pt x="30477" y="1550"/>
                    <a:pt x="30878" y="798"/>
                  </a:cubicBezTo>
                  <a:cubicBezTo>
                    <a:pt x="31003" y="623"/>
                    <a:pt x="30853" y="397"/>
                    <a:pt x="30652" y="397"/>
                  </a:cubicBezTo>
                  <a:cubicBezTo>
                    <a:pt x="29975" y="397"/>
                    <a:pt x="29374" y="497"/>
                    <a:pt x="28722" y="648"/>
                  </a:cubicBezTo>
                  <a:cubicBezTo>
                    <a:pt x="28697" y="623"/>
                    <a:pt x="28647" y="597"/>
                    <a:pt x="28622" y="572"/>
                  </a:cubicBezTo>
                  <a:cubicBezTo>
                    <a:pt x="28590" y="561"/>
                    <a:pt x="28559" y="556"/>
                    <a:pt x="28528" y="556"/>
                  </a:cubicBezTo>
                  <a:cubicBezTo>
                    <a:pt x="28295" y="556"/>
                    <a:pt x="28127" y="863"/>
                    <a:pt x="28371" y="973"/>
                  </a:cubicBezTo>
                  <a:cubicBezTo>
                    <a:pt x="29098" y="1349"/>
                    <a:pt x="28923" y="2277"/>
                    <a:pt x="28196" y="2552"/>
                  </a:cubicBezTo>
                  <a:cubicBezTo>
                    <a:pt x="28045" y="2590"/>
                    <a:pt x="27901" y="2609"/>
                    <a:pt x="27760" y="2609"/>
                  </a:cubicBezTo>
                  <a:cubicBezTo>
                    <a:pt x="27619" y="2609"/>
                    <a:pt x="27482" y="2590"/>
                    <a:pt x="27344" y="2552"/>
                  </a:cubicBezTo>
                  <a:cubicBezTo>
                    <a:pt x="26517" y="2001"/>
                    <a:pt x="26391" y="1399"/>
                    <a:pt x="26993" y="798"/>
                  </a:cubicBezTo>
                  <a:cubicBezTo>
                    <a:pt x="27118" y="623"/>
                    <a:pt x="27043" y="372"/>
                    <a:pt x="26817" y="372"/>
                  </a:cubicBezTo>
                  <a:cubicBezTo>
                    <a:pt x="26091" y="397"/>
                    <a:pt x="25339" y="497"/>
                    <a:pt x="24612" y="572"/>
                  </a:cubicBezTo>
                  <a:cubicBezTo>
                    <a:pt x="24587" y="572"/>
                    <a:pt x="24562" y="547"/>
                    <a:pt x="24537" y="547"/>
                  </a:cubicBezTo>
                  <a:cubicBezTo>
                    <a:pt x="24503" y="522"/>
                    <a:pt x="24467" y="511"/>
                    <a:pt x="24432" y="511"/>
                  </a:cubicBezTo>
                  <a:cubicBezTo>
                    <a:pt x="24361" y="511"/>
                    <a:pt x="24294" y="556"/>
                    <a:pt x="24261" y="623"/>
                  </a:cubicBezTo>
                  <a:cubicBezTo>
                    <a:pt x="24086" y="698"/>
                    <a:pt x="24111" y="998"/>
                    <a:pt x="24336" y="998"/>
                  </a:cubicBezTo>
                  <a:lnTo>
                    <a:pt x="24436" y="998"/>
                  </a:lnTo>
                  <a:cubicBezTo>
                    <a:pt x="24637" y="1299"/>
                    <a:pt x="24512" y="1800"/>
                    <a:pt x="24336" y="2026"/>
                  </a:cubicBezTo>
                  <a:cubicBezTo>
                    <a:pt x="24134" y="2249"/>
                    <a:pt x="23882" y="2373"/>
                    <a:pt x="23608" y="2373"/>
                  </a:cubicBezTo>
                  <a:cubicBezTo>
                    <a:pt x="23543" y="2373"/>
                    <a:pt x="23476" y="2366"/>
                    <a:pt x="23409" y="2352"/>
                  </a:cubicBezTo>
                  <a:cubicBezTo>
                    <a:pt x="22732" y="2252"/>
                    <a:pt x="22381" y="1425"/>
                    <a:pt x="22857" y="823"/>
                  </a:cubicBezTo>
                  <a:cubicBezTo>
                    <a:pt x="22983" y="673"/>
                    <a:pt x="22908" y="472"/>
                    <a:pt x="22707" y="447"/>
                  </a:cubicBezTo>
                  <a:cubicBezTo>
                    <a:pt x="22439" y="428"/>
                    <a:pt x="22171" y="420"/>
                    <a:pt x="21903" y="420"/>
                  </a:cubicBezTo>
                  <a:cubicBezTo>
                    <a:pt x="21469" y="420"/>
                    <a:pt x="21036" y="441"/>
                    <a:pt x="20602" y="472"/>
                  </a:cubicBezTo>
                  <a:cubicBezTo>
                    <a:pt x="20351" y="497"/>
                    <a:pt x="20351" y="848"/>
                    <a:pt x="20602" y="873"/>
                  </a:cubicBezTo>
                  <a:lnTo>
                    <a:pt x="20652" y="873"/>
                  </a:lnTo>
                  <a:cubicBezTo>
                    <a:pt x="21028" y="1525"/>
                    <a:pt x="20777" y="2452"/>
                    <a:pt x="19925" y="2452"/>
                  </a:cubicBezTo>
                  <a:cubicBezTo>
                    <a:pt x="18998" y="2452"/>
                    <a:pt x="18747" y="1349"/>
                    <a:pt x="19198" y="698"/>
                  </a:cubicBezTo>
                  <a:cubicBezTo>
                    <a:pt x="19299" y="547"/>
                    <a:pt x="19173" y="322"/>
                    <a:pt x="18973" y="322"/>
                  </a:cubicBezTo>
                  <a:cubicBezTo>
                    <a:pt x="18529" y="322"/>
                    <a:pt x="18085" y="305"/>
                    <a:pt x="17641" y="305"/>
                  </a:cubicBezTo>
                  <a:cubicBezTo>
                    <a:pt x="17308" y="305"/>
                    <a:pt x="16975" y="315"/>
                    <a:pt x="16642" y="347"/>
                  </a:cubicBezTo>
                  <a:lnTo>
                    <a:pt x="16592" y="347"/>
                  </a:lnTo>
                  <a:cubicBezTo>
                    <a:pt x="16592" y="347"/>
                    <a:pt x="16567" y="322"/>
                    <a:pt x="16542" y="322"/>
                  </a:cubicBezTo>
                  <a:cubicBezTo>
                    <a:pt x="16503" y="299"/>
                    <a:pt x="16465" y="289"/>
                    <a:pt x="16428" y="289"/>
                  </a:cubicBezTo>
                  <a:cubicBezTo>
                    <a:pt x="16226" y="289"/>
                    <a:pt x="16083" y="595"/>
                    <a:pt x="16316" y="723"/>
                  </a:cubicBezTo>
                  <a:cubicBezTo>
                    <a:pt x="17068" y="1224"/>
                    <a:pt x="17118" y="2427"/>
                    <a:pt x="16065" y="2628"/>
                  </a:cubicBezTo>
                  <a:cubicBezTo>
                    <a:pt x="16001" y="2641"/>
                    <a:pt x="15937" y="2648"/>
                    <a:pt x="15874" y="2648"/>
                  </a:cubicBezTo>
                  <a:cubicBezTo>
                    <a:pt x="15009" y="2648"/>
                    <a:pt x="14351" y="1430"/>
                    <a:pt x="15238" y="823"/>
                  </a:cubicBezTo>
                  <a:cubicBezTo>
                    <a:pt x="15414" y="723"/>
                    <a:pt x="15339" y="472"/>
                    <a:pt x="15113" y="447"/>
                  </a:cubicBezTo>
                  <a:cubicBezTo>
                    <a:pt x="14835" y="428"/>
                    <a:pt x="14558" y="420"/>
                    <a:pt x="14279" y="420"/>
                  </a:cubicBezTo>
                  <a:cubicBezTo>
                    <a:pt x="13827" y="420"/>
                    <a:pt x="13372" y="441"/>
                    <a:pt x="12908" y="472"/>
                  </a:cubicBezTo>
                  <a:cubicBezTo>
                    <a:pt x="12882" y="497"/>
                    <a:pt x="12857" y="497"/>
                    <a:pt x="12807" y="522"/>
                  </a:cubicBezTo>
                  <a:cubicBezTo>
                    <a:pt x="12682" y="522"/>
                    <a:pt x="12582" y="748"/>
                    <a:pt x="12682" y="898"/>
                  </a:cubicBezTo>
                  <a:cubicBezTo>
                    <a:pt x="13208" y="1525"/>
                    <a:pt x="13008" y="2628"/>
                    <a:pt x="12030" y="2628"/>
                  </a:cubicBezTo>
                  <a:cubicBezTo>
                    <a:pt x="11103" y="2628"/>
                    <a:pt x="10627" y="1274"/>
                    <a:pt x="11604" y="923"/>
                  </a:cubicBezTo>
                  <a:cubicBezTo>
                    <a:pt x="11730" y="873"/>
                    <a:pt x="11730" y="698"/>
                    <a:pt x="11629" y="673"/>
                  </a:cubicBezTo>
                  <a:cubicBezTo>
                    <a:pt x="11604" y="572"/>
                    <a:pt x="11554" y="472"/>
                    <a:pt x="11429" y="472"/>
                  </a:cubicBezTo>
                  <a:cubicBezTo>
                    <a:pt x="11209" y="457"/>
                    <a:pt x="10984" y="449"/>
                    <a:pt x="10758" y="449"/>
                  </a:cubicBezTo>
                  <a:cubicBezTo>
                    <a:pt x="10236" y="449"/>
                    <a:pt x="9705" y="493"/>
                    <a:pt x="9198" y="597"/>
                  </a:cubicBezTo>
                  <a:cubicBezTo>
                    <a:pt x="9187" y="596"/>
                    <a:pt x="9176" y="595"/>
                    <a:pt x="9164" y="595"/>
                  </a:cubicBezTo>
                  <a:cubicBezTo>
                    <a:pt x="9020" y="595"/>
                    <a:pt x="8857" y="736"/>
                    <a:pt x="8973" y="898"/>
                  </a:cubicBezTo>
                  <a:cubicBezTo>
                    <a:pt x="9248" y="1299"/>
                    <a:pt x="9424" y="1750"/>
                    <a:pt x="9223" y="2227"/>
                  </a:cubicBezTo>
                  <a:cubicBezTo>
                    <a:pt x="9070" y="2620"/>
                    <a:pt x="8688" y="2842"/>
                    <a:pt x="8276" y="2842"/>
                  </a:cubicBezTo>
                  <a:cubicBezTo>
                    <a:pt x="8216" y="2842"/>
                    <a:pt x="8156" y="2838"/>
                    <a:pt x="8095" y="2828"/>
                  </a:cubicBezTo>
                  <a:cubicBezTo>
                    <a:pt x="7669" y="2778"/>
                    <a:pt x="7344" y="2452"/>
                    <a:pt x="7344" y="2001"/>
                  </a:cubicBezTo>
                  <a:cubicBezTo>
                    <a:pt x="7319" y="1600"/>
                    <a:pt x="7544" y="1299"/>
                    <a:pt x="7845" y="1024"/>
                  </a:cubicBezTo>
                  <a:cubicBezTo>
                    <a:pt x="7920" y="948"/>
                    <a:pt x="7920" y="873"/>
                    <a:pt x="7870" y="798"/>
                  </a:cubicBezTo>
                  <a:cubicBezTo>
                    <a:pt x="7945" y="698"/>
                    <a:pt x="7895" y="497"/>
                    <a:pt x="7770" y="472"/>
                  </a:cubicBezTo>
                  <a:cubicBezTo>
                    <a:pt x="7476" y="428"/>
                    <a:pt x="7177" y="412"/>
                    <a:pt x="6874" y="412"/>
                  </a:cubicBezTo>
                  <a:cubicBezTo>
                    <a:pt x="6324" y="412"/>
                    <a:pt x="5763" y="465"/>
                    <a:pt x="5213" y="497"/>
                  </a:cubicBezTo>
                  <a:cubicBezTo>
                    <a:pt x="5163" y="497"/>
                    <a:pt x="5113" y="522"/>
                    <a:pt x="5088" y="572"/>
                  </a:cubicBezTo>
                  <a:cubicBezTo>
                    <a:pt x="5069" y="567"/>
                    <a:pt x="5050" y="565"/>
                    <a:pt x="5032" y="565"/>
                  </a:cubicBezTo>
                  <a:cubicBezTo>
                    <a:pt x="4879" y="565"/>
                    <a:pt x="4756" y="736"/>
                    <a:pt x="4913" y="848"/>
                  </a:cubicBezTo>
                  <a:cubicBezTo>
                    <a:pt x="5213" y="1099"/>
                    <a:pt x="5464" y="1425"/>
                    <a:pt x="5439" y="1826"/>
                  </a:cubicBezTo>
                  <a:cubicBezTo>
                    <a:pt x="5389" y="2327"/>
                    <a:pt x="4988" y="2728"/>
                    <a:pt x="4512" y="2778"/>
                  </a:cubicBezTo>
                  <a:cubicBezTo>
                    <a:pt x="4478" y="2781"/>
                    <a:pt x="4444" y="2783"/>
                    <a:pt x="4409" y="2783"/>
                  </a:cubicBezTo>
                  <a:cubicBezTo>
                    <a:pt x="3603" y="2783"/>
                    <a:pt x="2415" y="1966"/>
                    <a:pt x="3208" y="1149"/>
                  </a:cubicBezTo>
                  <a:cubicBezTo>
                    <a:pt x="3312" y="1045"/>
                    <a:pt x="3210" y="873"/>
                    <a:pt x="3087" y="873"/>
                  </a:cubicBezTo>
                  <a:cubicBezTo>
                    <a:pt x="3061" y="873"/>
                    <a:pt x="3034" y="881"/>
                    <a:pt x="3008" y="898"/>
                  </a:cubicBezTo>
                  <a:lnTo>
                    <a:pt x="2983" y="898"/>
                  </a:lnTo>
                  <a:cubicBezTo>
                    <a:pt x="2933" y="873"/>
                    <a:pt x="2907" y="848"/>
                    <a:pt x="2857" y="848"/>
                  </a:cubicBezTo>
                  <a:cubicBezTo>
                    <a:pt x="2773" y="836"/>
                    <a:pt x="2689" y="831"/>
                    <a:pt x="2605" y="831"/>
                  </a:cubicBezTo>
                  <a:cubicBezTo>
                    <a:pt x="2339" y="831"/>
                    <a:pt x="2077" y="879"/>
                    <a:pt x="1830" y="898"/>
                  </a:cubicBezTo>
                  <a:cubicBezTo>
                    <a:pt x="1479" y="923"/>
                    <a:pt x="1153" y="923"/>
                    <a:pt x="802" y="923"/>
                  </a:cubicBezTo>
                  <a:cubicBezTo>
                    <a:pt x="752" y="923"/>
                    <a:pt x="727" y="923"/>
                    <a:pt x="702" y="948"/>
                  </a:cubicBezTo>
                  <a:cubicBezTo>
                    <a:pt x="669" y="893"/>
                    <a:pt x="606" y="862"/>
                    <a:pt x="547" y="862"/>
                  </a:cubicBezTo>
                  <a:cubicBezTo>
                    <a:pt x="472" y="862"/>
                    <a:pt x="401" y="912"/>
                    <a:pt x="401" y="1024"/>
                  </a:cubicBezTo>
                  <a:cubicBezTo>
                    <a:pt x="151" y="8693"/>
                    <a:pt x="552" y="16412"/>
                    <a:pt x="501" y="24106"/>
                  </a:cubicBezTo>
                  <a:cubicBezTo>
                    <a:pt x="451" y="32126"/>
                    <a:pt x="226" y="40147"/>
                    <a:pt x="0" y="48167"/>
                  </a:cubicBezTo>
                  <a:cubicBezTo>
                    <a:pt x="0" y="48346"/>
                    <a:pt x="141" y="48435"/>
                    <a:pt x="276" y="48435"/>
                  </a:cubicBezTo>
                  <a:cubicBezTo>
                    <a:pt x="330" y="48435"/>
                    <a:pt x="383" y="48421"/>
                    <a:pt x="426" y="48392"/>
                  </a:cubicBezTo>
                  <a:cubicBezTo>
                    <a:pt x="451" y="48417"/>
                    <a:pt x="501" y="48442"/>
                    <a:pt x="552" y="48442"/>
                  </a:cubicBezTo>
                  <a:cubicBezTo>
                    <a:pt x="6395" y="48873"/>
                    <a:pt x="12274" y="49015"/>
                    <a:pt x="18164" y="49015"/>
                  </a:cubicBezTo>
                  <a:cubicBezTo>
                    <a:pt x="27709" y="49015"/>
                    <a:pt x="37282" y="48642"/>
                    <a:pt x="46767" y="48518"/>
                  </a:cubicBezTo>
                  <a:cubicBezTo>
                    <a:pt x="46968" y="48518"/>
                    <a:pt x="47068" y="48367"/>
                    <a:pt x="47068" y="48217"/>
                  </a:cubicBezTo>
                  <a:cubicBezTo>
                    <a:pt x="47118" y="48217"/>
                    <a:pt x="47193" y="48167"/>
                    <a:pt x="47193" y="48066"/>
                  </a:cubicBezTo>
                  <a:cubicBezTo>
                    <a:pt x="47519" y="40147"/>
                    <a:pt x="47118" y="32152"/>
                    <a:pt x="47168" y="24207"/>
                  </a:cubicBezTo>
                  <a:cubicBezTo>
                    <a:pt x="47193" y="16237"/>
                    <a:pt x="47269" y="8292"/>
                    <a:pt x="47419" y="347"/>
                  </a:cubicBezTo>
                  <a:cubicBezTo>
                    <a:pt x="47434" y="118"/>
                    <a:pt x="47263" y="0"/>
                    <a:pt x="47088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1505775" y="444875"/>
              <a:ext cx="1157925" cy="1185100"/>
            </a:xfrm>
            <a:custGeom>
              <a:avLst/>
              <a:gdLst/>
              <a:ahLst/>
              <a:cxnLst/>
              <a:rect l="l" t="t" r="r" b="b"/>
              <a:pathLst>
                <a:path w="46317" h="47404" extrusionOk="0">
                  <a:moveTo>
                    <a:pt x="19694" y="12839"/>
                  </a:moveTo>
                  <a:cubicBezTo>
                    <a:pt x="25666" y="12839"/>
                    <a:pt x="31640" y="12924"/>
                    <a:pt x="37606" y="12924"/>
                  </a:cubicBezTo>
                  <a:cubicBezTo>
                    <a:pt x="38998" y="12924"/>
                    <a:pt x="40389" y="12919"/>
                    <a:pt x="41780" y="12908"/>
                  </a:cubicBezTo>
                  <a:cubicBezTo>
                    <a:pt x="42031" y="12908"/>
                    <a:pt x="42031" y="13309"/>
                    <a:pt x="41780" y="13309"/>
                  </a:cubicBezTo>
                  <a:cubicBezTo>
                    <a:pt x="40353" y="13295"/>
                    <a:pt x="38925" y="13288"/>
                    <a:pt x="37497" y="13288"/>
                  </a:cubicBezTo>
                  <a:cubicBezTo>
                    <a:pt x="30111" y="13288"/>
                    <a:pt x="22711" y="13452"/>
                    <a:pt x="15319" y="13452"/>
                  </a:cubicBezTo>
                  <a:cubicBezTo>
                    <a:pt x="11840" y="13452"/>
                    <a:pt x="8362" y="13415"/>
                    <a:pt x="4888" y="13309"/>
                  </a:cubicBezTo>
                  <a:cubicBezTo>
                    <a:pt x="4763" y="13309"/>
                    <a:pt x="4763" y="13109"/>
                    <a:pt x="4888" y="13109"/>
                  </a:cubicBezTo>
                  <a:cubicBezTo>
                    <a:pt x="9817" y="12897"/>
                    <a:pt x="14755" y="12839"/>
                    <a:pt x="19694" y="12839"/>
                  </a:cubicBezTo>
                  <a:close/>
                  <a:moveTo>
                    <a:pt x="41778" y="16165"/>
                  </a:moveTo>
                  <a:cubicBezTo>
                    <a:pt x="42081" y="16165"/>
                    <a:pt x="42073" y="16643"/>
                    <a:pt x="41755" y="16667"/>
                  </a:cubicBezTo>
                  <a:cubicBezTo>
                    <a:pt x="33336" y="16859"/>
                    <a:pt x="24820" y="17221"/>
                    <a:pt x="16342" y="17221"/>
                  </a:cubicBezTo>
                  <a:cubicBezTo>
                    <a:pt x="12630" y="17221"/>
                    <a:pt x="8925" y="17151"/>
                    <a:pt x="5239" y="16968"/>
                  </a:cubicBezTo>
                  <a:cubicBezTo>
                    <a:pt x="5113" y="16968"/>
                    <a:pt x="5113" y="16793"/>
                    <a:pt x="5239" y="16793"/>
                  </a:cubicBezTo>
                  <a:cubicBezTo>
                    <a:pt x="17369" y="16166"/>
                    <a:pt x="29625" y="16467"/>
                    <a:pt x="41755" y="16166"/>
                  </a:cubicBezTo>
                  <a:cubicBezTo>
                    <a:pt x="41763" y="16166"/>
                    <a:pt x="41771" y="16165"/>
                    <a:pt x="41778" y="16165"/>
                  </a:cubicBezTo>
                  <a:close/>
                  <a:moveTo>
                    <a:pt x="30937" y="19611"/>
                  </a:moveTo>
                  <a:cubicBezTo>
                    <a:pt x="34361" y="19611"/>
                    <a:pt x="37787" y="19640"/>
                    <a:pt x="41204" y="19725"/>
                  </a:cubicBezTo>
                  <a:cubicBezTo>
                    <a:pt x="41505" y="19750"/>
                    <a:pt x="41505" y="20201"/>
                    <a:pt x="41204" y="20201"/>
                  </a:cubicBezTo>
                  <a:cubicBezTo>
                    <a:pt x="36567" y="20163"/>
                    <a:pt x="31916" y="20110"/>
                    <a:pt x="27273" y="20110"/>
                  </a:cubicBezTo>
                  <a:cubicBezTo>
                    <a:pt x="25867" y="20110"/>
                    <a:pt x="24462" y="20114"/>
                    <a:pt x="23058" y="20126"/>
                  </a:cubicBezTo>
                  <a:cubicBezTo>
                    <a:pt x="18090" y="20167"/>
                    <a:pt x="13089" y="20446"/>
                    <a:pt x="8109" y="20446"/>
                  </a:cubicBezTo>
                  <a:cubicBezTo>
                    <a:pt x="7034" y="20446"/>
                    <a:pt x="5960" y="20433"/>
                    <a:pt x="4888" y="20402"/>
                  </a:cubicBezTo>
                  <a:cubicBezTo>
                    <a:pt x="4737" y="20402"/>
                    <a:pt x="4763" y="20176"/>
                    <a:pt x="4888" y="20176"/>
                  </a:cubicBezTo>
                  <a:cubicBezTo>
                    <a:pt x="10903" y="19575"/>
                    <a:pt x="17018" y="19700"/>
                    <a:pt x="23058" y="19650"/>
                  </a:cubicBezTo>
                  <a:cubicBezTo>
                    <a:pt x="25681" y="19628"/>
                    <a:pt x="28309" y="19611"/>
                    <a:pt x="30937" y="19611"/>
                  </a:cubicBezTo>
                  <a:close/>
                  <a:moveTo>
                    <a:pt x="29043" y="23158"/>
                  </a:moveTo>
                  <a:cubicBezTo>
                    <a:pt x="32026" y="23158"/>
                    <a:pt x="35010" y="23162"/>
                    <a:pt x="37992" y="23162"/>
                  </a:cubicBezTo>
                  <a:cubicBezTo>
                    <a:pt x="39330" y="23162"/>
                    <a:pt x="40668" y="23161"/>
                    <a:pt x="42006" y="23159"/>
                  </a:cubicBezTo>
                  <a:cubicBezTo>
                    <a:pt x="42013" y="23158"/>
                    <a:pt x="42021" y="23158"/>
                    <a:pt x="42028" y="23158"/>
                  </a:cubicBezTo>
                  <a:cubicBezTo>
                    <a:pt x="42357" y="23158"/>
                    <a:pt x="42349" y="23710"/>
                    <a:pt x="42006" y="23710"/>
                  </a:cubicBezTo>
                  <a:cubicBezTo>
                    <a:pt x="33957" y="23743"/>
                    <a:pt x="25897" y="23862"/>
                    <a:pt x="17848" y="23862"/>
                  </a:cubicBezTo>
                  <a:cubicBezTo>
                    <a:pt x="13641" y="23862"/>
                    <a:pt x="9437" y="23830"/>
                    <a:pt x="5239" y="23735"/>
                  </a:cubicBezTo>
                  <a:cubicBezTo>
                    <a:pt x="5038" y="23735"/>
                    <a:pt x="5063" y="23459"/>
                    <a:pt x="5239" y="23434"/>
                  </a:cubicBezTo>
                  <a:cubicBezTo>
                    <a:pt x="13159" y="23191"/>
                    <a:pt x="21101" y="23158"/>
                    <a:pt x="29043" y="23158"/>
                  </a:cubicBezTo>
                  <a:close/>
                  <a:moveTo>
                    <a:pt x="41678" y="26667"/>
                  </a:moveTo>
                  <a:cubicBezTo>
                    <a:pt x="41981" y="26667"/>
                    <a:pt x="41973" y="27144"/>
                    <a:pt x="41655" y="27144"/>
                  </a:cubicBezTo>
                  <a:cubicBezTo>
                    <a:pt x="33375" y="27482"/>
                    <a:pt x="25039" y="27820"/>
                    <a:pt x="16714" y="27820"/>
                  </a:cubicBezTo>
                  <a:cubicBezTo>
                    <a:pt x="12691" y="27820"/>
                    <a:pt x="8672" y="27741"/>
                    <a:pt x="4662" y="27545"/>
                  </a:cubicBezTo>
                  <a:cubicBezTo>
                    <a:pt x="4462" y="27545"/>
                    <a:pt x="4462" y="27219"/>
                    <a:pt x="4662" y="27219"/>
                  </a:cubicBezTo>
                  <a:cubicBezTo>
                    <a:pt x="16993" y="27018"/>
                    <a:pt x="29324" y="27194"/>
                    <a:pt x="41655" y="26668"/>
                  </a:cubicBezTo>
                  <a:cubicBezTo>
                    <a:pt x="41663" y="26667"/>
                    <a:pt x="41671" y="26667"/>
                    <a:pt x="41678" y="26667"/>
                  </a:cubicBezTo>
                  <a:close/>
                  <a:moveTo>
                    <a:pt x="31837" y="30448"/>
                  </a:moveTo>
                  <a:cubicBezTo>
                    <a:pt x="35001" y="30448"/>
                    <a:pt x="38165" y="30457"/>
                    <a:pt x="41329" y="30477"/>
                  </a:cubicBezTo>
                  <a:cubicBezTo>
                    <a:pt x="41605" y="30477"/>
                    <a:pt x="41605" y="30928"/>
                    <a:pt x="41329" y="30928"/>
                  </a:cubicBezTo>
                  <a:cubicBezTo>
                    <a:pt x="33886" y="31036"/>
                    <a:pt x="26444" y="31087"/>
                    <a:pt x="19001" y="31087"/>
                  </a:cubicBezTo>
                  <a:cubicBezTo>
                    <a:pt x="14338" y="31087"/>
                    <a:pt x="9676" y="31067"/>
                    <a:pt x="5013" y="31028"/>
                  </a:cubicBezTo>
                  <a:cubicBezTo>
                    <a:pt x="4763" y="31028"/>
                    <a:pt x="4763" y="30678"/>
                    <a:pt x="5013" y="30653"/>
                  </a:cubicBezTo>
                  <a:cubicBezTo>
                    <a:pt x="13954" y="30523"/>
                    <a:pt x="22895" y="30448"/>
                    <a:pt x="31837" y="30448"/>
                  </a:cubicBezTo>
                  <a:close/>
                  <a:moveTo>
                    <a:pt x="41079" y="33485"/>
                  </a:moveTo>
                  <a:cubicBezTo>
                    <a:pt x="41429" y="33485"/>
                    <a:pt x="41429" y="34011"/>
                    <a:pt x="41079" y="34011"/>
                  </a:cubicBezTo>
                  <a:cubicBezTo>
                    <a:pt x="29149" y="34136"/>
                    <a:pt x="17194" y="34387"/>
                    <a:pt x="5239" y="34487"/>
                  </a:cubicBezTo>
                  <a:cubicBezTo>
                    <a:pt x="4938" y="34487"/>
                    <a:pt x="4938" y="34036"/>
                    <a:pt x="5239" y="34036"/>
                  </a:cubicBezTo>
                  <a:cubicBezTo>
                    <a:pt x="17169" y="33660"/>
                    <a:pt x="29149" y="33560"/>
                    <a:pt x="41079" y="33485"/>
                  </a:cubicBezTo>
                  <a:close/>
                  <a:moveTo>
                    <a:pt x="41079" y="36617"/>
                  </a:moveTo>
                  <a:cubicBezTo>
                    <a:pt x="41404" y="36617"/>
                    <a:pt x="41404" y="37094"/>
                    <a:pt x="41079" y="37094"/>
                  </a:cubicBezTo>
                  <a:cubicBezTo>
                    <a:pt x="30993" y="37304"/>
                    <a:pt x="20855" y="37549"/>
                    <a:pt x="10738" y="37549"/>
                  </a:cubicBezTo>
                  <a:cubicBezTo>
                    <a:pt x="8787" y="37549"/>
                    <a:pt x="6837" y="37540"/>
                    <a:pt x="4888" y="37520"/>
                  </a:cubicBezTo>
                  <a:cubicBezTo>
                    <a:pt x="4612" y="37520"/>
                    <a:pt x="4612" y="37094"/>
                    <a:pt x="4888" y="37094"/>
                  </a:cubicBezTo>
                  <a:cubicBezTo>
                    <a:pt x="16943" y="36693"/>
                    <a:pt x="29023" y="36668"/>
                    <a:pt x="41079" y="36617"/>
                  </a:cubicBezTo>
                  <a:close/>
                  <a:moveTo>
                    <a:pt x="35737" y="40152"/>
                  </a:moveTo>
                  <a:cubicBezTo>
                    <a:pt x="37600" y="40152"/>
                    <a:pt x="39464" y="40188"/>
                    <a:pt x="41329" y="40277"/>
                  </a:cubicBezTo>
                  <a:cubicBezTo>
                    <a:pt x="41722" y="40301"/>
                    <a:pt x="41730" y="40904"/>
                    <a:pt x="41352" y="40904"/>
                  </a:cubicBezTo>
                  <a:cubicBezTo>
                    <a:pt x="41345" y="40904"/>
                    <a:pt x="41337" y="40904"/>
                    <a:pt x="41329" y="40903"/>
                  </a:cubicBezTo>
                  <a:cubicBezTo>
                    <a:pt x="39822" y="40831"/>
                    <a:pt x="38312" y="40801"/>
                    <a:pt x="36801" y="40801"/>
                  </a:cubicBezTo>
                  <a:cubicBezTo>
                    <a:pt x="29527" y="40801"/>
                    <a:pt x="22222" y="41492"/>
                    <a:pt x="14950" y="41492"/>
                  </a:cubicBezTo>
                  <a:cubicBezTo>
                    <a:pt x="11629" y="41492"/>
                    <a:pt x="8314" y="41348"/>
                    <a:pt x="5013" y="40928"/>
                  </a:cubicBezTo>
                  <a:cubicBezTo>
                    <a:pt x="4813" y="40903"/>
                    <a:pt x="4788" y="40602"/>
                    <a:pt x="5013" y="40602"/>
                  </a:cubicBezTo>
                  <a:cubicBezTo>
                    <a:pt x="7338" y="40747"/>
                    <a:pt x="9660" y="40802"/>
                    <a:pt x="11980" y="40802"/>
                  </a:cubicBezTo>
                  <a:cubicBezTo>
                    <a:pt x="19905" y="40802"/>
                    <a:pt x="27810" y="40152"/>
                    <a:pt x="35737" y="40152"/>
                  </a:cubicBezTo>
                  <a:close/>
                  <a:moveTo>
                    <a:pt x="44312" y="1"/>
                  </a:moveTo>
                  <a:lnTo>
                    <a:pt x="44312" y="1"/>
                  </a:lnTo>
                  <a:cubicBezTo>
                    <a:pt x="44756" y="1147"/>
                    <a:pt x="43804" y="2402"/>
                    <a:pt x="42575" y="2402"/>
                  </a:cubicBezTo>
                  <a:cubicBezTo>
                    <a:pt x="42487" y="2402"/>
                    <a:pt x="42397" y="2395"/>
                    <a:pt x="42307" y="2382"/>
                  </a:cubicBezTo>
                  <a:cubicBezTo>
                    <a:pt x="41329" y="2231"/>
                    <a:pt x="40652" y="1103"/>
                    <a:pt x="41079" y="377"/>
                  </a:cubicBezTo>
                  <a:cubicBezTo>
                    <a:pt x="40778" y="352"/>
                    <a:pt x="40477" y="327"/>
                    <a:pt x="40176" y="251"/>
                  </a:cubicBezTo>
                  <a:lnTo>
                    <a:pt x="40176" y="251"/>
                  </a:lnTo>
                  <a:cubicBezTo>
                    <a:pt x="40445" y="1132"/>
                    <a:pt x="39783" y="2108"/>
                    <a:pt x="38796" y="2108"/>
                  </a:cubicBezTo>
                  <a:cubicBezTo>
                    <a:pt x="38772" y="2108"/>
                    <a:pt x="38747" y="2107"/>
                    <a:pt x="38723" y="2106"/>
                  </a:cubicBezTo>
                  <a:cubicBezTo>
                    <a:pt x="37670" y="2056"/>
                    <a:pt x="37144" y="1078"/>
                    <a:pt x="37394" y="201"/>
                  </a:cubicBezTo>
                  <a:lnTo>
                    <a:pt x="37394" y="201"/>
                  </a:lnTo>
                  <a:cubicBezTo>
                    <a:pt x="37094" y="226"/>
                    <a:pt x="36768" y="251"/>
                    <a:pt x="36467" y="276"/>
                  </a:cubicBezTo>
                  <a:cubicBezTo>
                    <a:pt x="36764" y="1168"/>
                    <a:pt x="36131" y="2232"/>
                    <a:pt x="35075" y="2232"/>
                  </a:cubicBezTo>
                  <a:cubicBezTo>
                    <a:pt x="35063" y="2232"/>
                    <a:pt x="35051" y="2232"/>
                    <a:pt x="35038" y="2231"/>
                  </a:cubicBezTo>
                  <a:cubicBezTo>
                    <a:pt x="33885" y="2231"/>
                    <a:pt x="33334" y="1103"/>
                    <a:pt x="33685" y="151"/>
                  </a:cubicBezTo>
                  <a:cubicBezTo>
                    <a:pt x="33334" y="126"/>
                    <a:pt x="33008" y="101"/>
                    <a:pt x="32657" y="76"/>
                  </a:cubicBezTo>
                  <a:lnTo>
                    <a:pt x="32657" y="76"/>
                  </a:lnTo>
                  <a:cubicBezTo>
                    <a:pt x="33134" y="1053"/>
                    <a:pt x="32557" y="2332"/>
                    <a:pt x="31329" y="2432"/>
                  </a:cubicBezTo>
                  <a:cubicBezTo>
                    <a:pt x="31292" y="2434"/>
                    <a:pt x="31255" y="2435"/>
                    <a:pt x="31218" y="2435"/>
                  </a:cubicBezTo>
                  <a:cubicBezTo>
                    <a:pt x="30032" y="2435"/>
                    <a:pt x="29335" y="1272"/>
                    <a:pt x="29675" y="226"/>
                  </a:cubicBezTo>
                  <a:lnTo>
                    <a:pt x="28522" y="226"/>
                  </a:lnTo>
                  <a:cubicBezTo>
                    <a:pt x="29124" y="928"/>
                    <a:pt x="28622" y="2131"/>
                    <a:pt x="27645" y="2382"/>
                  </a:cubicBezTo>
                  <a:cubicBezTo>
                    <a:pt x="27522" y="2407"/>
                    <a:pt x="27391" y="2420"/>
                    <a:pt x="27258" y="2420"/>
                  </a:cubicBezTo>
                  <a:cubicBezTo>
                    <a:pt x="26740" y="2420"/>
                    <a:pt x="26179" y="2224"/>
                    <a:pt x="25840" y="1805"/>
                  </a:cubicBezTo>
                  <a:cubicBezTo>
                    <a:pt x="25439" y="1304"/>
                    <a:pt x="25590" y="753"/>
                    <a:pt x="25840" y="226"/>
                  </a:cubicBezTo>
                  <a:lnTo>
                    <a:pt x="25840" y="226"/>
                  </a:lnTo>
                  <a:cubicBezTo>
                    <a:pt x="25389" y="301"/>
                    <a:pt x="24938" y="301"/>
                    <a:pt x="24462" y="327"/>
                  </a:cubicBezTo>
                  <a:cubicBezTo>
                    <a:pt x="24788" y="1078"/>
                    <a:pt x="23885" y="2181"/>
                    <a:pt x="23008" y="2206"/>
                  </a:cubicBezTo>
                  <a:cubicBezTo>
                    <a:pt x="22985" y="2207"/>
                    <a:pt x="22963" y="2208"/>
                    <a:pt x="22941" y="2208"/>
                  </a:cubicBezTo>
                  <a:cubicBezTo>
                    <a:pt x="21909" y="2208"/>
                    <a:pt x="21412" y="1085"/>
                    <a:pt x="21755" y="226"/>
                  </a:cubicBezTo>
                  <a:cubicBezTo>
                    <a:pt x="21379" y="226"/>
                    <a:pt x="21028" y="226"/>
                    <a:pt x="20652" y="201"/>
                  </a:cubicBezTo>
                  <a:lnTo>
                    <a:pt x="20652" y="201"/>
                  </a:lnTo>
                  <a:cubicBezTo>
                    <a:pt x="21053" y="1078"/>
                    <a:pt x="20552" y="2181"/>
                    <a:pt x="19474" y="2256"/>
                  </a:cubicBezTo>
                  <a:cubicBezTo>
                    <a:pt x="19438" y="2259"/>
                    <a:pt x="19401" y="2260"/>
                    <a:pt x="19366" y="2260"/>
                  </a:cubicBezTo>
                  <a:cubicBezTo>
                    <a:pt x="18210" y="2260"/>
                    <a:pt x="17632" y="1099"/>
                    <a:pt x="18021" y="126"/>
                  </a:cubicBezTo>
                  <a:cubicBezTo>
                    <a:pt x="17519" y="126"/>
                    <a:pt x="17018" y="126"/>
                    <a:pt x="16542" y="101"/>
                  </a:cubicBezTo>
                  <a:lnTo>
                    <a:pt x="16542" y="101"/>
                  </a:lnTo>
                  <a:cubicBezTo>
                    <a:pt x="17093" y="928"/>
                    <a:pt x="16717" y="2231"/>
                    <a:pt x="15565" y="2382"/>
                  </a:cubicBezTo>
                  <a:cubicBezTo>
                    <a:pt x="15459" y="2398"/>
                    <a:pt x="15360" y="2406"/>
                    <a:pt x="15265" y="2406"/>
                  </a:cubicBezTo>
                  <a:cubicBezTo>
                    <a:pt x="14075" y="2406"/>
                    <a:pt x="13722" y="1153"/>
                    <a:pt x="14186" y="201"/>
                  </a:cubicBezTo>
                  <a:lnTo>
                    <a:pt x="14186" y="201"/>
                  </a:lnTo>
                  <a:cubicBezTo>
                    <a:pt x="14019" y="210"/>
                    <a:pt x="13852" y="212"/>
                    <a:pt x="13686" y="212"/>
                  </a:cubicBezTo>
                  <a:cubicBezTo>
                    <a:pt x="13353" y="212"/>
                    <a:pt x="13025" y="201"/>
                    <a:pt x="12707" y="201"/>
                  </a:cubicBezTo>
                  <a:cubicBezTo>
                    <a:pt x="12958" y="602"/>
                    <a:pt x="13008" y="1129"/>
                    <a:pt x="12808" y="1580"/>
                  </a:cubicBezTo>
                  <a:cubicBezTo>
                    <a:pt x="12587" y="2109"/>
                    <a:pt x="12056" y="2425"/>
                    <a:pt x="11505" y="2425"/>
                  </a:cubicBezTo>
                  <a:cubicBezTo>
                    <a:pt x="11430" y="2425"/>
                    <a:pt x="11354" y="2419"/>
                    <a:pt x="11279" y="2407"/>
                  </a:cubicBezTo>
                  <a:cubicBezTo>
                    <a:pt x="10627" y="2332"/>
                    <a:pt x="10076" y="1830"/>
                    <a:pt x="10001" y="1179"/>
                  </a:cubicBezTo>
                  <a:cubicBezTo>
                    <a:pt x="9976" y="803"/>
                    <a:pt x="10101" y="452"/>
                    <a:pt x="10352" y="201"/>
                  </a:cubicBezTo>
                  <a:lnTo>
                    <a:pt x="10352" y="201"/>
                  </a:lnTo>
                  <a:cubicBezTo>
                    <a:pt x="9900" y="276"/>
                    <a:pt x="9474" y="301"/>
                    <a:pt x="9048" y="301"/>
                  </a:cubicBezTo>
                  <a:cubicBezTo>
                    <a:pt x="9299" y="778"/>
                    <a:pt x="9299" y="1379"/>
                    <a:pt x="9073" y="1855"/>
                  </a:cubicBezTo>
                  <a:cubicBezTo>
                    <a:pt x="8811" y="2380"/>
                    <a:pt x="8262" y="2676"/>
                    <a:pt x="7693" y="2676"/>
                  </a:cubicBezTo>
                  <a:cubicBezTo>
                    <a:pt x="7610" y="2676"/>
                    <a:pt x="7527" y="2670"/>
                    <a:pt x="7444" y="2657"/>
                  </a:cubicBezTo>
                  <a:cubicBezTo>
                    <a:pt x="6793" y="2557"/>
                    <a:pt x="6291" y="2081"/>
                    <a:pt x="6241" y="1404"/>
                  </a:cubicBezTo>
                  <a:cubicBezTo>
                    <a:pt x="6191" y="1003"/>
                    <a:pt x="6367" y="502"/>
                    <a:pt x="6667" y="226"/>
                  </a:cubicBezTo>
                  <a:lnTo>
                    <a:pt x="6667" y="226"/>
                  </a:lnTo>
                  <a:cubicBezTo>
                    <a:pt x="6520" y="233"/>
                    <a:pt x="6370" y="236"/>
                    <a:pt x="6220" y="236"/>
                  </a:cubicBezTo>
                  <a:cubicBezTo>
                    <a:pt x="5809" y="236"/>
                    <a:pt x="5392" y="213"/>
                    <a:pt x="4988" y="176"/>
                  </a:cubicBezTo>
                  <a:lnTo>
                    <a:pt x="4988" y="176"/>
                  </a:lnTo>
                  <a:cubicBezTo>
                    <a:pt x="5765" y="1003"/>
                    <a:pt x="5189" y="2532"/>
                    <a:pt x="3961" y="2607"/>
                  </a:cubicBezTo>
                  <a:cubicBezTo>
                    <a:pt x="3896" y="2614"/>
                    <a:pt x="3830" y="2617"/>
                    <a:pt x="3763" y="2617"/>
                  </a:cubicBezTo>
                  <a:cubicBezTo>
                    <a:pt x="3085" y="2617"/>
                    <a:pt x="2350" y="2273"/>
                    <a:pt x="2031" y="1680"/>
                  </a:cubicBezTo>
                  <a:cubicBezTo>
                    <a:pt x="1855" y="1354"/>
                    <a:pt x="1855" y="953"/>
                    <a:pt x="2006" y="652"/>
                  </a:cubicBezTo>
                  <a:lnTo>
                    <a:pt x="2006" y="652"/>
                  </a:lnTo>
                  <a:cubicBezTo>
                    <a:pt x="1790" y="699"/>
                    <a:pt x="1561" y="718"/>
                    <a:pt x="1329" y="718"/>
                  </a:cubicBezTo>
                  <a:cubicBezTo>
                    <a:pt x="941" y="718"/>
                    <a:pt x="547" y="665"/>
                    <a:pt x="201" y="602"/>
                  </a:cubicBezTo>
                  <a:lnTo>
                    <a:pt x="176" y="602"/>
                  </a:lnTo>
                  <a:cubicBezTo>
                    <a:pt x="527" y="6166"/>
                    <a:pt x="652" y="11755"/>
                    <a:pt x="652" y="17369"/>
                  </a:cubicBezTo>
                  <a:cubicBezTo>
                    <a:pt x="652" y="27369"/>
                    <a:pt x="251" y="37419"/>
                    <a:pt x="1" y="47369"/>
                  </a:cubicBezTo>
                  <a:cubicBezTo>
                    <a:pt x="1877" y="47360"/>
                    <a:pt x="3753" y="47357"/>
                    <a:pt x="5629" y="47357"/>
                  </a:cubicBezTo>
                  <a:cubicBezTo>
                    <a:pt x="12383" y="47357"/>
                    <a:pt x="19133" y="47403"/>
                    <a:pt x="25885" y="47403"/>
                  </a:cubicBezTo>
                  <a:cubicBezTo>
                    <a:pt x="32660" y="47403"/>
                    <a:pt x="39436" y="47356"/>
                    <a:pt x="46216" y="47169"/>
                  </a:cubicBezTo>
                  <a:cubicBezTo>
                    <a:pt x="46241" y="47169"/>
                    <a:pt x="46267" y="47194"/>
                    <a:pt x="46317" y="47194"/>
                  </a:cubicBezTo>
                  <a:cubicBezTo>
                    <a:pt x="45815" y="39349"/>
                    <a:pt x="46116" y="31379"/>
                    <a:pt x="46091" y="23510"/>
                  </a:cubicBezTo>
                  <a:cubicBezTo>
                    <a:pt x="46066" y="15690"/>
                    <a:pt x="46116" y="7870"/>
                    <a:pt x="46166" y="51"/>
                  </a:cubicBezTo>
                  <a:lnTo>
                    <a:pt x="46166" y="51"/>
                  </a:lnTo>
                  <a:cubicBezTo>
                    <a:pt x="45946" y="60"/>
                    <a:pt x="45723" y="66"/>
                    <a:pt x="45497" y="66"/>
                  </a:cubicBezTo>
                  <a:cubicBezTo>
                    <a:pt x="45106" y="66"/>
                    <a:pt x="44709" y="48"/>
                    <a:pt x="443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631725" y="1023800"/>
              <a:ext cx="932975" cy="17650"/>
            </a:xfrm>
            <a:custGeom>
              <a:avLst/>
              <a:gdLst/>
              <a:ahLst/>
              <a:cxnLst/>
              <a:rect l="l" t="t" r="r" b="b"/>
              <a:pathLst>
                <a:path w="37319" h="706" extrusionOk="0">
                  <a:moveTo>
                    <a:pt x="24005" y="1"/>
                  </a:moveTo>
                  <a:cubicBezTo>
                    <a:pt x="16063" y="1"/>
                    <a:pt x="8121" y="34"/>
                    <a:pt x="201" y="277"/>
                  </a:cubicBezTo>
                  <a:cubicBezTo>
                    <a:pt x="25" y="302"/>
                    <a:pt x="0" y="578"/>
                    <a:pt x="201" y="578"/>
                  </a:cubicBezTo>
                  <a:cubicBezTo>
                    <a:pt x="4399" y="673"/>
                    <a:pt x="8603" y="705"/>
                    <a:pt x="12810" y="705"/>
                  </a:cubicBezTo>
                  <a:cubicBezTo>
                    <a:pt x="20859" y="705"/>
                    <a:pt x="28919" y="586"/>
                    <a:pt x="36968" y="553"/>
                  </a:cubicBezTo>
                  <a:cubicBezTo>
                    <a:pt x="37311" y="553"/>
                    <a:pt x="37319" y="1"/>
                    <a:pt x="36990" y="1"/>
                  </a:cubicBezTo>
                  <a:cubicBezTo>
                    <a:pt x="36983" y="1"/>
                    <a:pt x="36975" y="1"/>
                    <a:pt x="36968" y="2"/>
                  </a:cubicBezTo>
                  <a:cubicBezTo>
                    <a:pt x="35630" y="4"/>
                    <a:pt x="34292" y="5"/>
                    <a:pt x="32954" y="5"/>
                  </a:cubicBezTo>
                  <a:cubicBezTo>
                    <a:pt x="29972" y="5"/>
                    <a:pt x="26988" y="1"/>
                    <a:pt x="24005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633600" y="849000"/>
              <a:ext cx="924200" cy="26400"/>
            </a:xfrm>
            <a:custGeom>
              <a:avLst/>
              <a:gdLst/>
              <a:ahLst/>
              <a:cxnLst/>
              <a:rect l="l" t="t" r="r" b="b"/>
              <a:pathLst>
                <a:path w="36968" h="1056" extrusionOk="0">
                  <a:moveTo>
                    <a:pt x="36665" y="0"/>
                  </a:moveTo>
                  <a:cubicBezTo>
                    <a:pt x="36658" y="0"/>
                    <a:pt x="36650" y="1"/>
                    <a:pt x="36642" y="1"/>
                  </a:cubicBezTo>
                  <a:cubicBezTo>
                    <a:pt x="24512" y="302"/>
                    <a:pt x="12256" y="1"/>
                    <a:pt x="126" y="628"/>
                  </a:cubicBezTo>
                  <a:cubicBezTo>
                    <a:pt x="0" y="628"/>
                    <a:pt x="0" y="803"/>
                    <a:pt x="126" y="803"/>
                  </a:cubicBezTo>
                  <a:cubicBezTo>
                    <a:pt x="3812" y="986"/>
                    <a:pt x="7517" y="1056"/>
                    <a:pt x="11229" y="1056"/>
                  </a:cubicBezTo>
                  <a:cubicBezTo>
                    <a:pt x="19707" y="1056"/>
                    <a:pt x="28223" y="694"/>
                    <a:pt x="36642" y="502"/>
                  </a:cubicBezTo>
                  <a:cubicBezTo>
                    <a:pt x="36960" y="478"/>
                    <a:pt x="36968" y="0"/>
                    <a:pt x="36665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624825" y="765850"/>
              <a:ext cx="931725" cy="15325"/>
            </a:xfrm>
            <a:custGeom>
              <a:avLst/>
              <a:gdLst/>
              <a:ahLst/>
              <a:cxnLst/>
              <a:rect l="l" t="t" r="r" b="b"/>
              <a:pathLst>
                <a:path w="37269" h="613" extrusionOk="0">
                  <a:moveTo>
                    <a:pt x="14932" y="0"/>
                  </a:moveTo>
                  <a:cubicBezTo>
                    <a:pt x="9993" y="0"/>
                    <a:pt x="5055" y="58"/>
                    <a:pt x="126" y="270"/>
                  </a:cubicBezTo>
                  <a:cubicBezTo>
                    <a:pt x="1" y="270"/>
                    <a:pt x="1" y="470"/>
                    <a:pt x="126" y="470"/>
                  </a:cubicBezTo>
                  <a:cubicBezTo>
                    <a:pt x="3600" y="576"/>
                    <a:pt x="7078" y="613"/>
                    <a:pt x="10557" y="613"/>
                  </a:cubicBezTo>
                  <a:cubicBezTo>
                    <a:pt x="17949" y="613"/>
                    <a:pt x="25349" y="449"/>
                    <a:pt x="32735" y="449"/>
                  </a:cubicBezTo>
                  <a:cubicBezTo>
                    <a:pt x="34163" y="449"/>
                    <a:pt x="35591" y="456"/>
                    <a:pt x="37018" y="470"/>
                  </a:cubicBezTo>
                  <a:cubicBezTo>
                    <a:pt x="37269" y="470"/>
                    <a:pt x="37269" y="69"/>
                    <a:pt x="37018" y="69"/>
                  </a:cubicBezTo>
                  <a:cubicBezTo>
                    <a:pt x="35627" y="80"/>
                    <a:pt x="34236" y="85"/>
                    <a:pt x="32844" y="85"/>
                  </a:cubicBezTo>
                  <a:cubicBezTo>
                    <a:pt x="26878" y="85"/>
                    <a:pt x="20904" y="0"/>
                    <a:pt x="14932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617300" y="1111525"/>
              <a:ext cx="938000" cy="28850"/>
            </a:xfrm>
            <a:custGeom>
              <a:avLst/>
              <a:gdLst/>
              <a:ahLst/>
              <a:cxnLst/>
              <a:rect l="l" t="t" r="r" b="b"/>
              <a:pathLst>
                <a:path w="37520" h="1154" extrusionOk="0">
                  <a:moveTo>
                    <a:pt x="37217" y="1"/>
                  </a:moveTo>
                  <a:cubicBezTo>
                    <a:pt x="37210" y="1"/>
                    <a:pt x="37202" y="1"/>
                    <a:pt x="37194" y="2"/>
                  </a:cubicBezTo>
                  <a:cubicBezTo>
                    <a:pt x="24863" y="528"/>
                    <a:pt x="12532" y="352"/>
                    <a:pt x="201" y="553"/>
                  </a:cubicBezTo>
                  <a:cubicBezTo>
                    <a:pt x="1" y="553"/>
                    <a:pt x="1" y="879"/>
                    <a:pt x="201" y="879"/>
                  </a:cubicBezTo>
                  <a:cubicBezTo>
                    <a:pt x="4211" y="1075"/>
                    <a:pt x="8230" y="1154"/>
                    <a:pt x="12253" y="1154"/>
                  </a:cubicBezTo>
                  <a:cubicBezTo>
                    <a:pt x="20578" y="1154"/>
                    <a:pt x="28914" y="816"/>
                    <a:pt x="37194" y="478"/>
                  </a:cubicBezTo>
                  <a:cubicBezTo>
                    <a:pt x="37512" y="478"/>
                    <a:pt x="37520" y="1"/>
                    <a:pt x="37217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624825" y="1206075"/>
              <a:ext cx="921075" cy="16000"/>
            </a:xfrm>
            <a:custGeom>
              <a:avLst/>
              <a:gdLst/>
              <a:ahLst/>
              <a:cxnLst/>
              <a:rect l="l" t="t" r="r" b="b"/>
              <a:pathLst>
                <a:path w="36843" h="640" extrusionOk="0">
                  <a:moveTo>
                    <a:pt x="27075" y="0"/>
                  </a:moveTo>
                  <a:cubicBezTo>
                    <a:pt x="18133" y="0"/>
                    <a:pt x="9192" y="75"/>
                    <a:pt x="251" y="205"/>
                  </a:cubicBezTo>
                  <a:cubicBezTo>
                    <a:pt x="1" y="230"/>
                    <a:pt x="1" y="580"/>
                    <a:pt x="251" y="580"/>
                  </a:cubicBezTo>
                  <a:cubicBezTo>
                    <a:pt x="4914" y="619"/>
                    <a:pt x="9576" y="639"/>
                    <a:pt x="14239" y="639"/>
                  </a:cubicBezTo>
                  <a:cubicBezTo>
                    <a:pt x="21682" y="639"/>
                    <a:pt x="29124" y="588"/>
                    <a:pt x="36567" y="480"/>
                  </a:cubicBezTo>
                  <a:cubicBezTo>
                    <a:pt x="36843" y="480"/>
                    <a:pt x="36843" y="29"/>
                    <a:pt x="36567" y="29"/>
                  </a:cubicBezTo>
                  <a:cubicBezTo>
                    <a:pt x="33403" y="9"/>
                    <a:pt x="30239" y="0"/>
                    <a:pt x="27075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625450" y="1448675"/>
              <a:ext cx="923575" cy="33500"/>
            </a:xfrm>
            <a:custGeom>
              <a:avLst/>
              <a:gdLst/>
              <a:ahLst/>
              <a:cxnLst/>
              <a:rect l="l" t="t" r="r" b="b"/>
              <a:pathLst>
                <a:path w="36943" h="1340" extrusionOk="0">
                  <a:moveTo>
                    <a:pt x="30950" y="0"/>
                  </a:moveTo>
                  <a:cubicBezTo>
                    <a:pt x="23023" y="0"/>
                    <a:pt x="15118" y="650"/>
                    <a:pt x="7193" y="650"/>
                  </a:cubicBezTo>
                  <a:cubicBezTo>
                    <a:pt x="4873" y="650"/>
                    <a:pt x="2551" y="595"/>
                    <a:pt x="226" y="450"/>
                  </a:cubicBezTo>
                  <a:cubicBezTo>
                    <a:pt x="1" y="450"/>
                    <a:pt x="26" y="751"/>
                    <a:pt x="226" y="776"/>
                  </a:cubicBezTo>
                  <a:cubicBezTo>
                    <a:pt x="3527" y="1196"/>
                    <a:pt x="6842" y="1340"/>
                    <a:pt x="10163" y="1340"/>
                  </a:cubicBezTo>
                  <a:cubicBezTo>
                    <a:pt x="17435" y="1340"/>
                    <a:pt x="24740" y="649"/>
                    <a:pt x="32014" y="649"/>
                  </a:cubicBezTo>
                  <a:cubicBezTo>
                    <a:pt x="33525" y="649"/>
                    <a:pt x="35035" y="679"/>
                    <a:pt x="36542" y="751"/>
                  </a:cubicBezTo>
                  <a:cubicBezTo>
                    <a:pt x="36550" y="752"/>
                    <a:pt x="36558" y="752"/>
                    <a:pt x="36565" y="752"/>
                  </a:cubicBezTo>
                  <a:cubicBezTo>
                    <a:pt x="36943" y="752"/>
                    <a:pt x="36935" y="149"/>
                    <a:pt x="36542" y="125"/>
                  </a:cubicBezTo>
                  <a:cubicBezTo>
                    <a:pt x="34677" y="36"/>
                    <a:pt x="32813" y="0"/>
                    <a:pt x="30950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1624200" y="934225"/>
              <a:ext cx="919200" cy="21800"/>
            </a:xfrm>
            <a:custGeom>
              <a:avLst/>
              <a:gdLst/>
              <a:ahLst/>
              <a:cxnLst/>
              <a:rect l="l" t="t" r="r" b="b"/>
              <a:pathLst>
                <a:path w="36768" h="872" extrusionOk="0">
                  <a:moveTo>
                    <a:pt x="26200" y="37"/>
                  </a:moveTo>
                  <a:cubicBezTo>
                    <a:pt x="23572" y="37"/>
                    <a:pt x="20944" y="54"/>
                    <a:pt x="18321" y="76"/>
                  </a:cubicBezTo>
                  <a:cubicBezTo>
                    <a:pt x="12281" y="126"/>
                    <a:pt x="6166" y="1"/>
                    <a:pt x="151" y="602"/>
                  </a:cubicBezTo>
                  <a:cubicBezTo>
                    <a:pt x="26" y="602"/>
                    <a:pt x="0" y="828"/>
                    <a:pt x="151" y="828"/>
                  </a:cubicBezTo>
                  <a:cubicBezTo>
                    <a:pt x="1223" y="859"/>
                    <a:pt x="2297" y="872"/>
                    <a:pt x="3372" y="872"/>
                  </a:cubicBezTo>
                  <a:cubicBezTo>
                    <a:pt x="8352" y="872"/>
                    <a:pt x="13353" y="593"/>
                    <a:pt x="18321" y="552"/>
                  </a:cubicBezTo>
                  <a:cubicBezTo>
                    <a:pt x="19725" y="540"/>
                    <a:pt x="21130" y="536"/>
                    <a:pt x="22536" y="536"/>
                  </a:cubicBezTo>
                  <a:cubicBezTo>
                    <a:pt x="27179" y="536"/>
                    <a:pt x="31830" y="589"/>
                    <a:pt x="36467" y="627"/>
                  </a:cubicBezTo>
                  <a:cubicBezTo>
                    <a:pt x="36768" y="627"/>
                    <a:pt x="36768" y="176"/>
                    <a:pt x="36467" y="151"/>
                  </a:cubicBezTo>
                  <a:cubicBezTo>
                    <a:pt x="33050" y="66"/>
                    <a:pt x="29624" y="37"/>
                    <a:pt x="26200" y="37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629200" y="1281975"/>
              <a:ext cx="912325" cy="25100"/>
            </a:xfrm>
            <a:custGeom>
              <a:avLst/>
              <a:gdLst/>
              <a:ahLst/>
              <a:cxnLst/>
              <a:rect l="l" t="t" r="r" b="b"/>
              <a:pathLst>
                <a:path w="36493" h="1004" extrusionOk="0">
                  <a:moveTo>
                    <a:pt x="36142" y="1"/>
                  </a:moveTo>
                  <a:cubicBezTo>
                    <a:pt x="24212" y="76"/>
                    <a:pt x="12232" y="176"/>
                    <a:pt x="302" y="552"/>
                  </a:cubicBezTo>
                  <a:cubicBezTo>
                    <a:pt x="1" y="552"/>
                    <a:pt x="1" y="1003"/>
                    <a:pt x="302" y="1003"/>
                  </a:cubicBezTo>
                  <a:cubicBezTo>
                    <a:pt x="12257" y="903"/>
                    <a:pt x="24212" y="652"/>
                    <a:pt x="36142" y="527"/>
                  </a:cubicBezTo>
                  <a:cubicBezTo>
                    <a:pt x="36492" y="527"/>
                    <a:pt x="36492" y="1"/>
                    <a:pt x="36142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621075" y="1360300"/>
              <a:ext cx="919825" cy="23325"/>
            </a:xfrm>
            <a:custGeom>
              <a:avLst/>
              <a:gdLst/>
              <a:ahLst/>
              <a:cxnLst/>
              <a:rect l="l" t="t" r="r" b="b"/>
              <a:pathLst>
                <a:path w="36793" h="933" extrusionOk="0">
                  <a:moveTo>
                    <a:pt x="36467" y="0"/>
                  </a:moveTo>
                  <a:cubicBezTo>
                    <a:pt x="24411" y="51"/>
                    <a:pt x="12331" y="76"/>
                    <a:pt x="276" y="477"/>
                  </a:cubicBezTo>
                  <a:cubicBezTo>
                    <a:pt x="0" y="477"/>
                    <a:pt x="0" y="903"/>
                    <a:pt x="276" y="903"/>
                  </a:cubicBezTo>
                  <a:cubicBezTo>
                    <a:pt x="2225" y="923"/>
                    <a:pt x="4175" y="932"/>
                    <a:pt x="6126" y="932"/>
                  </a:cubicBezTo>
                  <a:cubicBezTo>
                    <a:pt x="16243" y="932"/>
                    <a:pt x="26381" y="687"/>
                    <a:pt x="36467" y="477"/>
                  </a:cubicBezTo>
                  <a:cubicBezTo>
                    <a:pt x="36792" y="477"/>
                    <a:pt x="36792" y="0"/>
                    <a:pt x="36467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Google Shape;25;p2"/>
          <p:cNvSpPr txBox="1">
            <a:spLocks noGrp="1"/>
          </p:cNvSpPr>
          <p:nvPr>
            <p:ph type="ctrTitle"/>
          </p:nvPr>
        </p:nvSpPr>
        <p:spPr>
          <a:xfrm>
            <a:off x="2351850" y="1498850"/>
            <a:ext cx="4440300" cy="1447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Font typeface="Itim"/>
              <a:buNone/>
              <a:defRPr sz="6000" b="1">
                <a:latin typeface="Itim"/>
                <a:ea typeface="Itim"/>
                <a:cs typeface="Itim"/>
                <a:sym typeface="Iti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6" name="Google Shape;26;p2"/>
          <p:cNvSpPr txBox="1">
            <a:spLocks noGrp="1"/>
          </p:cNvSpPr>
          <p:nvPr>
            <p:ph type="subTitle" idx="1"/>
          </p:nvPr>
        </p:nvSpPr>
        <p:spPr>
          <a:xfrm>
            <a:off x="2351850" y="3287050"/>
            <a:ext cx="4440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7" name="Google Shape;27;p2"/>
          <p:cNvSpPr/>
          <p:nvPr/>
        </p:nvSpPr>
        <p:spPr>
          <a:xfrm>
            <a:off x="-50900" y="-21500"/>
            <a:ext cx="771000" cy="5165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" name="Google Shape;28;p2"/>
          <p:cNvGrpSpPr/>
          <p:nvPr/>
        </p:nvGrpSpPr>
        <p:grpSpPr>
          <a:xfrm rot="-1976796" flipH="1">
            <a:off x="5917481" y="3990133"/>
            <a:ext cx="3474354" cy="888893"/>
            <a:chOff x="3809875" y="1963175"/>
            <a:chExt cx="1923600" cy="492150"/>
          </a:xfrm>
        </p:grpSpPr>
        <p:sp>
          <p:nvSpPr>
            <p:cNvPr id="29" name="Google Shape;29;p2"/>
            <p:cNvSpPr/>
            <p:nvPr/>
          </p:nvSpPr>
          <p:spPr>
            <a:xfrm>
              <a:off x="3902950" y="2044375"/>
              <a:ext cx="620050" cy="185725"/>
            </a:xfrm>
            <a:custGeom>
              <a:avLst/>
              <a:gdLst/>
              <a:ahLst/>
              <a:cxnLst/>
              <a:rect l="l" t="t" r="r" b="b"/>
              <a:pathLst>
                <a:path w="24802" h="7429" extrusionOk="0">
                  <a:moveTo>
                    <a:pt x="855" y="1"/>
                  </a:moveTo>
                  <a:cubicBezTo>
                    <a:pt x="361" y="1"/>
                    <a:pt x="75" y="222"/>
                    <a:pt x="0" y="665"/>
                  </a:cubicBezTo>
                  <a:cubicBezTo>
                    <a:pt x="0" y="674"/>
                    <a:pt x="9" y="818"/>
                    <a:pt x="27" y="1080"/>
                  </a:cubicBezTo>
                  <a:cubicBezTo>
                    <a:pt x="172" y="1359"/>
                    <a:pt x="541" y="1539"/>
                    <a:pt x="1136" y="1638"/>
                  </a:cubicBezTo>
                  <a:cubicBezTo>
                    <a:pt x="1347" y="1673"/>
                    <a:pt x="1535" y="1690"/>
                    <a:pt x="1698" y="1690"/>
                  </a:cubicBezTo>
                  <a:cubicBezTo>
                    <a:pt x="1959" y="1690"/>
                    <a:pt x="2157" y="1646"/>
                    <a:pt x="2290" y="1557"/>
                  </a:cubicBezTo>
                  <a:cubicBezTo>
                    <a:pt x="2407" y="1485"/>
                    <a:pt x="2488" y="1350"/>
                    <a:pt x="2515" y="1143"/>
                  </a:cubicBezTo>
                  <a:cubicBezTo>
                    <a:pt x="2605" y="638"/>
                    <a:pt x="2236" y="277"/>
                    <a:pt x="1397" y="70"/>
                  </a:cubicBezTo>
                  <a:cubicBezTo>
                    <a:pt x="1195" y="24"/>
                    <a:pt x="1014" y="1"/>
                    <a:pt x="855" y="1"/>
                  </a:cubicBezTo>
                  <a:close/>
                  <a:moveTo>
                    <a:pt x="24530" y="3727"/>
                  </a:moveTo>
                  <a:cubicBezTo>
                    <a:pt x="24518" y="3727"/>
                    <a:pt x="24505" y="3728"/>
                    <a:pt x="24491" y="3730"/>
                  </a:cubicBezTo>
                  <a:cubicBezTo>
                    <a:pt x="24320" y="3757"/>
                    <a:pt x="24176" y="4018"/>
                    <a:pt x="24067" y="4523"/>
                  </a:cubicBezTo>
                  <a:cubicBezTo>
                    <a:pt x="24040" y="4613"/>
                    <a:pt x="23977" y="4937"/>
                    <a:pt x="23878" y="5514"/>
                  </a:cubicBezTo>
                  <a:cubicBezTo>
                    <a:pt x="23860" y="5614"/>
                    <a:pt x="23833" y="5713"/>
                    <a:pt x="23815" y="5803"/>
                  </a:cubicBezTo>
                  <a:cubicBezTo>
                    <a:pt x="23599" y="6839"/>
                    <a:pt x="23617" y="7380"/>
                    <a:pt x="23878" y="7425"/>
                  </a:cubicBezTo>
                  <a:cubicBezTo>
                    <a:pt x="23888" y="7427"/>
                    <a:pt x="23899" y="7428"/>
                    <a:pt x="23909" y="7428"/>
                  </a:cubicBezTo>
                  <a:cubicBezTo>
                    <a:pt x="24147" y="7428"/>
                    <a:pt x="24334" y="6922"/>
                    <a:pt x="24464" y="5911"/>
                  </a:cubicBezTo>
                  <a:cubicBezTo>
                    <a:pt x="24482" y="5821"/>
                    <a:pt x="24500" y="5722"/>
                    <a:pt x="24509" y="5623"/>
                  </a:cubicBezTo>
                  <a:cubicBezTo>
                    <a:pt x="24608" y="5244"/>
                    <a:pt x="24680" y="4901"/>
                    <a:pt x="24716" y="4595"/>
                  </a:cubicBezTo>
                  <a:cubicBezTo>
                    <a:pt x="24802" y="4016"/>
                    <a:pt x="24742" y="3727"/>
                    <a:pt x="24530" y="3727"/>
                  </a:cubicBezTo>
                  <a:close/>
                </a:path>
              </a:pathLst>
            </a:custGeom>
            <a:solidFill>
              <a:srgbClr val="489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3866425" y="2007800"/>
              <a:ext cx="1864125" cy="387400"/>
            </a:xfrm>
            <a:custGeom>
              <a:avLst/>
              <a:gdLst/>
              <a:ahLst/>
              <a:cxnLst/>
              <a:rect l="l" t="t" r="r" b="b"/>
              <a:pathLst>
                <a:path w="74565" h="15496" extrusionOk="0">
                  <a:moveTo>
                    <a:pt x="2322" y="1540"/>
                  </a:moveTo>
                  <a:cubicBezTo>
                    <a:pt x="2425" y="1540"/>
                    <a:pt x="2537" y="1549"/>
                    <a:pt x="2660" y="1569"/>
                  </a:cubicBezTo>
                  <a:cubicBezTo>
                    <a:pt x="2714" y="1587"/>
                    <a:pt x="2777" y="1596"/>
                    <a:pt x="2840" y="1614"/>
                  </a:cubicBezTo>
                  <a:cubicBezTo>
                    <a:pt x="3634" y="1803"/>
                    <a:pt x="3985" y="2128"/>
                    <a:pt x="3904" y="2597"/>
                  </a:cubicBezTo>
                  <a:cubicBezTo>
                    <a:pt x="3877" y="2777"/>
                    <a:pt x="3814" y="2894"/>
                    <a:pt x="3715" y="2957"/>
                  </a:cubicBezTo>
                  <a:cubicBezTo>
                    <a:pt x="3588" y="3040"/>
                    <a:pt x="3402" y="3082"/>
                    <a:pt x="3157" y="3082"/>
                  </a:cubicBezTo>
                  <a:cubicBezTo>
                    <a:pt x="3000" y="3082"/>
                    <a:pt x="2819" y="3064"/>
                    <a:pt x="2615" y="3029"/>
                  </a:cubicBezTo>
                  <a:cubicBezTo>
                    <a:pt x="2038" y="2930"/>
                    <a:pt x="1687" y="2759"/>
                    <a:pt x="1569" y="2543"/>
                  </a:cubicBezTo>
                  <a:cubicBezTo>
                    <a:pt x="1551" y="2290"/>
                    <a:pt x="1542" y="2155"/>
                    <a:pt x="1542" y="2137"/>
                  </a:cubicBezTo>
                  <a:cubicBezTo>
                    <a:pt x="1609" y="1739"/>
                    <a:pt x="1862" y="1540"/>
                    <a:pt x="2322" y="1540"/>
                  </a:cubicBezTo>
                  <a:close/>
                  <a:moveTo>
                    <a:pt x="524" y="1"/>
                  </a:moveTo>
                  <a:lnTo>
                    <a:pt x="1" y="3119"/>
                  </a:lnTo>
                  <a:lnTo>
                    <a:pt x="25330" y="7347"/>
                  </a:lnTo>
                  <a:cubicBezTo>
                    <a:pt x="25330" y="7347"/>
                    <a:pt x="25393" y="7095"/>
                    <a:pt x="25420" y="6995"/>
                  </a:cubicBezTo>
                  <a:cubicBezTo>
                    <a:pt x="25537" y="6283"/>
                    <a:pt x="25582" y="6067"/>
                    <a:pt x="25601" y="6004"/>
                  </a:cubicBezTo>
                  <a:cubicBezTo>
                    <a:pt x="25736" y="5391"/>
                    <a:pt x="25889" y="5283"/>
                    <a:pt x="25961" y="5274"/>
                  </a:cubicBezTo>
                  <a:cubicBezTo>
                    <a:pt x="25979" y="5265"/>
                    <a:pt x="25997" y="5265"/>
                    <a:pt x="26015" y="5265"/>
                  </a:cubicBezTo>
                  <a:cubicBezTo>
                    <a:pt x="26141" y="5292"/>
                    <a:pt x="26177" y="5571"/>
                    <a:pt x="26105" y="6049"/>
                  </a:cubicBezTo>
                  <a:cubicBezTo>
                    <a:pt x="26069" y="6355"/>
                    <a:pt x="25997" y="6689"/>
                    <a:pt x="25898" y="7077"/>
                  </a:cubicBezTo>
                  <a:cubicBezTo>
                    <a:pt x="25880" y="7176"/>
                    <a:pt x="25871" y="7266"/>
                    <a:pt x="25844" y="7356"/>
                  </a:cubicBezTo>
                  <a:lnTo>
                    <a:pt x="25826" y="7437"/>
                  </a:lnTo>
                  <a:lnTo>
                    <a:pt x="26412" y="7527"/>
                  </a:lnTo>
                  <a:lnTo>
                    <a:pt x="26926" y="4408"/>
                  </a:lnTo>
                  <a:lnTo>
                    <a:pt x="524" y="1"/>
                  </a:lnTo>
                  <a:close/>
                  <a:moveTo>
                    <a:pt x="28368" y="5003"/>
                  </a:moveTo>
                  <a:lnTo>
                    <a:pt x="27899" y="7780"/>
                  </a:lnTo>
                  <a:lnTo>
                    <a:pt x="74095" y="15496"/>
                  </a:lnTo>
                  <a:lnTo>
                    <a:pt x="74564" y="12719"/>
                  </a:lnTo>
                  <a:lnTo>
                    <a:pt x="28368" y="5003"/>
                  </a:lnTo>
                  <a:close/>
                </a:path>
              </a:pathLst>
            </a:custGeom>
            <a:solidFill>
              <a:srgbClr val="286F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3813475" y="2066175"/>
              <a:ext cx="56825" cy="83625"/>
            </a:xfrm>
            <a:custGeom>
              <a:avLst/>
              <a:gdLst/>
              <a:ahLst/>
              <a:cxnLst/>
              <a:rect l="l" t="t" r="r" b="b"/>
              <a:pathLst>
                <a:path w="2273" h="3345" extrusionOk="0">
                  <a:moveTo>
                    <a:pt x="244" y="0"/>
                  </a:moveTo>
                  <a:cubicBezTo>
                    <a:pt x="109" y="884"/>
                    <a:pt x="1" y="2164"/>
                    <a:pt x="46" y="3056"/>
                  </a:cubicBezTo>
                  <a:lnTo>
                    <a:pt x="1767" y="3344"/>
                  </a:lnTo>
                  <a:lnTo>
                    <a:pt x="2272" y="334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1C2F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3818000" y="2001350"/>
              <a:ext cx="177350" cy="82875"/>
            </a:xfrm>
            <a:custGeom>
              <a:avLst/>
              <a:gdLst/>
              <a:ahLst/>
              <a:cxnLst/>
              <a:rect l="l" t="t" r="r" b="b"/>
              <a:pathLst>
                <a:path w="7094" h="3315" extrusionOk="0">
                  <a:moveTo>
                    <a:pt x="3991" y="0"/>
                  </a:moveTo>
                  <a:cubicBezTo>
                    <a:pt x="3917" y="0"/>
                    <a:pt x="3852" y="5"/>
                    <a:pt x="3795" y="15"/>
                  </a:cubicBezTo>
                  <a:cubicBezTo>
                    <a:pt x="3651" y="42"/>
                    <a:pt x="3515" y="105"/>
                    <a:pt x="3389" y="223"/>
                  </a:cubicBezTo>
                  <a:cubicBezTo>
                    <a:pt x="3299" y="286"/>
                    <a:pt x="3227" y="367"/>
                    <a:pt x="3173" y="457"/>
                  </a:cubicBezTo>
                  <a:lnTo>
                    <a:pt x="7094" y="1115"/>
                  </a:lnTo>
                  <a:cubicBezTo>
                    <a:pt x="7076" y="1007"/>
                    <a:pt x="7031" y="908"/>
                    <a:pt x="6968" y="817"/>
                  </a:cubicBezTo>
                  <a:cubicBezTo>
                    <a:pt x="6887" y="673"/>
                    <a:pt x="6778" y="565"/>
                    <a:pt x="6652" y="493"/>
                  </a:cubicBezTo>
                  <a:cubicBezTo>
                    <a:pt x="6517" y="412"/>
                    <a:pt x="6319" y="358"/>
                    <a:pt x="6048" y="313"/>
                  </a:cubicBezTo>
                  <a:lnTo>
                    <a:pt x="5471" y="214"/>
                  </a:lnTo>
                  <a:lnTo>
                    <a:pt x="4426" y="42"/>
                  </a:lnTo>
                  <a:cubicBezTo>
                    <a:pt x="4257" y="14"/>
                    <a:pt x="4112" y="0"/>
                    <a:pt x="3991" y="0"/>
                  </a:cubicBezTo>
                  <a:close/>
                  <a:moveTo>
                    <a:pt x="802" y="60"/>
                  </a:moveTo>
                  <a:cubicBezTo>
                    <a:pt x="424" y="1034"/>
                    <a:pt x="153" y="1998"/>
                    <a:pt x="0" y="2981"/>
                  </a:cubicBezTo>
                  <a:lnTo>
                    <a:pt x="2028" y="3314"/>
                  </a:lnTo>
                  <a:lnTo>
                    <a:pt x="2524" y="349"/>
                  </a:lnTo>
                  <a:lnTo>
                    <a:pt x="802" y="60"/>
                  </a:lnTo>
                  <a:close/>
                </a:path>
              </a:pathLst>
            </a:custGeom>
            <a:solidFill>
              <a:srgbClr val="2940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3928625" y="1968150"/>
              <a:ext cx="484300" cy="104000"/>
            </a:xfrm>
            <a:custGeom>
              <a:avLst/>
              <a:gdLst/>
              <a:ahLst/>
              <a:cxnLst/>
              <a:rect l="l" t="t" r="r" b="b"/>
              <a:pathLst>
                <a:path w="19372" h="4160" extrusionOk="0">
                  <a:moveTo>
                    <a:pt x="1858" y="496"/>
                  </a:moveTo>
                  <a:cubicBezTo>
                    <a:pt x="1867" y="496"/>
                    <a:pt x="1894" y="505"/>
                    <a:pt x="1930" y="532"/>
                  </a:cubicBezTo>
                  <a:cubicBezTo>
                    <a:pt x="1993" y="541"/>
                    <a:pt x="2948" y="676"/>
                    <a:pt x="4814" y="929"/>
                  </a:cubicBezTo>
                  <a:lnTo>
                    <a:pt x="18606" y="3236"/>
                  </a:lnTo>
                  <a:lnTo>
                    <a:pt x="18741" y="3389"/>
                  </a:lnTo>
                  <a:cubicBezTo>
                    <a:pt x="18732" y="3462"/>
                    <a:pt x="18696" y="3498"/>
                    <a:pt x="18642" y="3516"/>
                  </a:cubicBezTo>
                  <a:cubicBezTo>
                    <a:pt x="18626" y="3517"/>
                    <a:pt x="18607" y="3518"/>
                    <a:pt x="18586" y="3518"/>
                  </a:cubicBezTo>
                  <a:cubicBezTo>
                    <a:pt x="18474" y="3518"/>
                    <a:pt x="18282" y="3497"/>
                    <a:pt x="18002" y="3443"/>
                  </a:cubicBezTo>
                  <a:lnTo>
                    <a:pt x="4760" y="1217"/>
                  </a:lnTo>
                  <a:cubicBezTo>
                    <a:pt x="3246" y="938"/>
                    <a:pt x="2263" y="739"/>
                    <a:pt x="1813" y="631"/>
                  </a:cubicBezTo>
                  <a:cubicBezTo>
                    <a:pt x="1808" y="636"/>
                    <a:pt x="1805" y="638"/>
                    <a:pt x="1803" y="638"/>
                  </a:cubicBezTo>
                  <a:cubicBezTo>
                    <a:pt x="1795" y="638"/>
                    <a:pt x="1797" y="616"/>
                    <a:pt x="1804" y="568"/>
                  </a:cubicBezTo>
                  <a:cubicBezTo>
                    <a:pt x="1813" y="514"/>
                    <a:pt x="1831" y="496"/>
                    <a:pt x="1858" y="496"/>
                  </a:cubicBezTo>
                  <a:close/>
                  <a:moveTo>
                    <a:pt x="1128" y="0"/>
                  </a:moveTo>
                  <a:cubicBezTo>
                    <a:pt x="614" y="189"/>
                    <a:pt x="235" y="649"/>
                    <a:pt x="1" y="1370"/>
                  </a:cubicBezTo>
                  <a:lnTo>
                    <a:pt x="1046" y="1542"/>
                  </a:lnTo>
                  <a:cubicBezTo>
                    <a:pt x="1083" y="1190"/>
                    <a:pt x="1254" y="974"/>
                    <a:pt x="1551" y="884"/>
                  </a:cubicBezTo>
                  <a:lnTo>
                    <a:pt x="17019" y="3462"/>
                  </a:lnTo>
                  <a:cubicBezTo>
                    <a:pt x="17425" y="3858"/>
                    <a:pt x="17776" y="4083"/>
                    <a:pt x="18083" y="4129"/>
                  </a:cubicBezTo>
                  <a:cubicBezTo>
                    <a:pt x="18204" y="4150"/>
                    <a:pt x="18314" y="4160"/>
                    <a:pt x="18414" y="4160"/>
                  </a:cubicBezTo>
                  <a:cubicBezTo>
                    <a:pt x="18657" y="4160"/>
                    <a:pt x="18841" y="4099"/>
                    <a:pt x="18975" y="3984"/>
                  </a:cubicBezTo>
                  <a:cubicBezTo>
                    <a:pt x="19164" y="3804"/>
                    <a:pt x="19291" y="3489"/>
                    <a:pt x="19372" y="3029"/>
                  </a:cubicBezTo>
                  <a:lnTo>
                    <a:pt x="1128" y="0"/>
                  </a:lnTo>
                  <a:close/>
                </a:path>
              </a:pathLst>
            </a:custGeom>
            <a:solidFill>
              <a:srgbClr val="B6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3973500" y="1980525"/>
              <a:ext cx="423650" cy="75575"/>
            </a:xfrm>
            <a:custGeom>
              <a:avLst/>
              <a:gdLst/>
              <a:ahLst/>
              <a:cxnLst/>
              <a:rect l="l" t="t" r="r" b="b"/>
              <a:pathLst>
                <a:path w="16946" h="3023" extrusionOk="0">
                  <a:moveTo>
                    <a:pt x="63" y="1"/>
                  </a:moveTo>
                  <a:cubicBezTo>
                    <a:pt x="36" y="1"/>
                    <a:pt x="18" y="19"/>
                    <a:pt x="9" y="73"/>
                  </a:cubicBezTo>
                  <a:cubicBezTo>
                    <a:pt x="2" y="121"/>
                    <a:pt x="0" y="143"/>
                    <a:pt x="8" y="143"/>
                  </a:cubicBezTo>
                  <a:cubicBezTo>
                    <a:pt x="10" y="143"/>
                    <a:pt x="13" y="141"/>
                    <a:pt x="18" y="136"/>
                  </a:cubicBezTo>
                  <a:cubicBezTo>
                    <a:pt x="468" y="244"/>
                    <a:pt x="1451" y="443"/>
                    <a:pt x="2965" y="722"/>
                  </a:cubicBezTo>
                  <a:lnTo>
                    <a:pt x="16207" y="2948"/>
                  </a:lnTo>
                  <a:cubicBezTo>
                    <a:pt x="16487" y="3002"/>
                    <a:pt x="16679" y="3023"/>
                    <a:pt x="16791" y="3023"/>
                  </a:cubicBezTo>
                  <a:cubicBezTo>
                    <a:pt x="16812" y="3023"/>
                    <a:pt x="16831" y="3022"/>
                    <a:pt x="16847" y="3021"/>
                  </a:cubicBezTo>
                  <a:cubicBezTo>
                    <a:pt x="16901" y="3003"/>
                    <a:pt x="16937" y="2967"/>
                    <a:pt x="16946" y="2894"/>
                  </a:cubicBezTo>
                  <a:lnTo>
                    <a:pt x="16811" y="2741"/>
                  </a:lnTo>
                  <a:lnTo>
                    <a:pt x="3019" y="434"/>
                  </a:lnTo>
                  <a:cubicBezTo>
                    <a:pt x="1153" y="181"/>
                    <a:pt x="198" y="46"/>
                    <a:pt x="135" y="37"/>
                  </a:cubicBezTo>
                  <a:cubicBezTo>
                    <a:pt x="99" y="10"/>
                    <a:pt x="72" y="1"/>
                    <a:pt x="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3855400" y="2081950"/>
              <a:ext cx="1864100" cy="370500"/>
            </a:xfrm>
            <a:custGeom>
              <a:avLst/>
              <a:gdLst/>
              <a:ahLst/>
              <a:cxnLst/>
              <a:rect l="l" t="t" r="r" b="b"/>
              <a:pathLst>
                <a:path w="74564" h="14820" extrusionOk="0">
                  <a:moveTo>
                    <a:pt x="469" y="0"/>
                  </a:moveTo>
                  <a:lnTo>
                    <a:pt x="0" y="2776"/>
                  </a:lnTo>
                  <a:lnTo>
                    <a:pt x="26411" y="7184"/>
                  </a:lnTo>
                  <a:lnTo>
                    <a:pt x="26465" y="6860"/>
                  </a:lnTo>
                  <a:lnTo>
                    <a:pt x="74158" y="14819"/>
                  </a:lnTo>
                  <a:lnTo>
                    <a:pt x="74563" y="12376"/>
                  </a:lnTo>
                  <a:lnTo>
                    <a:pt x="28520" y="4687"/>
                  </a:lnTo>
                  <a:lnTo>
                    <a:pt x="28962" y="2064"/>
                  </a:lnTo>
                  <a:lnTo>
                    <a:pt x="27159" y="1767"/>
                  </a:lnTo>
                  <a:lnTo>
                    <a:pt x="26718" y="4390"/>
                  </a:lnTo>
                  <a:lnTo>
                    <a:pt x="26294" y="4318"/>
                  </a:lnTo>
                  <a:lnTo>
                    <a:pt x="26285" y="4399"/>
                  </a:lnTo>
                  <a:cubicBezTo>
                    <a:pt x="26159" y="5418"/>
                    <a:pt x="25996" y="5733"/>
                    <a:pt x="25879" y="5823"/>
                  </a:cubicBezTo>
                  <a:cubicBezTo>
                    <a:pt x="25853" y="5836"/>
                    <a:pt x="25831" y="5845"/>
                    <a:pt x="25811" y="5845"/>
                  </a:cubicBezTo>
                  <a:cubicBezTo>
                    <a:pt x="25804" y="5845"/>
                    <a:pt x="25796" y="5844"/>
                    <a:pt x="25789" y="5841"/>
                  </a:cubicBezTo>
                  <a:cubicBezTo>
                    <a:pt x="25762" y="5841"/>
                    <a:pt x="25735" y="5823"/>
                    <a:pt x="25717" y="5796"/>
                  </a:cubicBezTo>
                  <a:cubicBezTo>
                    <a:pt x="25636" y="5670"/>
                    <a:pt x="25582" y="5318"/>
                    <a:pt x="25789" y="4309"/>
                  </a:cubicBezTo>
                  <a:lnTo>
                    <a:pt x="25807" y="4237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1D5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3809875" y="1963175"/>
              <a:ext cx="1923600" cy="492150"/>
            </a:xfrm>
            <a:custGeom>
              <a:avLst/>
              <a:gdLst/>
              <a:ahLst/>
              <a:cxnLst/>
              <a:rect l="l" t="t" r="r" b="b"/>
              <a:pathLst>
                <a:path w="76944" h="19686" extrusionOk="0">
                  <a:moveTo>
                    <a:pt x="5950" y="379"/>
                  </a:moveTo>
                  <a:lnTo>
                    <a:pt x="5851" y="388"/>
                  </a:lnTo>
                  <a:cubicBezTo>
                    <a:pt x="7383" y="578"/>
                    <a:pt x="8897" y="830"/>
                    <a:pt x="10421" y="1074"/>
                  </a:cubicBezTo>
                  <a:lnTo>
                    <a:pt x="14982" y="1840"/>
                  </a:lnTo>
                  <a:lnTo>
                    <a:pt x="19534" y="2615"/>
                  </a:lnTo>
                  <a:lnTo>
                    <a:pt x="23920" y="3388"/>
                  </a:lnTo>
                  <a:lnTo>
                    <a:pt x="23920" y="3388"/>
                  </a:lnTo>
                  <a:cubicBezTo>
                    <a:pt x="23900" y="3582"/>
                    <a:pt x="23858" y="3771"/>
                    <a:pt x="23770" y="3940"/>
                  </a:cubicBezTo>
                  <a:cubicBezTo>
                    <a:pt x="23743" y="3994"/>
                    <a:pt x="23707" y="4039"/>
                    <a:pt x="23671" y="4084"/>
                  </a:cubicBezTo>
                  <a:cubicBezTo>
                    <a:pt x="23635" y="4129"/>
                    <a:pt x="23590" y="4156"/>
                    <a:pt x="23536" y="4192"/>
                  </a:cubicBezTo>
                  <a:cubicBezTo>
                    <a:pt x="23437" y="4246"/>
                    <a:pt x="23310" y="4264"/>
                    <a:pt x="23184" y="4264"/>
                  </a:cubicBezTo>
                  <a:cubicBezTo>
                    <a:pt x="23162" y="4266"/>
                    <a:pt x="23139" y="4267"/>
                    <a:pt x="23117" y="4267"/>
                  </a:cubicBezTo>
                  <a:cubicBezTo>
                    <a:pt x="23011" y="4267"/>
                    <a:pt x="22902" y="4251"/>
                    <a:pt x="22806" y="4228"/>
                  </a:cubicBezTo>
                  <a:cubicBezTo>
                    <a:pt x="22680" y="4201"/>
                    <a:pt x="22571" y="4138"/>
                    <a:pt x="22463" y="4066"/>
                  </a:cubicBezTo>
                  <a:cubicBezTo>
                    <a:pt x="22247" y="3931"/>
                    <a:pt x="22058" y="3742"/>
                    <a:pt x="21904" y="3525"/>
                  </a:cubicBezTo>
                  <a:lnTo>
                    <a:pt x="21904" y="3516"/>
                  </a:lnTo>
                  <a:cubicBezTo>
                    <a:pt x="21886" y="3498"/>
                    <a:pt x="21850" y="3471"/>
                    <a:pt x="21823" y="3471"/>
                  </a:cubicBezTo>
                  <a:lnTo>
                    <a:pt x="21796" y="3471"/>
                  </a:lnTo>
                  <a:cubicBezTo>
                    <a:pt x="20507" y="3282"/>
                    <a:pt x="19209" y="3093"/>
                    <a:pt x="17920" y="2885"/>
                  </a:cubicBezTo>
                  <a:cubicBezTo>
                    <a:pt x="16631" y="2687"/>
                    <a:pt x="15342" y="2489"/>
                    <a:pt x="14053" y="2272"/>
                  </a:cubicBezTo>
                  <a:cubicBezTo>
                    <a:pt x="12764" y="2056"/>
                    <a:pt x="11475" y="1858"/>
                    <a:pt x="10186" y="1632"/>
                  </a:cubicBezTo>
                  <a:cubicBezTo>
                    <a:pt x="8897" y="1407"/>
                    <a:pt x="7617" y="1173"/>
                    <a:pt x="6337" y="884"/>
                  </a:cubicBezTo>
                  <a:cubicBezTo>
                    <a:pt x="6310" y="884"/>
                    <a:pt x="6283" y="884"/>
                    <a:pt x="6256" y="893"/>
                  </a:cubicBezTo>
                  <a:lnTo>
                    <a:pt x="6247" y="893"/>
                  </a:lnTo>
                  <a:cubicBezTo>
                    <a:pt x="6076" y="947"/>
                    <a:pt x="5896" y="1046"/>
                    <a:pt x="5787" y="1209"/>
                  </a:cubicBezTo>
                  <a:cubicBezTo>
                    <a:pt x="5670" y="1371"/>
                    <a:pt x="5625" y="1551"/>
                    <a:pt x="5607" y="1723"/>
                  </a:cubicBezTo>
                  <a:lnTo>
                    <a:pt x="5598" y="1759"/>
                  </a:lnTo>
                  <a:cubicBezTo>
                    <a:pt x="5598" y="1768"/>
                    <a:pt x="5598" y="1786"/>
                    <a:pt x="5598" y="1795"/>
                  </a:cubicBezTo>
                  <a:cubicBezTo>
                    <a:pt x="5607" y="1871"/>
                    <a:pt x="5670" y="1931"/>
                    <a:pt x="5752" y="1931"/>
                  </a:cubicBezTo>
                  <a:cubicBezTo>
                    <a:pt x="5758" y="1931"/>
                    <a:pt x="5764" y="1930"/>
                    <a:pt x="5769" y="1930"/>
                  </a:cubicBezTo>
                  <a:cubicBezTo>
                    <a:pt x="5812" y="1927"/>
                    <a:pt x="5853" y="1926"/>
                    <a:pt x="5894" y="1926"/>
                  </a:cubicBezTo>
                  <a:cubicBezTo>
                    <a:pt x="5994" y="1926"/>
                    <a:pt x="6091" y="1932"/>
                    <a:pt x="6193" y="1939"/>
                  </a:cubicBezTo>
                  <a:cubicBezTo>
                    <a:pt x="6337" y="1948"/>
                    <a:pt x="6472" y="1957"/>
                    <a:pt x="6599" y="1993"/>
                  </a:cubicBezTo>
                  <a:cubicBezTo>
                    <a:pt x="6725" y="2020"/>
                    <a:pt x="6860" y="2065"/>
                    <a:pt x="6950" y="2137"/>
                  </a:cubicBezTo>
                  <a:cubicBezTo>
                    <a:pt x="7049" y="2200"/>
                    <a:pt x="7121" y="2299"/>
                    <a:pt x="7167" y="2417"/>
                  </a:cubicBezTo>
                  <a:lnTo>
                    <a:pt x="7176" y="2426"/>
                  </a:lnTo>
                  <a:cubicBezTo>
                    <a:pt x="7212" y="2507"/>
                    <a:pt x="7239" y="2588"/>
                    <a:pt x="7230" y="2678"/>
                  </a:cubicBezTo>
                  <a:cubicBezTo>
                    <a:pt x="7230" y="2750"/>
                    <a:pt x="7284" y="2822"/>
                    <a:pt x="7365" y="2831"/>
                  </a:cubicBezTo>
                  <a:lnTo>
                    <a:pt x="7392" y="2831"/>
                  </a:lnTo>
                  <a:cubicBezTo>
                    <a:pt x="8293" y="2957"/>
                    <a:pt x="9204" y="3084"/>
                    <a:pt x="10105" y="3228"/>
                  </a:cubicBezTo>
                  <a:lnTo>
                    <a:pt x="11466" y="3435"/>
                  </a:lnTo>
                  <a:lnTo>
                    <a:pt x="12818" y="3652"/>
                  </a:lnTo>
                  <a:cubicBezTo>
                    <a:pt x="14630" y="3940"/>
                    <a:pt x="16433" y="4255"/>
                    <a:pt x="18245" y="4562"/>
                  </a:cubicBezTo>
                  <a:lnTo>
                    <a:pt x="20949" y="5022"/>
                  </a:lnTo>
                  <a:lnTo>
                    <a:pt x="23662" y="5490"/>
                  </a:lnTo>
                  <a:cubicBezTo>
                    <a:pt x="25395" y="5785"/>
                    <a:pt x="27129" y="6096"/>
                    <a:pt x="28862" y="6416"/>
                  </a:cubicBezTo>
                  <a:lnTo>
                    <a:pt x="28862" y="6416"/>
                  </a:lnTo>
                  <a:cubicBezTo>
                    <a:pt x="28668" y="7221"/>
                    <a:pt x="28519" y="8032"/>
                    <a:pt x="28376" y="8844"/>
                  </a:cubicBezTo>
                  <a:cubicBezTo>
                    <a:pt x="28304" y="9285"/>
                    <a:pt x="28232" y="9718"/>
                    <a:pt x="28178" y="10160"/>
                  </a:cubicBezTo>
                  <a:cubicBezTo>
                    <a:pt x="28116" y="10597"/>
                    <a:pt x="28062" y="11034"/>
                    <a:pt x="28035" y="11480"/>
                  </a:cubicBezTo>
                  <a:lnTo>
                    <a:pt x="28035" y="11480"/>
                  </a:lnTo>
                  <a:cubicBezTo>
                    <a:pt x="28034" y="11482"/>
                    <a:pt x="28034" y="11483"/>
                    <a:pt x="28034" y="11485"/>
                  </a:cubicBezTo>
                  <a:lnTo>
                    <a:pt x="28034" y="11494"/>
                  </a:lnTo>
                  <a:lnTo>
                    <a:pt x="28012" y="11627"/>
                  </a:lnTo>
                  <a:lnTo>
                    <a:pt x="28012" y="11627"/>
                  </a:lnTo>
                  <a:cubicBezTo>
                    <a:pt x="25733" y="11284"/>
                    <a:pt x="23463" y="10933"/>
                    <a:pt x="21192" y="10565"/>
                  </a:cubicBezTo>
                  <a:lnTo>
                    <a:pt x="14197" y="9420"/>
                  </a:lnTo>
                  <a:cubicBezTo>
                    <a:pt x="11863" y="9042"/>
                    <a:pt x="9528" y="8645"/>
                    <a:pt x="7203" y="8249"/>
                  </a:cubicBezTo>
                  <a:cubicBezTo>
                    <a:pt x="4917" y="7860"/>
                    <a:pt x="2632" y="7498"/>
                    <a:pt x="372" y="7018"/>
                  </a:cubicBezTo>
                  <a:lnTo>
                    <a:pt x="372" y="7018"/>
                  </a:lnTo>
                  <a:cubicBezTo>
                    <a:pt x="332" y="6599"/>
                    <a:pt x="327" y="6180"/>
                    <a:pt x="343" y="5761"/>
                  </a:cubicBezTo>
                  <a:cubicBezTo>
                    <a:pt x="361" y="5292"/>
                    <a:pt x="406" y="4823"/>
                    <a:pt x="478" y="4355"/>
                  </a:cubicBezTo>
                  <a:cubicBezTo>
                    <a:pt x="624" y="3473"/>
                    <a:pt x="875" y="2607"/>
                    <a:pt x="1248" y="1788"/>
                  </a:cubicBezTo>
                  <a:lnTo>
                    <a:pt x="1248" y="1788"/>
                  </a:lnTo>
                  <a:cubicBezTo>
                    <a:pt x="1599" y="1800"/>
                    <a:pt x="1945" y="1849"/>
                    <a:pt x="2290" y="1912"/>
                  </a:cubicBezTo>
                  <a:cubicBezTo>
                    <a:pt x="2687" y="1984"/>
                    <a:pt x="3074" y="2065"/>
                    <a:pt x="3462" y="2173"/>
                  </a:cubicBezTo>
                  <a:lnTo>
                    <a:pt x="3525" y="2191"/>
                  </a:lnTo>
                  <a:cubicBezTo>
                    <a:pt x="3534" y="2200"/>
                    <a:pt x="3552" y="2200"/>
                    <a:pt x="3561" y="2200"/>
                  </a:cubicBezTo>
                  <a:cubicBezTo>
                    <a:pt x="3624" y="2191"/>
                    <a:pt x="3669" y="2146"/>
                    <a:pt x="3669" y="2083"/>
                  </a:cubicBezTo>
                  <a:cubicBezTo>
                    <a:pt x="3660" y="1984"/>
                    <a:pt x="3705" y="1894"/>
                    <a:pt x="3768" y="1822"/>
                  </a:cubicBezTo>
                  <a:lnTo>
                    <a:pt x="3777" y="1813"/>
                  </a:lnTo>
                  <a:cubicBezTo>
                    <a:pt x="3876" y="1677"/>
                    <a:pt x="4039" y="1596"/>
                    <a:pt x="4210" y="1596"/>
                  </a:cubicBezTo>
                  <a:cubicBezTo>
                    <a:pt x="4291" y="1596"/>
                    <a:pt x="4381" y="1605"/>
                    <a:pt x="4471" y="1632"/>
                  </a:cubicBezTo>
                  <a:cubicBezTo>
                    <a:pt x="4553" y="1659"/>
                    <a:pt x="4634" y="1705"/>
                    <a:pt x="4715" y="1759"/>
                  </a:cubicBezTo>
                  <a:cubicBezTo>
                    <a:pt x="4733" y="1768"/>
                    <a:pt x="4760" y="1777"/>
                    <a:pt x="4778" y="1777"/>
                  </a:cubicBezTo>
                  <a:cubicBezTo>
                    <a:pt x="4784" y="1777"/>
                    <a:pt x="4790" y="1778"/>
                    <a:pt x="4795" y="1778"/>
                  </a:cubicBezTo>
                  <a:cubicBezTo>
                    <a:pt x="4868" y="1778"/>
                    <a:pt x="4923" y="1726"/>
                    <a:pt x="4931" y="1659"/>
                  </a:cubicBezTo>
                  <a:lnTo>
                    <a:pt x="4931" y="1623"/>
                  </a:lnTo>
                  <a:cubicBezTo>
                    <a:pt x="4940" y="1479"/>
                    <a:pt x="4976" y="1335"/>
                    <a:pt x="5030" y="1191"/>
                  </a:cubicBezTo>
                  <a:cubicBezTo>
                    <a:pt x="5084" y="1056"/>
                    <a:pt x="5147" y="929"/>
                    <a:pt x="5238" y="812"/>
                  </a:cubicBezTo>
                  <a:cubicBezTo>
                    <a:pt x="5319" y="686"/>
                    <a:pt x="5427" y="587"/>
                    <a:pt x="5544" y="506"/>
                  </a:cubicBezTo>
                  <a:cubicBezTo>
                    <a:pt x="5670" y="434"/>
                    <a:pt x="5805" y="379"/>
                    <a:pt x="5950" y="379"/>
                  </a:cubicBezTo>
                  <a:close/>
                  <a:moveTo>
                    <a:pt x="29247" y="6810"/>
                  </a:moveTo>
                  <a:cubicBezTo>
                    <a:pt x="29673" y="6840"/>
                    <a:pt x="30093" y="6910"/>
                    <a:pt x="30513" y="6987"/>
                  </a:cubicBezTo>
                  <a:lnTo>
                    <a:pt x="32000" y="7230"/>
                  </a:lnTo>
                  <a:lnTo>
                    <a:pt x="34983" y="7735"/>
                  </a:lnTo>
                  <a:lnTo>
                    <a:pt x="40942" y="8735"/>
                  </a:lnTo>
                  <a:lnTo>
                    <a:pt x="52867" y="10736"/>
                  </a:lnTo>
                  <a:lnTo>
                    <a:pt x="64783" y="12738"/>
                  </a:lnTo>
                  <a:lnTo>
                    <a:pt x="76488" y="14721"/>
                  </a:lnTo>
                  <a:lnTo>
                    <a:pt x="76488" y="14721"/>
                  </a:lnTo>
                  <a:cubicBezTo>
                    <a:pt x="76399" y="15063"/>
                    <a:pt x="76318" y="15406"/>
                    <a:pt x="76249" y="15748"/>
                  </a:cubicBezTo>
                  <a:cubicBezTo>
                    <a:pt x="76159" y="16154"/>
                    <a:pt x="76087" y="16568"/>
                    <a:pt x="76015" y="16974"/>
                  </a:cubicBezTo>
                  <a:cubicBezTo>
                    <a:pt x="75952" y="17380"/>
                    <a:pt x="75889" y="17794"/>
                    <a:pt x="75835" y="18209"/>
                  </a:cubicBezTo>
                  <a:cubicBezTo>
                    <a:pt x="75797" y="18558"/>
                    <a:pt x="75759" y="18907"/>
                    <a:pt x="75731" y="19256"/>
                  </a:cubicBezTo>
                  <a:lnTo>
                    <a:pt x="75731" y="19256"/>
                  </a:lnTo>
                  <a:lnTo>
                    <a:pt x="64017" y="17335"/>
                  </a:lnTo>
                  <a:lnTo>
                    <a:pt x="52092" y="15361"/>
                  </a:lnTo>
                  <a:lnTo>
                    <a:pt x="40166" y="13377"/>
                  </a:lnTo>
                  <a:cubicBezTo>
                    <a:pt x="36259" y="12731"/>
                    <a:pt x="32352" y="12075"/>
                    <a:pt x="28462" y="11368"/>
                  </a:cubicBezTo>
                  <a:lnTo>
                    <a:pt x="28462" y="11368"/>
                  </a:lnTo>
                  <a:cubicBezTo>
                    <a:pt x="28556" y="10998"/>
                    <a:pt x="28633" y="10627"/>
                    <a:pt x="28710" y="10250"/>
                  </a:cubicBezTo>
                  <a:cubicBezTo>
                    <a:pt x="28800" y="9817"/>
                    <a:pt x="28881" y="9375"/>
                    <a:pt x="28953" y="8943"/>
                  </a:cubicBezTo>
                  <a:cubicBezTo>
                    <a:pt x="29062" y="8231"/>
                    <a:pt x="29171" y="7524"/>
                    <a:pt x="29247" y="6810"/>
                  </a:cubicBezTo>
                  <a:close/>
                  <a:moveTo>
                    <a:pt x="5878" y="1"/>
                  </a:moveTo>
                  <a:cubicBezTo>
                    <a:pt x="5860" y="1"/>
                    <a:pt x="5833" y="1"/>
                    <a:pt x="5814" y="19"/>
                  </a:cubicBezTo>
                  <a:cubicBezTo>
                    <a:pt x="5670" y="127"/>
                    <a:pt x="5535" y="226"/>
                    <a:pt x="5409" y="334"/>
                  </a:cubicBezTo>
                  <a:cubicBezTo>
                    <a:pt x="5292" y="452"/>
                    <a:pt x="5183" y="569"/>
                    <a:pt x="5084" y="686"/>
                  </a:cubicBezTo>
                  <a:cubicBezTo>
                    <a:pt x="4985" y="812"/>
                    <a:pt x="4895" y="947"/>
                    <a:pt x="4805" y="1083"/>
                  </a:cubicBezTo>
                  <a:cubicBezTo>
                    <a:pt x="4743" y="1193"/>
                    <a:pt x="4686" y="1298"/>
                    <a:pt x="4623" y="1406"/>
                  </a:cubicBezTo>
                  <a:lnTo>
                    <a:pt x="4623" y="1406"/>
                  </a:lnTo>
                  <a:cubicBezTo>
                    <a:pt x="4480" y="1431"/>
                    <a:pt x="4340" y="1441"/>
                    <a:pt x="4201" y="1461"/>
                  </a:cubicBezTo>
                  <a:cubicBezTo>
                    <a:pt x="4003" y="1488"/>
                    <a:pt x="3822" y="1569"/>
                    <a:pt x="3651" y="1677"/>
                  </a:cubicBezTo>
                  <a:lnTo>
                    <a:pt x="3660" y="1677"/>
                  </a:lnTo>
                  <a:cubicBezTo>
                    <a:pt x="3596" y="1704"/>
                    <a:pt x="3531" y="1744"/>
                    <a:pt x="3465" y="1790"/>
                  </a:cubicBezTo>
                  <a:lnTo>
                    <a:pt x="3465" y="1790"/>
                  </a:lnTo>
                  <a:cubicBezTo>
                    <a:pt x="3089" y="1763"/>
                    <a:pt x="2712" y="1719"/>
                    <a:pt x="2335" y="1659"/>
                  </a:cubicBezTo>
                  <a:cubicBezTo>
                    <a:pt x="1938" y="1605"/>
                    <a:pt x="1542" y="1533"/>
                    <a:pt x="1154" y="1398"/>
                  </a:cubicBezTo>
                  <a:lnTo>
                    <a:pt x="1145" y="1398"/>
                  </a:lnTo>
                  <a:cubicBezTo>
                    <a:pt x="1129" y="1393"/>
                    <a:pt x="1113" y="1390"/>
                    <a:pt x="1097" y="1390"/>
                  </a:cubicBezTo>
                  <a:cubicBezTo>
                    <a:pt x="1031" y="1390"/>
                    <a:pt x="969" y="1434"/>
                    <a:pt x="947" y="1506"/>
                  </a:cubicBezTo>
                  <a:lnTo>
                    <a:pt x="947" y="1524"/>
                  </a:lnTo>
                  <a:cubicBezTo>
                    <a:pt x="659" y="2444"/>
                    <a:pt x="406" y="3372"/>
                    <a:pt x="235" y="4319"/>
                  </a:cubicBezTo>
                  <a:cubicBezTo>
                    <a:pt x="154" y="4787"/>
                    <a:pt x="100" y="5265"/>
                    <a:pt x="55" y="5743"/>
                  </a:cubicBezTo>
                  <a:cubicBezTo>
                    <a:pt x="19" y="6220"/>
                    <a:pt x="1" y="6707"/>
                    <a:pt x="1" y="7185"/>
                  </a:cubicBezTo>
                  <a:lnTo>
                    <a:pt x="1" y="7203"/>
                  </a:lnTo>
                  <a:cubicBezTo>
                    <a:pt x="10" y="7284"/>
                    <a:pt x="73" y="7356"/>
                    <a:pt x="163" y="7365"/>
                  </a:cubicBezTo>
                  <a:cubicBezTo>
                    <a:pt x="2506" y="7654"/>
                    <a:pt x="4841" y="8059"/>
                    <a:pt x="7167" y="8438"/>
                  </a:cubicBezTo>
                  <a:cubicBezTo>
                    <a:pt x="9501" y="8825"/>
                    <a:pt x="11836" y="9204"/>
                    <a:pt x="14161" y="9601"/>
                  </a:cubicBezTo>
                  <a:lnTo>
                    <a:pt x="21156" y="10800"/>
                  </a:lnTo>
                  <a:cubicBezTo>
                    <a:pt x="23482" y="11196"/>
                    <a:pt x="25807" y="11611"/>
                    <a:pt x="28133" y="12043"/>
                  </a:cubicBezTo>
                  <a:cubicBezTo>
                    <a:pt x="28144" y="12045"/>
                    <a:pt x="28155" y="12046"/>
                    <a:pt x="28166" y="12046"/>
                  </a:cubicBezTo>
                  <a:cubicBezTo>
                    <a:pt x="28261" y="12046"/>
                    <a:pt x="28342" y="11978"/>
                    <a:pt x="28358" y="11881"/>
                  </a:cubicBezTo>
                  <a:lnTo>
                    <a:pt x="28380" y="11748"/>
                  </a:lnTo>
                  <a:lnTo>
                    <a:pt x="28380" y="11748"/>
                  </a:lnTo>
                  <a:cubicBezTo>
                    <a:pt x="32300" y="12344"/>
                    <a:pt x="36211" y="12992"/>
                    <a:pt x="40121" y="13648"/>
                  </a:cubicBezTo>
                  <a:lnTo>
                    <a:pt x="52047" y="15649"/>
                  </a:lnTo>
                  <a:lnTo>
                    <a:pt x="63963" y="17650"/>
                  </a:lnTo>
                  <a:lnTo>
                    <a:pt x="75880" y="19678"/>
                  </a:lnTo>
                  <a:cubicBezTo>
                    <a:pt x="75895" y="19683"/>
                    <a:pt x="75911" y="19685"/>
                    <a:pt x="75927" y="19685"/>
                  </a:cubicBezTo>
                  <a:cubicBezTo>
                    <a:pt x="76002" y="19685"/>
                    <a:pt x="76072" y="19635"/>
                    <a:pt x="76087" y="19561"/>
                  </a:cubicBezTo>
                  <a:lnTo>
                    <a:pt x="76105" y="19516"/>
                  </a:lnTo>
                  <a:cubicBezTo>
                    <a:pt x="76222" y="19110"/>
                    <a:pt x="76312" y="18705"/>
                    <a:pt x="76393" y="18299"/>
                  </a:cubicBezTo>
                  <a:cubicBezTo>
                    <a:pt x="76484" y="17893"/>
                    <a:pt x="76556" y="17488"/>
                    <a:pt x="76628" y="17073"/>
                  </a:cubicBezTo>
                  <a:cubicBezTo>
                    <a:pt x="76691" y="16668"/>
                    <a:pt x="76754" y="16253"/>
                    <a:pt x="76808" y="15838"/>
                  </a:cubicBezTo>
                  <a:cubicBezTo>
                    <a:pt x="76862" y="15433"/>
                    <a:pt x="76898" y="15018"/>
                    <a:pt x="76925" y="14594"/>
                  </a:cubicBezTo>
                  <a:cubicBezTo>
                    <a:pt x="76943" y="14495"/>
                    <a:pt x="76871" y="14396"/>
                    <a:pt x="76763" y="14378"/>
                  </a:cubicBezTo>
                  <a:lnTo>
                    <a:pt x="64838" y="12413"/>
                  </a:lnTo>
                  <a:lnTo>
                    <a:pt x="52912" y="10439"/>
                  </a:lnTo>
                  <a:lnTo>
                    <a:pt x="40987" y="8456"/>
                  </a:lnTo>
                  <a:lnTo>
                    <a:pt x="35029" y="7464"/>
                  </a:lnTo>
                  <a:lnTo>
                    <a:pt x="32045" y="6969"/>
                  </a:lnTo>
                  <a:lnTo>
                    <a:pt x="30558" y="6725"/>
                  </a:lnTo>
                  <a:cubicBezTo>
                    <a:pt x="30130" y="6655"/>
                    <a:pt x="29702" y="6585"/>
                    <a:pt x="29281" y="6469"/>
                  </a:cubicBezTo>
                  <a:lnTo>
                    <a:pt x="29281" y="6469"/>
                  </a:lnTo>
                  <a:cubicBezTo>
                    <a:pt x="29286" y="6410"/>
                    <a:pt x="29291" y="6351"/>
                    <a:pt x="29296" y="6293"/>
                  </a:cubicBezTo>
                  <a:lnTo>
                    <a:pt x="29296" y="6275"/>
                  </a:lnTo>
                  <a:cubicBezTo>
                    <a:pt x="29305" y="6175"/>
                    <a:pt x="29233" y="6085"/>
                    <a:pt x="29133" y="6067"/>
                  </a:cubicBezTo>
                  <a:cubicBezTo>
                    <a:pt x="27322" y="5797"/>
                    <a:pt x="25510" y="5508"/>
                    <a:pt x="23698" y="5220"/>
                  </a:cubicBezTo>
                  <a:lnTo>
                    <a:pt x="20994" y="4787"/>
                  </a:lnTo>
                  <a:lnTo>
                    <a:pt x="18281" y="4346"/>
                  </a:lnTo>
                  <a:cubicBezTo>
                    <a:pt x="16469" y="4039"/>
                    <a:pt x="14666" y="3751"/>
                    <a:pt x="12854" y="3435"/>
                  </a:cubicBezTo>
                  <a:lnTo>
                    <a:pt x="11502" y="3210"/>
                  </a:lnTo>
                  <a:lnTo>
                    <a:pt x="10150" y="2957"/>
                  </a:lnTo>
                  <a:cubicBezTo>
                    <a:pt x="9281" y="2801"/>
                    <a:pt x="8413" y="2636"/>
                    <a:pt x="7552" y="2471"/>
                  </a:cubicBezTo>
                  <a:lnTo>
                    <a:pt x="7552" y="2471"/>
                  </a:lnTo>
                  <a:cubicBezTo>
                    <a:pt x="7514" y="2394"/>
                    <a:pt x="7468" y="2321"/>
                    <a:pt x="7410" y="2263"/>
                  </a:cubicBezTo>
                  <a:lnTo>
                    <a:pt x="7410" y="2263"/>
                  </a:lnTo>
                  <a:lnTo>
                    <a:pt x="7419" y="2272"/>
                  </a:lnTo>
                  <a:cubicBezTo>
                    <a:pt x="7329" y="2146"/>
                    <a:pt x="7212" y="2029"/>
                    <a:pt x="7076" y="1939"/>
                  </a:cubicBezTo>
                  <a:cubicBezTo>
                    <a:pt x="6932" y="1867"/>
                    <a:pt x="6788" y="1822"/>
                    <a:pt x="6653" y="1786"/>
                  </a:cubicBezTo>
                  <a:cubicBezTo>
                    <a:pt x="6509" y="1750"/>
                    <a:pt x="6364" y="1723"/>
                    <a:pt x="6238" y="1686"/>
                  </a:cubicBezTo>
                  <a:cubicBezTo>
                    <a:pt x="6165" y="1667"/>
                    <a:pt x="6091" y="1645"/>
                    <a:pt x="6018" y="1620"/>
                  </a:cubicBezTo>
                  <a:lnTo>
                    <a:pt x="6018" y="1620"/>
                  </a:lnTo>
                  <a:cubicBezTo>
                    <a:pt x="6036" y="1551"/>
                    <a:pt x="6064" y="1489"/>
                    <a:pt x="6103" y="1434"/>
                  </a:cubicBezTo>
                  <a:cubicBezTo>
                    <a:pt x="6150" y="1363"/>
                    <a:pt x="6225" y="1313"/>
                    <a:pt x="6322" y="1277"/>
                  </a:cubicBezTo>
                  <a:lnTo>
                    <a:pt x="6322" y="1277"/>
                  </a:lnTo>
                  <a:cubicBezTo>
                    <a:pt x="7604" y="1421"/>
                    <a:pt x="8886" y="1608"/>
                    <a:pt x="10159" y="1813"/>
                  </a:cubicBezTo>
                  <a:cubicBezTo>
                    <a:pt x="11448" y="2020"/>
                    <a:pt x="12728" y="2245"/>
                    <a:pt x="14017" y="2462"/>
                  </a:cubicBezTo>
                  <a:cubicBezTo>
                    <a:pt x="15306" y="2678"/>
                    <a:pt x="16595" y="2912"/>
                    <a:pt x="17884" y="3138"/>
                  </a:cubicBezTo>
                  <a:cubicBezTo>
                    <a:pt x="19154" y="3370"/>
                    <a:pt x="20433" y="3603"/>
                    <a:pt x="21703" y="3844"/>
                  </a:cubicBezTo>
                  <a:lnTo>
                    <a:pt x="21703" y="3844"/>
                  </a:lnTo>
                  <a:cubicBezTo>
                    <a:pt x="21913" y="3991"/>
                    <a:pt x="22119" y="4142"/>
                    <a:pt x="22355" y="4255"/>
                  </a:cubicBezTo>
                  <a:cubicBezTo>
                    <a:pt x="22481" y="4319"/>
                    <a:pt x="22616" y="4382"/>
                    <a:pt x="22761" y="4409"/>
                  </a:cubicBezTo>
                  <a:cubicBezTo>
                    <a:pt x="22905" y="4436"/>
                    <a:pt x="23040" y="4445"/>
                    <a:pt x="23184" y="4445"/>
                  </a:cubicBezTo>
                  <a:cubicBezTo>
                    <a:pt x="23329" y="4445"/>
                    <a:pt x="23482" y="4427"/>
                    <a:pt x="23626" y="4364"/>
                  </a:cubicBezTo>
                  <a:cubicBezTo>
                    <a:pt x="23698" y="4337"/>
                    <a:pt x="23761" y="4291"/>
                    <a:pt x="23824" y="4228"/>
                  </a:cubicBezTo>
                  <a:cubicBezTo>
                    <a:pt x="23878" y="4174"/>
                    <a:pt x="23923" y="4120"/>
                    <a:pt x="23968" y="4057"/>
                  </a:cubicBezTo>
                  <a:cubicBezTo>
                    <a:pt x="24140" y="3805"/>
                    <a:pt x="24221" y="3534"/>
                    <a:pt x="24311" y="3255"/>
                  </a:cubicBezTo>
                  <a:cubicBezTo>
                    <a:pt x="24311" y="3246"/>
                    <a:pt x="24320" y="3237"/>
                    <a:pt x="24320" y="3228"/>
                  </a:cubicBezTo>
                  <a:cubicBezTo>
                    <a:pt x="24329" y="3138"/>
                    <a:pt x="24266" y="3057"/>
                    <a:pt x="24176" y="3039"/>
                  </a:cubicBezTo>
                  <a:lnTo>
                    <a:pt x="24149" y="3039"/>
                  </a:lnTo>
                  <a:lnTo>
                    <a:pt x="19588" y="2317"/>
                  </a:lnTo>
                  <a:lnTo>
                    <a:pt x="15018" y="1587"/>
                  </a:lnTo>
                  <a:lnTo>
                    <a:pt x="10457" y="839"/>
                  </a:lnTo>
                  <a:cubicBezTo>
                    <a:pt x="8942" y="578"/>
                    <a:pt x="7419" y="325"/>
                    <a:pt x="5914" y="10"/>
                  </a:cubicBezTo>
                  <a:lnTo>
                    <a:pt x="587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3852475" y="2004425"/>
              <a:ext cx="33600" cy="150775"/>
            </a:xfrm>
            <a:custGeom>
              <a:avLst/>
              <a:gdLst/>
              <a:ahLst/>
              <a:cxnLst/>
              <a:rect l="l" t="t" r="r" b="b"/>
              <a:pathLst>
                <a:path w="1344" h="6031" extrusionOk="0">
                  <a:moveTo>
                    <a:pt x="1154" y="0"/>
                  </a:moveTo>
                  <a:cubicBezTo>
                    <a:pt x="1046" y="0"/>
                    <a:pt x="956" y="91"/>
                    <a:pt x="947" y="199"/>
                  </a:cubicBezTo>
                  <a:cubicBezTo>
                    <a:pt x="938" y="676"/>
                    <a:pt x="893" y="1145"/>
                    <a:pt x="829" y="1614"/>
                  </a:cubicBezTo>
                  <a:cubicBezTo>
                    <a:pt x="775" y="2083"/>
                    <a:pt x="685" y="2542"/>
                    <a:pt x="604" y="3011"/>
                  </a:cubicBezTo>
                  <a:cubicBezTo>
                    <a:pt x="442" y="3939"/>
                    <a:pt x="253" y="4868"/>
                    <a:pt x="18" y="5787"/>
                  </a:cubicBezTo>
                  <a:cubicBezTo>
                    <a:pt x="18" y="5796"/>
                    <a:pt x="9" y="5805"/>
                    <a:pt x="9" y="5814"/>
                  </a:cubicBezTo>
                  <a:cubicBezTo>
                    <a:pt x="0" y="5923"/>
                    <a:pt x="81" y="6022"/>
                    <a:pt x="189" y="6031"/>
                  </a:cubicBezTo>
                  <a:cubicBezTo>
                    <a:pt x="298" y="6031"/>
                    <a:pt x="388" y="5959"/>
                    <a:pt x="397" y="5850"/>
                  </a:cubicBezTo>
                  <a:cubicBezTo>
                    <a:pt x="478" y="4904"/>
                    <a:pt x="604" y="3967"/>
                    <a:pt x="748" y="3029"/>
                  </a:cubicBezTo>
                  <a:cubicBezTo>
                    <a:pt x="820" y="2569"/>
                    <a:pt x="893" y="2101"/>
                    <a:pt x="992" y="1641"/>
                  </a:cubicBezTo>
                  <a:cubicBezTo>
                    <a:pt x="1082" y="1172"/>
                    <a:pt x="1190" y="713"/>
                    <a:pt x="1334" y="262"/>
                  </a:cubicBezTo>
                  <a:cubicBezTo>
                    <a:pt x="1343" y="244"/>
                    <a:pt x="1343" y="226"/>
                    <a:pt x="1343" y="208"/>
                  </a:cubicBezTo>
                  <a:cubicBezTo>
                    <a:pt x="1343" y="100"/>
                    <a:pt x="1262" y="9"/>
                    <a:pt x="115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3928625" y="2002400"/>
              <a:ext cx="26175" cy="4300"/>
            </a:xfrm>
            <a:custGeom>
              <a:avLst/>
              <a:gdLst/>
              <a:ahLst/>
              <a:cxnLst/>
              <a:rect l="l" t="t" r="r" b="b"/>
              <a:pathLst>
                <a:path w="1047" h="172" fill="none" extrusionOk="0">
                  <a:moveTo>
                    <a:pt x="1" y="0"/>
                  </a:moveTo>
                  <a:lnTo>
                    <a:pt x="1046" y="172"/>
                  </a:lnTo>
                </a:path>
              </a:pathLst>
            </a:custGeom>
            <a:noFill/>
            <a:ln w="9700" cap="rnd" cmpd="sng">
              <a:solidFill>
                <a:srgbClr val="42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3897300" y="2012750"/>
              <a:ext cx="98050" cy="16475"/>
            </a:xfrm>
            <a:custGeom>
              <a:avLst/>
              <a:gdLst/>
              <a:ahLst/>
              <a:cxnLst/>
              <a:rect l="l" t="t" r="r" b="b"/>
              <a:pathLst>
                <a:path w="3922" h="659" fill="none" extrusionOk="0">
                  <a:moveTo>
                    <a:pt x="1" y="1"/>
                  </a:moveTo>
                  <a:lnTo>
                    <a:pt x="3922" y="659"/>
                  </a:lnTo>
                </a:path>
              </a:pathLst>
            </a:custGeom>
            <a:noFill/>
            <a:ln w="9700" cap="rnd" cmpd="sng">
              <a:solidFill>
                <a:srgbClr val="42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40;p2"/>
          <p:cNvGrpSpPr/>
          <p:nvPr/>
        </p:nvGrpSpPr>
        <p:grpSpPr>
          <a:xfrm rot="-375097">
            <a:off x="1228557" y="-253382"/>
            <a:ext cx="711742" cy="793298"/>
            <a:chOff x="6554696" y="509501"/>
            <a:chExt cx="711709" cy="793261"/>
          </a:xfrm>
        </p:grpSpPr>
        <p:sp>
          <p:nvSpPr>
            <p:cNvPr id="41" name="Google Shape;41;p2"/>
            <p:cNvSpPr/>
            <p:nvPr/>
          </p:nvSpPr>
          <p:spPr>
            <a:xfrm>
              <a:off x="6560695" y="516700"/>
              <a:ext cx="696978" cy="779230"/>
            </a:xfrm>
            <a:custGeom>
              <a:avLst/>
              <a:gdLst/>
              <a:ahLst/>
              <a:cxnLst/>
              <a:rect l="l" t="t" r="r" b="b"/>
              <a:pathLst>
                <a:path w="20913" h="23381" extrusionOk="0">
                  <a:moveTo>
                    <a:pt x="4201" y="1"/>
                  </a:moveTo>
                  <a:cubicBezTo>
                    <a:pt x="1903" y="1"/>
                    <a:pt x="28" y="1866"/>
                    <a:pt x="28" y="4165"/>
                  </a:cubicBezTo>
                  <a:lnTo>
                    <a:pt x="1" y="17073"/>
                  </a:lnTo>
                  <a:cubicBezTo>
                    <a:pt x="1" y="18903"/>
                    <a:pt x="1190" y="20516"/>
                    <a:pt x="2930" y="21057"/>
                  </a:cubicBezTo>
                  <a:lnTo>
                    <a:pt x="9736" y="23193"/>
                  </a:lnTo>
                  <a:cubicBezTo>
                    <a:pt x="10143" y="23318"/>
                    <a:pt x="10563" y="23381"/>
                    <a:pt x="10982" y="23381"/>
                  </a:cubicBezTo>
                  <a:cubicBezTo>
                    <a:pt x="11444" y="23381"/>
                    <a:pt x="11906" y="23304"/>
                    <a:pt x="12350" y="23148"/>
                  </a:cubicBezTo>
                  <a:lnTo>
                    <a:pt x="18092" y="21147"/>
                  </a:lnTo>
                  <a:cubicBezTo>
                    <a:pt x="19759" y="20570"/>
                    <a:pt x="20886" y="18993"/>
                    <a:pt x="20886" y="17217"/>
                  </a:cubicBezTo>
                  <a:lnTo>
                    <a:pt x="20913" y="4201"/>
                  </a:lnTo>
                  <a:cubicBezTo>
                    <a:pt x="20913" y="1903"/>
                    <a:pt x="19047" y="28"/>
                    <a:pt x="16748" y="28"/>
                  </a:cubicBezTo>
                  <a:lnTo>
                    <a:pt x="42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6554696" y="509501"/>
              <a:ext cx="711709" cy="793261"/>
            </a:xfrm>
            <a:custGeom>
              <a:avLst/>
              <a:gdLst/>
              <a:ahLst/>
              <a:cxnLst/>
              <a:rect l="l" t="t" r="r" b="b"/>
              <a:pathLst>
                <a:path w="21355" h="23802" extrusionOk="0">
                  <a:moveTo>
                    <a:pt x="5138" y="442"/>
                  </a:moveTo>
                  <a:lnTo>
                    <a:pt x="7572" y="451"/>
                  </a:lnTo>
                  <a:lnTo>
                    <a:pt x="12440" y="469"/>
                  </a:lnTo>
                  <a:lnTo>
                    <a:pt x="14873" y="469"/>
                  </a:lnTo>
                  <a:lnTo>
                    <a:pt x="16090" y="478"/>
                  </a:lnTo>
                  <a:cubicBezTo>
                    <a:pt x="16249" y="478"/>
                    <a:pt x="16412" y="477"/>
                    <a:pt x="16574" y="477"/>
                  </a:cubicBezTo>
                  <a:cubicBezTo>
                    <a:pt x="16817" y="477"/>
                    <a:pt x="17058" y="480"/>
                    <a:pt x="17280" y="496"/>
                  </a:cubicBezTo>
                  <a:cubicBezTo>
                    <a:pt x="17659" y="541"/>
                    <a:pt x="18037" y="622"/>
                    <a:pt x="18389" y="766"/>
                  </a:cubicBezTo>
                  <a:cubicBezTo>
                    <a:pt x="18740" y="920"/>
                    <a:pt x="19083" y="1109"/>
                    <a:pt x="19380" y="1352"/>
                  </a:cubicBezTo>
                  <a:cubicBezTo>
                    <a:pt x="19669" y="1596"/>
                    <a:pt x="19939" y="1866"/>
                    <a:pt x="20155" y="2191"/>
                  </a:cubicBezTo>
                  <a:cubicBezTo>
                    <a:pt x="20363" y="2506"/>
                    <a:pt x="20534" y="2849"/>
                    <a:pt x="20651" y="3209"/>
                  </a:cubicBezTo>
                  <a:cubicBezTo>
                    <a:pt x="20759" y="3579"/>
                    <a:pt x="20832" y="3948"/>
                    <a:pt x="20832" y="4336"/>
                  </a:cubicBezTo>
                  <a:cubicBezTo>
                    <a:pt x="20841" y="4733"/>
                    <a:pt x="20832" y="5147"/>
                    <a:pt x="20832" y="5544"/>
                  </a:cubicBezTo>
                  <a:lnTo>
                    <a:pt x="20841" y="7978"/>
                  </a:lnTo>
                  <a:lnTo>
                    <a:pt x="20850" y="12845"/>
                  </a:lnTo>
                  <a:lnTo>
                    <a:pt x="20850" y="15279"/>
                  </a:lnTo>
                  <a:lnTo>
                    <a:pt x="20850" y="16496"/>
                  </a:lnTo>
                  <a:lnTo>
                    <a:pt x="20850" y="17109"/>
                  </a:lnTo>
                  <a:lnTo>
                    <a:pt x="20859" y="17406"/>
                  </a:lnTo>
                  <a:lnTo>
                    <a:pt x="20841" y="17704"/>
                  </a:lnTo>
                  <a:cubicBezTo>
                    <a:pt x="20795" y="18470"/>
                    <a:pt x="20516" y="19218"/>
                    <a:pt x="20047" y="19831"/>
                  </a:cubicBezTo>
                  <a:cubicBezTo>
                    <a:pt x="19579" y="20453"/>
                    <a:pt x="18930" y="20921"/>
                    <a:pt x="18208" y="21183"/>
                  </a:cubicBezTo>
                  <a:lnTo>
                    <a:pt x="13602" y="22769"/>
                  </a:lnTo>
                  <a:lnTo>
                    <a:pt x="12458" y="23175"/>
                  </a:lnTo>
                  <a:cubicBezTo>
                    <a:pt x="12088" y="23292"/>
                    <a:pt x="11709" y="23364"/>
                    <a:pt x="11322" y="23382"/>
                  </a:cubicBezTo>
                  <a:cubicBezTo>
                    <a:pt x="11267" y="23385"/>
                    <a:pt x="11211" y="23386"/>
                    <a:pt x="11156" y="23386"/>
                  </a:cubicBezTo>
                  <a:cubicBezTo>
                    <a:pt x="10830" y="23386"/>
                    <a:pt x="10500" y="23342"/>
                    <a:pt x="10177" y="23265"/>
                  </a:cubicBezTo>
                  <a:cubicBezTo>
                    <a:pt x="9997" y="23211"/>
                    <a:pt x="9798" y="23148"/>
                    <a:pt x="9609" y="23085"/>
                  </a:cubicBezTo>
                  <a:lnTo>
                    <a:pt x="9023" y="22905"/>
                  </a:lnTo>
                  <a:lnTo>
                    <a:pt x="4381" y="21453"/>
                  </a:lnTo>
                  <a:lnTo>
                    <a:pt x="3218" y="21093"/>
                  </a:lnTo>
                  <a:cubicBezTo>
                    <a:pt x="2849" y="20976"/>
                    <a:pt x="2497" y="20813"/>
                    <a:pt x="2173" y="20597"/>
                  </a:cubicBezTo>
                  <a:cubicBezTo>
                    <a:pt x="1542" y="20173"/>
                    <a:pt x="1001" y="19578"/>
                    <a:pt x="676" y="18866"/>
                  </a:cubicBezTo>
                  <a:cubicBezTo>
                    <a:pt x="505" y="18515"/>
                    <a:pt x="397" y="18136"/>
                    <a:pt x="343" y="17749"/>
                  </a:cubicBezTo>
                  <a:cubicBezTo>
                    <a:pt x="298" y="17361"/>
                    <a:pt x="316" y="16955"/>
                    <a:pt x="316" y="16550"/>
                  </a:cubicBezTo>
                  <a:lnTo>
                    <a:pt x="334" y="14116"/>
                  </a:lnTo>
                  <a:lnTo>
                    <a:pt x="388" y="9248"/>
                  </a:lnTo>
                  <a:cubicBezTo>
                    <a:pt x="397" y="7626"/>
                    <a:pt x="406" y="6003"/>
                    <a:pt x="415" y="4381"/>
                  </a:cubicBezTo>
                  <a:cubicBezTo>
                    <a:pt x="424" y="3993"/>
                    <a:pt x="478" y="3606"/>
                    <a:pt x="586" y="3245"/>
                  </a:cubicBezTo>
                  <a:cubicBezTo>
                    <a:pt x="703" y="2876"/>
                    <a:pt x="866" y="2524"/>
                    <a:pt x="1082" y="2200"/>
                  </a:cubicBezTo>
                  <a:cubicBezTo>
                    <a:pt x="1298" y="1884"/>
                    <a:pt x="1551" y="1596"/>
                    <a:pt x="1848" y="1343"/>
                  </a:cubicBezTo>
                  <a:cubicBezTo>
                    <a:pt x="2155" y="1109"/>
                    <a:pt x="2479" y="902"/>
                    <a:pt x="2831" y="748"/>
                  </a:cubicBezTo>
                  <a:cubicBezTo>
                    <a:pt x="3191" y="604"/>
                    <a:pt x="3561" y="505"/>
                    <a:pt x="3948" y="460"/>
                  </a:cubicBezTo>
                  <a:cubicBezTo>
                    <a:pt x="4039" y="451"/>
                    <a:pt x="4138" y="451"/>
                    <a:pt x="4237" y="442"/>
                  </a:cubicBezTo>
                  <a:close/>
                  <a:moveTo>
                    <a:pt x="4381" y="0"/>
                  </a:moveTo>
                  <a:lnTo>
                    <a:pt x="4219" y="9"/>
                  </a:lnTo>
                  <a:cubicBezTo>
                    <a:pt x="4111" y="18"/>
                    <a:pt x="4003" y="18"/>
                    <a:pt x="3894" y="27"/>
                  </a:cubicBezTo>
                  <a:cubicBezTo>
                    <a:pt x="3471" y="81"/>
                    <a:pt x="3056" y="190"/>
                    <a:pt x="2668" y="352"/>
                  </a:cubicBezTo>
                  <a:cubicBezTo>
                    <a:pt x="2272" y="523"/>
                    <a:pt x="1911" y="748"/>
                    <a:pt x="1578" y="1019"/>
                  </a:cubicBezTo>
                  <a:cubicBezTo>
                    <a:pt x="1253" y="1289"/>
                    <a:pt x="965" y="1614"/>
                    <a:pt x="731" y="1965"/>
                  </a:cubicBezTo>
                  <a:cubicBezTo>
                    <a:pt x="496" y="2326"/>
                    <a:pt x="316" y="2713"/>
                    <a:pt x="190" y="3119"/>
                  </a:cubicBezTo>
                  <a:cubicBezTo>
                    <a:pt x="63" y="3534"/>
                    <a:pt x="9" y="3957"/>
                    <a:pt x="0" y="4381"/>
                  </a:cubicBezTo>
                  <a:cubicBezTo>
                    <a:pt x="0" y="6003"/>
                    <a:pt x="0" y="7626"/>
                    <a:pt x="9" y="9248"/>
                  </a:cubicBezTo>
                  <a:lnTo>
                    <a:pt x="54" y="14116"/>
                  </a:lnTo>
                  <a:lnTo>
                    <a:pt x="54" y="16550"/>
                  </a:lnTo>
                  <a:lnTo>
                    <a:pt x="54" y="17154"/>
                  </a:lnTo>
                  <a:cubicBezTo>
                    <a:pt x="54" y="17253"/>
                    <a:pt x="54" y="17361"/>
                    <a:pt x="63" y="17469"/>
                  </a:cubicBezTo>
                  <a:cubicBezTo>
                    <a:pt x="63" y="17568"/>
                    <a:pt x="72" y="17676"/>
                    <a:pt x="81" y="17776"/>
                  </a:cubicBezTo>
                  <a:cubicBezTo>
                    <a:pt x="127" y="18190"/>
                    <a:pt x="217" y="18605"/>
                    <a:pt x="370" y="19002"/>
                  </a:cubicBezTo>
                  <a:cubicBezTo>
                    <a:pt x="676" y="19786"/>
                    <a:pt x="1226" y="20489"/>
                    <a:pt x="1947" y="20949"/>
                  </a:cubicBezTo>
                  <a:cubicBezTo>
                    <a:pt x="2299" y="21183"/>
                    <a:pt x="2696" y="21363"/>
                    <a:pt x="3092" y="21489"/>
                  </a:cubicBezTo>
                  <a:lnTo>
                    <a:pt x="4255" y="21859"/>
                  </a:lnTo>
                  <a:lnTo>
                    <a:pt x="8897" y="23310"/>
                  </a:lnTo>
                  <a:lnTo>
                    <a:pt x="9483" y="23490"/>
                  </a:lnTo>
                  <a:cubicBezTo>
                    <a:pt x="9672" y="23554"/>
                    <a:pt x="9862" y="23617"/>
                    <a:pt x="10078" y="23671"/>
                  </a:cubicBezTo>
                  <a:cubicBezTo>
                    <a:pt x="10418" y="23761"/>
                    <a:pt x="10777" y="23801"/>
                    <a:pt x="11133" y="23801"/>
                  </a:cubicBezTo>
                  <a:cubicBezTo>
                    <a:pt x="11202" y="23801"/>
                    <a:pt x="11271" y="23800"/>
                    <a:pt x="11340" y="23797"/>
                  </a:cubicBezTo>
                  <a:cubicBezTo>
                    <a:pt x="11764" y="23779"/>
                    <a:pt x="12187" y="23698"/>
                    <a:pt x="12593" y="23563"/>
                  </a:cubicBezTo>
                  <a:lnTo>
                    <a:pt x="13738" y="23157"/>
                  </a:lnTo>
                  <a:lnTo>
                    <a:pt x="18335" y="21552"/>
                  </a:lnTo>
                  <a:cubicBezTo>
                    <a:pt x="19137" y="21273"/>
                    <a:pt x="19858" y="20759"/>
                    <a:pt x="20372" y="20083"/>
                  </a:cubicBezTo>
                  <a:cubicBezTo>
                    <a:pt x="20895" y="19407"/>
                    <a:pt x="21210" y="18578"/>
                    <a:pt x="21273" y="17731"/>
                  </a:cubicBezTo>
                  <a:lnTo>
                    <a:pt x="21282" y="17406"/>
                  </a:lnTo>
                  <a:lnTo>
                    <a:pt x="21282" y="17109"/>
                  </a:lnTo>
                  <a:lnTo>
                    <a:pt x="21291" y="16496"/>
                  </a:lnTo>
                  <a:lnTo>
                    <a:pt x="21291" y="15279"/>
                  </a:lnTo>
                  <a:lnTo>
                    <a:pt x="21309" y="12845"/>
                  </a:lnTo>
                  <a:lnTo>
                    <a:pt x="21327" y="7978"/>
                  </a:lnTo>
                  <a:lnTo>
                    <a:pt x="21345" y="5544"/>
                  </a:lnTo>
                  <a:cubicBezTo>
                    <a:pt x="21345" y="5138"/>
                    <a:pt x="21354" y="4742"/>
                    <a:pt x="21345" y="4327"/>
                  </a:cubicBezTo>
                  <a:cubicBezTo>
                    <a:pt x="21336" y="3894"/>
                    <a:pt x="21255" y="3471"/>
                    <a:pt x="21129" y="3056"/>
                  </a:cubicBezTo>
                  <a:cubicBezTo>
                    <a:pt x="20994" y="2650"/>
                    <a:pt x="20795" y="2263"/>
                    <a:pt x="20561" y="1911"/>
                  </a:cubicBezTo>
                  <a:cubicBezTo>
                    <a:pt x="20309" y="1551"/>
                    <a:pt x="20011" y="1244"/>
                    <a:pt x="19678" y="974"/>
                  </a:cubicBezTo>
                  <a:cubicBezTo>
                    <a:pt x="19344" y="694"/>
                    <a:pt x="18966" y="487"/>
                    <a:pt x="18569" y="325"/>
                  </a:cubicBezTo>
                  <a:cubicBezTo>
                    <a:pt x="18172" y="153"/>
                    <a:pt x="17749" y="72"/>
                    <a:pt x="17325" y="18"/>
                  </a:cubicBezTo>
                  <a:cubicBezTo>
                    <a:pt x="17109" y="5"/>
                    <a:pt x="16901" y="2"/>
                    <a:pt x="16698" y="2"/>
                  </a:cubicBezTo>
                  <a:cubicBezTo>
                    <a:pt x="16596" y="2"/>
                    <a:pt x="16494" y="3"/>
                    <a:pt x="16393" y="3"/>
                  </a:cubicBezTo>
                  <a:cubicBezTo>
                    <a:pt x="16292" y="3"/>
                    <a:pt x="16192" y="2"/>
                    <a:pt x="1609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2"/>
          <p:cNvGrpSpPr/>
          <p:nvPr/>
        </p:nvGrpSpPr>
        <p:grpSpPr>
          <a:xfrm rot="807122">
            <a:off x="809300" y="4708652"/>
            <a:ext cx="2497551" cy="2401906"/>
            <a:chOff x="1857000" y="3245400"/>
            <a:chExt cx="1233825" cy="1186575"/>
          </a:xfrm>
        </p:grpSpPr>
        <p:sp>
          <p:nvSpPr>
            <p:cNvPr id="44" name="Google Shape;44;p2"/>
            <p:cNvSpPr/>
            <p:nvPr/>
          </p:nvSpPr>
          <p:spPr>
            <a:xfrm>
              <a:off x="2513000" y="4148825"/>
              <a:ext cx="463125" cy="272250"/>
            </a:xfrm>
            <a:custGeom>
              <a:avLst/>
              <a:gdLst/>
              <a:ahLst/>
              <a:cxnLst/>
              <a:rect l="l" t="t" r="r" b="b"/>
              <a:pathLst>
                <a:path w="18525" h="10890" extrusionOk="0">
                  <a:moveTo>
                    <a:pt x="12728" y="1"/>
                  </a:moveTo>
                  <a:cubicBezTo>
                    <a:pt x="12377" y="28"/>
                    <a:pt x="11899" y="1641"/>
                    <a:pt x="11664" y="2065"/>
                  </a:cubicBezTo>
                  <a:cubicBezTo>
                    <a:pt x="10979" y="3318"/>
                    <a:pt x="10015" y="4435"/>
                    <a:pt x="9005" y="5418"/>
                  </a:cubicBezTo>
                  <a:cubicBezTo>
                    <a:pt x="6527" y="7843"/>
                    <a:pt x="3263" y="9754"/>
                    <a:pt x="0" y="10889"/>
                  </a:cubicBezTo>
                  <a:cubicBezTo>
                    <a:pt x="5192" y="10331"/>
                    <a:pt x="10556" y="9114"/>
                    <a:pt x="15144" y="6626"/>
                  </a:cubicBezTo>
                  <a:cubicBezTo>
                    <a:pt x="16685" y="5788"/>
                    <a:pt x="17578" y="5409"/>
                    <a:pt x="18524" y="4066"/>
                  </a:cubicBezTo>
                  <a:cubicBezTo>
                    <a:pt x="17623" y="3976"/>
                    <a:pt x="17064" y="3038"/>
                    <a:pt x="16189" y="2651"/>
                  </a:cubicBezTo>
                  <a:cubicBezTo>
                    <a:pt x="15928" y="2543"/>
                    <a:pt x="12728" y="1"/>
                    <a:pt x="1272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2508725" y="4143800"/>
              <a:ext cx="474150" cy="281125"/>
            </a:xfrm>
            <a:custGeom>
              <a:avLst/>
              <a:gdLst/>
              <a:ahLst/>
              <a:cxnLst/>
              <a:rect l="l" t="t" r="r" b="b"/>
              <a:pathLst>
                <a:path w="18966" h="11245" extrusionOk="0">
                  <a:moveTo>
                    <a:pt x="12884" y="443"/>
                  </a:moveTo>
                  <a:lnTo>
                    <a:pt x="14486" y="1707"/>
                  </a:lnTo>
                  <a:lnTo>
                    <a:pt x="15351" y="2383"/>
                  </a:lnTo>
                  <a:lnTo>
                    <a:pt x="15793" y="2716"/>
                  </a:lnTo>
                  <a:lnTo>
                    <a:pt x="16018" y="2879"/>
                  </a:lnTo>
                  <a:lnTo>
                    <a:pt x="16135" y="2960"/>
                  </a:lnTo>
                  <a:lnTo>
                    <a:pt x="16198" y="2996"/>
                  </a:lnTo>
                  <a:lnTo>
                    <a:pt x="16225" y="3023"/>
                  </a:lnTo>
                  <a:lnTo>
                    <a:pt x="16279" y="3050"/>
                  </a:lnTo>
                  <a:cubicBezTo>
                    <a:pt x="16469" y="3131"/>
                    <a:pt x="16649" y="3248"/>
                    <a:pt x="16820" y="3393"/>
                  </a:cubicBezTo>
                  <a:cubicBezTo>
                    <a:pt x="16991" y="3528"/>
                    <a:pt x="17163" y="3681"/>
                    <a:pt x="17334" y="3834"/>
                  </a:cubicBezTo>
                  <a:cubicBezTo>
                    <a:pt x="17514" y="3987"/>
                    <a:pt x="17703" y="4141"/>
                    <a:pt x="17920" y="4267"/>
                  </a:cubicBezTo>
                  <a:cubicBezTo>
                    <a:pt x="18030" y="4333"/>
                    <a:pt x="18147" y="4389"/>
                    <a:pt x="18270" y="4431"/>
                  </a:cubicBezTo>
                  <a:lnTo>
                    <a:pt x="18270" y="4431"/>
                  </a:lnTo>
                  <a:cubicBezTo>
                    <a:pt x="18099" y="4651"/>
                    <a:pt x="17917" y="4859"/>
                    <a:pt x="17713" y="5051"/>
                  </a:cubicBezTo>
                  <a:cubicBezTo>
                    <a:pt x="17424" y="5321"/>
                    <a:pt x="17100" y="5565"/>
                    <a:pt x="16757" y="5790"/>
                  </a:cubicBezTo>
                  <a:cubicBezTo>
                    <a:pt x="16415" y="6007"/>
                    <a:pt x="16045" y="6214"/>
                    <a:pt x="15684" y="6412"/>
                  </a:cubicBezTo>
                  <a:cubicBezTo>
                    <a:pt x="15315" y="6619"/>
                    <a:pt x="14945" y="6818"/>
                    <a:pt x="14585" y="7016"/>
                  </a:cubicBezTo>
                  <a:cubicBezTo>
                    <a:pt x="13106" y="7791"/>
                    <a:pt x="11547" y="8413"/>
                    <a:pt x="9961" y="8927"/>
                  </a:cubicBezTo>
                  <a:cubicBezTo>
                    <a:pt x="8374" y="9450"/>
                    <a:pt x="6752" y="9846"/>
                    <a:pt x="5111" y="10180"/>
                  </a:cubicBezTo>
                  <a:cubicBezTo>
                    <a:pt x="3896" y="10420"/>
                    <a:pt x="2671" y="10616"/>
                    <a:pt x="1444" y="10775"/>
                  </a:cubicBezTo>
                  <a:lnTo>
                    <a:pt x="1444" y="10775"/>
                  </a:lnTo>
                  <a:cubicBezTo>
                    <a:pt x="2382" y="10395"/>
                    <a:pt x="3302" y="9962"/>
                    <a:pt x="4192" y="9477"/>
                  </a:cubicBezTo>
                  <a:cubicBezTo>
                    <a:pt x="5463" y="8783"/>
                    <a:pt x="6670" y="7981"/>
                    <a:pt x="7806" y="7070"/>
                  </a:cubicBezTo>
                  <a:cubicBezTo>
                    <a:pt x="8933" y="6160"/>
                    <a:pt x="9979" y="5150"/>
                    <a:pt x="10898" y="4005"/>
                  </a:cubicBezTo>
                  <a:cubicBezTo>
                    <a:pt x="11123" y="3726"/>
                    <a:pt x="11340" y="3429"/>
                    <a:pt x="11538" y="3122"/>
                  </a:cubicBezTo>
                  <a:cubicBezTo>
                    <a:pt x="11646" y="2969"/>
                    <a:pt x="11736" y="2816"/>
                    <a:pt x="11835" y="2662"/>
                  </a:cubicBezTo>
                  <a:cubicBezTo>
                    <a:pt x="11881" y="2581"/>
                    <a:pt x="11926" y="2500"/>
                    <a:pt x="11971" y="2419"/>
                  </a:cubicBezTo>
                  <a:lnTo>
                    <a:pt x="12007" y="2356"/>
                  </a:lnTo>
                  <a:lnTo>
                    <a:pt x="12043" y="2293"/>
                  </a:lnTo>
                  <a:cubicBezTo>
                    <a:pt x="12061" y="2248"/>
                    <a:pt x="12079" y="2203"/>
                    <a:pt x="12097" y="2158"/>
                  </a:cubicBezTo>
                  <a:cubicBezTo>
                    <a:pt x="12241" y="1824"/>
                    <a:pt x="12367" y="1482"/>
                    <a:pt x="12502" y="1157"/>
                  </a:cubicBezTo>
                  <a:cubicBezTo>
                    <a:pt x="12575" y="995"/>
                    <a:pt x="12647" y="833"/>
                    <a:pt x="12728" y="688"/>
                  </a:cubicBezTo>
                  <a:cubicBezTo>
                    <a:pt x="12764" y="616"/>
                    <a:pt x="12809" y="544"/>
                    <a:pt x="12854" y="481"/>
                  </a:cubicBezTo>
                  <a:cubicBezTo>
                    <a:pt x="12863" y="468"/>
                    <a:pt x="12874" y="455"/>
                    <a:pt x="12884" y="443"/>
                  </a:cubicBezTo>
                  <a:close/>
                  <a:moveTo>
                    <a:pt x="12906" y="1"/>
                  </a:moveTo>
                  <a:cubicBezTo>
                    <a:pt x="12897" y="1"/>
                    <a:pt x="12889" y="2"/>
                    <a:pt x="12881" y="3"/>
                  </a:cubicBezTo>
                  <a:cubicBezTo>
                    <a:pt x="12755" y="21"/>
                    <a:pt x="12701" y="75"/>
                    <a:pt x="12647" y="120"/>
                  </a:cubicBezTo>
                  <a:cubicBezTo>
                    <a:pt x="12602" y="157"/>
                    <a:pt x="12566" y="202"/>
                    <a:pt x="12539" y="247"/>
                  </a:cubicBezTo>
                  <a:cubicBezTo>
                    <a:pt x="12475" y="337"/>
                    <a:pt x="12421" y="418"/>
                    <a:pt x="12376" y="499"/>
                  </a:cubicBezTo>
                  <a:cubicBezTo>
                    <a:pt x="12286" y="670"/>
                    <a:pt x="12214" y="842"/>
                    <a:pt x="12142" y="1004"/>
                  </a:cubicBezTo>
                  <a:cubicBezTo>
                    <a:pt x="12007" y="1346"/>
                    <a:pt x="11881" y="1689"/>
                    <a:pt x="11745" y="2013"/>
                  </a:cubicBezTo>
                  <a:lnTo>
                    <a:pt x="11691" y="2122"/>
                  </a:lnTo>
                  <a:lnTo>
                    <a:pt x="11673" y="2176"/>
                  </a:lnTo>
                  <a:lnTo>
                    <a:pt x="11637" y="2239"/>
                  </a:lnTo>
                  <a:cubicBezTo>
                    <a:pt x="11592" y="2311"/>
                    <a:pt x="11556" y="2392"/>
                    <a:pt x="11502" y="2464"/>
                  </a:cubicBezTo>
                  <a:cubicBezTo>
                    <a:pt x="11421" y="2617"/>
                    <a:pt x="11322" y="2771"/>
                    <a:pt x="11222" y="2915"/>
                  </a:cubicBezTo>
                  <a:cubicBezTo>
                    <a:pt x="11033" y="3212"/>
                    <a:pt x="10826" y="3501"/>
                    <a:pt x="10601" y="3780"/>
                  </a:cubicBezTo>
                  <a:cubicBezTo>
                    <a:pt x="9717" y="4889"/>
                    <a:pt x="8690" y="5898"/>
                    <a:pt x="7590" y="6800"/>
                  </a:cubicBezTo>
                  <a:cubicBezTo>
                    <a:pt x="6472" y="7701"/>
                    <a:pt x="5282" y="8503"/>
                    <a:pt x="4029" y="9188"/>
                  </a:cubicBezTo>
                  <a:cubicBezTo>
                    <a:pt x="2776" y="9883"/>
                    <a:pt x="1469" y="10459"/>
                    <a:pt x="117" y="10937"/>
                  </a:cubicBezTo>
                  <a:cubicBezTo>
                    <a:pt x="45" y="10964"/>
                    <a:pt x="0" y="11027"/>
                    <a:pt x="9" y="11108"/>
                  </a:cubicBezTo>
                  <a:cubicBezTo>
                    <a:pt x="18" y="11184"/>
                    <a:pt x="89" y="11244"/>
                    <a:pt x="172" y="11244"/>
                  </a:cubicBezTo>
                  <a:cubicBezTo>
                    <a:pt x="178" y="11244"/>
                    <a:pt x="184" y="11244"/>
                    <a:pt x="189" y="11244"/>
                  </a:cubicBezTo>
                  <a:cubicBezTo>
                    <a:pt x="1857" y="11063"/>
                    <a:pt x="3525" y="10820"/>
                    <a:pt x="5174" y="10486"/>
                  </a:cubicBezTo>
                  <a:cubicBezTo>
                    <a:pt x="6824" y="10153"/>
                    <a:pt x="8455" y="9747"/>
                    <a:pt x="10060" y="9225"/>
                  </a:cubicBezTo>
                  <a:cubicBezTo>
                    <a:pt x="10456" y="9089"/>
                    <a:pt x="10862" y="8963"/>
                    <a:pt x="11250" y="8810"/>
                  </a:cubicBezTo>
                  <a:lnTo>
                    <a:pt x="11844" y="8594"/>
                  </a:lnTo>
                  <a:lnTo>
                    <a:pt x="12430" y="8359"/>
                  </a:lnTo>
                  <a:cubicBezTo>
                    <a:pt x="12818" y="8206"/>
                    <a:pt x="13206" y="8026"/>
                    <a:pt x="13593" y="7863"/>
                  </a:cubicBezTo>
                  <a:lnTo>
                    <a:pt x="14170" y="7593"/>
                  </a:lnTo>
                  <a:cubicBezTo>
                    <a:pt x="14359" y="7503"/>
                    <a:pt x="14549" y="7422"/>
                    <a:pt x="14738" y="7323"/>
                  </a:cubicBezTo>
                  <a:cubicBezTo>
                    <a:pt x="15117" y="7133"/>
                    <a:pt x="15495" y="6944"/>
                    <a:pt x="15865" y="6755"/>
                  </a:cubicBezTo>
                  <a:cubicBezTo>
                    <a:pt x="16234" y="6556"/>
                    <a:pt x="16613" y="6367"/>
                    <a:pt x="16982" y="6151"/>
                  </a:cubicBezTo>
                  <a:cubicBezTo>
                    <a:pt x="17352" y="5934"/>
                    <a:pt x="17713" y="5691"/>
                    <a:pt x="18037" y="5394"/>
                  </a:cubicBezTo>
                  <a:cubicBezTo>
                    <a:pt x="18362" y="5096"/>
                    <a:pt x="18650" y="4763"/>
                    <a:pt x="18902" y="4420"/>
                  </a:cubicBezTo>
                  <a:cubicBezTo>
                    <a:pt x="18929" y="4384"/>
                    <a:pt x="18947" y="4339"/>
                    <a:pt x="18947" y="4303"/>
                  </a:cubicBezTo>
                  <a:cubicBezTo>
                    <a:pt x="18965" y="4159"/>
                    <a:pt x="18866" y="4042"/>
                    <a:pt x="18731" y="4023"/>
                  </a:cubicBezTo>
                  <a:lnTo>
                    <a:pt x="18722" y="4023"/>
                  </a:lnTo>
                  <a:cubicBezTo>
                    <a:pt x="18533" y="3996"/>
                    <a:pt x="18352" y="3924"/>
                    <a:pt x="18172" y="3825"/>
                  </a:cubicBezTo>
                  <a:cubicBezTo>
                    <a:pt x="18001" y="3726"/>
                    <a:pt x="17821" y="3600"/>
                    <a:pt x="17640" y="3456"/>
                  </a:cubicBezTo>
                  <a:cubicBezTo>
                    <a:pt x="17460" y="3320"/>
                    <a:pt x="17280" y="3176"/>
                    <a:pt x="17082" y="3032"/>
                  </a:cubicBezTo>
                  <a:cubicBezTo>
                    <a:pt x="16892" y="2897"/>
                    <a:pt x="16685" y="2762"/>
                    <a:pt x="16451" y="2662"/>
                  </a:cubicBezTo>
                  <a:lnTo>
                    <a:pt x="16415" y="2644"/>
                  </a:lnTo>
                  <a:lnTo>
                    <a:pt x="16360" y="2608"/>
                  </a:lnTo>
                  <a:lnTo>
                    <a:pt x="16261" y="2536"/>
                  </a:lnTo>
                  <a:lnTo>
                    <a:pt x="16036" y="2374"/>
                  </a:lnTo>
                  <a:lnTo>
                    <a:pt x="15603" y="2049"/>
                  </a:lnTo>
                  <a:lnTo>
                    <a:pt x="14738" y="1391"/>
                  </a:lnTo>
                  <a:lnTo>
                    <a:pt x="13025" y="48"/>
                  </a:lnTo>
                  <a:lnTo>
                    <a:pt x="13016" y="39"/>
                  </a:lnTo>
                  <a:cubicBezTo>
                    <a:pt x="12987" y="17"/>
                    <a:pt x="12945" y="1"/>
                    <a:pt x="129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1867600" y="3249925"/>
              <a:ext cx="1223225" cy="1178125"/>
            </a:xfrm>
            <a:custGeom>
              <a:avLst/>
              <a:gdLst/>
              <a:ahLst/>
              <a:cxnLst/>
              <a:rect l="l" t="t" r="r" b="b"/>
              <a:pathLst>
                <a:path w="48929" h="47125" extrusionOk="0">
                  <a:moveTo>
                    <a:pt x="2615" y="0"/>
                  </a:moveTo>
                  <a:cubicBezTo>
                    <a:pt x="1335" y="7617"/>
                    <a:pt x="541" y="15315"/>
                    <a:pt x="316" y="23049"/>
                  </a:cubicBezTo>
                  <a:cubicBezTo>
                    <a:pt x="82" y="30638"/>
                    <a:pt x="803" y="38291"/>
                    <a:pt x="100" y="45863"/>
                  </a:cubicBezTo>
                  <a:cubicBezTo>
                    <a:pt x="100" y="45944"/>
                    <a:pt x="55" y="45998"/>
                    <a:pt x="1" y="46025"/>
                  </a:cubicBezTo>
                  <a:cubicBezTo>
                    <a:pt x="5231" y="46886"/>
                    <a:pt x="10526" y="47124"/>
                    <a:pt x="15820" y="47124"/>
                  </a:cubicBezTo>
                  <a:cubicBezTo>
                    <a:pt x="17678" y="47124"/>
                    <a:pt x="19536" y="47095"/>
                    <a:pt x="21391" y="47053"/>
                  </a:cubicBezTo>
                  <a:cubicBezTo>
                    <a:pt x="22815" y="47017"/>
                    <a:pt x="24257" y="46963"/>
                    <a:pt x="25708" y="46863"/>
                  </a:cubicBezTo>
                  <a:cubicBezTo>
                    <a:pt x="31351" y="45601"/>
                    <a:pt x="37354" y="42402"/>
                    <a:pt x="38589" y="36633"/>
                  </a:cubicBezTo>
                  <a:cubicBezTo>
                    <a:pt x="38618" y="36502"/>
                    <a:pt x="38725" y="36441"/>
                    <a:pt x="38838" y="36441"/>
                  </a:cubicBezTo>
                  <a:cubicBezTo>
                    <a:pt x="38935" y="36441"/>
                    <a:pt x="39036" y="36486"/>
                    <a:pt x="39094" y="36570"/>
                  </a:cubicBezTo>
                  <a:cubicBezTo>
                    <a:pt x="40374" y="38517"/>
                    <a:pt x="42222" y="39634"/>
                    <a:pt x="44502" y="39941"/>
                  </a:cubicBezTo>
                  <a:cubicBezTo>
                    <a:pt x="47396" y="35452"/>
                    <a:pt x="47197" y="28520"/>
                    <a:pt x="47585" y="23599"/>
                  </a:cubicBezTo>
                  <a:cubicBezTo>
                    <a:pt x="48135" y="16631"/>
                    <a:pt x="48928" y="9645"/>
                    <a:pt x="48468" y="2668"/>
                  </a:cubicBezTo>
                  <a:cubicBezTo>
                    <a:pt x="33280" y="54"/>
                    <a:pt x="17929" y="1352"/>
                    <a:pt x="2642" y="9"/>
                  </a:cubicBezTo>
                  <a:cubicBezTo>
                    <a:pt x="2633" y="0"/>
                    <a:pt x="2624" y="0"/>
                    <a:pt x="26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1857000" y="3245400"/>
              <a:ext cx="1232000" cy="1186575"/>
            </a:xfrm>
            <a:custGeom>
              <a:avLst/>
              <a:gdLst/>
              <a:ahLst/>
              <a:cxnLst/>
              <a:rect l="l" t="t" r="r" b="b"/>
              <a:pathLst>
                <a:path w="49280" h="47463" extrusionOk="0">
                  <a:moveTo>
                    <a:pt x="3133" y="33"/>
                  </a:moveTo>
                  <a:lnTo>
                    <a:pt x="3147" y="37"/>
                  </a:lnTo>
                  <a:cubicBezTo>
                    <a:pt x="3142" y="37"/>
                    <a:pt x="3138" y="35"/>
                    <a:pt x="3133" y="33"/>
                  </a:cubicBezTo>
                  <a:close/>
                  <a:moveTo>
                    <a:pt x="3174" y="372"/>
                  </a:moveTo>
                  <a:cubicBezTo>
                    <a:pt x="10770" y="1029"/>
                    <a:pt x="18401" y="1047"/>
                    <a:pt x="26015" y="1227"/>
                  </a:cubicBezTo>
                  <a:cubicBezTo>
                    <a:pt x="29837" y="1317"/>
                    <a:pt x="33668" y="1443"/>
                    <a:pt x="37481" y="1714"/>
                  </a:cubicBezTo>
                  <a:lnTo>
                    <a:pt x="40338" y="1948"/>
                  </a:lnTo>
                  <a:lnTo>
                    <a:pt x="43187" y="2245"/>
                  </a:lnTo>
                  <a:lnTo>
                    <a:pt x="46026" y="2606"/>
                  </a:lnTo>
                  <a:cubicBezTo>
                    <a:pt x="46927" y="2750"/>
                    <a:pt x="47829" y="2867"/>
                    <a:pt x="48739" y="2985"/>
                  </a:cubicBezTo>
                  <a:cubicBezTo>
                    <a:pt x="48730" y="3354"/>
                    <a:pt x="48730" y="3697"/>
                    <a:pt x="48739" y="4048"/>
                  </a:cubicBezTo>
                  <a:lnTo>
                    <a:pt x="48766" y="5211"/>
                  </a:lnTo>
                  <a:cubicBezTo>
                    <a:pt x="48784" y="5995"/>
                    <a:pt x="48793" y="6779"/>
                    <a:pt x="48784" y="7564"/>
                  </a:cubicBezTo>
                  <a:cubicBezTo>
                    <a:pt x="48766" y="9132"/>
                    <a:pt x="48721" y="10700"/>
                    <a:pt x="48631" y="12269"/>
                  </a:cubicBezTo>
                  <a:cubicBezTo>
                    <a:pt x="48478" y="15415"/>
                    <a:pt x="48207" y="18542"/>
                    <a:pt x="47955" y="21688"/>
                  </a:cubicBezTo>
                  <a:cubicBezTo>
                    <a:pt x="47892" y="22473"/>
                    <a:pt x="47829" y="23257"/>
                    <a:pt x="47775" y="24041"/>
                  </a:cubicBezTo>
                  <a:cubicBezTo>
                    <a:pt x="47721" y="24834"/>
                    <a:pt x="47676" y="25618"/>
                    <a:pt x="47639" y="26403"/>
                  </a:cubicBezTo>
                  <a:cubicBezTo>
                    <a:pt x="47558" y="27980"/>
                    <a:pt x="47486" y="29548"/>
                    <a:pt x="47333" y="31108"/>
                  </a:cubicBezTo>
                  <a:cubicBezTo>
                    <a:pt x="47180" y="32667"/>
                    <a:pt x="46954" y="34218"/>
                    <a:pt x="46567" y="35732"/>
                  </a:cubicBezTo>
                  <a:cubicBezTo>
                    <a:pt x="46188" y="37213"/>
                    <a:pt x="45645" y="38651"/>
                    <a:pt x="44846" y="39944"/>
                  </a:cubicBezTo>
                  <a:lnTo>
                    <a:pt x="44846" y="39944"/>
                  </a:lnTo>
                  <a:cubicBezTo>
                    <a:pt x="43883" y="39803"/>
                    <a:pt x="42948" y="39509"/>
                    <a:pt x="42105" y="39022"/>
                  </a:cubicBezTo>
                  <a:cubicBezTo>
                    <a:pt x="41240" y="38526"/>
                    <a:pt x="40482" y="37832"/>
                    <a:pt x="39887" y="37021"/>
                  </a:cubicBezTo>
                  <a:lnTo>
                    <a:pt x="39671" y="36714"/>
                  </a:lnTo>
                  <a:lnTo>
                    <a:pt x="39644" y="36669"/>
                  </a:lnTo>
                  <a:cubicBezTo>
                    <a:pt x="39635" y="36660"/>
                    <a:pt x="39617" y="36633"/>
                    <a:pt x="39608" y="36615"/>
                  </a:cubicBezTo>
                  <a:cubicBezTo>
                    <a:pt x="39572" y="36579"/>
                    <a:pt x="39527" y="36552"/>
                    <a:pt x="39491" y="36525"/>
                  </a:cubicBezTo>
                  <a:cubicBezTo>
                    <a:pt x="39416" y="36488"/>
                    <a:pt x="39341" y="36469"/>
                    <a:pt x="39260" y="36469"/>
                  </a:cubicBezTo>
                  <a:cubicBezTo>
                    <a:pt x="39244" y="36469"/>
                    <a:pt x="39228" y="36470"/>
                    <a:pt x="39211" y="36471"/>
                  </a:cubicBezTo>
                  <a:cubicBezTo>
                    <a:pt x="39112" y="36480"/>
                    <a:pt x="39013" y="36534"/>
                    <a:pt x="38941" y="36615"/>
                  </a:cubicBezTo>
                  <a:cubicBezTo>
                    <a:pt x="38905" y="36660"/>
                    <a:pt x="38887" y="36705"/>
                    <a:pt x="38869" y="36760"/>
                  </a:cubicBezTo>
                  <a:cubicBezTo>
                    <a:pt x="38860" y="36787"/>
                    <a:pt x="38860" y="36796"/>
                    <a:pt x="38860" y="36814"/>
                  </a:cubicBezTo>
                  <a:lnTo>
                    <a:pt x="38842" y="36859"/>
                  </a:lnTo>
                  <a:lnTo>
                    <a:pt x="38761" y="37228"/>
                  </a:lnTo>
                  <a:cubicBezTo>
                    <a:pt x="38626" y="37715"/>
                    <a:pt x="38463" y="38193"/>
                    <a:pt x="38256" y="38652"/>
                  </a:cubicBezTo>
                  <a:cubicBezTo>
                    <a:pt x="38058" y="39112"/>
                    <a:pt x="37823" y="39563"/>
                    <a:pt x="37544" y="39987"/>
                  </a:cubicBezTo>
                  <a:cubicBezTo>
                    <a:pt x="37273" y="40410"/>
                    <a:pt x="36976" y="40825"/>
                    <a:pt x="36652" y="41203"/>
                  </a:cubicBezTo>
                  <a:cubicBezTo>
                    <a:pt x="35344" y="42754"/>
                    <a:pt x="33650" y="43953"/>
                    <a:pt x="31838" y="44872"/>
                  </a:cubicBezTo>
                  <a:cubicBezTo>
                    <a:pt x="30026" y="45782"/>
                    <a:pt x="28079" y="46449"/>
                    <a:pt x="26096" y="46891"/>
                  </a:cubicBezTo>
                  <a:lnTo>
                    <a:pt x="26123" y="46891"/>
                  </a:lnTo>
                  <a:cubicBezTo>
                    <a:pt x="23978" y="46972"/>
                    <a:pt x="21842" y="47098"/>
                    <a:pt x="19687" y="47117"/>
                  </a:cubicBezTo>
                  <a:cubicBezTo>
                    <a:pt x="18556" y="47136"/>
                    <a:pt x="17424" y="47147"/>
                    <a:pt x="16292" y="47147"/>
                  </a:cubicBezTo>
                  <a:cubicBezTo>
                    <a:pt x="15279" y="47147"/>
                    <a:pt x="14265" y="47138"/>
                    <a:pt x="13251" y="47117"/>
                  </a:cubicBezTo>
                  <a:cubicBezTo>
                    <a:pt x="11106" y="47071"/>
                    <a:pt x="8970" y="46981"/>
                    <a:pt x="6833" y="46810"/>
                  </a:cubicBezTo>
                  <a:cubicBezTo>
                    <a:pt x="4777" y="46645"/>
                    <a:pt x="2720" y="46413"/>
                    <a:pt x="687" y="46091"/>
                  </a:cubicBezTo>
                  <a:lnTo>
                    <a:pt x="687" y="46091"/>
                  </a:lnTo>
                  <a:cubicBezTo>
                    <a:pt x="694" y="46042"/>
                    <a:pt x="686" y="46024"/>
                    <a:pt x="695" y="45990"/>
                  </a:cubicBezTo>
                  <a:lnTo>
                    <a:pt x="704" y="45900"/>
                  </a:lnTo>
                  <a:lnTo>
                    <a:pt x="731" y="45539"/>
                  </a:lnTo>
                  <a:lnTo>
                    <a:pt x="785" y="44818"/>
                  </a:lnTo>
                  <a:cubicBezTo>
                    <a:pt x="830" y="44340"/>
                    <a:pt x="848" y="43853"/>
                    <a:pt x="884" y="43376"/>
                  </a:cubicBezTo>
                  <a:cubicBezTo>
                    <a:pt x="902" y="42898"/>
                    <a:pt x="920" y="42411"/>
                    <a:pt x="947" y="41934"/>
                  </a:cubicBezTo>
                  <a:lnTo>
                    <a:pt x="983" y="40482"/>
                  </a:lnTo>
                  <a:cubicBezTo>
                    <a:pt x="1020" y="38553"/>
                    <a:pt x="1001" y="36624"/>
                    <a:pt x="974" y="34704"/>
                  </a:cubicBezTo>
                  <a:cubicBezTo>
                    <a:pt x="911" y="30846"/>
                    <a:pt x="785" y="26998"/>
                    <a:pt x="902" y="23158"/>
                  </a:cubicBezTo>
                  <a:cubicBezTo>
                    <a:pt x="1135" y="15524"/>
                    <a:pt x="1919" y="7908"/>
                    <a:pt x="3174" y="372"/>
                  </a:cubicBezTo>
                  <a:close/>
                  <a:moveTo>
                    <a:pt x="2894" y="1"/>
                  </a:moveTo>
                  <a:lnTo>
                    <a:pt x="2867" y="145"/>
                  </a:lnTo>
                  <a:cubicBezTo>
                    <a:pt x="1587" y="7753"/>
                    <a:pt x="803" y="15442"/>
                    <a:pt x="569" y="23149"/>
                  </a:cubicBezTo>
                  <a:cubicBezTo>
                    <a:pt x="452" y="27007"/>
                    <a:pt x="578" y="30855"/>
                    <a:pt x="641" y="34704"/>
                  </a:cubicBezTo>
                  <a:cubicBezTo>
                    <a:pt x="677" y="36633"/>
                    <a:pt x="695" y="38553"/>
                    <a:pt x="659" y="40473"/>
                  </a:cubicBezTo>
                  <a:lnTo>
                    <a:pt x="614" y="41916"/>
                  </a:lnTo>
                  <a:cubicBezTo>
                    <a:pt x="596" y="42402"/>
                    <a:pt x="578" y="42880"/>
                    <a:pt x="551" y="43358"/>
                  </a:cubicBezTo>
                  <a:cubicBezTo>
                    <a:pt x="524" y="43835"/>
                    <a:pt x="506" y="44313"/>
                    <a:pt x="461" y="44800"/>
                  </a:cubicBezTo>
                  <a:lnTo>
                    <a:pt x="407" y="45512"/>
                  </a:lnTo>
                  <a:lnTo>
                    <a:pt x="380" y="45873"/>
                  </a:lnTo>
                  <a:lnTo>
                    <a:pt x="361" y="46035"/>
                  </a:lnTo>
                  <a:cubicBezTo>
                    <a:pt x="361" y="46053"/>
                    <a:pt x="361" y="46062"/>
                    <a:pt x="334" y="46071"/>
                  </a:cubicBezTo>
                  <a:lnTo>
                    <a:pt x="1" y="46305"/>
                  </a:lnTo>
                  <a:lnTo>
                    <a:pt x="398" y="46368"/>
                  </a:lnTo>
                  <a:cubicBezTo>
                    <a:pt x="2525" y="46711"/>
                    <a:pt x="4661" y="46963"/>
                    <a:pt x="6806" y="47135"/>
                  </a:cubicBezTo>
                  <a:cubicBezTo>
                    <a:pt x="8952" y="47306"/>
                    <a:pt x="11097" y="47387"/>
                    <a:pt x="13251" y="47432"/>
                  </a:cubicBezTo>
                  <a:cubicBezTo>
                    <a:pt x="14265" y="47453"/>
                    <a:pt x="15281" y="47463"/>
                    <a:pt x="16296" y="47463"/>
                  </a:cubicBezTo>
                  <a:cubicBezTo>
                    <a:pt x="17430" y="47463"/>
                    <a:pt x="18565" y="47451"/>
                    <a:pt x="19696" y="47432"/>
                  </a:cubicBezTo>
                  <a:cubicBezTo>
                    <a:pt x="21842" y="47414"/>
                    <a:pt x="23996" y="47288"/>
                    <a:pt x="26141" y="47207"/>
                  </a:cubicBezTo>
                  <a:lnTo>
                    <a:pt x="26150" y="47207"/>
                  </a:lnTo>
                  <a:lnTo>
                    <a:pt x="26168" y="47198"/>
                  </a:lnTo>
                  <a:cubicBezTo>
                    <a:pt x="28178" y="46747"/>
                    <a:pt x="30143" y="46080"/>
                    <a:pt x="31982" y="45151"/>
                  </a:cubicBezTo>
                  <a:cubicBezTo>
                    <a:pt x="33821" y="44214"/>
                    <a:pt x="35543" y="42997"/>
                    <a:pt x="36886" y="41411"/>
                  </a:cubicBezTo>
                  <a:cubicBezTo>
                    <a:pt x="37228" y="41014"/>
                    <a:pt x="37535" y="40590"/>
                    <a:pt x="37805" y="40149"/>
                  </a:cubicBezTo>
                  <a:cubicBezTo>
                    <a:pt x="38094" y="39716"/>
                    <a:pt x="38328" y="39247"/>
                    <a:pt x="38544" y="38779"/>
                  </a:cubicBezTo>
                  <a:cubicBezTo>
                    <a:pt x="38761" y="38301"/>
                    <a:pt x="38914" y="37805"/>
                    <a:pt x="39058" y="37300"/>
                  </a:cubicBezTo>
                  <a:lnTo>
                    <a:pt x="39148" y="36922"/>
                  </a:lnTo>
                  <a:lnTo>
                    <a:pt x="39157" y="36877"/>
                  </a:lnTo>
                  <a:cubicBezTo>
                    <a:pt x="39166" y="36868"/>
                    <a:pt x="39166" y="36841"/>
                    <a:pt x="39166" y="36841"/>
                  </a:cubicBezTo>
                  <a:cubicBezTo>
                    <a:pt x="39175" y="36832"/>
                    <a:pt x="39175" y="36814"/>
                    <a:pt x="39184" y="36814"/>
                  </a:cubicBezTo>
                  <a:cubicBezTo>
                    <a:pt x="39193" y="36796"/>
                    <a:pt x="39220" y="36787"/>
                    <a:pt x="39248" y="36778"/>
                  </a:cubicBezTo>
                  <a:cubicBezTo>
                    <a:pt x="39275" y="36778"/>
                    <a:pt x="39311" y="36787"/>
                    <a:pt x="39338" y="36796"/>
                  </a:cubicBezTo>
                  <a:cubicBezTo>
                    <a:pt x="39356" y="36805"/>
                    <a:pt x="39365" y="36814"/>
                    <a:pt x="39374" y="36823"/>
                  </a:cubicBezTo>
                  <a:lnTo>
                    <a:pt x="39392" y="36841"/>
                  </a:lnTo>
                  <a:lnTo>
                    <a:pt x="39419" y="36886"/>
                  </a:lnTo>
                  <a:lnTo>
                    <a:pt x="39644" y="37201"/>
                  </a:lnTo>
                  <a:cubicBezTo>
                    <a:pt x="40266" y="38040"/>
                    <a:pt x="41041" y="38770"/>
                    <a:pt x="41952" y="39292"/>
                  </a:cubicBezTo>
                  <a:cubicBezTo>
                    <a:pt x="42862" y="39824"/>
                    <a:pt x="43872" y="40140"/>
                    <a:pt x="44908" y="40284"/>
                  </a:cubicBezTo>
                  <a:lnTo>
                    <a:pt x="45007" y="40293"/>
                  </a:lnTo>
                  <a:lnTo>
                    <a:pt x="45061" y="40212"/>
                  </a:lnTo>
                  <a:cubicBezTo>
                    <a:pt x="45927" y="38860"/>
                    <a:pt x="46495" y="37354"/>
                    <a:pt x="46900" y="35822"/>
                  </a:cubicBezTo>
                  <a:cubicBezTo>
                    <a:pt x="47297" y="34281"/>
                    <a:pt x="47540" y="32712"/>
                    <a:pt x="47712" y="31144"/>
                  </a:cubicBezTo>
                  <a:cubicBezTo>
                    <a:pt x="47874" y="29575"/>
                    <a:pt x="47964" y="27998"/>
                    <a:pt x="48054" y="26430"/>
                  </a:cubicBezTo>
                  <a:cubicBezTo>
                    <a:pt x="48099" y="25636"/>
                    <a:pt x="48144" y="24852"/>
                    <a:pt x="48207" y="24077"/>
                  </a:cubicBezTo>
                  <a:cubicBezTo>
                    <a:pt x="48261" y="23293"/>
                    <a:pt x="48334" y="22509"/>
                    <a:pt x="48406" y="21724"/>
                  </a:cubicBezTo>
                  <a:cubicBezTo>
                    <a:pt x="48667" y="18588"/>
                    <a:pt x="48965" y="15451"/>
                    <a:pt x="49145" y="12296"/>
                  </a:cubicBezTo>
                  <a:cubicBezTo>
                    <a:pt x="49217" y="10727"/>
                    <a:pt x="49280" y="9141"/>
                    <a:pt x="49280" y="7564"/>
                  </a:cubicBezTo>
                  <a:cubicBezTo>
                    <a:pt x="49280" y="6779"/>
                    <a:pt x="49262" y="5986"/>
                    <a:pt x="49235" y="5193"/>
                  </a:cubicBezTo>
                  <a:lnTo>
                    <a:pt x="49208" y="4607"/>
                  </a:lnTo>
                  <a:lnTo>
                    <a:pt x="49199" y="4310"/>
                  </a:lnTo>
                  <a:lnTo>
                    <a:pt x="49190" y="4165"/>
                  </a:lnTo>
                  <a:lnTo>
                    <a:pt x="49181" y="4003"/>
                  </a:lnTo>
                  <a:cubicBezTo>
                    <a:pt x="49154" y="3561"/>
                    <a:pt x="49109" y="3120"/>
                    <a:pt x="49055" y="2705"/>
                  </a:cubicBezTo>
                  <a:cubicBezTo>
                    <a:pt x="48081" y="2525"/>
                    <a:pt x="47081" y="2345"/>
                    <a:pt x="46089" y="2200"/>
                  </a:cubicBezTo>
                  <a:lnTo>
                    <a:pt x="43232" y="1840"/>
                  </a:lnTo>
                  <a:lnTo>
                    <a:pt x="40374" y="1551"/>
                  </a:lnTo>
                  <a:lnTo>
                    <a:pt x="37508" y="1317"/>
                  </a:lnTo>
                  <a:cubicBezTo>
                    <a:pt x="33686" y="1056"/>
                    <a:pt x="29855" y="938"/>
                    <a:pt x="26024" y="857"/>
                  </a:cubicBezTo>
                  <a:cubicBezTo>
                    <a:pt x="22193" y="776"/>
                    <a:pt x="18362" y="731"/>
                    <a:pt x="14540" y="632"/>
                  </a:cubicBezTo>
                  <a:cubicBezTo>
                    <a:pt x="10726" y="524"/>
                    <a:pt x="6903" y="353"/>
                    <a:pt x="3107" y="21"/>
                  </a:cubicBezTo>
                  <a:lnTo>
                    <a:pt x="3107" y="21"/>
                  </a:lnTo>
                  <a:cubicBezTo>
                    <a:pt x="3091" y="15"/>
                    <a:pt x="3070" y="10"/>
                    <a:pt x="3039" y="10"/>
                  </a:cubicBezTo>
                  <a:lnTo>
                    <a:pt x="289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2004625" y="3411050"/>
              <a:ext cx="976675" cy="36075"/>
            </a:xfrm>
            <a:custGeom>
              <a:avLst/>
              <a:gdLst/>
              <a:ahLst/>
              <a:cxnLst/>
              <a:rect l="l" t="t" r="r" b="b"/>
              <a:pathLst>
                <a:path w="39067" h="1443" extrusionOk="0">
                  <a:moveTo>
                    <a:pt x="180" y="0"/>
                  </a:moveTo>
                  <a:cubicBezTo>
                    <a:pt x="0" y="0"/>
                    <a:pt x="9" y="262"/>
                    <a:pt x="180" y="271"/>
                  </a:cubicBezTo>
                  <a:cubicBezTo>
                    <a:pt x="13025" y="748"/>
                    <a:pt x="25897" y="1253"/>
                    <a:pt x="38751" y="1442"/>
                  </a:cubicBezTo>
                  <a:cubicBezTo>
                    <a:pt x="39066" y="1442"/>
                    <a:pt x="39066" y="965"/>
                    <a:pt x="38751" y="947"/>
                  </a:cubicBezTo>
                  <a:cubicBezTo>
                    <a:pt x="25906" y="424"/>
                    <a:pt x="13025" y="234"/>
                    <a:pt x="180" y="0"/>
                  </a:cubicBezTo>
                  <a:close/>
                </a:path>
              </a:pathLst>
            </a:custGeom>
            <a:solidFill>
              <a:srgbClr val="A67A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2004625" y="3411050"/>
              <a:ext cx="976675" cy="36075"/>
            </a:xfrm>
            <a:custGeom>
              <a:avLst/>
              <a:gdLst/>
              <a:ahLst/>
              <a:cxnLst/>
              <a:rect l="l" t="t" r="r" b="b"/>
              <a:pathLst>
                <a:path w="39067" h="1443" extrusionOk="0">
                  <a:moveTo>
                    <a:pt x="180" y="0"/>
                  </a:moveTo>
                  <a:cubicBezTo>
                    <a:pt x="0" y="0"/>
                    <a:pt x="9" y="262"/>
                    <a:pt x="180" y="271"/>
                  </a:cubicBezTo>
                  <a:cubicBezTo>
                    <a:pt x="13025" y="748"/>
                    <a:pt x="25897" y="1253"/>
                    <a:pt x="38751" y="1442"/>
                  </a:cubicBezTo>
                  <a:cubicBezTo>
                    <a:pt x="39066" y="1442"/>
                    <a:pt x="39066" y="965"/>
                    <a:pt x="38751" y="947"/>
                  </a:cubicBezTo>
                  <a:cubicBezTo>
                    <a:pt x="25906" y="424"/>
                    <a:pt x="13025" y="234"/>
                    <a:pt x="180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" name="Google Shape;50;p2"/>
          <p:cNvSpPr/>
          <p:nvPr/>
        </p:nvSpPr>
        <p:spPr>
          <a:xfrm rot="-381518">
            <a:off x="1317430" y="-146232"/>
            <a:ext cx="102933" cy="551241"/>
          </a:xfrm>
          <a:prstGeom prst="roundRect">
            <a:avLst>
              <a:gd name="adj" fmla="val 50000"/>
            </a:avLst>
          </a:prstGeom>
          <a:solidFill>
            <a:schemeClr val="lt2">
              <a:alpha val="4749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0"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1" name="Google Shape;701;p24"/>
          <p:cNvGrpSpPr/>
          <p:nvPr/>
        </p:nvGrpSpPr>
        <p:grpSpPr>
          <a:xfrm>
            <a:off x="-1700" y="329"/>
            <a:ext cx="9147400" cy="5142843"/>
            <a:chOff x="238125" y="854700"/>
            <a:chExt cx="7142500" cy="4015650"/>
          </a:xfrm>
        </p:grpSpPr>
        <p:sp>
          <p:nvSpPr>
            <p:cNvPr id="702" name="Google Shape;702;p24"/>
            <p:cNvSpPr/>
            <p:nvPr/>
          </p:nvSpPr>
          <p:spPr>
            <a:xfrm>
              <a:off x="238125" y="854700"/>
              <a:ext cx="7142500" cy="4015650"/>
            </a:xfrm>
            <a:custGeom>
              <a:avLst/>
              <a:gdLst/>
              <a:ahLst/>
              <a:cxnLst/>
              <a:rect l="l" t="t" r="r" b="b"/>
              <a:pathLst>
                <a:path w="285700" h="160626" extrusionOk="0">
                  <a:moveTo>
                    <a:pt x="5823" y="8897"/>
                  </a:moveTo>
                  <a:cubicBezTo>
                    <a:pt x="6990" y="8897"/>
                    <a:pt x="7943" y="9851"/>
                    <a:pt x="7943" y="11018"/>
                  </a:cubicBezTo>
                  <a:cubicBezTo>
                    <a:pt x="7943" y="12185"/>
                    <a:pt x="6990" y="13139"/>
                    <a:pt x="5823" y="13139"/>
                  </a:cubicBezTo>
                  <a:cubicBezTo>
                    <a:pt x="4656" y="13139"/>
                    <a:pt x="3714" y="12185"/>
                    <a:pt x="3714" y="11018"/>
                  </a:cubicBezTo>
                  <a:cubicBezTo>
                    <a:pt x="3714" y="9851"/>
                    <a:pt x="4656" y="8897"/>
                    <a:pt x="5823" y="8897"/>
                  </a:cubicBezTo>
                  <a:close/>
                  <a:moveTo>
                    <a:pt x="5823" y="20718"/>
                  </a:moveTo>
                  <a:cubicBezTo>
                    <a:pt x="6990" y="20718"/>
                    <a:pt x="7943" y="21660"/>
                    <a:pt x="7943" y="22839"/>
                  </a:cubicBezTo>
                  <a:cubicBezTo>
                    <a:pt x="7943" y="24006"/>
                    <a:pt x="6990" y="24960"/>
                    <a:pt x="5823" y="24960"/>
                  </a:cubicBezTo>
                  <a:cubicBezTo>
                    <a:pt x="4656" y="24960"/>
                    <a:pt x="3714" y="24006"/>
                    <a:pt x="3714" y="22839"/>
                  </a:cubicBezTo>
                  <a:cubicBezTo>
                    <a:pt x="3714" y="21660"/>
                    <a:pt x="4656" y="20718"/>
                    <a:pt x="5823" y="20718"/>
                  </a:cubicBezTo>
                  <a:close/>
                  <a:moveTo>
                    <a:pt x="5823" y="32527"/>
                  </a:moveTo>
                  <a:cubicBezTo>
                    <a:pt x="6990" y="32527"/>
                    <a:pt x="7943" y="33481"/>
                    <a:pt x="7943" y="34648"/>
                  </a:cubicBezTo>
                  <a:cubicBezTo>
                    <a:pt x="7943" y="35827"/>
                    <a:pt x="6990" y="36768"/>
                    <a:pt x="5823" y="36768"/>
                  </a:cubicBezTo>
                  <a:cubicBezTo>
                    <a:pt x="4656" y="36768"/>
                    <a:pt x="3714" y="35827"/>
                    <a:pt x="3714" y="34648"/>
                  </a:cubicBezTo>
                  <a:cubicBezTo>
                    <a:pt x="3714" y="33481"/>
                    <a:pt x="4656" y="32527"/>
                    <a:pt x="5823" y="32527"/>
                  </a:cubicBezTo>
                  <a:close/>
                  <a:moveTo>
                    <a:pt x="5823" y="44348"/>
                  </a:moveTo>
                  <a:cubicBezTo>
                    <a:pt x="6990" y="44348"/>
                    <a:pt x="7943" y="45302"/>
                    <a:pt x="7943" y="46469"/>
                  </a:cubicBezTo>
                  <a:cubicBezTo>
                    <a:pt x="7943" y="47636"/>
                    <a:pt x="6990" y="48589"/>
                    <a:pt x="5823" y="48589"/>
                  </a:cubicBezTo>
                  <a:cubicBezTo>
                    <a:pt x="4656" y="48589"/>
                    <a:pt x="3714" y="47636"/>
                    <a:pt x="3714" y="46469"/>
                  </a:cubicBezTo>
                  <a:cubicBezTo>
                    <a:pt x="3714" y="45302"/>
                    <a:pt x="4656" y="44348"/>
                    <a:pt x="5823" y="44348"/>
                  </a:cubicBezTo>
                  <a:close/>
                  <a:moveTo>
                    <a:pt x="5823" y="56169"/>
                  </a:moveTo>
                  <a:cubicBezTo>
                    <a:pt x="6990" y="56169"/>
                    <a:pt x="7943" y="57110"/>
                    <a:pt x="7943" y="58277"/>
                  </a:cubicBezTo>
                  <a:cubicBezTo>
                    <a:pt x="7943" y="59457"/>
                    <a:pt x="6990" y="60398"/>
                    <a:pt x="5823" y="60398"/>
                  </a:cubicBezTo>
                  <a:cubicBezTo>
                    <a:pt x="4656" y="60398"/>
                    <a:pt x="3714" y="59457"/>
                    <a:pt x="3714" y="58277"/>
                  </a:cubicBezTo>
                  <a:cubicBezTo>
                    <a:pt x="3714" y="57110"/>
                    <a:pt x="4656" y="56169"/>
                    <a:pt x="5823" y="56169"/>
                  </a:cubicBezTo>
                  <a:close/>
                  <a:moveTo>
                    <a:pt x="5823" y="67977"/>
                  </a:moveTo>
                  <a:cubicBezTo>
                    <a:pt x="6990" y="67977"/>
                    <a:pt x="7943" y="68931"/>
                    <a:pt x="7943" y="70098"/>
                  </a:cubicBezTo>
                  <a:cubicBezTo>
                    <a:pt x="7943" y="71265"/>
                    <a:pt x="6990" y="72219"/>
                    <a:pt x="5823" y="72219"/>
                  </a:cubicBezTo>
                  <a:cubicBezTo>
                    <a:pt x="4656" y="72219"/>
                    <a:pt x="3714" y="71265"/>
                    <a:pt x="3714" y="70098"/>
                  </a:cubicBezTo>
                  <a:cubicBezTo>
                    <a:pt x="3714" y="68931"/>
                    <a:pt x="4656" y="67977"/>
                    <a:pt x="5823" y="67977"/>
                  </a:cubicBezTo>
                  <a:close/>
                  <a:moveTo>
                    <a:pt x="5823" y="79798"/>
                  </a:moveTo>
                  <a:cubicBezTo>
                    <a:pt x="6990" y="79798"/>
                    <a:pt x="7943" y="80739"/>
                    <a:pt x="7943" y="81919"/>
                  </a:cubicBezTo>
                  <a:cubicBezTo>
                    <a:pt x="7943" y="83086"/>
                    <a:pt x="6990" y="84027"/>
                    <a:pt x="5823" y="84027"/>
                  </a:cubicBezTo>
                  <a:cubicBezTo>
                    <a:pt x="4656" y="84027"/>
                    <a:pt x="3714" y="83086"/>
                    <a:pt x="3714" y="81919"/>
                  </a:cubicBezTo>
                  <a:cubicBezTo>
                    <a:pt x="3714" y="80739"/>
                    <a:pt x="4656" y="79798"/>
                    <a:pt x="5823" y="79798"/>
                  </a:cubicBezTo>
                  <a:close/>
                  <a:moveTo>
                    <a:pt x="5823" y="91607"/>
                  </a:moveTo>
                  <a:cubicBezTo>
                    <a:pt x="6990" y="91607"/>
                    <a:pt x="7943" y="92560"/>
                    <a:pt x="7943" y="93727"/>
                  </a:cubicBezTo>
                  <a:cubicBezTo>
                    <a:pt x="7943" y="94895"/>
                    <a:pt x="6990" y="95848"/>
                    <a:pt x="5823" y="95848"/>
                  </a:cubicBezTo>
                  <a:cubicBezTo>
                    <a:pt x="4656" y="95848"/>
                    <a:pt x="3714" y="94895"/>
                    <a:pt x="3714" y="93727"/>
                  </a:cubicBezTo>
                  <a:cubicBezTo>
                    <a:pt x="3714" y="92560"/>
                    <a:pt x="4656" y="91607"/>
                    <a:pt x="5823" y="91607"/>
                  </a:cubicBezTo>
                  <a:close/>
                  <a:moveTo>
                    <a:pt x="5823" y="103428"/>
                  </a:moveTo>
                  <a:cubicBezTo>
                    <a:pt x="6990" y="103428"/>
                    <a:pt x="7943" y="104381"/>
                    <a:pt x="7943" y="105548"/>
                  </a:cubicBezTo>
                  <a:cubicBezTo>
                    <a:pt x="7943" y="106716"/>
                    <a:pt x="6990" y="107669"/>
                    <a:pt x="5823" y="107669"/>
                  </a:cubicBezTo>
                  <a:cubicBezTo>
                    <a:pt x="4656" y="107669"/>
                    <a:pt x="3714" y="106716"/>
                    <a:pt x="3714" y="105548"/>
                  </a:cubicBezTo>
                  <a:cubicBezTo>
                    <a:pt x="3714" y="104381"/>
                    <a:pt x="4656" y="103428"/>
                    <a:pt x="5823" y="103428"/>
                  </a:cubicBezTo>
                  <a:close/>
                  <a:moveTo>
                    <a:pt x="5823" y="115249"/>
                  </a:moveTo>
                  <a:cubicBezTo>
                    <a:pt x="6990" y="115249"/>
                    <a:pt x="7943" y="116190"/>
                    <a:pt x="7943" y="117357"/>
                  </a:cubicBezTo>
                  <a:cubicBezTo>
                    <a:pt x="7943" y="118536"/>
                    <a:pt x="6990" y="119478"/>
                    <a:pt x="5823" y="119478"/>
                  </a:cubicBezTo>
                  <a:cubicBezTo>
                    <a:pt x="4656" y="119478"/>
                    <a:pt x="3714" y="118536"/>
                    <a:pt x="3714" y="117357"/>
                  </a:cubicBezTo>
                  <a:cubicBezTo>
                    <a:pt x="3714" y="116190"/>
                    <a:pt x="4656" y="115249"/>
                    <a:pt x="5823" y="115249"/>
                  </a:cubicBezTo>
                  <a:close/>
                  <a:moveTo>
                    <a:pt x="5823" y="127057"/>
                  </a:moveTo>
                  <a:cubicBezTo>
                    <a:pt x="6990" y="127057"/>
                    <a:pt x="7943" y="128011"/>
                    <a:pt x="7943" y="129178"/>
                  </a:cubicBezTo>
                  <a:cubicBezTo>
                    <a:pt x="7943" y="130345"/>
                    <a:pt x="6990" y="131299"/>
                    <a:pt x="5823" y="131299"/>
                  </a:cubicBezTo>
                  <a:cubicBezTo>
                    <a:pt x="4656" y="131299"/>
                    <a:pt x="3714" y="130345"/>
                    <a:pt x="3714" y="129178"/>
                  </a:cubicBezTo>
                  <a:cubicBezTo>
                    <a:pt x="3714" y="128011"/>
                    <a:pt x="4656" y="127057"/>
                    <a:pt x="5823" y="127057"/>
                  </a:cubicBezTo>
                  <a:close/>
                  <a:moveTo>
                    <a:pt x="5823" y="138878"/>
                  </a:moveTo>
                  <a:cubicBezTo>
                    <a:pt x="6990" y="138878"/>
                    <a:pt x="7943" y="139819"/>
                    <a:pt x="7943" y="140999"/>
                  </a:cubicBezTo>
                  <a:cubicBezTo>
                    <a:pt x="7943" y="142166"/>
                    <a:pt x="6990" y="143107"/>
                    <a:pt x="5823" y="143107"/>
                  </a:cubicBezTo>
                  <a:cubicBezTo>
                    <a:pt x="4656" y="143107"/>
                    <a:pt x="3714" y="142166"/>
                    <a:pt x="3714" y="140999"/>
                  </a:cubicBezTo>
                  <a:cubicBezTo>
                    <a:pt x="3714" y="139819"/>
                    <a:pt x="4656" y="138878"/>
                    <a:pt x="5823" y="138878"/>
                  </a:cubicBezTo>
                  <a:close/>
                  <a:moveTo>
                    <a:pt x="5823" y="150687"/>
                  </a:moveTo>
                  <a:cubicBezTo>
                    <a:pt x="6990" y="150687"/>
                    <a:pt x="7943" y="151640"/>
                    <a:pt x="7943" y="152807"/>
                  </a:cubicBezTo>
                  <a:cubicBezTo>
                    <a:pt x="7943" y="153974"/>
                    <a:pt x="6990" y="154928"/>
                    <a:pt x="5823" y="154928"/>
                  </a:cubicBezTo>
                  <a:cubicBezTo>
                    <a:pt x="4656" y="154928"/>
                    <a:pt x="3714" y="153974"/>
                    <a:pt x="3714" y="152807"/>
                  </a:cubicBezTo>
                  <a:cubicBezTo>
                    <a:pt x="3714" y="151640"/>
                    <a:pt x="4656" y="150687"/>
                    <a:pt x="5823" y="150687"/>
                  </a:cubicBezTo>
                  <a:close/>
                  <a:moveTo>
                    <a:pt x="0" y="0"/>
                  </a:moveTo>
                  <a:lnTo>
                    <a:pt x="0" y="160625"/>
                  </a:lnTo>
                  <a:lnTo>
                    <a:pt x="285700" y="160625"/>
                  </a:lnTo>
                  <a:lnTo>
                    <a:pt x="285700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24"/>
            <p:cNvSpPr/>
            <p:nvPr/>
          </p:nvSpPr>
          <p:spPr>
            <a:xfrm>
              <a:off x="561875" y="2486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24"/>
            <p:cNvSpPr/>
            <p:nvPr/>
          </p:nvSpPr>
          <p:spPr>
            <a:xfrm>
              <a:off x="561875" y="2694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24"/>
            <p:cNvSpPr/>
            <p:nvPr/>
          </p:nvSpPr>
          <p:spPr>
            <a:xfrm>
              <a:off x="561875" y="28923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24"/>
            <p:cNvSpPr/>
            <p:nvPr/>
          </p:nvSpPr>
          <p:spPr>
            <a:xfrm>
              <a:off x="561875" y="31000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24"/>
            <p:cNvSpPr/>
            <p:nvPr/>
          </p:nvSpPr>
          <p:spPr>
            <a:xfrm>
              <a:off x="561875" y="1675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24"/>
            <p:cNvSpPr/>
            <p:nvPr/>
          </p:nvSpPr>
          <p:spPr>
            <a:xfrm>
              <a:off x="561875" y="1883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24"/>
            <p:cNvSpPr/>
            <p:nvPr/>
          </p:nvSpPr>
          <p:spPr>
            <a:xfrm>
              <a:off x="561875" y="20813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24"/>
            <p:cNvSpPr/>
            <p:nvPr/>
          </p:nvSpPr>
          <p:spPr>
            <a:xfrm>
              <a:off x="561875" y="22890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24"/>
            <p:cNvSpPr/>
            <p:nvPr/>
          </p:nvSpPr>
          <p:spPr>
            <a:xfrm>
              <a:off x="561875" y="14780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24"/>
            <p:cNvSpPr/>
            <p:nvPr/>
          </p:nvSpPr>
          <p:spPr>
            <a:xfrm>
              <a:off x="561875" y="4108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24"/>
            <p:cNvSpPr/>
            <p:nvPr/>
          </p:nvSpPr>
          <p:spPr>
            <a:xfrm>
              <a:off x="561875" y="4316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24"/>
            <p:cNvSpPr/>
            <p:nvPr/>
          </p:nvSpPr>
          <p:spPr>
            <a:xfrm>
              <a:off x="561875" y="45142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24"/>
            <p:cNvSpPr/>
            <p:nvPr/>
          </p:nvSpPr>
          <p:spPr>
            <a:xfrm>
              <a:off x="561875" y="3297650"/>
              <a:ext cx="6818750" cy="0"/>
            </a:xfrm>
            <a:custGeom>
              <a:avLst/>
              <a:gdLst/>
              <a:ahLst/>
              <a:cxnLst/>
              <a:rect l="l" t="t" r="r" b="b"/>
              <a:pathLst>
                <a:path w="272750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24"/>
            <p:cNvSpPr/>
            <p:nvPr/>
          </p:nvSpPr>
          <p:spPr>
            <a:xfrm>
              <a:off x="561875" y="35056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24"/>
            <p:cNvSpPr/>
            <p:nvPr/>
          </p:nvSpPr>
          <p:spPr>
            <a:xfrm>
              <a:off x="561875" y="37032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24"/>
            <p:cNvSpPr/>
            <p:nvPr/>
          </p:nvSpPr>
          <p:spPr>
            <a:xfrm>
              <a:off x="561875" y="39109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24"/>
            <p:cNvSpPr/>
            <p:nvPr/>
          </p:nvSpPr>
          <p:spPr>
            <a:xfrm>
              <a:off x="514825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0" y="0"/>
                  </a:moveTo>
                  <a:lnTo>
                    <a:pt x="0" y="160211"/>
                  </a:lnTo>
                </a:path>
              </a:pathLst>
            </a:custGeom>
            <a:noFill/>
            <a:ln w="7850" cap="flat" cmpd="sng">
              <a:solidFill>
                <a:srgbClr val="6D9EEB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24"/>
            <p:cNvSpPr/>
            <p:nvPr/>
          </p:nvSpPr>
          <p:spPr>
            <a:xfrm>
              <a:off x="563750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1" y="0"/>
                  </a:moveTo>
                  <a:lnTo>
                    <a:pt x="1" y="160211"/>
                  </a:lnTo>
                </a:path>
              </a:pathLst>
            </a:custGeom>
            <a:noFill/>
            <a:ln w="7850" cap="flat" cmpd="sng">
              <a:solidFill>
                <a:srgbClr val="6D9EEB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721" name="Google Shape;721;p24"/>
          <p:cNvCxnSpPr/>
          <p:nvPr/>
        </p:nvCxnSpPr>
        <p:spPr>
          <a:xfrm>
            <a:off x="-62550" y="540000"/>
            <a:ext cx="9269100" cy="0"/>
          </a:xfrm>
          <a:prstGeom prst="straightConnector1">
            <a:avLst/>
          </a:prstGeom>
          <a:noFill/>
          <a:ln w="9525" cap="flat" cmpd="sng">
            <a:solidFill>
              <a:srgbClr val="6D9E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22" name="Google Shape;722;p24"/>
          <p:cNvSpPr/>
          <p:nvPr/>
        </p:nvSpPr>
        <p:spPr>
          <a:xfrm>
            <a:off x="-14550" y="5010825"/>
            <a:ext cx="9160200" cy="1563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3" name="Google Shape;723;p24"/>
          <p:cNvSpPr txBox="1">
            <a:spLocks noGrp="1"/>
          </p:cNvSpPr>
          <p:nvPr>
            <p:ph type="ctrTitle"/>
          </p:nvPr>
        </p:nvSpPr>
        <p:spPr>
          <a:xfrm>
            <a:off x="2351875" y="540000"/>
            <a:ext cx="4440300" cy="929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724" name="Google Shape;724;p24"/>
          <p:cNvSpPr txBox="1"/>
          <p:nvPr/>
        </p:nvSpPr>
        <p:spPr>
          <a:xfrm>
            <a:off x="2422213" y="3744575"/>
            <a:ext cx="4299600" cy="63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CREDITS: This presentation template was created by </a:t>
            </a:r>
            <a:r>
              <a:rPr lang="en" sz="1200">
                <a:solidFill>
                  <a:schemeClr val="dk2"/>
                </a:solidFill>
                <a:uFill>
                  <a:noFill/>
                </a:uFill>
                <a:latin typeface="Muli"/>
                <a:ea typeface="Muli"/>
                <a:cs typeface="Muli"/>
                <a:sym typeface="Muli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, including icons by </a:t>
            </a:r>
            <a:r>
              <a:rPr lang="en" sz="1200">
                <a:solidFill>
                  <a:schemeClr val="dk2"/>
                </a:solidFill>
                <a:uFill>
                  <a:noFill/>
                </a:uFill>
                <a:latin typeface="Muli"/>
                <a:ea typeface="Muli"/>
                <a:cs typeface="Muli"/>
                <a:sym typeface="Muli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, and infographics &amp; images by </a:t>
            </a:r>
            <a:r>
              <a:rPr lang="en" sz="1200">
                <a:solidFill>
                  <a:schemeClr val="dk2"/>
                </a:solidFill>
                <a:uFill>
                  <a:noFill/>
                </a:uFill>
                <a:latin typeface="Muli"/>
                <a:ea typeface="Muli"/>
                <a:cs typeface="Muli"/>
                <a:sym typeface="Muli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. </a:t>
            </a:r>
            <a:endParaRPr sz="1200"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725" name="Google Shape;725;p24"/>
          <p:cNvSpPr txBox="1">
            <a:spLocks noGrp="1"/>
          </p:cNvSpPr>
          <p:nvPr>
            <p:ph type="subTitle" idx="1"/>
          </p:nvPr>
        </p:nvSpPr>
        <p:spPr>
          <a:xfrm>
            <a:off x="2955600" y="2001450"/>
            <a:ext cx="3232800" cy="17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726" name="Google Shape;726;p24"/>
          <p:cNvGrpSpPr/>
          <p:nvPr/>
        </p:nvGrpSpPr>
        <p:grpSpPr>
          <a:xfrm rot="697126">
            <a:off x="8218474" y="-369190"/>
            <a:ext cx="1305393" cy="1346461"/>
            <a:chOff x="1492000" y="427450"/>
            <a:chExt cx="1188000" cy="1225375"/>
          </a:xfrm>
        </p:grpSpPr>
        <p:sp>
          <p:nvSpPr>
            <p:cNvPr id="727" name="Google Shape;727;p24"/>
            <p:cNvSpPr/>
            <p:nvPr/>
          </p:nvSpPr>
          <p:spPr>
            <a:xfrm>
              <a:off x="1492000" y="427450"/>
              <a:ext cx="1188000" cy="1225375"/>
            </a:xfrm>
            <a:custGeom>
              <a:avLst/>
              <a:gdLst/>
              <a:ahLst/>
              <a:cxnLst/>
              <a:rect l="l" t="t" r="r" b="b"/>
              <a:pathLst>
                <a:path w="47520" h="49015" extrusionOk="0">
                  <a:moveTo>
                    <a:pt x="44863" y="698"/>
                  </a:moveTo>
                  <a:lnTo>
                    <a:pt x="44863" y="698"/>
                  </a:lnTo>
                  <a:cubicBezTo>
                    <a:pt x="45260" y="745"/>
                    <a:pt x="45657" y="763"/>
                    <a:pt x="46048" y="763"/>
                  </a:cubicBezTo>
                  <a:cubicBezTo>
                    <a:pt x="46274" y="763"/>
                    <a:pt x="46497" y="757"/>
                    <a:pt x="46717" y="748"/>
                  </a:cubicBezTo>
                  <a:lnTo>
                    <a:pt x="46717" y="748"/>
                  </a:lnTo>
                  <a:cubicBezTo>
                    <a:pt x="46667" y="8567"/>
                    <a:pt x="46617" y="16387"/>
                    <a:pt x="46642" y="24207"/>
                  </a:cubicBezTo>
                  <a:cubicBezTo>
                    <a:pt x="46667" y="32076"/>
                    <a:pt x="46366" y="40046"/>
                    <a:pt x="46868" y="47891"/>
                  </a:cubicBezTo>
                  <a:cubicBezTo>
                    <a:pt x="46818" y="47891"/>
                    <a:pt x="46792" y="47866"/>
                    <a:pt x="46767" y="47866"/>
                  </a:cubicBezTo>
                  <a:cubicBezTo>
                    <a:pt x="39987" y="48053"/>
                    <a:pt x="33211" y="48100"/>
                    <a:pt x="26436" y="48100"/>
                  </a:cubicBezTo>
                  <a:cubicBezTo>
                    <a:pt x="19684" y="48100"/>
                    <a:pt x="12934" y="48054"/>
                    <a:pt x="6180" y="48054"/>
                  </a:cubicBezTo>
                  <a:cubicBezTo>
                    <a:pt x="4304" y="48054"/>
                    <a:pt x="2428" y="48057"/>
                    <a:pt x="552" y="48066"/>
                  </a:cubicBezTo>
                  <a:cubicBezTo>
                    <a:pt x="802" y="38116"/>
                    <a:pt x="1203" y="28066"/>
                    <a:pt x="1203" y="18066"/>
                  </a:cubicBezTo>
                  <a:cubicBezTo>
                    <a:pt x="1203" y="12452"/>
                    <a:pt x="1078" y="6863"/>
                    <a:pt x="727" y="1299"/>
                  </a:cubicBezTo>
                  <a:lnTo>
                    <a:pt x="752" y="1299"/>
                  </a:lnTo>
                  <a:cubicBezTo>
                    <a:pt x="1098" y="1362"/>
                    <a:pt x="1492" y="1415"/>
                    <a:pt x="1880" y="1415"/>
                  </a:cubicBezTo>
                  <a:cubicBezTo>
                    <a:pt x="2112" y="1415"/>
                    <a:pt x="2341" y="1396"/>
                    <a:pt x="2557" y="1349"/>
                  </a:cubicBezTo>
                  <a:lnTo>
                    <a:pt x="2557" y="1349"/>
                  </a:lnTo>
                  <a:cubicBezTo>
                    <a:pt x="2406" y="1650"/>
                    <a:pt x="2406" y="2051"/>
                    <a:pt x="2582" y="2377"/>
                  </a:cubicBezTo>
                  <a:cubicBezTo>
                    <a:pt x="2901" y="2970"/>
                    <a:pt x="3636" y="3314"/>
                    <a:pt x="4314" y="3314"/>
                  </a:cubicBezTo>
                  <a:cubicBezTo>
                    <a:pt x="4381" y="3314"/>
                    <a:pt x="4447" y="3311"/>
                    <a:pt x="4512" y="3304"/>
                  </a:cubicBezTo>
                  <a:cubicBezTo>
                    <a:pt x="5740" y="3229"/>
                    <a:pt x="6316" y="1700"/>
                    <a:pt x="5539" y="873"/>
                  </a:cubicBezTo>
                  <a:lnTo>
                    <a:pt x="5539" y="873"/>
                  </a:lnTo>
                  <a:cubicBezTo>
                    <a:pt x="5943" y="910"/>
                    <a:pt x="6360" y="933"/>
                    <a:pt x="6771" y="933"/>
                  </a:cubicBezTo>
                  <a:cubicBezTo>
                    <a:pt x="6921" y="933"/>
                    <a:pt x="7071" y="930"/>
                    <a:pt x="7218" y="923"/>
                  </a:cubicBezTo>
                  <a:lnTo>
                    <a:pt x="7218" y="923"/>
                  </a:lnTo>
                  <a:cubicBezTo>
                    <a:pt x="6918" y="1199"/>
                    <a:pt x="6742" y="1700"/>
                    <a:pt x="6792" y="2101"/>
                  </a:cubicBezTo>
                  <a:cubicBezTo>
                    <a:pt x="6842" y="2778"/>
                    <a:pt x="7344" y="3254"/>
                    <a:pt x="7995" y="3354"/>
                  </a:cubicBezTo>
                  <a:cubicBezTo>
                    <a:pt x="8078" y="3367"/>
                    <a:pt x="8161" y="3373"/>
                    <a:pt x="8244" y="3373"/>
                  </a:cubicBezTo>
                  <a:cubicBezTo>
                    <a:pt x="8813" y="3373"/>
                    <a:pt x="9362" y="3077"/>
                    <a:pt x="9624" y="2552"/>
                  </a:cubicBezTo>
                  <a:cubicBezTo>
                    <a:pt x="9850" y="2076"/>
                    <a:pt x="9850" y="1475"/>
                    <a:pt x="9599" y="998"/>
                  </a:cubicBezTo>
                  <a:cubicBezTo>
                    <a:pt x="10025" y="998"/>
                    <a:pt x="10451" y="973"/>
                    <a:pt x="10903" y="898"/>
                  </a:cubicBezTo>
                  <a:lnTo>
                    <a:pt x="10903" y="898"/>
                  </a:lnTo>
                  <a:cubicBezTo>
                    <a:pt x="10652" y="1149"/>
                    <a:pt x="10527" y="1500"/>
                    <a:pt x="10552" y="1876"/>
                  </a:cubicBezTo>
                  <a:cubicBezTo>
                    <a:pt x="10627" y="2527"/>
                    <a:pt x="11178" y="3029"/>
                    <a:pt x="11830" y="3104"/>
                  </a:cubicBezTo>
                  <a:cubicBezTo>
                    <a:pt x="11905" y="3116"/>
                    <a:pt x="11981" y="3122"/>
                    <a:pt x="12056" y="3122"/>
                  </a:cubicBezTo>
                  <a:cubicBezTo>
                    <a:pt x="12607" y="3122"/>
                    <a:pt x="13138" y="2806"/>
                    <a:pt x="13359" y="2277"/>
                  </a:cubicBezTo>
                  <a:cubicBezTo>
                    <a:pt x="13559" y="1826"/>
                    <a:pt x="13509" y="1299"/>
                    <a:pt x="13258" y="898"/>
                  </a:cubicBezTo>
                  <a:cubicBezTo>
                    <a:pt x="13576" y="898"/>
                    <a:pt x="13904" y="909"/>
                    <a:pt x="14237" y="909"/>
                  </a:cubicBezTo>
                  <a:cubicBezTo>
                    <a:pt x="14403" y="909"/>
                    <a:pt x="14570" y="907"/>
                    <a:pt x="14737" y="898"/>
                  </a:cubicBezTo>
                  <a:lnTo>
                    <a:pt x="14737" y="898"/>
                  </a:lnTo>
                  <a:cubicBezTo>
                    <a:pt x="14273" y="1850"/>
                    <a:pt x="14626" y="3103"/>
                    <a:pt x="15816" y="3103"/>
                  </a:cubicBezTo>
                  <a:cubicBezTo>
                    <a:pt x="15911" y="3103"/>
                    <a:pt x="16010" y="3095"/>
                    <a:pt x="16116" y="3079"/>
                  </a:cubicBezTo>
                  <a:cubicBezTo>
                    <a:pt x="17268" y="2928"/>
                    <a:pt x="17644" y="1625"/>
                    <a:pt x="17093" y="798"/>
                  </a:cubicBezTo>
                  <a:lnTo>
                    <a:pt x="17093" y="798"/>
                  </a:lnTo>
                  <a:cubicBezTo>
                    <a:pt x="17569" y="823"/>
                    <a:pt x="18070" y="823"/>
                    <a:pt x="18572" y="823"/>
                  </a:cubicBezTo>
                  <a:cubicBezTo>
                    <a:pt x="18183" y="1796"/>
                    <a:pt x="18761" y="2957"/>
                    <a:pt x="19917" y="2957"/>
                  </a:cubicBezTo>
                  <a:cubicBezTo>
                    <a:pt x="19952" y="2957"/>
                    <a:pt x="19989" y="2956"/>
                    <a:pt x="20025" y="2953"/>
                  </a:cubicBezTo>
                  <a:cubicBezTo>
                    <a:pt x="21103" y="2878"/>
                    <a:pt x="21604" y="1775"/>
                    <a:pt x="21203" y="898"/>
                  </a:cubicBezTo>
                  <a:lnTo>
                    <a:pt x="21203" y="898"/>
                  </a:lnTo>
                  <a:cubicBezTo>
                    <a:pt x="21579" y="923"/>
                    <a:pt x="21930" y="923"/>
                    <a:pt x="22306" y="923"/>
                  </a:cubicBezTo>
                  <a:cubicBezTo>
                    <a:pt x="21963" y="1782"/>
                    <a:pt x="22460" y="2905"/>
                    <a:pt x="23492" y="2905"/>
                  </a:cubicBezTo>
                  <a:cubicBezTo>
                    <a:pt x="23514" y="2905"/>
                    <a:pt x="23536" y="2904"/>
                    <a:pt x="23559" y="2903"/>
                  </a:cubicBezTo>
                  <a:cubicBezTo>
                    <a:pt x="24436" y="2878"/>
                    <a:pt x="25339" y="1775"/>
                    <a:pt x="25013" y="1024"/>
                  </a:cubicBezTo>
                  <a:cubicBezTo>
                    <a:pt x="25489" y="998"/>
                    <a:pt x="25940" y="998"/>
                    <a:pt x="26391" y="923"/>
                  </a:cubicBezTo>
                  <a:lnTo>
                    <a:pt x="26391" y="923"/>
                  </a:lnTo>
                  <a:cubicBezTo>
                    <a:pt x="26141" y="1450"/>
                    <a:pt x="25990" y="2001"/>
                    <a:pt x="26391" y="2502"/>
                  </a:cubicBezTo>
                  <a:cubicBezTo>
                    <a:pt x="26730" y="2921"/>
                    <a:pt x="27291" y="3117"/>
                    <a:pt x="27809" y="3117"/>
                  </a:cubicBezTo>
                  <a:cubicBezTo>
                    <a:pt x="27942" y="3117"/>
                    <a:pt x="28073" y="3104"/>
                    <a:pt x="28196" y="3079"/>
                  </a:cubicBezTo>
                  <a:cubicBezTo>
                    <a:pt x="29173" y="2828"/>
                    <a:pt x="29675" y="1625"/>
                    <a:pt x="29073" y="923"/>
                  </a:cubicBezTo>
                  <a:lnTo>
                    <a:pt x="30226" y="923"/>
                  </a:lnTo>
                  <a:cubicBezTo>
                    <a:pt x="29910" y="1969"/>
                    <a:pt x="30584" y="3132"/>
                    <a:pt x="31769" y="3132"/>
                  </a:cubicBezTo>
                  <a:cubicBezTo>
                    <a:pt x="31806" y="3132"/>
                    <a:pt x="31843" y="3131"/>
                    <a:pt x="31880" y="3129"/>
                  </a:cubicBezTo>
                  <a:cubicBezTo>
                    <a:pt x="33108" y="3029"/>
                    <a:pt x="33685" y="1750"/>
                    <a:pt x="33208" y="773"/>
                  </a:cubicBezTo>
                  <a:lnTo>
                    <a:pt x="33208" y="773"/>
                  </a:lnTo>
                  <a:cubicBezTo>
                    <a:pt x="33559" y="798"/>
                    <a:pt x="33885" y="823"/>
                    <a:pt x="34236" y="848"/>
                  </a:cubicBezTo>
                  <a:cubicBezTo>
                    <a:pt x="33885" y="1800"/>
                    <a:pt x="34436" y="2928"/>
                    <a:pt x="35589" y="2928"/>
                  </a:cubicBezTo>
                  <a:cubicBezTo>
                    <a:pt x="35602" y="2929"/>
                    <a:pt x="35614" y="2929"/>
                    <a:pt x="35626" y="2929"/>
                  </a:cubicBezTo>
                  <a:cubicBezTo>
                    <a:pt x="36682" y="2929"/>
                    <a:pt x="37315" y="1865"/>
                    <a:pt x="37018" y="973"/>
                  </a:cubicBezTo>
                  <a:cubicBezTo>
                    <a:pt x="37319" y="948"/>
                    <a:pt x="37645" y="923"/>
                    <a:pt x="37945" y="898"/>
                  </a:cubicBezTo>
                  <a:lnTo>
                    <a:pt x="37945" y="898"/>
                  </a:lnTo>
                  <a:cubicBezTo>
                    <a:pt x="37695" y="1775"/>
                    <a:pt x="38221" y="2753"/>
                    <a:pt x="39274" y="2803"/>
                  </a:cubicBezTo>
                  <a:cubicBezTo>
                    <a:pt x="39298" y="2804"/>
                    <a:pt x="39323" y="2805"/>
                    <a:pt x="39347" y="2805"/>
                  </a:cubicBezTo>
                  <a:cubicBezTo>
                    <a:pt x="40334" y="2805"/>
                    <a:pt x="40996" y="1829"/>
                    <a:pt x="40727" y="948"/>
                  </a:cubicBezTo>
                  <a:lnTo>
                    <a:pt x="40727" y="948"/>
                  </a:lnTo>
                  <a:cubicBezTo>
                    <a:pt x="41028" y="1024"/>
                    <a:pt x="41329" y="1049"/>
                    <a:pt x="41630" y="1074"/>
                  </a:cubicBezTo>
                  <a:cubicBezTo>
                    <a:pt x="41228" y="1800"/>
                    <a:pt x="41880" y="2928"/>
                    <a:pt x="42858" y="3079"/>
                  </a:cubicBezTo>
                  <a:cubicBezTo>
                    <a:pt x="42948" y="3092"/>
                    <a:pt x="43038" y="3099"/>
                    <a:pt x="43126" y="3099"/>
                  </a:cubicBezTo>
                  <a:cubicBezTo>
                    <a:pt x="44355" y="3099"/>
                    <a:pt x="45307" y="1844"/>
                    <a:pt x="44863" y="698"/>
                  </a:cubicBezTo>
                  <a:close/>
                  <a:moveTo>
                    <a:pt x="47088" y="0"/>
                  </a:moveTo>
                  <a:cubicBezTo>
                    <a:pt x="46975" y="0"/>
                    <a:pt x="46861" y="48"/>
                    <a:pt x="46792" y="146"/>
                  </a:cubicBezTo>
                  <a:cubicBezTo>
                    <a:pt x="46603" y="146"/>
                    <a:pt x="46411" y="145"/>
                    <a:pt x="46218" y="145"/>
                  </a:cubicBezTo>
                  <a:cubicBezTo>
                    <a:pt x="45543" y="145"/>
                    <a:pt x="44854" y="160"/>
                    <a:pt x="44211" y="297"/>
                  </a:cubicBezTo>
                  <a:cubicBezTo>
                    <a:pt x="44061" y="347"/>
                    <a:pt x="44061" y="572"/>
                    <a:pt x="44211" y="597"/>
                  </a:cubicBezTo>
                  <a:lnTo>
                    <a:pt x="44286" y="597"/>
                  </a:lnTo>
                  <a:cubicBezTo>
                    <a:pt x="44462" y="1199"/>
                    <a:pt x="44512" y="1851"/>
                    <a:pt x="43935" y="2277"/>
                  </a:cubicBezTo>
                  <a:cubicBezTo>
                    <a:pt x="43706" y="2437"/>
                    <a:pt x="43435" y="2556"/>
                    <a:pt x="43161" y="2556"/>
                  </a:cubicBezTo>
                  <a:cubicBezTo>
                    <a:pt x="43135" y="2556"/>
                    <a:pt x="43109" y="2555"/>
                    <a:pt x="43083" y="2552"/>
                  </a:cubicBezTo>
                  <a:cubicBezTo>
                    <a:pt x="42908" y="2502"/>
                    <a:pt x="42757" y="2452"/>
                    <a:pt x="42582" y="2427"/>
                  </a:cubicBezTo>
                  <a:cubicBezTo>
                    <a:pt x="41980" y="2126"/>
                    <a:pt x="41955" y="1675"/>
                    <a:pt x="42482" y="1099"/>
                  </a:cubicBezTo>
                  <a:cubicBezTo>
                    <a:pt x="42807" y="998"/>
                    <a:pt x="42732" y="547"/>
                    <a:pt x="42406" y="522"/>
                  </a:cubicBezTo>
                  <a:cubicBezTo>
                    <a:pt x="42002" y="490"/>
                    <a:pt x="41577" y="437"/>
                    <a:pt x="41158" y="437"/>
                  </a:cubicBezTo>
                  <a:cubicBezTo>
                    <a:pt x="40927" y="437"/>
                    <a:pt x="40699" y="453"/>
                    <a:pt x="40477" y="497"/>
                  </a:cubicBezTo>
                  <a:cubicBezTo>
                    <a:pt x="40451" y="489"/>
                    <a:pt x="40422" y="484"/>
                    <a:pt x="40393" y="484"/>
                  </a:cubicBezTo>
                  <a:cubicBezTo>
                    <a:pt x="40251" y="484"/>
                    <a:pt x="40093" y="582"/>
                    <a:pt x="40176" y="748"/>
                  </a:cubicBezTo>
                  <a:cubicBezTo>
                    <a:pt x="40426" y="1399"/>
                    <a:pt x="40226" y="2277"/>
                    <a:pt x="39374" y="2302"/>
                  </a:cubicBezTo>
                  <a:cubicBezTo>
                    <a:pt x="39362" y="2302"/>
                    <a:pt x="39351" y="2302"/>
                    <a:pt x="39340" y="2302"/>
                  </a:cubicBezTo>
                  <a:cubicBezTo>
                    <a:pt x="38464" y="2302"/>
                    <a:pt x="38177" y="1341"/>
                    <a:pt x="38622" y="698"/>
                  </a:cubicBezTo>
                  <a:cubicBezTo>
                    <a:pt x="38722" y="547"/>
                    <a:pt x="38597" y="297"/>
                    <a:pt x="38396" y="297"/>
                  </a:cubicBezTo>
                  <a:cubicBezTo>
                    <a:pt x="37845" y="372"/>
                    <a:pt x="37319" y="447"/>
                    <a:pt x="36792" y="572"/>
                  </a:cubicBezTo>
                  <a:cubicBezTo>
                    <a:pt x="36767" y="547"/>
                    <a:pt x="36742" y="522"/>
                    <a:pt x="36717" y="472"/>
                  </a:cubicBezTo>
                  <a:cubicBezTo>
                    <a:pt x="36687" y="435"/>
                    <a:pt x="36647" y="420"/>
                    <a:pt x="36606" y="420"/>
                  </a:cubicBezTo>
                  <a:cubicBezTo>
                    <a:pt x="36478" y="420"/>
                    <a:pt x="36335" y="571"/>
                    <a:pt x="36391" y="723"/>
                  </a:cubicBezTo>
                  <a:cubicBezTo>
                    <a:pt x="36341" y="798"/>
                    <a:pt x="36391" y="948"/>
                    <a:pt x="36492" y="973"/>
                  </a:cubicBezTo>
                  <a:cubicBezTo>
                    <a:pt x="36735" y="1630"/>
                    <a:pt x="36459" y="2429"/>
                    <a:pt x="35662" y="2429"/>
                  </a:cubicBezTo>
                  <a:cubicBezTo>
                    <a:pt x="35638" y="2429"/>
                    <a:pt x="35614" y="2429"/>
                    <a:pt x="35589" y="2427"/>
                  </a:cubicBezTo>
                  <a:cubicBezTo>
                    <a:pt x="34687" y="2402"/>
                    <a:pt x="34436" y="1374"/>
                    <a:pt x="34913" y="723"/>
                  </a:cubicBezTo>
                  <a:cubicBezTo>
                    <a:pt x="35063" y="572"/>
                    <a:pt x="34888" y="322"/>
                    <a:pt x="34687" y="322"/>
                  </a:cubicBezTo>
                  <a:cubicBezTo>
                    <a:pt x="34086" y="322"/>
                    <a:pt x="33509" y="322"/>
                    <a:pt x="32908" y="347"/>
                  </a:cubicBezTo>
                  <a:cubicBezTo>
                    <a:pt x="32873" y="312"/>
                    <a:pt x="32831" y="298"/>
                    <a:pt x="32787" y="298"/>
                  </a:cubicBezTo>
                  <a:cubicBezTo>
                    <a:pt x="32641" y="298"/>
                    <a:pt x="32485" y="462"/>
                    <a:pt x="32582" y="597"/>
                  </a:cubicBezTo>
                  <a:cubicBezTo>
                    <a:pt x="33098" y="1359"/>
                    <a:pt x="32867" y="2554"/>
                    <a:pt x="31843" y="2554"/>
                  </a:cubicBezTo>
                  <a:cubicBezTo>
                    <a:pt x="31822" y="2554"/>
                    <a:pt x="31801" y="2553"/>
                    <a:pt x="31780" y="2552"/>
                  </a:cubicBezTo>
                  <a:cubicBezTo>
                    <a:pt x="30827" y="2527"/>
                    <a:pt x="30477" y="1550"/>
                    <a:pt x="30878" y="798"/>
                  </a:cubicBezTo>
                  <a:cubicBezTo>
                    <a:pt x="31003" y="623"/>
                    <a:pt x="30853" y="397"/>
                    <a:pt x="30652" y="397"/>
                  </a:cubicBezTo>
                  <a:cubicBezTo>
                    <a:pt x="29975" y="397"/>
                    <a:pt x="29374" y="497"/>
                    <a:pt x="28722" y="648"/>
                  </a:cubicBezTo>
                  <a:cubicBezTo>
                    <a:pt x="28697" y="623"/>
                    <a:pt x="28647" y="597"/>
                    <a:pt x="28622" y="572"/>
                  </a:cubicBezTo>
                  <a:cubicBezTo>
                    <a:pt x="28590" y="561"/>
                    <a:pt x="28559" y="556"/>
                    <a:pt x="28528" y="556"/>
                  </a:cubicBezTo>
                  <a:cubicBezTo>
                    <a:pt x="28295" y="556"/>
                    <a:pt x="28127" y="863"/>
                    <a:pt x="28371" y="973"/>
                  </a:cubicBezTo>
                  <a:cubicBezTo>
                    <a:pt x="29098" y="1349"/>
                    <a:pt x="28923" y="2277"/>
                    <a:pt x="28196" y="2552"/>
                  </a:cubicBezTo>
                  <a:cubicBezTo>
                    <a:pt x="28045" y="2590"/>
                    <a:pt x="27901" y="2609"/>
                    <a:pt x="27760" y="2609"/>
                  </a:cubicBezTo>
                  <a:cubicBezTo>
                    <a:pt x="27619" y="2609"/>
                    <a:pt x="27482" y="2590"/>
                    <a:pt x="27344" y="2552"/>
                  </a:cubicBezTo>
                  <a:cubicBezTo>
                    <a:pt x="26517" y="2001"/>
                    <a:pt x="26391" y="1399"/>
                    <a:pt x="26993" y="798"/>
                  </a:cubicBezTo>
                  <a:cubicBezTo>
                    <a:pt x="27118" y="623"/>
                    <a:pt x="27043" y="372"/>
                    <a:pt x="26817" y="372"/>
                  </a:cubicBezTo>
                  <a:cubicBezTo>
                    <a:pt x="26091" y="397"/>
                    <a:pt x="25339" y="497"/>
                    <a:pt x="24612" y="572"/>
                  </a:cubicBezTo>
                  <a:cubicBezTo>
                    <a:pt x="24587" y="572"/>
                    <a:pt x="24562" y="547"/>
                    <a:pt x="24537" y="547"/>
                  </a:cubicBezTo>
                  <a:cubicBezTo>
                    <a:pt x="24503" y="522"/>
                    <a:pt x="24467" y="511"/>
                    <a:pt x="24432" y="511"/>
                  </a:cubicBezTo>
                  <a:cubicBezTo>
                    <a:pt x="24361" y="511"/>
                    <a:pt x="24294" y="556"/>
                    <a:pt x="24261" y="623"/>
                  </a:cubicBezTo>
                  <a:cubicBezTo>
                    <a:pt x="24086" y="698"/>
                    <a:pt x="24111" y="998"/>
                    <a:pt x="24336" y="998"/>
                  </a:cubicBezTo>
                  <a:lnTo>
                    <a:pt x="24436" y="998"/>
                  </a:lnTo>
                  <a:cubicBezTo>
                    <a:pt x="24637" y="1299"/>
                    <a:pt x="24512" y="1800"/>
                    <a:pt x="24336" y="2026"/>
                  </a:cubicBezTo>
                  <a:cubicBezTo>
                    <a:pt x="24134" y="2249"/>
                    <a:pt x="23882" y="2373"/>
                    <a:pt x="23608" y="2373"/>
                  </a:cubicBezTo>
                  <a:cubicBezTo>
                    <a:pt x="23543" y="2373"/>
                    <a:pt x="23476" y="2366"/>
                    <a:pt x="23409" y="2352"/>
                  </a:cubicBezTo>
                  <a:cubicBezTo>
                    <a:pt x="22732" y="2252"/>
                    <a:pt x="22381" y="1425"/>
                    <a:pt x="22857" y="823"/>
                  </a:cubicBezTo>
                  <a:cubicBezTo>
                    <a:pt x="22983" y="673"/>
                    <a:pt x="22908" y="472"/>
                    <a:pt x="22707" y="447"/>
                  </a:cubicBezTo>
                  <a:cubicBezTo>
                    <a:pt x="22439" y="428"/>
                    <a:pt x="22171" y="420"/>
                    <a:pt x="21903" y="420"/>
                  </a:cubicBezTo>
                  <a:cubicBezTo>
                    <a:pt x="21469" y="420"/>
                    <a:pt x="21036" y="441"/>
                    <a:pt x="20602" y="472"/>
                  </a:cubicBezTo>
                  <a:cubicBezTo>
                    <a:pt x="20351" y="497"/>
                    <a:pt x="20351" y="848"/>
                    <a:pt x="20602" y="873"/>
                  </a:cubicBezTo>
                  <a:lnTo>
                    <a:pt x="20652" y="873"/>
                  </a:lnTo>
                  <a:cubicBezTo>
                    <a:pt x="21028" y="1525"/>
                    <a:pt x="20777" y="2452"/>
                    <a:pt x="19925" y="2452"/>
                  </a:cubicBezTo>
                  <a:cubicBezTo>
                    <a:pt x="18998" y="2452"/>
                    <a:pt x="18747" y="1349"/>
                    <a:pt x="19198" y="698"/>
                  </a:cubicBezTo>
                  <a:cubicBezTo>
                    <a:pt x="19299" y="547"/>
                    <a:pt x="19173" y="322"/>
                    <a:pt x="18973" y="322"/>
                  </a:cubicBezTo>
                  <a:cubicBezTo>
                    <a:pt x="18529" y="322"/>
                    <a:pt x="18085" y="305"/>
                    <a:pt x="17641" y="305"/>
                  </a:cubicBezTo>
                  <a:cubicBezTo>
                    <a:pt x="17308" y="305"/>
                    <a:pt x="16975" y="315"/>
                    <a:pt x="16642" y="347"/>
                  </a:cubicBezTo>
                  <a:lnTo>
                    <a:pt x="16592" y="347"/>
                  </a:lnTo>
                  <a:cubicBezTo>
                    <a:pt x="16592" y="347"/>
                    <a:pt x="16567" y="322"/>
                    <a:pt x="16542" y="322"/>
                  </a:cubicBezTo>
                  <a:cubicBezTo>
                    <a:pt x="16503" y="299"/>
                    <a:pt x="16465" y="289"/>
                    <a:pt x="16428" y="289"/>
                  </a:cubicBezTo>
                  <a:cubicBezTo>
                    <a:pt x="16226" y="289"/>
                    <a:pt x="16083" y="595"/>
                    <a:pt x="16316" y="723"/>
                  </a:cubicBezTo>
                  <a:cubicBezTo>
                    <a:pt x="17068" y="1224"/>
                    <a:pt x="17118" y="2427"/>
                    <a:pt x="16065" y="2628"/>
                  </a:cubicBezTo>
                  <a:cubicBezTo>
                    <a:pt x="16001" y="2641"/>
                    <a:pt x="15937" y="2648"/>
                    <a:pt x="15874" y="2648"/>
                  </a:cubicBezTo>
                  <a:cubicBezTo>
                    <a:pt x="15009" y="2648"/>
                    <a:pt x="14351" y="1430"/>
                    <a:pt x="15238" y="823"/>
                  </a:cubicBezTo>
                  <a:cubicBezTo>
                    <a:pt x="15414" y="723"/>
                    <a:pt x="15339" y="472"/>
                    <a:pt x="15113" y="447"/>
                  </a:cubicBezTo>
                  <a:cubicBezTo>
                    <a:pt x="14835" y="428"/>
                    <a:pt x="14558" y="420"/>
                    <a:pt x="14279" y="420"/>
                  </a:cubicBezTo>
                  <a:cubicBezTo>
                    <a:pt x="13827" y="420"/>
                    <a:pt x="13372" y="441"/>
                    <a:pt x="12908" y="472"/>
                  </a:cubicBezTo>
                  <a:cubicBezTo>
                    <a:pt x="12882" y="497"/>
                    <a:pt x="12857" y="497"/>
                    <a:pt x="12807" y="522"/>
                  </a:cubicBezTo>
                  <a:cubicBezTo>
                    <a:pt x="12682" y="522"/>
                    <a:pt x="12582" y="748"/>
                    <a:pt x="12682" y="898"/>
                  </a:cubicBezTo>
                  <a:cubicBezTo>
                    <a:pt x="13208" y="1525"/>
                    <a:pt x="13008" y="2628"/>
                    <a:pt x="12030" y="2628"/>
                  </a:cubicBezTo>
                  <a:cubicBezTo>
                    <a:pt x="11103" y="2628"/>
                    <a:pt x="10627" y="1274"/>
                    <a:pt x="11604" y="923"/>
                  </a:cubicBezTo>
                  <a:cubicBezTo>
                    <a:pt x="11730" y="873"/>
                    <a:pt x="11730" y="698"/>
                    <a:pt x="11629" y="673"/>
                  </a:cubicBezTo>
                  <a:cubicBezTo>
                    <a:pt x="11604" y="572"/>
                    <a:pt x="11554" y="472"/>
                    <a:pt x="11429" y="472"/>
                  </a:cubicBezTo>
                  <a:cubicBezTo>
                    <a:pt x="11209" y="457"/>
                    <a:pt x="10984" y="449"/>
                    <a:pt x="10758" y="449"/>
                  </a:cubicBezTo>
                  <a:cubicBezTo>
                    <a:pt x="10236" y="449"/>
                    <a:pt x="9705" y="493"/>
                    <a:pt x="9198" y="597"/>
                  </a:cubicBezTo>
                  <a:cubicBezTo>
                    <a:pt x="9187" y="596"/>
                    <a:pt x="9176" y="595"/>
                    <a:pt x="9164" y="595"/>
                  </a:cubicBezTo>
                  <a:cubicBezTo>
                    <a:pt x="9020" y="595"/>
                    <a:pt x="8857" y="736"/>
                    <a:pt x="8973" y="898"/>
                  </a:cubicBezTo>
                  <a:cubicBezTo>
                    <a:pt x="9248" y="1299"/>
                    <a:pt x="9424" y="1750"/>
                    <a:pt x="9223" y="2227"/>
                  </a:cubicBezTo>
                  <a:cubicBezTo>
                    <a:pt x="9070" y="2620"/>
                    <a:pt x="8688" y="2842"/>
                    <a:pt x="8276" y="2842"/>
                  </a:cubicBezTo>
                  <a:cubicBezTo>
                    <a:pt x="8216" y="2842"/>
                    <a:pt x="8156" y="2838"/>
                    <a:pt x="8095" y="2828"/>
                  </a:cubicBezTo>
                  <a:cubicBezTo>
                    <a:pt x="7669" y="2778"/>
                    <a:pt x="7344" y="2452"/>
                    <a:pt x="7344" y="2001"/>
                  </a:cubicBezTo>
                  <a:cubicBezTo>
                    <a:pt x="7319" y="1600"/>
                    <a:pt x="7544" y="1299"/>
                    <a:pt x="7845" y="1024"/>
                  </a:cubicBezTo>
                  <a:cubicBezTo>
                    <a:pt x="7920" y="948"/>
                    <a:pt x="7920" y="873"/>
                    <a:pt x="7870" y="798"/>
                  </a:cubicBezTo>
                  <a:cubicBezTo>
                    <a:pt x="7945" y="698"/>
                    <a:pt x="7895" y="497"/>
                    <a:pt x="7770" y="472"/>
                  </a:cubicBezTo>
                  <a:cubicBezTo>
                    <a:pt x="7476" y="428"/>
                    <a:pt x="7177" y="412"/>
                    <a:pt x="6874" y="412"/>
                  </a:cubicBezTo>
                  <a:cubicBezTo>
                    <a:pt x="6324" y="412"/>
                    <a:pt x="5763" y="465"/>
                    <a:pt x="5213" y="497"/>
                  </a:cubicBezTo>
                  <a:cubicBezTo>
                    <a:pt x="5163" y="497"/>
                    <a:pt x="5113" y="522"/>
                    <a:pt x="5088" y="572"/>
                  </a:cubicBezTo>
                  <a:cubicBezTo>
                    <a:pt x="5069" y="567"/>
                    <a:pt x="5050" y="565"/>
                    <a:pt x="5032" y="565"/>
                  </a:cubicBezTo>
                  <a:cubicBezTo>
                    <a:pt x="4879" y="565"/>
                    <a:pt x="4756" y="736"/>
                    <a:pt x="4913" y="848"/>
                  </a:cubicBezTo>
                  <a:cubicBezTo>
                    <a:pt x="5213" y="1099"/>
                    <a:pt x="5464" y="1425"/>
                    <a:pt x="5439" y="1826"/>
                  </a:cubicBezTo>
                  <a:cubicBezTo>
                    <a:pt x="5389" y="2327"/>
                    <a:pt x="4988" y="2728"/>
                    <a:pt x="4512" y="2778"/>
                  </a:cubicBezTo>
                  <a:cubicBezTo>
                    <a:pt x="4478" y="2781"/>
                    <a:pt x="4444" y="2783"/>
                    <a:pt x="4409" y="2783"/>
                  </a:cubicBezTo>
                  <a:cubicBezTo>
                    <a:pt x="3603" y="2783"/>
                    <a:pt x="2415" y="1966"/>
                    <a:pt x="3208" y="1149"/>
                  </a:cubicBezTo>
                  <a:cubicBezTo>
                    <a:pt x="3312" y="1045"/>
                    <a:pt x="3210" y="873"/>
                    <a:pt x="3087" y="873"/>
                  </a:cubicBezTo>
                  <a:cubicBezTo>
                    <a:pt x="3061" y="873"/>
                    <a:pt x="3034" y="881"/>
                    <a:pt x="3008" y="898"/>
                  </a:cubicBezTo>
                  <a:lnTo>
                    <a:pt x="2983" y="898"/>
                  </a:lnTo>
                  <a:cubicBezTo>
                    <a:pt x="2933" y="873"/>
                    <a:pt x="2907" y="848"/>
                    <a:pt x="2857" y="848"/>
                  </a:cubicBezTo>
                  <a:cubicBezTo>
                    <a:pt x="2773" y="836"/>
                    <a:pt x="2689" y="831"/>
                    <a:pt x="2605" y="831"/>
                  </a:cubicBezTo>
                  <a:cubicBezTo>
                    <a:pt x="2339" y="831"/>
                    <a:pt x="2077" y="879"/>
                    <a:pt x="1830" y="898"/>
                  </a:cubicBezTo>
                  <a:cubicBezTo>
                    <a:pt x="1479" y="923"/>
                    <a:pt x="1153" y="923"/>
                    <a:pt x="802" y="923"/>
                  </a:cubicBezTo>
                  <a:cubicBezTo>
                    <a:pt x="752" y="923"/>
                    <a:pt x="727" y="923"/>
                    <a:pt x="702" y="948"/>
                  </a:cubicBezTo>
                  <a:cubicBezTo>
                    <a:pt x="669" y="893"/>
                    <a:pt x="606" y="862"/>
                    <a:pt x="547" y="862"/>
                  </a:cubicBezTo>
                  <a:cubicBezTo>
                    <a:pt x="472" y="862"/>
                    <a:pt x="401" y="912"/>
                    <a:pt x="401" y="1024"/>
                  </a:cubicBezTo>
                  <a:cubicBezTo>
                    <a:pt x="151" y="8693"/>
                    <a:pt x="552" y="16412"/>
                    <a:pt x="501" y="24106"/>
                  </a:cubicBezTo>
                  <a:cubicBezTo>
                    <a:pt x="451" y="32126"/>
                    <a:pt x="226" y="40147"/>
                    <a:pt x="0" y="48167"/>
                  </a:cubicBezTo>
                  <a:cubicBezTo>
                    <a:pt x="0" y="48346"/>
                    <a:pt x="141" y="48435"/>
                    <a:pt x="276" y="48435"/>
                  </a:cubicBezTo>
                  <a:cubicBezTo>
                    <a:pt x="330" y="48435"/>
                    <a:pt x="383" y="48421"/>
                    <a:pt x="426" y="48392"/>
                  </a:cubicBezTo>
                  <a:cubicBezTo>
                    <a:pt x="451" y="48417"/>
                    <a:pt x="501" y="48442"/>
                    <a:pt x="552" y="48442"/>
                  </a:cubicBezTo>
                  <a:cubicBezTo>
                    <a:pt x="6395" y="48873"/>
                    <a:pt x="12274" y="49015"/>
                    <a:pt x="18164" y="49015"/>
                  </a:cubicBezTo>
                  <a:cubicBezTo>
                    <a:pt x="27709" y="49015"/>
                    <a:pt x="37282" y="48642"/>
                    <a:pt x="46767" y="48518"/>
                  </a:cubicBezTo>
                  <a:cubicBezTo>
                    <a:pt x="46968" y="48518"/>
                    <a:pt x="47068" y="48367"/>
                    <a:pt x="47068" y="48217"/>
                  </a:cubicBezTo>
                  <a:cubicBezTo>
                    <a:pt x="47118" y="48217"/>
                    <a:pt x="47193" y="48167"/>
                    <a:pt x="47193" y="48066"/>
                  </a:cubicBezTo>
                  <a:cubicBezTo>
                    <a:pt x="47519" y="40147"/>
                    <a:pt x="47118" y="32152"/>
                    <a:pt x="47168" y="24207"/>
                  </a:cubicBezTo>
                  <a:cubicBezTo>
                    <a:pt x="47193" y="16237"/>
                    <a:pt x="47269" y="8292"/>
                    <a:pt x="47419" y="347"/>
                  </a:cubicBezTo>
                  <a:cubicBezTo>
                    <a:pt x="47434" y="118"/>
                    <a:pt x="47263" y="0"/>
                    <a:pt x="47088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24"/>
            <p:cNvSpPr/>
            <p:nvPr/>
          </p:nvSpPr>
          <p:spPr>
            <a:xfrm>
              <a:off x="1505775" y="444875"/>
              <a:ext cx="1157925" cy="1185100"/>
            </a:xfrm>
            <a:custGeom>
              <a:avLst/>
              <a:gdLst/>
              <a:ahLst/>
              <a:cxnLst/>
              <a:rect l="l" t="t" r="r" b="b"/>
              <a:pathLst>
                <a:path w="46317" h="47404" extrusionOk="0">
                  <a:moveTo>
                    <a:pt x="19694" y="12839"/>
                  </a:moveTo>
                  <a:cubicBezTo>
                    <a:pt x="25666" y="12839"/>
                    <a:pt x="31640" y="12924"/>
                    <a:pt x="37606" y="12924"/>
                  </a:cubicBezTo>
                  <a:cubicBezTo>
                    <a:pt x="38998" y="12924"/>
                    <a:pt x="40389" y="12919"/>
                    <a:pt x="41780" y="12908"/>
                  </a:cubicBezTo>
                  <a:cubicBezTo>
                    <a:pt x="42031" y="12908"/>
                    <a:pt x="42031" y="13309"/>
                    <a:pt x="41780" y="13309"/>
                  </a:cubicBezTo>
                  <a:cubicBezTo>
                    <a:pt x="40353" y="13295"/>
                    <a:pt x="38925" y="13288"/>
                    <a:pt x="37497" y="13288"/>
                  </a:cubicBezTo>
                  <a:cubicBezTo>
                    <a:pt x="30111" y="13288"/>
                    <a:pt x="22711" y="13452"/>
                    <a:pt x="15319" y="13452"/>
                  </a:cubicBezTo>
                  <a:cubicBezTo>
                    <a:pt x="11840" y="13452"/>
                    <a:pt x="8362" y="13415"/>
                    <a:pt x="4888" y="13309"/>
                  </a:cubicBezTo>
                  <a:cubicBezTo>
                    <a:pt x="4763" y="13309"/>
                    <a:pt x="4763" y="13109"/>
                    <a:pt x="4888" y="13109"/>
                  </a:cubicBezTo>
                  <a:cubicBezTo>
                    <a:pt x="9817" y="12897"/>
                    <a:pt x="14755" y="12839"/>
                    <a:pt x="19694" y="12839"/>
                  </a:cubicBezTo>
                  <a:close/>
                  <a:moveTo>
                    <a:pt x="41778" y="16165"/>
                  </a:moveTo>
                  <a:cubicBezTo>
                    <a:pt x="42081" y="16165"/>
                    <a:pt x="42073" y="16643"/>
                    <a:pt x="41755" y="16667"/>
                  </a:cubicBezTo>
                  <a:cubicBezTo>
                    <a:pt x="33336" y="16859"/>
                    <a:pt x="24820" y="17221"/>
                    <a:pt x="16342" y="17221"/>
                  </a:cubicBezTo>
                  <a:cubicBezTo>
                    <a:pt x="12630" y="17221"/>
                    <a:pt x="8925" y="17151"/>
                    <a:pt x="5239" y="16968"/>
                  </a:cubicBezTo>
                  <a:cubicBezTo>
                    <a:pt x="5113" y="16968"/>
                    <a:pt x="5113" y="16793"/>
                    <a:pt x="5239" y="16793"/>
                  </a:cubicBezTo>
                  <a:cubicBezTo>
                    <a:pt x="17369" y="16166"/>
                    <a:pt x="29625" y="16467"/>
                    <a:pt x="41755" y="16166"/>
                  </a:cubicBezTo>
                  <a:cubicBezTo>
                    <a:pt x="41763" y="16166"/>
                    <a:pt x="41771" y="16165"/>
                    <a:pt x="41778" y="16165"/>
                  </a:cubicBezTo>
                  <a:close/>
                  <a:moveTo>
                    <a:pt x="30937" y="19611"/>
                  </a:moveTo>
                  <a:cubicBezTo>
                    <a:pt x="34361" y="19611"/>
                    <a:pt x="37787" y="19640"/>
                    <a:pt x="41204" y="19725"/>
                  </a:cubicBezTo>
                  <a:cubicBezTo>
                    <a:pt x="41505" y="19750"/>
                    <a:pt x="41505" y="20201"/>
                    <a:pt x="41204" y="20201"/>
                  </a:cubicBezTo>
                  <a:cubicBezTo>
                    <a:pt x="36567" y="20163"/>
                    <a:pt x="31916" y="20110"/>
                    <a:pt x="27273" y="20110"/>
                  </a:cubicBezTo>
                  <a:cubicBezTo>
                    <a:pt x="25867" y="20110"/>
                    <a:pt x="24462" y="20114"/>
                    <a:pt x="23058" y="20126"/>
                  </a:cubicBezTo>
                  <a:cubicBezTo>
                    <a:pt x="18090" y="20167"/>
                    <a:pt x="13089" y="20446"/>
                    <a:pt x="8109" y="20446"/>
                  </a:cubicBezTo>
                  <a:cubicBezTo>
                    <a:pt x="7034" y="20446"/>
                    <a:pt x="5960" y="20433"/>
                    <a:pt x="4888" y="20402"/>
                  </a:cubicBezTo>
                  <a:cubicBezTo>
                    <a:pt x="4737" y="20402"/>
                    <a:pt x="4763" y="20176"/>
                    <a:pt x="4888" y="20176"/>
                  </a:cubicBezTo>
                  <a:cubicBezTo>
                    <a:pt x="10903" y="19575"/>
                    <a:pt x="17018" y="19700"/>
                    <a:pt x="23058" y="19650"/>
                  </a:cubicBezTo>
                  <a:cubicBezTo>
                    <a:pt x="25681" y="19628"/>
                    <a:pt x="28309" y="19611"/>
                    <a:pt x="30937" y="19611"/>
                  </a:cubicBezTo>
                  <a:close/>
                  <a:moveTo>
                    <a:pt x="29043" y="23158"/>
                  </a:moveTo>
                  <a:cubicBezTo>
                    <a:pt x="32026" y="23158"/>
                    <a:pt x="35010" y="23162"/>
                    <a:pt x="37992" y="23162"/>
                  </a:cubicBezTo>
                  <a:cubicBezTo>
                    <a:pt x="39330" y="23162"/>
                    <a:pt x="40668" y="23161"/>
                    <a:pt x="42006" y="23159"/>
                  </a:cubicBezTo>
                  <a:cubicBezTo>
                    <a:pt x="42013" y="23158"/>
                    <a:pt x="42021" y="23158"/>
                    <a:pt x="42028" y="23158"/>
                  </a:cubicBezTo>
                  <a:cubicBezTo>
                    <a:pt x="42357" y="23158"/>
                    <a:pt x="42349" y="23710"/>
                    <a:pt x="42006" y="23710"/>
                  </a:cubicBezTo>
                  <a:cubicBezTo>
                    <a:pt x="33957" y="23743"/>
                    <a:pt x="25897" y="23862"/>
                    <a:pt x="17848" y="23862"/>
                  </a:cubicBezTo>
                  <a:cubicBezTo>
                    <a:pt x="13641" y="23862"/>
                    <a:pt x="9437" y="23830"/>
                    <a:pt x="5239" y="23735"/>
                  </a:cubicBezTo>
                  <a:cubicBezTo>
                    <a:pt x="5038" y="23735"/>
                    <a:pt x="5063" y="23459"/>
                    <a:pt x="5239" y="23434"/>
                  </a:cubicBezTo>
                  <a:cubicBezTo>
                    <a:pt x="13159" y="23191"/>
                    <a:pt x="21101" y="23158"/>
                    <a:pt x="29043" y="23158"/>
                  </a:cubicBezTo>
                  <a:close/>
                  <a:moveTo>
                    <a:pt x="41678" y="26667"/>
                  </a:moveTo>
                  <a:cubicBezTo>
                    <a:pt x="41981" y="26667"/>
                    <a:pt x="41973" y="27144"/>
                    <a:pt x="41655" y="27144"/>
                  </a:cubicBezTo>
                  <a:cubicBezTo>
                    <a:pt x="33375" y="27482"/>
                    <a:pt x="25039" y="27820"/>
                    <a:pt x="16714" y="27820"/>
                  </a:cubicBezTo>
                  <a:cubicBezTo>
                    <a:pt x="12691" y="27820"/>
                    <a:pt x="8672" y="27741"/>
                    <a:pt x="4662" y="27545"/>
                  </a:cubicBezTo>
                  <a:cubicBezTo>
                    <a:pt x="4462" y="27545"/>
                    <a:pt x="4462" y="27219"/>
                    <a:pt x="4662" y="27219"/>
                  </a:cubicBezTo>
                  <a:cubicBezTo>
                    <a:pt x="16993" y="27018"/>
                    <a:pt x="29324" y="27194"/>
                    <a:pt x="41655" y="26668"/>
                  </a:cubicBezTo>
                  <a:cubicBezTo>
                    <a:pt x="41663" y="26667"/>
                    <a:pt x="41671" y="26667"/>
                    <a:pt x="41678" y="26667"/>
                  </a:cubicBezTo>
                  <a:close/>
                  <a:moveTo>
                    <a:pt x="31837" y="30448"/>
                  </a:moveTo>
                  <a:cubicBezTo>
                    <a:pt x="35001" y="30448"/>
                    <a:pt x="38165" y="30457"/>
                    <a:pt x="41329" y="30477"/>
                  </a:cubicBezTo>
                  <a:cubicBezTo>
                    <a:pt x="41605" y="30477"/>
                    <a:pt x="41605" y="30928"/>
                    <a:pt x="41329" y="30928"/>
                  </a:cubicBezTo>
                  <a:cubicBezTo>
                    <a:pt x="33886" y="31036"/>
                    <a:pt x="26444" y="31087"/>
                    <a:pt x="19001" y="31087"/>
                  </a:cubicBezTo>
                  <a:cubicBezTo>
                    <a:pt x="14338" y="31087"/>
                    <a:pt x="9676" y="31067"/>
                    <a:pt x="5013" y="31028"/>
                  </a:cubicBezTo>
                  <a:cubicBezTo>
                    <a:pt x="4763" y="31028"/>
                    <a:pt x="4763" y="30678"/>
                    <a:pt x="5013" y="30653"/>
                  </a:cubicBezTo>
                  <a:cubicBezTo>
                    <a:pt x="13954" y="30523"/>
                    <a:pt x="22895" y="30448"/>
                    <a:pt x="31837" y="30448"/>
                  </a:cubicBezTo>
                  <a:close/>
                  <a:moveTo>
                    <a:pt x="41079" y="33485"/>
                  </a:moveTo>
                  <a:cubicBezTo>
                    <a:pt x="41429" y="33485"/>
                    <a:pt x="41429" y="34011"/>
                    <a:pt x="41079" y="34011"/>
                  </a:cubicBezTo>
                  <a:cubicBezTo>
                    <a:pt x="29149" y="34136"/>
                    <a:pt x="17194" y="34387"/>
                    <a:pt x="5239" y="34487"/>
                  </a:cubicBezTo>
                  <a:cubicBezTo>
                    <a:pt x="4938" y="34487"/>
                    <a:pt x="4938" y="34036"/>
                    <a:pt x="5239" y="34036"/>
                  </a:cubicBezTo>
                  <a:cubicBezTo>
                    <a:pt x="17169" y="33660"/>
                    <a:pt x="29149" y="33560"/>
                    <a:pt x="41079" y="33485"/>
                  </a:cubicBezTo>
                  <a:close/>
                  <a:moveTo>
                    <a:pt x="41079" y="36617"/>
                  </a:moveTo>
                  <a:cubicBezTo>
                    <a:pt x="41404" y="36617"/>
                    <a:pt x="41404" y="37094"/>
                    <a:pt x="41079" y="37094"/>
                  </a:cubicBezTo>
                  <a:cubicBezTo>
                    <a:pt x="30993" y="37304"/>
                    <a:pt x="20855" y="37549"/>
                    <a:pt x="10738" y="37549"/>
                  </a:cubicBezTo>
                  <a:cubicBezTo>
                    <a:pt x="8787" y="37549"/>
                    <a:pt x="6837" y="37540"/>
                    <a:pt x="4888" y="37520"/>
                  </a:cubicBezTo>
                  <a:cubicBezTo>
                    <a:pt x="4612" y="37520"/>
                    <a:pt x="4612" y="37094"/>
                    <a:pt x="4888" y="37094"/>
                  </a:cubicBezTo>
                  <a:cubicBezTo>
                    <a:pt x="16943" y="36693"/>
                    <a:pt x="29023" y="36668"/>
                    <a:pt x="41079" y="36617"/>
                  </a:cubicBezTo>
                  <a:close/>
                  <a:moveTo>
                    <a:pt x="35737" y="40152"/>
                  </a:moveTo>
                  <a:cubicBezTo>
                    <a:pt x="37600" y="40152"/>
                    <a:pt x="39464" y="40188"/>
                    <a:pt x="41329" y="40277"/>
                  </a:cubicBezTo>
                  <a:cubicBezTo>
                    <a:pt x="41722" y="40301"/>
                    <a:pt x="41730" y="40904"/>
                    <a:pt x="41352" y="40904"/>
                  </a:cubicBezTo>
                  <a:cubicBezTo>
                    <a:pt x="41345" y="40904"/>
                    <a:pt x="41337" y="40904"/>
                    <a:pt x="41329" y="40903"/>
                  </a:cubicBezTo>
                  <a:cubicBezTo>
                    <a:pt x="39822" y="40831"/>
                    <a:pt x="38312" y="40801"/>
                    <a:pt x="36801" y="40801"/>
                  </a:cubicBezTo>
                  <a:cubicBezTo>
                    <a:pt x="29527" y="40801"/>
                    <a:pt x="22222" y="41492"/>
                    <a:pt x="14950" y="41492"/>
                  </a:cubicBezTo>
                  <a:cubicBezTo>
                    <a:pt x="11629" y="41492"/>
                    <a:pt x="8314" y="41348"/>
                    <a:pt x="5013" y="40928"/>
                  </a:cubicBezTo>
                  <a:cubicBezTo>
                    <a:pt x="4813" y="40903"/>
                    <a:pt x="4788" y="40602"/>
                    <a:pt x="5013" y="40602"/>
                  </a:cubicBezTo>
                  <a:cubicBezTo>
                    <a:pt x="7338" y="40747"/>
                    <a:pt x="9660" y="40802"/>
                    <a:pt x="11980" y="40802"/>
                  </a:cubicBezTo>
                  <a:cubicBezTo>
                    <a:pt x="19905" y="40802"/>
                    <a:pt x="27810" y="40152"/>
                    <a:pt x="35737" y="40152"/>
                  </a:cubicBezTo>
                  <a:close/>
                  <a:moveTo>
                    <a:pt x="44312" y="1"/>
                  </a:moveTo>
                  <a:lnTo>
                    <a:pt x="44312" y="1"/>
                  </a:lnTo>
                  <a:cubicBezTo>
                    <a:pt x="44756" y="1147"/>
                    <a:pt x="43804" y="2402"/>
                    <a:pt x="42575" y="2402"/>
                  </a:cubicBezTo>
                  <a:cubicBezTo>
                    <a:pt x="42487" y="2402"/>
                    <a:pt x="42397" y="2395"/>
                    <a:pt x="42307" y="2382"/>
                  </a:cubicBezTo>
                  <a:cubicBezTo>
                    <a:pt x="41329" y="2231"/>
                    <a:pt x="40652" y="1103"/>
                    <a:pt x="41079" y="377"/>
                  </a:cubicBezTo>
                  <a:cubicBezTo>
                    <a:pt x="40778" y="352"/>
                    <a:pt x="40477" y="327"/>
                    <a:pt x="40176" y="251"/>
                  </a:cubicBezTo>
                  <a:lnTo>
                    <a:pt x="40176" y="251"/>
                  </a:lnTo>
                  <a:cubicBezTo>
                    <a:pt x="40445" y="1132"/>
                    <a:pt x="39783" y="2108"/>
                    <a:pt x="38796" y="2108"/>
                  </a:cubicBezTo>
                  <a:cubicBezTo>
                    <a:pt x="38772" y="2108"/>
                    <a:pt x="38747" y="2107"/>
                    <a:pt x="38723" y="2106"/>
                  </a:cubicBezTo>
                  <a:cubicBezTo>
                    <a:pt x="37670" y="2056"/>
                    <a:pt x="37144" y="1078"/>
                    <a:pt x="37394" y="201"/>
                  </a:cubicBezTo>
                  <a:lnTo>
                    <a:pt x="37394" y="201"/>
                  </a:lnTo>
                  <a:cubicBezTo>
                    <a:pt x="37094" y="226"/>
                    <a:pt x="36768" y="251"/>
                    <a:pt x="36467" y="276"/>
                  </a:cubicBezTo>
                  <a:cubicBezTo>
                    <a:pt x="36764" y="1168"/>
                    <a:pt x="36131" y="2232"/>
                    <a:pt x="35075" y="2232"/>
                  </a:cubicBezTo>
                  <a:cubicBezTo>
                    <a:pt x="35063" y="2232"/>
                    <a:pt x="35051" y="2232"/>
                    <a:pt x="35038" y="2231"/>
                  </a:cubicBezTo>
                  <a:cubicBezTo>
                    <a:pt x="33885" y="2231"/>
                    <a:pt x="33334" y="1103"/>
                    <a:pt x="33685" y="151"/>
                  </a:cubicBezTo>
                  <a:cubicBezTo>
                    <a:pt x="33334" y="126"/>
                    <a:pt x="33008" y="101"/>
                    <a:pt x="32657" y="76"/>
                  </a:cubicBezTo>
                  <a:lnTo>
                    <a:pt x="32657" y="76"/>
                  </a:lnTo>
                  <a:cubicBezTo>
                    <a:pt x="33134" y="1053"/>
                    <a:pt x="32557" y="2332"/>
                    <a:pt x="31329" y="2432"/>
                  </a:cubicBezTo>
                  <a:cubicBezTo>
                    <a:pt x="31292" y="2434"/>
                    <a:pt x="31255" y="2435"/>
                    <a:pt x="31218" y="2435"/>
                  </a:cubicBezTo>
                  <a:cubicBezTo>
                    <a:pt x="30032" y="2435"/>
                    <a:pt x="29335" y="1272"/>
                    <a:pt x="29675" y="226"/>
                  </a:cubicBezTo>
                  <a:lnTo>
                    <a:pt x="28522" y="226"/>
                  </a:lnTo>
                  <a:cubicBezTo>
                    <a:pt x="29124" y="928"/>
                    <a:pt x="28622" y="2131"/>
                    <a:pt x="27645" y="2382"/>
                  </a:cubicBezTo>
                  <a:cubicBezTo>
                    <a:pt x="27522" y="2407"/>
                    <a:pt x="27391" y="2420"/>
                    <a:pt x="27258" y="2420"/>
                  </a:cubicBezTo>
                  <a:cubicBezTo>
                    <a:pt x="26740" y="2420"/>
                    <a:pt x="26179" y="2224"/>
                    <a:pt x="25840" y="1805"/>
                  </a:cubicBezTo>
                  <a:cubicBezTo>
                    <a:pt x="25439" y="1304"/>
                    <a:pt x="25590" y="753"/>
                    <a:pt x="25840" y="226"/>
                  </a:cubicBezTo>
                  <a:lnTo>
                    <a:pt x="25840" y="226"/>
                  </a:lnTo>
                  <a:cubicBezTo>
                    <a:pt x="25389" y="301"/>
                    <a:pt x="24938" y="301"/>
                    <a:pt x="24462" y="327"/>
                  </a:cubicBezTo>
                  <a:cubicBezTo>
                    <a:pt x="24788" y="1078"/>
                    <a:pt x="23885" y="2181"/>
                    <a:pt x="23008" y="2206"/>
                  </a:cubicBezTo>
                  <a:cubicBezTo>
                    <a:pt x="22985" y="2207"/>
                    <a:pt x="22963" y="2208"/>
                    <a:pt x="22941" y="2208"/>
                  </a:cubicBezTo>
                  <a:cubicBezTo>
                    <a:pt x="21909" y="2208"/>
                    <a:pt x="21412" y="1085"/>
                    <a:pt x="21755" y="226"/>
                  </a:cubicBezTo>
                  <a:cubicBezTo>
                    <a:pt x="21379" y="226"/>
                    <a:pt x="21028" y="226"/>
                    <a:pt x="20652" y="201"/>
                  </a:cubicBezTo>
                  <a:lnTo>
                    <a:pt x="20652" y="201"/>
                  </a:lnTo>
                  <a:cubicBezTo>
                    <a:pt x="21053" y="1078"/>
                    <a:pt x="20552" y="2181"/>
                    <a:pt x="19474" y="2256"/>
                  </a:cubicBezTo>
                  <a:cubicBezTo>
                    <a:pt x="19438" y="2259"/>
                    <a:pt x="19401" y="2260"/>
                    <a:pt x="19366" y="2260"/>
                  </a:cubicBezTo>
                  <a:cubicBezTo>
                    <a:pt x="18210" y="2260"/>
                    <a:pt x="17632" y="1099"/>
                    <a:pt x="18021" y="126"/>
                  </a:cubicBezTo>
                  <a:cubicBezTo>
                    <a:pt x="17519" y="126"/>
                    <a:pt x="17018" y="126"/>
                    <a:pt x="16542" y="101"/>
                  </a:cubicBezTo>
                  <a:lnTo>
                    <a:pt x="16542" y="101"/>
                  </a:lnTo>
                  <a:cubicBezTo>
                    <a:pt x="17093" y="928"/>
                    <a:pt x="16717" y="2231"/>
                    <a:pt x="15565" y="2382"/>
                  </a:cubicBezTo>
                  <a:cubicBezTo>
                    <a:pt x="15459" y="2398"/>
                    <a:pt x="15360" y="2406"/>
                    <a:pt x="15265" y="2406"/>
                  </a:cubicBezTo>
                  <a:cubicBezTo>
                    <a:pt x="14075" y="2406"/>
                    <a:pt x="13722" y="1153"/>
                    <a:pt x="14186" y="201"/>
                  </a:cubicBezTo>
                  <a:lnTo>
                    <a:pt x="14186" y="201"/>
                  </a:lnTo>
                  <a:cubicBezTo>
                    <a:pt x="14019" y="210"/>
                    <a:pt x="13852" y="212"/>
                    <a:pt x="13686" y="212"/>
                  </a:cubicBezTo>
                  <a:cubicBezTo>
                    <a:pt x="13353" y="212"/>
                    <a:pt x="13025" y="201"/>
                    <a:pt x="12707" y="201"/>
                  </a:cubicBezTo>
                  <a:cubicBezTo>
                    <a:pt x="12958" y="602"/>
                    <a:pt x="13008" y="1129"/>
                    <a:pt x="12808" y="1580"/>
                  </a:cubicBezTo>
                  <a:cubicBezTo>
                    <a:pt x="12587" y="2109"/>
                    <a:pt x="12056" y="2425"/>
                    <a:pt x="11505" y="2425"/>
                  </a:cubicBezTo>
                  <a:cubicBezTo>
                    <a:pt x="11430" y="2425"/>
                    <a:pt x="11354" y="2419"/>
                    <a:pt x="11279" y="2407"/>
                  </a:cubicBezTo>
                  <a:cubicBezTo>
                    <a:pt x="10627" y="2332"/>
                    <a:pt x="10076" y="1830"/>
                    <a:pt x="10001" y="1179"/>
                  </a:cubicBezTo>
                  <a:cubicBezTo>
                    <a:pt x="9976" y="803"/>
                    <a:pt x="10101" y="452"/>
                    <a:pt x="10352" y="201"/>
                  </a:cubicBezTo>
                  <a:lnTo>
                    <a:pt x="10352" y="201"/>
                  </a:lnTo>
                  <a:cubicBezTo>
                    <a:pt x="9900" y="276"/>
                    <a:pt x="9474" y="301"/>
                    <a:pt x="9048" y="301"/>
                  </a:cubicBezTo>
                  <a:cubicBezTo>
                    <a:pt x="9299" y="778"/>
                    <a:pt x="9299" y="1379"/>
                    <a:pt x="9073" y="1855"/>
                  </a:cubicBezTo>
                  <a:cubicBezTo>
                    <a:pt x="8811" y="2380"/>
                    <a:pt x="8262" y="2676"/>
                    <a:pt x="7693" y="2676"/>
                  </a:cubicBezTo>
                  <a:cubicBezTo>
                    <a:pt x="7610" y="2676"/>
                    <a:pt x="7527" y="2670"/>
                    <a:pt x="7444" y="2657"/>
                  </a:cubicBezTo>
                  <a:cubicBezTo>
                    <a:pt x="6793" y="2557"/>
                    <a:pt x="6291" y="2081"/>
                    <a:pt x="6241" y="1404"/>
                  </a:cubicBezTo>
                  <a:cubicBezTo>
                    <a:pt x="6191" y="1003"/>
                    <a:pt x="6367" y="502"/>
                    <a:pt x="6667" y="226"/>
                  </a:cubicBezTo>
                  <a:lnTo>
                    <a:pt x="6667" y="226"/>
                  </a:lnTo>
                  <a:cubicBezTo>
                    <a:pt x="6520" y="233"/>
                    <a:pt x="6370" y="236"/>
                    <a:pt x="6220" y="236"/>
                  </a:cubicBezTo>
                  <a:cubicBezTo>
                    <a:pt x="5809" y="236"/>
                    <a:pt x="5392" y="213"/>
                    <a:pt x="4988" y="176"/>
                  </a:cubicBezTo>
                  <a:lnTo>
                    <a:pt x="4988" y="176"/>
                  </a:lnTo>
                  <a:cubicBezTo>
                    <a:pt x="5765" y="1003"/>
                    <a:pt x="5189" y="2532"/>
                    <a:pt x="3961" y="2607"/>
                  </a:cubicBezTo>
                  <a:cubicBezTo>
                    <a:pt x="3896" y="2614"/>
                    <a:pt x="3830" y="2617"/>
                    <a:pt x="3763" y="2617"/>
                  </a:cubicBezTo>
                  <a:cubicBezTo>
                    <a:pt x="3085" y="2617"/>
                    <a:pt x="2350" y="2273"/>
                    <a:pt x="2031" y="1680"/>
                  </a:cubicBezTo>
                  <a:cubicBezTo>
                    <a:pt x="1855" y="1354"/>
                    <a:pt x="1855" y="953"/>
                    <a:pt x="2006" y="652"/>
                  </a:cubicBezTo>
                  <a:lnTo>
                    <a:pt x="2006" y="652"/>
                  </a:lnTo>
                  <a:cubicBezTo>
                    <a:pt x="1790" y="699"/>
                    <a:pt x="1561" y="718"/>
                    <a:pt x="1329" y="718"/>
                  </a:cubicBezTo>
                  <a:cubicBezTo>
                    <a:pt x="941" y="718"/>
                    <a:pt x="547" y="665"/>
                    <a:pt x="201" y="602"/>
                  </a:cubicBezTo>
                  <a:lnTo>
                    <a:pt x="176" y="602"/>
                  </a:lnTo>
                  <a:cubicBezTo>
                    <a:pt x="527" y="6166"/>
                    <a:pt x="652" y="11755"/>
                    <a:pt x="652" y="17369"/>
                  </a:cubicBezTo>
                  <a:cubicBezTo>
                    <a:pt x="652" y="27369"/>
                    <a:pt x="251" y="37419"/>
                    <a:pt x="1" y="47369"/>
                  </a:cubicBezTo>
                  <a:cubicBezTo>
                    <a:pt x="1877" y="47360"/>
                    <a:pt x="3753" y="47357"/>
                    <a:pt x="5629" y="47357"/>
                  </a:cubicBezTo>
                  <a:cubicBezTo>
                    <a:pt x="12383" y="47357"/>
                    <a:pt x="19133" y="47403"/>
                    <a:pt x="25885" y="47403"/>
                  </a:cubicBezTo>
                  <a:cubicBezTo>
                    <a:pt x="32660" y="47403"/>
                    <a:pt x="39436" y="47356"/>
                    <a:pt x="46216" y="47169"/>
                  </a:cubicBezTo>
                  <a:cubicBezTo>
                    <a:pt x="46241" y="47169"/>
                    <a:pt x="46267" y="47194"/>
                    <a:pt x="46317" y="47194"/>
                  </a:cubicBezTo>
                  <a:cubicBezTo>
                    <a:pt x="45815" y="39349"/>
                    <a:pt x="46116" y="31379"/>
                    <a:pt x="46091" y="23510"/>
                  </a:cubicBezTo>
                  <a:cubicBezTo>
                    <a:pt x="46066" y="15690"/>
                    <a:pt x="46116" y="7870"/>
                    <a:pt x="46166" y="51"/>
                  </a:cubicBezTo>
                  <a:lnTo>
                    <a:pt x="46166" y="51"/>
                  </a:lnTo>
                  <a:cubicBezTo>
                    <a:pt x="45946" y="60"/>
                    <a:pt x="45723" y="66"/>
                    <a:pt x="45497" y="66"/>
                  </a:cubicBezTo>
                  <a:cubicBezTo>
                    <a:pt x="45106" y="66"/>
                    <a:pt x="44709" y="48"/>
                    <a:pt x="443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24"/>
            <p:cNvSpPr/>
            <p:nvPr/>
          </p:nvSpPr>
          <p:spPr>
            <a:xfrm>
              <a:off x="1631725" y="1023800"/>
              <a:ext cx="932975" cy="17650"/>
            </a:xfrm>
            <a:custGeom>
              <a:avLst/>
              <a:gdLst/>
              <a:ahLst/>
              <a:cxnLst/>
              <a:rect l="l" t="t" r="r" b="b"/>
              <a:pathLst>
                <a:path w="37319" h="706" extrusionOk="0">
                  <a:moveTo>
                    <a:pt x="24005" y="1"/>
                  </a:moveTo>
                  <a:cubicBezTo>
                    <a:pt x="16063" y="1"/>
                    <a:pt x="8121" y="34"/>
                    <a:pt x="201" y="277"/>
                  </a:cubicBezTo>
                  <a:cubicBezTo>
                    <a:pt x="25" y="302"/>
                    <a:pt x="0" y="578"/>
                    <a:pt x="201" y="578"/>
                  </a:cubicBezTo>
                  <a:cubicBezTo>
                    <a:pt x="4399" y="673"/>
                    <a:pt x="8603" y="705"/>
                    <a:pt x="12810" y="705"/>
                  </a:cubicBezTo>
                  <a:cubicBezTo>
                    <a:pt x="20859" y="705"/>
                    <a:pt x="28919" y="586"/>
                    <a:pt x="36968" y="553"/>
                  </a:cubicBezTo>
                  <a:cubicBezTo>
                    <a:pt x="37311" y="553"/>
                    <a:pt x="37319" y="1"/>
                    <a:pt x="36990" y="1"/>
                  </a:cubicBezTo>
                  <a:cubicBezTo>
                    <a:pt x="36983" y="1"/>
                    <a:pt x="36975" y="1"/>
                    <a:pt x="36968" y="2"/>
                  </a:cubicBezTo>
                  <a:cubicBezTo>
                    <a:pt x="35630" y="4"/>
                    <a:pt x="34292" y="5"/>
                    <a:pt x="32954" y="5"/>
                  </a:cubicBezTo>
                  <a:cubicBezTo>
                    <a:pt x="29972" y="5"/>
                    <a:pt x="26988" y="1"/>
                    <a:pt x="24005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4"/>
            <p:cNvSpPr/>
            <p:nvPr/>
          </p:nvSpPr>
          <p:spPr>
            <a:xfrm>
              <a:off x="1633600" y="849000"/>
              <a:ext cx="924200" cy="26400"/>
            </a:xfrm>
            <a:custGeom>
              <a:avLst/>
              <a:gdLst/>
              <a:ahLst/>
              <a:cxnLst/>
              <a:rect l="l" t="t" r="r" b="b"/>
              <a:pathLst>
                <a:path w="36968" h="1056" extrusionOk="0">
                  <a:moveTo>
                    <a:pt x="36665" y="0"/>
                  </a:moveTo>
                  <a:cubicBezTo>
                    <a:pt x="36658" y="0"/>
                    <a:pt x="36650" y="1"/>
                    <a:pt x="36642" y="1"/>
                  </a:cubicBezTo>
                  <a:cubicBezTo>
                    <a:pt x="24512" y="302"/>
                    <a:pt x="12256" y="1"/>
                    <a:pt x="126" y="628"/>
                  </a:cubicBezTo>
                  <a:cubicBezTo>
                    <a:pt x="0" y="628"/>
                    <a:pt x="0" y="803"/>
                    <a:pt x="126" y="803"/>
                  </a:cubicBezTo>
                  <a:cubicBezTo>
                    <a:pt x="3812" y="986"/>
                    <a:pt x="7517" y="1056"/>
                    <a:pt x="11229" y="1056"/>
                  </a:cubicBezTo>
                  <a:cubicBezTo>
                    <a:pt x="19707" y="1056"/>
                    <a:pt x="28223" y="694"/>
                    <a:pt x="36642" y="502"/>
                  </a:cubicBezTo>
                  <a:cubicBezTo>
                    <a:pt x="36960" y="478"/>
                    <a:pt x="36968" y="0"/>
                    <a:pt x="36665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4"/>
            <p:cNvSpPr/>
            <p:nvPr/>
          </p:nvSpPr>
          <p:spPr>
            <a:xfrm>
              <a:off x="1624825" y="765850"/>
              <a:ext cx="931725" cy="15325"/>
            </a:xfrm>
            <a:custGeom>
              <a:avLst/>
              <a:gdLst/>
              <a:ahLst/>
              <a:cxnLst/>
              <a:rect l="l" t="t" r="r" b="b"/>
              <a:pathLst>
                <a:path w="37269" h="613" extrusionOk="0">
                  <a:moveTo>
                    <a:pt x="14932" y="0"/>
                  </a:moveTo>
                  <a:cubicBezTo>
                    <a:pt x="9993" y="0"/>
                    <a:pt x="5055" y="58"/>
                    <a:pt x="126" y="270"/>
                  </a:cubicBezTo>
                  <a:cubicBezTo>
                    <a:pt x="1" y="270"/>
                    <a:pt x="1" y="470"/>
                    <a:pt x="126" y="470"/>
                  </a:cubicBezTo>
                  <a:cubicBezTo>
                    <a:pt x="3600" y="576"/>
                    <a:pt x="7078" y="613"/>
                    <a:pt x="10557" y="613"/>
                  </a:cubicBezTo>
                  <a:cubicBezTo>
                    <a:pt x="17949" y="613"/>
                    <a:pt x="25349" y="449"/>
                    <a:pt x="32735" y="449"/>
                  </a:cubicBezTo>
                  <a:cubicBezTo>
                    <a:pt x="34163" y="449"/>
                    <a:pt x="35591" y="456"/>
                    <a:pt x="37018" y="470"/>
                  </a:cubicBezTo>
                  <a:cubicBezTo>
                    <a:pt x="37269" y="470"/>
                    <a:pt x="37269" y="69"/>
                    <a:pt x="37018" y="69"/>
                  </a:cubicBezTo>
                  <a:cubicBezTo>
                    <a:pt x="35627" y="80"/>
                    <a:pt x="34236" y="85"/>
                    <a:pt x="32844" y="85"/>
                  </a:cubicBezTo>
                  <a:cubicBezTo>
                    <a:pt x="26878" y="85"/>
                    <a:pt x="20904" y="0"/>
                    <a:pt x="14932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4"/>
            <p:cNvSpPr/>
            <p:nvPr/>
          </p:nvSpPr>
          <p:spPr>
            <a:xfrm>
              <a:off x="1617300" y="1111525"/>
              <a:ext cx="938000" cy="28850"/>
            </a:xfrm>
            <a:custGeom>
              <a:avLst/>
              <a:gdLst/>
              <a:ahLst/>
              <a:cxnLst/>
              <a:rect l="l" t="t" r="r" b="b"/>
              <a:pathLst>
                <a:path w="37520" h="1154" extrusionOk="0">
                  <a:moveTo>
                    <a:pt x="37217" y="1"/>
                  </a:moveTo>
                  <a:cubicBezTo>
                    <a:pt x="37210" y="1"/>
                    <a:pt x="37202" y="1"/>
                    <a:pt x="37194" y="2"/>
                  </a:cubicBezTo>
                  <a:cubicBezTo>
                    <a:pt x="24863" y="528"/>
                    <a:pt x="12532" y="352"/>
                    <a:pt x="201" y="553"/>
                  </a:cubicBezTo>
                  <a:cubicBezTo>
                    <a:pt x="1" y="553"/>
                    <a:pt x="1" y="879"/>
                    <a:pt x="201" y="879"/>
                  </a:cubicBezTo>
                  <a:cubicBezTo>
                    <a:pt x="4211" y="1075"/>
                    <a:pt x="8230" y="1154"/>
                    <a:pt x="12253" y="1154"/>
                  </a:cubicBezTo>
                  <a:cubicBezTo>
                    <a:pt x="20578" y="1154"/>
                    <a:pt x="28914" y="816"/>
                    <a:pt x="37194" y="478"/>
                  </a:cubicBezTo>
                  <a:cubicBezTo>
                    <a:pt x="37512" y="478"/>
                    <a:pt x="37520" y="1"/>
                    <a:pt x="37217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4"/>
            <p:cNvSpPr/>
            <p:nvPr/>
          </p:nvSpPr>
          <p:spPr>
            <a:xfrm>
              <a:off x="1624825" y="1206075"/>
              <a:ext cx="921075" cy="16000"/>
            </a:xfrm>
            <a:custGeom>
              <a:avLst/>
              <a:gdLst/>
              <a:ahLst/>
              <a:cxnLst/>
              <a:rect l="l" t="t" r="r" b="b"/>
              <a:pathLst>
                <a:path w="36843" h="640" extrusionOk="0">
                  <a:moveTo>
                    <a:pt x="27075" y="0"/>
                  </a:moveTo>
                  <a:cubicBezTo>
                    <a:pt x="18133" y="0"/>
                    <a:pt x="9192" y="75"/>
                    <a:pt x="251" y="205"/>
                  </a:cubicBezTo>
                  <a:cubicBezTo>
                    <a:pt x="1" y="230"/>
                    <a:pt x="1" y="580"/>
                    <a:pt x="251" y="580"/>
                  </a:cubicBezTo>
                  <a:cubicBezTo>
                    <a:pt x="4914" y="619"/>
                    <a:pt x="9576" y="639"/>
                    <a:pt x="14239" y="639"/>
                  </a:cubicBezTo>
                  <a:cubicBezTo>
                    <a:pt x="21682" y="639"/>
                    <a:pt x="29124" y="588"/>
                    <a:pt x="36567" y="480"/>
                  </a:cubicBezTo>
                  <a:cubicBezTo>
                    <a:pt x="36843" y="480"/>
                    <a:pt x="36843" y="29"/>
                    <a:pt x="36567" y="29"/>
                  </a:cubicBezTo>
                  <a:cubicBezTo>
                    <a:pt x="33403" y="9"/>
                    <a:pt x="30239" y="0"/>
                    <a:pt x="27075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4"/>
            <p:cNvSpPr/>
            <p:nvPr/>
          </p:nvSpPr>
          <p:spPr>
            <a:xfrm>
              <a:off x="1625450" y="1448675"/>
              <a:ext cx="923575" cy="33500"/>
            </a:xfrm>
            <a:custGeom>
              <a:avLst/>
              <a:gdLst/>
              <a:ahLst/>
              <a:cxnLst/>
              <a:rect l="l" t="t" r="r" b="b"/>
              <a:pathLst>
                <a:path w="36943" h="1340" extrusionOk="0">
                  <a:moveTo>
                    <a:pt x="30950" y="0"/>
                  </a:moveTo>
                  <a:cubicBezTo>
                    <a:pt x="23023" y="0"/>
                    <a:pt x="15118" y="650"/>
                    <a:pt x="7193" y="650"/>
                  </a:cubicBezTo>
                  <a:cubicBezTo>
                    <a:pt x="4873" y="650"/>
                    <a:pt x="2551" y="595"/>
                    <a:pt x="226" y="450"/>
                  </a:cubicBezTo>
                  <a:cubicBezTo>
                    <a:pt x="1" y="450"/>
                    <a:pt x="26" y="751"/>
                    <a:pt x="226" y="776"/>
                  </a:cubicBezTo>
                  <a:cubicBezTo>
                    <a:pt x="3527" y="1196"/>
                    <a:pt x="6842" y="1340"/>
                    <a:pt x="10163" y="1340"/>
                  </a:cubicBezTo>
                  <a:cubicBezTo>
                    <a:pt x="17435" y="1340"/>
                    <a:pt x="24740" y="649"/>
                    <a:pt x="32014" y="649"/>
                  </a:cubicBezTo>
                  <a:cubicBezTo>
                    <a:pt x="33525" y="649"/>
                    <a:pt x="35035" y="679"/>
                    <a:pt x="36542" y="751"/>
                  </a:cubicBezTo>
                  <a:cubicBezTo>
                    <a:pt x="36550" y="752"/>
                    <a:pt x="36558" y="752"/>
                    <a:pt x="36565" y="752"/>
                  </a:cubicBezTo>
                  <a:cubicBezTo>
                    <a:pt x="36943" y="752"/>
                    <a:pt x="36935" y="149"/>
                    <a:pt x="36542" y="125"/>
                  </a:cubicBezTo>
                  <a:cubicBezTo>
                    <a:pt x="34677" y="36"/>
                    <a:pt x="32813" y="0"/>
                    <a:pt x="30950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4"/>
            <p:cNvSpPr/>
            <p:nvPr/>
          </p:nvSpPr>
          <p:spPr>
            <a:xfrm>
              <a:off x="1624200" y="934225"/>
              <a:ext cx="919200" cy="21800"/>
            </a:xfrm>
            <a:custGeom>
              <a:avLst/>
              <a:gdLst/>
              <a:ahLst/>
              <a:cxnLst/>
              <a:rect l="l" t="t" r="r" b="b"/>
              <a:pathLst>
                <a:path w="36768" h="872" extrusionOk="0">
                  <a:moveTo>
                    <a:pt x="26200" y="37"/>
                  </a:moveTo>
                  <a:cubicBezTo>
                    <a:pt x="23572" y="37"/>
                    <a:pt x="20944" y="54"/>
                    <a:pt x="18321" y="76"/>
                  </a:cubicBezTo>
                  <a:cubicBezTo>
                    <a:pt x="12281" y="126"/>
                    <a:pt x="6166" y="1"/>
                    <a:pt x="151" y="602"/>
                  </a:cubicBezTo>
                  <a:cubicBezTo>
                    <a:pt x="26" y="602"/>
                    <a:pt x="0" y="828"/>
                    <a:pt x="151" y="828"/>
                  </a:cubicBezTo>
                  <a:cubicBezTo>
                    <a:pt x="1223" y="859"/>
                    <a:pt x="2297" y="872"/>
                    <a:pt x="3372" y="872"/>
                  </a:cubicBezTo>
                  <a:cubicBezTo>
                    <a:pt x="8352" y="872"/>
                    <a:pt x="13353" y="593"/>
                    <a:pt x="18321" y="552"/>
                  </a:cubicBezTo>
                  <a:cubicBezTo>
                    <a:pt x="19725" y="540"/>
                    <a:pt x="21130" y="536"/>
                    <a:pt x="22536" y="536"/>
                  </a:cubicBezTo>
                  <a:cubicBezTo>
                    <a:pt x="27179" y="536"/>
                    <a:pt x="31830" y="589"/>
                    <a:pt x="36467" y="627"/>
                  </a:cubicBezTo>
                  <a:cubicBezTo>
                    <a:pt x="36768" y="627"/>
                    <a:pt x="36768" y="176"/>
                    <a:pt x="36467" y="151"/>
                  </a:cubicBezTo>
                  <a:cubicBezTo>
                    <a:pt x="33050" y="66"/>
                    <a:pt x="29624" y="37"/>
                    <a:pt x="26200" y="37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4"/>
            <p:cNvSpPr/>
            <p:nvPr/>
          </p:nvSpPr>
          <p:spPr>
            <a:xfrm>
              <a:off x="1629200" y="1281975"/>
              <a:ext cx="912325" cy="25100"/>
            </a:xfrm>
            <a:custGeom>
              <a:avLst/>
              <a:gdLst/>
              <a:ahLst/>
              <a:cxnLst/>
              <a:rect l="l" t="t" r="r" b="b"/>
              <a:pathLst>
                <a:path w="36493" h="1004" extrusionOk="0">
                  <a:moveTo>
                    <a:pt x="36142" y="1"/>
                  </a:moveTo>
                  <a:cubicBezTo>
                    <a:pt x="24212" y="76"/>
                    <a:pt x="12232" y="176"/>
                    <a:pt x="302" y="552"/>
                  </a:cubicBezTo>
                  <a:cubicBezTo>
                    <a:pt x="1" y="552"/>
                    <a:pt x="1" y="1003"/>
                    <a:pt x="302" y="1003"/>
                  </a:cubicBezTo>
                  <a:cubicBezTo>
                    <a:pt x="12257" y="903"/>
                    <a:pt x="24212" y="652"/>
                    <a:pt x="36142" y="527"/>
                  </a:cubicBezTo>
                  <a:cubicBezTo>
                    <a:pt x="36492" y="527"/>
                    <a:pt x="36492" y="1"/>
                    <a:pt x="36142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4"/>
            <p:cNvSpPr/>
            <p:nvPr/>
          </p:nvSpPr>
          <p:spPr>
            <a:xfrm>
              <a:off x="1621075" y="1360300"/>
              <a:ext cx="919825" cy="23325"/>
            </a:xfrm>
            <a:custGeom>
              <a:avLst/>
              <a:gdLst/>
              <a:ahLst/>
              <a:cxnLst/>
              <a:rect l="l" t="t" r="r" b="b"/>
              <a:pathLst>
                <a:path w="36793" h="933" extrusionOk="0">
                  <a:moveTo>
                    <a:pt x="36467" y="0"/>
                  </a:moveTo>
                  <a:cubicBezTo>
                    <a:pt x="24411" y="51"/>
                    <a:pt x="12331" y="76"/>
                    <a:pt x="276" y="477"/>
                  </a:cubicBezTo>
                  <a:cubicBezTo>
                    <a:pt x="0" y="477"/>
                    <a:pt x="0" y="903"/>
                    <a:pt x="276" y="903"/>
                  </a:cubicBezTo>
                  <a:cubicBezTo>
                    <a:pt x="2225" y="923"/>
                    <a:pt x="4175" y="932"/>
                    <a:pt x="6126" y="932"/>
                  </a:cubicBezTo>
                  <a:cubicBezTo>
                    <a:pt x="16243" y="932"/>
                    <a:pt x="26381" y="687"/>
                    <a:pt x="36467" y="477"/>
                  </a:cubicBezTo>
                  <a:cubicBezTo>
                    <a:pt x="36792" y="477"/>
                    <a:pt x="36792" y="0"/>
                    <a:pt x="36467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oogle Shape;81;p5"/>
          <p:cNvGrpSpPr/>
          <p:nvPr/>
        </p:nvGrpSpPr>
        <p:grpSpPr>
          <a:xfrm>
            <a:off x="-174525" y="-22399"/>
            <a:ext cx="9487164" cy="5193049"/>
            <a:chOff x="-174525" y="-22399"/>
            <a:chExt cx="9487164" cy="5193049"/>
          </a:xfrm>
        </p:grpSpPr>
        <p:sp>
          <p:nvSpPr>
            <p:cNvPr id="82" name="Google Shape;82;p5"/>
            <p:cNvSpPr/>
            <p:nvPr/>
          </p:nvSpPr>
          <p:spPr>
            <a:xfrm>
              <a:off x="-174525" y="-22399"/>
              <a:ext cx="9487164" cy="5188298"/>
            </a:xfrm>
            <a:custGeom>
              <a:avLst/>
              <a:gdLst/>
              <a:ahLst/>
              <a:cxnLst/>
              <a:rect l="l" t="t" r="r" b="b"/>
              <a:pathLst>
                <a:path w="264469" h="144360" extrusionOk="0">
                  <a:moveTo>
                    <a:pt x="125024" y="0"/>
                  </a:moveTo>
                  <a:cubicBezTo>
                    <a:pt x="124865" y="0"/>
                    <a:pt x="124702" y="4"/>
                    <a:pt x="124536" y="11"/>
                  </a:cubicBezTo>
                  <a:lnTo>
                    <a:pt x="4940" y="11"/>
                  </a:lnTo>
                  <a:cubicBezTo>
                    <a:pt x="1569" y="65"/>
                    <a:pt x="0" y="1705"/>
                    <a:pt x="226" y="4914"/>
                  </a:cubicBezTo>
                  <a:lnTo>
                    <a:pt x="226" y="138500"/>
                  </a:lnTo>
                  <a:cubicBezTo>
                    <a:pt x="208" y="142159"/>
                    <a:pt x="1811" y="143993"/>
                    <a:pt x="5034" y="143993"/>
                  </a:cubicBezTo>
                  <a:cubicBezTo>
                    <a:pt x="5185" y="143993"/>
                    <a:pt x="5340" y="143989"/>
                    <a:pt x="5499" y="143981"/>
                  </a:cubicBezTo>
                  <a:cubicBezTo>
                    <a:pt x="23166" y="144233"/>
                    <a:pt x="61538" y="144359"/>
                    <a:pt x="76177" y="144359"/>
                  </a:cubicBezTo>
                  <a:cubicBezTo>
                    <a:pt x="90824" y="144359"/>
                    <a:pt x="107103" y="144233"/>
                    <a:pt x="125041" y="143981"/>
                  </a:cubicBezTo>
                  <a:cubicBezTo>
                    <a:pt x="129025" y="143963"/>
                    <a:pt x="130900" y="142007"/>
                    <a:pt x="130675" y="138122"/>
                  </a:cubicBezTo>
                  <a:lnTo>
                    <a:pt x="130675" y="6393"/>
                  </a:lnTo>
                  <a:cubicBezTo>
                    <a:pt x="130839" y="2139"/>
                    <a:pt x="128956" y="0"/>
                    <a:pt x="125024" y="0"/>
                  </a:cubicBezTo>
                  <a:close/>
                  <a:moveTo>
                    <a:pt x="139427" y="0"/>
                  </a:moveTo>
                  <a:cubicBezTo>
                    <a:pt x="135503" y="0"/>
                    <a:pt x="133611" y="2139"/>
                    <a:pt x="133776" y="6393"/>
                  </a:cubicBezTo>
                  <a:lnTo>
                    <a:pt x="133776" y="138122"/>
                  </a:lnTo>
                  <a:cubicBezTo>
                    <a:pt x="133550" y="142007"/>
                    <a:pt x="135434" y="143963"/>
                    <a:pt x="139409" y="143981"/>
                  </a:cubicBezTo>
                  <a:cubicBezTo>
                    <a:pt x="157347" y="144233"/>
                    <a:pt x="173635" y="144359"/>
                    <a:pt x="188274" y="144359"/>
                  </a:cubicBezTo>
                  <a:cubicBezTo>
                    <a:pt x="202912" y="144359"/>
                    <a:pt x="241294" y="144233"/>
                    <a:pt x="258970" y="143981"/>
                  </a:cubicBezTo>
                  <a:cubicBezTo>
                    <a:pt x="259129" y="143989"/>
                    <a:pt x="259285" y="143993"/>
                    <a:pt x="259437" y="143993"/>
                  </a:cubicBezTo>
                  <a:cubicBezTo>
                    <a:pt x="262675" y="143993"/>
                    <a:pt x="264277" y="142159"/>
                    <a:pt x="264243" y="138500"/>
                  </a:cubicBezTo>
                  <a:lnTo>
                    <a:pt x="264243" y="4914"/>
                  </a:lnTo>
                  <a:cubicBezTo>
                    <a:pt x="264468" y="1705"/>
                    <a:pt x="262900" y="65"/>
                    <a:pt x="259529" y="11"/>
                  </a:cubicBezTo>
                  <a:lnTo>
                    <a:pt x="139914" y="11"/>
                  </a:lnTo>
                  <a:cubicBezTo>
                    <a:pt x="139749" y="4"/>
                    <a:pt x="139586" y="0"/>
                    <a:pt x="139427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83" name="Google Shape;83;p5"/>
            <p:cNvCxnSpPr/>
            <p:nvPr/>
          </p:nvCxnSpPr>
          <p:spPr>
            <a:xfrm>
              <a:off x="-166800" y="540000"/>
              <a:ext cx="4681500" cy="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84" name="Google Shape;84;p5"/>
            <p:cNvGrpSpPr/>
            <p:nvPr/>
          </p:nvGrpSpPr>
          <p:grpSpPr>
            <a:xfrm>
              <a:off x="263005" y="845117"/>
              <a:ext cx="3790149" cy="3960313"/>
              <a:chOff x="263005" y="845117"/>
              <a:chExt cx="3790149" cy="3960313"/>
            </a:xfrm>
          </p:grpSpPr>
          <p:sp>
            <p:nvSpPr>
              <p:cNvPr id="85" name="Google Shape;85;p5"/>
              <p:cNvSpPr/>
              <p:nvPr/>
            </p:nvSpPr>
            <p:spPr>
              <a:xfrm>
                <a:off x="263005" y="3941386"/>
                <a:ext cx="3790149" cy="1956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51" extrusionOk="0">
                    <a:moveTo>
                      <a:pt x="271" y="0"/>
                    </a:moveTo>
                    <a:cubicBezTo>
                      <a:pt x="118" y="9"/>
                      <a:pt x="1" y="127"/>
                      <a:pt x="1" y="280"/>
                    </a:cubicBezTo>
                    <a:cubicBezTo>
                      <a:pt x="1" y="424"/>
                      <a:pt x="118" y="550"/>
                      <a:pt x="271" y="550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51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50"/>
                    </a:lnTo>
                    <a:lnTo>
                      <a:pt x="109358" y="550"/>
                    </a:lnTo>
                    <a:cubicBezTo>
                      <a:pt x="109502" y="550"/>
                      <a:pt x="109628" y="424"/>
                      <a:pt x="109619" y="271"/>
                    </a:cubicBezTo>
                    <a:cubicBezTo>
                      <a:pt x="109619" y="127"/>
                      <a:pt x="109502" y="0"/>
                      <a:pt x="109349" y="0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9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5"/>
              <p:cNvSpPr/>
              <p:nvPr/>
            </p:nvSpPr>
            <p:spPr>
              <a:xfrm>
                <a:off x="263005" y="4223091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5"/>
              <p:cNvSpPr/>
              <p:nvPr/>
            </p:nvSpPr>
            <p:spPr>
              <a:xfrm>
                <a:off x="263005" y="4504476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5"/>
                      <a:pt x="118" y="542"/>
                      <a:pt x="271" y="542"/>
                    </a:cubicBezTo>
                    <a:lnTo>
                      <a:pt x="13909" y="497"/>
                    </a:lnTo>
                    <a:lnTo>
                      <a:pt x="27538" y="479"/>
                    </a:lnTo>
                    <a:lnTo>
                      <a:pt x="54814" y="443"/>
                    </a:lnTo>
                    <a:lnTo>
                      <a:pt x="82082" y="479"/>
                    </a:lnTo>
                    <a:lnTo>
                      <a:pt x="95720" y="497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5"/>
              <p:cNvSpPr/>
              <p:nvPr/>
            </p:nvSpPr>
            <p:spPr>
              <a:xfrm>
                <a:off x="263005" y="3378615"/>
                <a:ext cx="3790149" cy="19214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1" extrusionOk="0">
                    <a:moveTo>
                      <a:pt x="271" y="0"/>
                    </a:moveTo>
                    <a:cubicBezTo>
                      <a:pt x="118" y="0"/>
                      <a:pt x="1" y="117"/>
                      <a:pt x="1" y="270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0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63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5"/>
              <p:cNvSpPr/>
              <p:nvPr/>
            </p:nvSpPr>
            <p:spPr>
              <a:xfrm>
                <a:off x="263005" y="3660001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5"/>
              <p:cNvSpPr/>
              <p:nvPr/>
            </p:nvSpPr>
            <p:spPr>
              <a:xfrm>
                <a:off x="263005" y="3097194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109364" y="0"/>
                    </a:moveTo>
                    <a:cubicBezTo>
                      <a:pt x="109359" y="0"/>
                      <a:pt x="109354" y="0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15"/>
                      <a:pt x="118" y="542"/>
                      <a:pt x="271" y="542"/>
                    </a:cubicBezTo>
                    <a:lnTo>
                      <a:pt x="13909" y="488"/>
                    </a:lnTo>
                    <a:lnTo>
                      <a:pt x="27538" y="470"/>
                    </a:lnTo>
                    <a:lnTo>
                      <a:pt x="54814" y="442"/>
                    </a:lnTo>
                    <a:lnTo>
                      <a:pt x="82082" y="470"/>
                    </a:lnTo>
                    <a:lnTo>
                      <a:pt x="95720" y="488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15"/>
                      <a:pt x="109619" y="262"/>
                    </a:cubicBezTo>
                    <a:cubicBezTo>
                      <a:pt x="109619" y="123"/>
                      <a:pt x="109510" y="0"/>
                      <a:pt x="109364" y="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5"/>
              <p:cNvSpPr/>
              <p:nvPr/>
            </p:nvSpPr>
            <p:spPr>
              <a:xfrm>
                <a:off x="263005" y="225268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109364" y="1"/>
                    </a:moveTo>
                    <a:cubicBezTo>
                      <a:pt x="109359" y="1"/>
                      <a:pt x="109354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ubicBezTo>
                      <a:pt x="118" y="1"/>
                      <a:pt x="1" y="118"/>
                      <a:pt x="1" y="272"/>
                    </a:cubicBezTo>
                    <a:cubicBezTo>
                      <a:pt x="1" y="416"/>
                      <a:pt x="118" y="542"/>
                      <a:pt x="271" y="542"/>
                    </a:cubicBezTo>
                    <a:lnTo>
                      <a:pt x="13909" y="488"/>
                    </a:lnTo>
                    <a:lnTo>
                      <a:pt x="27538" y="470"/>
                    </a:lnTo>
                    <a:lnTo>
                      <a:pt x="54814" y="443"/>
                    </a:lnTo>
                    <a:lnTo>
                      <a:pt x="82082" y="470"/>
                    </a:lnTo>
                    <a:lnTo>
                      <a:pt x="95720" y="488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16"/>
                      <a:pt x="109619" y="272"/>
                    </a:cubicBezTo>
                    <a:cubicBezTo>
                      <a:pt x="109619" y="124"/>
                      <a:pt x="109510" y="1"/>
                      <a:pt x="109364" y="1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5"/>
              <p:cNvSpPr/>
              <p:nvPr/>
            </p:nvSpPr>
            <p:spPr>
              <a:xfrm>
                <a:off x="263005" y="2534104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18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100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5"/>
              <p:cNvSpPr/>
              <p:nvPr/>
            </p:nvSpPr>
            <p:spPr>
              <a:xfrm>
                <a:off x="263005" y="1970978"/>
                <a:ext cx="3790149" cy="19285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3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19"/>
                      <a:pt x="110" y="542"/>
                      <a:pt x="256" y="542"/>
                    </a:cubicBezTo>
                    <a:cubicBezTo>
                      <a:pt x="261" y="542"/>
                      <a:pt x="266" y="542"/>
                      <a:pt x="271" y="542"/>
                    </a:cubicBezTo>
                    <a:lnTo>
                      <a:pt x="13909" y="497"/>
                    </a:lnTo>
                    <a:lnTo>
                      <a:pt x="27538" y="479"/>
                    </a:lnTo>
                    <a:lnTo>
                      <a:pt x="54814" y="443"/>
                    </a:lnTo>
                    <a:lnTo>
                      <a:pt x="82082" y="479"/>
                    </a:lnTo>
                    <a:lnTo>
                      <a:pt x="95720" y="497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5"/>
                      <a:pt x="109619" y="271"/>
                    </a:cubicBezTo>
                    <a:cubicBezTo>
                      <a:pt x="109619" y="127"/>
                      <a:pt x="109502" y="1"/>
                      <a:pt x="109349" y="1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5"/>
              <p:cNvSpPr/>
              <p:nvPr/>
            </p:nvSpPr>
            <p:spPr>
              <a:xfrm>
                <a:off x="263005" y="1408208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15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69"/>
                    </a:lnTo>
                    <a:lnTo>
                      <a:pt x="95720" y="487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5"/>
              <p:cNvSpPr/>
              <p:nvPr/>
            </p:nvSpPr>
            <p:spPr>
              <a:xfrm>
                <a:off x="263005" y="845117"/>
                <a:ext cx="3790149" cy="19214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1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5"/>
              <p:cNvSpPr/>
              <p:nvPr/>
            </p:nvSpPr>
            <p:spPr>
              <a:xfrm>
                <a:off x="263005" y="112650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19"/>
                      <a:pt x="110" y="542"/>
                      <a:pt x="256" y="542"/>
                    </a:cubicBezTo>
                    <a:cubicBezTo>
                      <a:pt x="261" y="542"/>
                      <a:pt x="266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26"/>
                      <a:pt x="109502" y="0"/>
                      <a:pt x="109349" y="0"/>
                    </a:cubicBezTo>
                    <a:lnTo>
                      <a:pt x="95720" y="54"/>
                    </a:lnTo>
                    <a:lnTo>
                      <a:pt x="82082" y="72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5"/>
              <p:cNvSpPr/>
              <p:nvPr/>
            </p:nvSpPr>
            <p:spPr>
              <a:xfrm>
                <a:off x="263005" y="168959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4"/>
                      <a:pt x="118" y="542"/>
                      <a:pt x="271" y="542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4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98;p5"/>
              <p:cNvSpPr/>
              <p:nvPr/>
            </p:nvSpPr>
            <p:spPr>
              <a:xfrm>
                <a:off x="263005" y="2815489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27"/>
                      <a:pt x="109502" y="1"/>
                      <a:pt x="109349" y="1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5"/>
              <p:cNvSpPr/>
              <p:nvPr/>
            </p:nvSpPr>
            <p:spPr>
              <a:xfrm>
                <a:off x="263005" y="4785897"/>
                <a:ext cx="3790149" cy="19533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50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80"/>
                    </a:cubicBezTo>
                    <a:cubicBezTo>
                      <a:pt x="1" y="424"/>
                      <a:pt x="118" y="550"/>
                      <a:pt x="271" y="550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50"/>
                    </a:lnTo>
                    <a:lnTo>
                      <a:pt x="109358" y="550"/>
                    </a:lnTo>
                    <a:cubicBezTo>
                      <a:pt x="109502" y="550"/>
                      <a:pt x="109628" y="424"/>
                      <a:pt x="109619" y="270"/>
                    </a:cubicBezTo>
                    <a:cubicBezTo>
                      <a:pt x="109619" y="126"/>
                      <a:pt x="109502" y="0"/>
                      <a:pt x="109349" y="0"/>
                    </a:cubicBezTo>
                    <a:lnTo>
                      <a:pt x="95720" y="54"/>
                    </a:lnTo>
                    <a:lnTo>
                      <a:pt x="82082" y="72"/>
                    </a:lnTo>
                    <a:lnTo>
                      <a:pt x="54814" y="108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0" name="Google Shape;100;p5"/>
            <p:cNvGrpSpPr/>
            <p:nvPr/>
          </p:nvGrpSpPr>
          <p:grpSpPr>
            <a:xfrm>
              <a:off x="5055305" y="845117"/>
              <a:ext cx="3790149" cy="3960313"/>
              <a:chOff x="263005" y="845117"/>
              <a:chExt cx="3790149" cy="3960313"/>
            </a:xfrm>
          </p:grpSpPr>
          <p:sp>
            <p:nvSpPr>
              <p:cNvPr id="101" name="Google Shape;101;p5"/>
              <p:cNvSpPr/>
              <p:nvPr/>
            </p:nvSpPr>
            <p:spPr>
              <a:xfrm>
                <a:off x="263005" y="3941386"/>
                <a:ext cx="3790149" cy="1956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51" extrusionOk="0">
                    <a:moveTo>
                      <a:pt x="271" y="0"/>
                    </a:moveTo>
                    <a:cubicBezTo>
                      <a:pt x="118" y="9"/>
                      <a:pt x="1" y="127"/>
                      <a:pt x="1" y="280"/>
                    </a:cubicBezTo>
                    <a:cubicBezTo>
                      <a:pt x="1" y="424"/>
                      <a:pt x="118" y="550"/>
                      <a:pt x="271" y="550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51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50"/>
                    </a:lnTo>
                    <a:lnTo>
                      <a:pt x="109358" y="550"/>
                    </a:lnTo>
                    <a:cubicBezTo>
                      <a:pt x="109502" y="550"/>
                      <a:pt x="109628" y="424"/>
                      <a:pt x="109619" y="271"/>
                    </a:cubicBezTo>
                    <a:cubicBezTo>
                      <a:pt x="109619" y="127"/>
                      <a:pt x="109502" y="0"/>
                      <a:pt x="109349" y="0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9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5"/>
              <p:cNvSpPr/>
              <p:nvPr/>
            </p:nvSpPr>
            <p:spPr>
              <a:xfrm>
                <a:off x="263005" y="4223091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03;p5"/>
              <p:cNvSpPr/>
              <p:nvPr/>
            </p:nvSpPr>
            <p:spPr>
              <a:xfrm>
                <a:off x="263005" y="4504476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5"/>
                      <a:pt x="118" y="542"/>
                      <a:pt x="271" y="542"/>
                    </a:cubicBezTo>
                    <a:lnTo>
                      <a:pt x="13909" y="497"/>
                    </a:lnTo>
                    <a:lnTo>
                      <a:pt x="27538" y="479"/>
                    </a:lnTo>
                    <a:lnTo>
                      <a:pt x="54814" y="443"/>
                    </a:lnTo>
                    <a:lnTo>
                      <a:pt x="82082" y="479"/>
                    </a:lnTo>
                    <a:lnTo>
                      <a:pt x="95720" y="497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04;p5"/>
              <p:cNvSpPr/>
              <p:nvPr/>
            </p:nvSpPr>
            <p:spPr>
              <a:xfrm>
                <a:off x="263005" y="3378615"/>
                <a:ext cx="3790149" cy="19214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1" extrusionOk="0">
                    <a:moveTo>
                      <a:pt x="271" y="0"/>
                    </a:moveTo>
                    <a:cubicBezTo>
                      <a:pt x="118" y="0"/>
                      <a:pt x="1" y="117"/>
                      <a:pt x="1" y="270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0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63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5"/>
              <p:cNvSpPr/>
              <p:nvPr/>
            </p:nvSpPr>
            <p:spPr>
              <a:xfrm>
                <a:off x="263005" y="3660001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06;p5"/>
              <p:cNvSpPr/>
              <p:nvPr/>
            </p:nvSpPr>
            <p:spPr>
              <a:xfrm>
                <a:off x="263005" y="3097194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109364" y="0"/>
                    </a:moveTo>
                    <a:cubicBezTo>
                      <a:pt x="109359" y="0"/>
                      <a:pt x="109354" y="0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15"/>
                      <a:pt x="118" y="542"/>
                      <a:pt x="271" y="542"/>
                    </a:cubicBezTo>
                    <a:lnTo>
                      <a:pt x="13909" y="488"/>
                    </a:lnTo>
                    <a:lnTo>
                      <a:pt x="27538" y="470"/>
                    </a:lnTo>
                    <a:lnTo>
                      <a:pt x="54814" y="442"/>
                    </a:lnTo>
                    <a:lnTo>
                      <a:pt x="82082" y="470"/>
                    </a:lnTo>
                    <a:lnTo>
                      <a:pt x="95720" y="488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15"/>
                      <a:pt x="109619" y="262"/>
                    </a:cubicBezTo>
                    <a:cubicBezTo>
                      <a:pt x="109619" y="123"/>
                      <a:pt x="109510" y="0"/>
                      <a:pt x="109364" y="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07;p5"/>
              <p:cNvSpPr/>
              <p:nvPr/>
            </p:nvSpPr>
            <p:spPr>
              <a:xfrm>
                <a:off x="263005" y="225268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109364" y="1"/>
                    </a:moveTo>
                    <a:cubicBezTo>
                      <a:pt x="109359" y="1"/>
                      <a:pt x="109354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ubicBezTo>
                      <a:pt x="118" y="1"/>
                      <a:pt x="1" y="118"/>
                      <a:pt x="1" y="272"/>
                    </a:cubicBezTo>
                    <a:cubicBezTo>
                      <a:pt x="1" y="416"/>
                      <a:pt x="118" y="542"/>
                      <a:pt x="271" y="542"/>
                    </a:cubicBezTo>
                    <a:lnTo>
                      <a:pt x="13909" y="488"/>
                    </a:lnTo>
                    <a:lnTo>
                      <a:pt x="27538" y="470"/>
                    </a:lnTo>
                    <a:lnTo>
                      <a:pt x="54814" y="443"/>
                    </a:lnTo>
                    <a:lnTo>
                      <a:pt x="82082" y="470"/>
                    </a:lnTo>
                    <a:lnTo>
                      <a:pt x="95720" y="488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16"/>
                      <a:pt x="109619" y="272"/>
                    </a:cubicBezTo>
                    <a:cubicBezTo>
                      <a:pt x="109619" y="124"/>
                      <a:pt x="109510" y="1"/>
                      <a:pt x="109364" y="1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08;p5"/>
              <p:cNvSpPr/>
              <p:nvPr/>
            </p:nvSpPr>
            <p:spPr>
              <a:xfrm>
                <a:off x="263005" y="2534104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18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100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5"/>
              <p:cNvSpPr/>
              <p:nvPr/>
            </p:nvSpPr>
            <p:spPr>
              <a:xfrm>
                <a:off x="263005" y="1970978"/>
                <a:ext cx="3790149" cy="19285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3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19"/>
                      <a:pt x="110" y="542"/>
                      <a:pt x="256" y="542"/>
                    </a:cubicBezTo>
                    <a:cubicBezTo>
                      <a:pt x="261" y="542"/>
                      <a:pt x="266" y="542"/>
                      <a:pt x="271" y="542"/>
                    </a:cubicBezTo>
                    <a:lnTo>
                      <a:pt x="13909" y="497"/>
                    </a:lnTo>
                    <a:lnTo>
                      <a:pt x="27538" y="479"/>
                    </a:lnTo>
                    <a:lnTo>
                      <a:pt x="54814" y="443"/>
                    </a:lnTo>
                    <a:lnTo>
                      <a:pt x="82082" y="479"/>
                    </a:lnTo>
                    <a:lnTo>
                      <a:pt x="95720" y="497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5"/>
                      <a:pt x="109619" y="271"/>
                    </a:cubicBezTo>
                    <a:cubicBezTo>
                      <a:pt x="109619" y="127"/>
                      <a:pt x="109502" y="1"/>
                      <a:pt x="109349" y="1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5"/>
              <p:cNvSpPr/>
              <p:nvPr/>
            </p:nvSpPr>
            <p:spPr>
              <a:xfrm>
                <a:off x="263005" y="1408208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15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69"/>
                    </a:lnTo>
                    <a:lnTo>
                      <a:pt x="95720" y="487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11;p5"/>
              <p:cNvSpPr/>
              <p:nvPr/>
            </p:nvSpPr>
            <p:spPr>
              <a:xfrm>
                <a:off x="263005" y="845117"/>
                <a:ext cx="3790149" cy="19214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1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12;p5"/>
              <p:cNvSpPr/>
              <p:nvPr/>
            </p:nvSpPr>
            <p:spPr>
              <a:xfrm>
                <a:off x="263005" y="112650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19"/>
                      <a:pt x="110" y="542"/>
                      <a:pt x="256" y="542"/>
                    </a:cubicBezTo>
                    <a:cubicBezTo>
                      <a:pt x="261" y="542"/>
                      <a:pt x="266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26"/>
                      <a:pt x="109502" y="0"/>
                      <a:pt x="109349" y="0"/>
                    </a:cubicBezTo>
                    <a:lnTo>
                      <a:pt x="95720" y="54"/>
                    </a:lnTo>
                    <a:lnTo>
                      <a:pt x="82082" y="72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5"/>
              <p:cNvSpPr/>
              <p:nvPr/>
            </p:nvSpPr>
            <p:spPr>
              <a:xfrm>
                <a:off x="263005" y="168959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4"/>
                      <a:pt x="118" y="542"/>
                      <a:pt x="271" y="542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4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5"/>
              <p:cNvSpPr/>
              <p:nvPr/>
            </p:nvSpPr>
            <p:spPr>
              <a:xfrm>
                <a:off x="263005" y="2815489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27"/>
                      <a:pt x="109502" y="1"/>
                      <a:pt x="109349" y="1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5"/>
              <p:cNvSpPr/>
              <p:nvPr/>
            </p:nvSpPr>
            <p:spPr>
              <a:xfrm>
                <a:off x="263005" y="4785897"/>
                <a:ext cx="3790149" cy="19533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50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80"/>
                    </a:cubicBezTo>
                    <a:cubicBezTo>
                      <a:pt x="1" y="424"/>
                      <a:pt x="118" y="550"/>
                      <a:pt x="271" y="550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50"/>
                    </a:lnTo>
                    <a:lnTo>
                      <a:pt x="109358" y="550"/>
                    </a:lnTo>
                    <a:cubicBezTo>
                      <a:pt x="109502" y="550"/>
                      <a:pt x="109628" y="424"/>
                      <a:pt x="109619" y="270"/>
                    </a:cubicBezTo>
                    <a:cubicBezTo>
                      <a:pt x="109619" y="126"/>
                      <a:pt x="109502" y="0"/>
                      <a:pt x="109349" y="0"/>
                    </a:cubicBezTo>
                    <a:lnTo>
                      <a:pt x="95720" y="54"/>
                    </a:lnTo>
                    <a:lnTo>
                      <a:pt x="82082" y="72"/>
                    </a:lnTo>
                    <a:lnTo>
                      <a:pt x="54814" y="108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16" name="Google Shape;116;p5"/>
            <p:cNvCxnSpPr/>
            <p:nvPr/>
          </p:nvCxnSpPr>
          <p:spPr>
            <a:xfrm>
              <a:off x="4625700" y="540000"/>
              <a:ext cx="4679100" cy="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7" name="Google Shape;117;p5"/>
            <p:cNvCxnSpPr/>
            <p:nvPr/>
          </p:nvCxnSpPr>
          <p:spPr>
            <a:xfrm>
              <a:off x="4049375" y="545250"/>
              <a:ext cx="0" cy="462540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" name="Google Shape;118;p5"/>
            <p:cNvCxnSpPr/>
            <p:nvPr/>
          </p:nvCxnSpPr>
          <p:spPr>
            <a:xfrm>
              <a:off x="4112975" y="545250"/>
              <a:ext cx="0" cy="462540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9" name="Google Shape;119;p5"/>
            <p:cNvCxnSpPr/>
            <p:nvPr/>
          </p:nvCxnSpPr>
          <p:spPr>
            <a:xfrm>
              <a:off x="4991700" y="545250"/>
              <a:ext cx="0" cy="462540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0" name="Google Shape;120;p5"/>
            <p:cNvCxnSpPr/>
            <p:nvPr/>
          </p:nvCxnSpPr>
          <p:spPr>
            <a:xfrm>
              <a:off x="5055300" y="545250"/>
              <a:ext cx="0" cy="462540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1" name="Google Shape;121;p5"/>
            <p:cNvCxnSpPr/>
            <p:nvPr/>
          </p:nvCxnSpPr>
          <p:spPr>
            <a:xfrm>
              <a:off x="-166800" y="540000"/>
              <a:ext cx="4681500" cy="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22" name="Google Shape;122;p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33687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23" name="Google Shape;123;p5"/>
          <p:cNvSpPr txBox="1">
            <a:spLocks noGrp="1"/>
          </p:cNvSpPr>
          <p:nvPr>
            <p:ph type="subTitle" idx="1"/>
          </p:nvPr>
        </p:nvSpPr>
        <p:spPr>
          <a:xfrm>
            <a:off x="906900" y="3292127"/>
            <a:ext cx="2506200" cy="34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4" name="Google Shape;124;p5"/>
          <p:cNvSpPr txBox="1">
            <a:spLocks noGrp="1"/>
          </p:cNvSpPr>
          <p:nvPr>
            <p:ph type="subTitle" idx="2"/>
          </p:nvPr>
        </p:nvSpPr>
        <p:spPr>
          <a:xfrm>
            <a:off x="5676900" y="3292127"/>
            <a:ext cx="2506200" cy="34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5" name="Google Shape;125;p5"/>
          <p:cNvSpPr txBox="1">
            <a:spLocks noGrp="1"/>
          </p:cNvSpPr>
          <p:nvPr>
            <p:ph type="subTitle" idx="3"/>
          </p:nvPr>
        </p:nvSpPr>
        <p:spPr>
          <a:xfrm>
            <a:off x="906900" y="1584571"/>
            <a:ext cx="2506200" cy="4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6" name="Google Shape;126;p5"/>
          <p:cNvSpPr txBox="1">
            <a:spLocks noGrp="1"/>
          </p:cNvSpPr>
          <p:nvPr>
            <p:ph type="subTitle" idx="4"/>
          </p:nvPr>
        </p:nvSpPr>
        <p:spPr>
          <a:xfrm>
            <a:off x="5676900" y="1584571"/>
            <a:ext cx="2506200" cy="4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7" name="Google Shape;127;p5"/>
          <p:cNvSpPr txBox="1">
            <a:spLocks noGrp="1"/>
          </p:cNvSpPr>
          <p:nvPr>
            <p:ph type="subTitle" idx="5"/>
          </p:nvPr>
        </p:nvSpPr>
        <p:spPr>
          <a:xfrm>
            <a:off x="906900" y="2076621"/>
            <a:ext cx="25062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8" name="Google Shape;128;p5"/>
          <p:cNvSpPr txBox="1">
            <a:spLocks noGrp="1"/>
          </p:cNvSpPr>
          <p:nvPr>
            <p:ph type="subTitle" idx="6"/>
          </p:nvPr>
        </p:nvSpPr>
        <p:spPr>
          <a:xfrm>
            <a:off x="5676900" y="2076621"/>
            <a:ext cx="25062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9" name="Google Shape;129;p5"/>
          <p:cNvSpPr txBox="1">
            <a:spLocks noGrp="1"/>
          </p:cNvSpPr>
          <p:nvPr>
            <p:ph type="subTitle" idx="7"/>
          </p:nvPr>
        </p:nvSpPr>
        <p:spPr>
          <a:xfrm>
            <a:off x="906900" y="3755202"/>
            <a:ext cx="25062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0" name="Google Shape;130;p5"/>
          <p:cNvSpPr txBox="1">
            <a:spLocks noGrp="1"/>
          </p:cNvSpPr>
          <p:nvPr>
            <p:ph type="subTitle" idx="8"/>
          </p:nvPr>
        </p:nvSpPr>
        <p:spPr>
          <a:xfrm>
            <a:off x="5676900" y="3755202"/>
            <a:ext cx="25062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oogle Shape;132;p6"/>
          <p:cNvGrpSpPr/>
          <p:nvPr/>
        </p:nvGrpSpPr>
        <p:grpSpPr>
          <a:xfrm>
            <a:off x="-174525" y="-22399"/>
            <a:ext cx="9487164" cy="5193049"/>
            <a:chOff x="-174525" y="-22399"/>
            <a:chExt cx="9487164" cy="5193049"/>
          </a:xfrm>
        </p:grpSpPr>
        <p:sp>
          <p:nvSpPr>
            <p:cNvPr id="133" name="Google Shape;133;p6"/>
            <p:cNvSpPr/>
            <p:nvPr/>
          </p:nvSpPr>
          <p:spPr>
            <a:xfrm>
              <a:off x="-174525" y="-22399"/>
              <a:ext cx="9487164" cy="5188298"/>
            </a:xfrm>
            <a:custGeom>
              <a:avLst/>
              <a:gdLst/>
              <a:ahLst/>
              <a:cxnLst/>
              <a:rect l="l" t="t" r="r" b="b"/>
              <a:pathLst>
                <a:path w="264469" h="144360" extrusionOk="0">
                  <a:moveTo>
                    <a:pt x="125024" y="0"/>
                  </a:moveTo>
                  <a:cubicBezTo>
                    <a:pt x="124865" y="0"/>
                    <a:pt x="124702" y="4"/>
                    <a:pt x="124536" y="11"/>
                  </a:cubicBezTo>
                  <a:lnTo>
                    <a:pt x="4940" y="11"/>
                  </a:lnTo>
                  <a:cubicBezTo>
                    <a:pt x="1569" y="65"/>
                    <a:pt x="0" y="1705"/>
                    <a:pt x="226" y="4914"/>
                  </a:cubicBezTo>
                  <a:lnTo>
                    <a:pt x="226" y="138500"/>
                  </a:lnTo>
                  <a:cubicBezTo>
                    <a:pt x="208" y="142159"/>
                    <a:pt x="1811" y="143993"/>
                    <a:pt x="5034" y="143993"/>
                  </a:cubicBezTo>
                  <a:cubicBezTo>
                    <a:pt x="5185" y="143993"/>
                    <a:pt x="5340" y="143989"/>
                    <a:pt x="5499" y="143981"/>
                  </a:cubicBezTo>
                  <a:cubicBezTo>
                    <a:pt x="23166" y="144233"/>
                    <a:pt x="61538" y="144359"/>
                    <a:pt x="76177" y="144359"/>
                  </a:cubicBezTo>
                  <a:cubicBezTo>
                    <a:pt x="90824" y="144359"/>
                    <a:pt x="107103" y="144233"/>
                    <a:pt x="125041" y="143981"/>
                  </a:cubicBezTo>
                  <a:cubicBezTo>
                    <a:pt x="129025" y="143963"/>
                    <a:pt x="130900" y="142007"/>
                    <a:pt x="130675" y="138122"/>
                  </a:cubicBezTo>
                  <a:lnTo>
                    <a:pt x="130675" y="6393"/>
                  </a:lnTo>
                  <a:cubicBezTo>
                    <a:pt x="130839" y="2139"/>
                    <a:pt x="128956" y="0"/>
                    <a:pt x="125024" y="0"/>
                  </a:cubicBezTo>
                  <a:close/>
                  <a:moveTo>
                    <a:pt x="139427" y="0"/>
                  </a:moveTo>
                  <a:cubicBezTo>
                    <a:pt x="135503" y="0"/>
                    <a:pt x="133611" y="2139"/>
                    <a:pt x="133776" y="6393"/>
                  </a:cubicBezTo>
                  <a:lnTo>
                    <a:pt x="133776" y="138122"/>
                  </a:lnTo>
                  <a:cubicBezTo>
                    <a:pt x="133550" y="142007"/>
                    <a:pt x="135434" y="143963"/>
                    <a:pt x="139409" y="143981"/>
                  </a:cubicBezTo>
                  <a:cubicBezTo>
                    <a:pt x="157347" y="144233"/>
                    <a:pt x="173635" y="144359"/>
                    <a:pt x="188274" y="144359"/>
                  </a:cubicBezTo>
                  <a:cubicBezTo>
                    <a:pt x="202912" y="144359"/>
                    <a:pt x="241294" y="144233"/>
                    <a:pt x="258970" y="143981"/>
                  </a:cubicBezTo>
                  <a:cubicBezTo>
                    <a:pt x="259129" y="143989"/>
                    <a:pt x="259285" y="143993"/>
                    <a:pt x="259437" y="143993"/>
                  </a:cubicBezTo>
                  <a:cubicBezTo>
                    <a:pt x="262675" y="143993"/>
                    <a:pt x="264277" y="142159"/>
                    <a:pt x="264243" y="138500"/>
                  </a:cubicBezTo>
                  <a:lnTo>
                    <a:pt x="264243" y="4914"/>
                  </a:lnTo>
                  <a:cubicBezTo>
                    <a:pt x="264468" y="1705"/>
                    <a:pt x="262900" y="65"/>
                    <a:pt x="259529" y="11"/>
                  </a:cubicBezTo>
                  <a:lnTo>
                    <a:pt x="139914" y="11"/>
                  </a:lnTo>
                  <a:cubicBezTo>
                    <a:pt x="139749" y="4"/>
                    <a:pt x="139586" y="0"/>
                    <a:pt x="139427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34" name="Google Shape;134;p6"/>
            <p:cNvCxnSpPr/>
            <p:nvPr/>
          </p:nvCxnSpPr>
          <p:spPr>
            <a:xfrm>
              <a:off x="-166800" y="540000"/>
              <a:ext cx="4681500" cy="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35" name="Google Shape;135;p6"/>
            <p:cNvGrpSpPr/>
            <p:nvPr/>
          </p:nvGrpSpPr>
          <p:grpSpPr>
            <a:xfrm>
              <a:off x="263005" y="845117"/>
              <a:ext cx="3790149" cy="3960313"/>
              <a:chOff x="263005" y="845117"/>
              <a:chExt cx="3790149" cy="3960313"/>
            </a:xfrm>
          </p:grpSpPr>
          <p:sp>
            <p:nvSpPr>
              <p:cNvPr id="136" name="Google Shape;136;p6"/>
              <p:cNvSpPr/>
              <p:nvPr/>
            </p:nvSpPr>
            <p:spPr>
              <a:xfrm>
                <a:off x="263005" y="3941386"/>
                <a:ext cx="3790149" cy="1956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51" extrusionOk="0">
                    <a:moveTo>
                      <a:pt x="271" y="0"/>
                    </a:moveTo>
                    <a:cubicBezTo>
                      <a:pt x="118" y="9"/>
                      <a:pt x="1" y="127"/>
                      <a:pt x="1" y="280"/>
                    </a:cubicBezTo>
                    <a:cubicBezTo>
                      <a:pt x="1" y="424"/>
                      <a:pt x="118" y="550"/>
                      <a:pt x="271" y="550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51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50"/>
                    </a:lnTo>
                    <a:lnTo>
                      <a:pt x="109358" y="550"/>
                    </a:lnTo>
                    <a:cubicBezTo>
                      <a:pt x="109502" y="550"/>
                      <a:pt x="109628" y="424"/>
                      <a:pt x="109619" y="271"/>
                    </a:cubicBezTo>
                    <a:cubicBezTo>
                      <a:pt x="109619" y="127"/>
                      <a:pt x="109502" y="0"/>
                      <a:pt x="109349" y="0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9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6"/>
              <p:cNvSpPr/>
              <p:nvPr/>
            </p:nvSpPr>
            <p:spPr>
              <a:xfrm>
                <a:off x="263005" y="4223091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138;p6"/>
              <p:cNvSpPr/>
              <p:nvPr/>
            </p:nvSpPr>
            <p:spPr>
              <a:xfrm>
                <a:off x="263005" y="4504476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5"/>
                      <a:pt x="118" y="542"/>
                      <a:pt x="271" y="542"/>
                    </a:cubicBezTo>
                    <a:lnTo>
                      <a:pt x="13909" y="497"/>
                    </a:lnTo>
                    <a:lnTo>
                      <a:pt x="27538" y="479"/>
                    </a:lnTo>
                    <a:lnTo>
                      <a:pt x="54814" y="443"/>
                    </a:lnTo>
                    <a:lnTo>
                      <a:pt x="82082" y="479"/>
                    </a:lnTo>
                    <a:lnTo>
                      <a:pt x="95720" y="497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39;p6"/>
              <p:cNvSpPr/>
              <p:nvPr/>
            </p:nvSpPr>
            <p:spPr>
              <a:xfrm>
                <a:off x="263005" y="3378615"/>
                <a:ext cx="3790149" cy="19214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1" extrusionOk="0">
                    <a:moveTo>
                      <a:pt x="271" y="0"/>
                    </a:moveTo>
                    <a:cubicBezTo>
                      <a:pt x="118" y="0"/>
                      <a:pt x="1" y="117"/>
                      <a:pt x="1" y="270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0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63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0;p6"/>
              <p:cNvSpPr/>
              <p:nvPr/>
            </p:nvSpPr>
            <p:spPr>
              <a:xfrm>
                <a:off x="263005" y="3660001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141;p6"/>
              <p:cNvSpPr/>
              <p:nvPr/>
            </p:nvSpPr>
            <p:spPr>
              <a:xfrm>
                <a:off x="263005" y="3097194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109364" y="0"/>
                    </a:moveTo>
                    <a:cubicBezTo>
                      <a:pt x="109359" y="0"/>
                      <a:pt x="109354" y="0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15"/>
                      <a:pt x="118" y="542"/>
                      <a:pt x="271" y="542"/>
                    </a:cubicBezTo>
                    <a:lnTo>
                      <a:pt x="13909" y="488"/>
                    </a:lnTo>
                    <a:lnTo>
                      <a:pt x="27538" y="470"/>
                    </a:lnTo>
                    <a:lnTo>
                      <a:pt x="54814" y="442"/>
                    </a:lnTo>
                    <a:lnTo>
                      <a:pt x="82082" y="470"/>
                    </a:lnTo>
                    <a:lnTo>
                      <a:pt x="95720" y="488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15"/>
                      <a:pt x="109619" y="262"/>
                    </a:cubicBezTo>
                    <a:cubicBezTo>
                      <a:pt x="109619" y="123"/>
                      <a:pt x="109510" y="0"/>
                      <a:pt x="109364" y="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142;p6"/>
              <p:cNvSpPr/>
              <p:nvPr/>
            </p:nvSpPr>
            <p:spPr>
              <a:xfrm>
                <a:off x="263005" y="225268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109364" y="1"/>
                    </a:moveTo>
                    <a:cubicBezTo>
                      <a:pt x="109359" y="1"/>
                      <a:pt x="109354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ubicBezTo>
                      <a:pt x="118" y="1"/>
                      <a:pt x="1" y="118"/>
                      <a:pt x="1" y="272"/>
                    </a:cubicBezTo>
                    <a:cubicBezTo>
                      <a:pt x="1" y="416"/>
                      <a:pt x="118" y="542"/>
                      <a:pt x="271" y="542"/>
                    </a:cubicBezTo>
                    <a:lnTo>
                      <a:pt x="13909" y="488"/>
                    </a:lnTo>
                    <a:lnTo>
                      <a:pt x="27538" y="470"/>
                    </a:lnTo>
                    <a:lnTo>
                      <a:pt x="54814" y="443"/>
                    </a:lnTo>
                    <a:lnTo>
                      <a:pt x="82082" y="470"/>
                    </a:lnTo>
                    <a:lnTo>
                      <a:pt x="95720" y="488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16"/>
                      <a:pt x="109619" y="272"/>
                    </a:cubicBezTo>
                    <a:cubicBezTo>
                      <a:pt x="109619" y="124"/>
                      <a:pt x="109510" y="1"/>
                      <a:pt x="109364" y="1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143;p6"/>
              <p:cNvSpPr/>
              <p:nvPr/>
            </p:nvSpPr>
            <p:spPr>
              <a:xfrm>
                <a:off x="263005" y="2534104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18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100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144;p6"/>
              <p:cNvSpPr/>
              <p:nvPr/>
            </p:nvSpPr>
            <p:spPr>
              <a:xfrm>
                <a:off x="263005" y="1970978"/>
                <a:ext cx="3790149" cy="19285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3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19"/>
                      <a:pt x="110" y="542"/>
                      <a:pt x="256" y="542"/>
                    </a:cubicBezTo>
                    <a:cubicBezTo>
                      <a:pt x="261" y="542"/>
                      <a:pt x="266" y="542"/>
                      <a:pt x="271" y="542"/>
                    </a:cubicBezTo>
                    <a:lnTo>
                      <a:pt x="13909" y="497"/>
                    </a:lnTo>
                    <a:lnTo>
                      <a:pt x="27538" y="479"/>
                    </a:lnTo>
                    <a:lnTo>
                      <a:pt x="54814" y="443"/>
                    </a:lnTo>
                    <a:lnTo>
                      <a:pt x="82082" y="479"/>
                    </a:lnTo>
                    <a:lnTo>
                      <a:pt x="95720" y="497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5"/>
                      <a:pt x="109619" y="271"/>
                    </a:cubicBezTo>
                    <a:cubicBezTo>
                      <a:pt x="109619" y="127"/>
                      <a:pt x="109502" y="1"/>
                      <a:pt x="109349" y="1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6"/>
              <p:cNvSpPr/>
              <p:nvPr/>
            </p:nvSpPr>
            <p:spPr>
              <a:xfrm>
                <a:off x="263005" y="1408208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15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69"/>
                    </a:lnTo>
                    <a:lnTo>
                      <a:pt x="95720" y="487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6"/>
              <p:cNvSpPr/>
              <p:nvPr/>
            </p:nvSpPr>
            <p:spPr>
              <a:xfrm>
                <a:off x="263005" y="845117"/>
                <a:ext cx="3790149" cy="19214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1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6"/>
              <p:cNvSpPr/>
              <p:nvPr/>
            </p:nvSpPr>
            <p:spPr>
              <a:xfrm>
                <a:off x="263005" y="112650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19"/>
                      <a:pt x="110" y="542"/>
                      <a:pt x="256" y="542"/>
                    </a:cubicBezTo>
                    <a:cubicBezTo>
                      <a:pt x="261" y="542"/>
                      <a:pt x="266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26"/>
                      <a:pt x="109502" y="0"/>
                      <a:pt x="109349" y="0"/>
                    </a:cubicBezTo>
                    <a:lnTo>
                      <a:pt x="95720" y="54"/>
                    </a:lnTo>
                    <a:lnTo>
                      <a:pt x="82082" y="72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6"/>
              <p:cNvSpPr/>
              <p:nvPr/>
            </p:nvSpPr>
            <p:spPr>
              <a:xfrm>
                <a:off x="263005" y="168959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4"/>
                      <a:pt x="118" y="542"/>
                      <a:pt x="271" y="542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4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149;p6"/>
              <p:cNvSpPr/>
              <p:nvPr/>
            </p:nvSpPr>
            <p:spPr>
              <a:xfrm>
                <a:off x="263005" y="2815489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27"/>
                      <a:pt x="109502" y="1"/>
                      <a:pt x="109349" y="1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6"/>
              <p:cNvSpPr/>
              <p:nvPr/>
            </p:nvSpPr>
            <p:spPr>
              <a:xfrm>
                <a:off x="263005" y="4785897"/>
                <a:ext cx="3790149" cy="19533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50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80"/>
                    </a:cubicBezTo>
                    <a:cubicBezTo>
                      <a:pt x="1" y="424"/>
                      <a:pt x="118" y="550"/>
                      <a:pt x="271" y="550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50"/>
                    </a:lnTo>
                    <a:lnTo>
                      <a:pt x="109358" y="550"/>
                    </a:lnTo>
                    <a:cubicBezTo>
                      <a:pt x="109502" y="550"/>
                      <a:pt x="109628" y="424"/>
                      <a:pt x="109619" y="270"/>
                    </a:cubicBezTo>
                    <a:cubicBezTo>
                      <a:pt x="109619" y="126"/>
                      <a:pt x="109502" y="0"/>
                      <a:pt x="109349" y="0"/>
                    </a:cubicBezTo>
                    <a:lnTo>
                      <a:pt x="95720" y="54"/>
                    </a:lnTo>
                    <a:lnTo>
                      <a:pt x="82082" y="72"/>
                    </a:lnTo>
                    <a:lnTo>
                      <a:pt x="54814" y="108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1" name="Google Shape;151;p6"/>
            <p:cNvGrpSpPr/>
            <p:nvPr/>
          </p:nvGrpSpPr>
          <p:grpSpPr>
            <a:xfrm>
              <a:off x="5055305" y="845117"/>
              <a:ext cx="3790149" cy="3960313"/>
              <a:chOff x="263005" y="845117"/>
              <a:chExt cx="3790149" cy="3960313"/>
            </a:xfrm>
          </p:grpSpPr>
          <p:sp>
            <p:nvSpPr>
              <p:cNvPr id="152" name="Google Shape;152;p6"/>
              <p:cNvSpPr/>
              <p:nvPr/>
            </p:nvSpPr>
            <p:spPr>
              <a:xfrm>
                <a:off x="263005" y="3941386"/>
                <a:ext cx="3790149" cy="1956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51" extrusionOk="0">
                    <a:moveTo>
                      <a:pt x="271" y="0"/>
                    </a:moveTo>
                    <a:cubicBezTo>
                      <a:pt x="118" y="9"/>
                      <a:pt x="1" y="127"/>
                      <a:pt x="1" y="280"/>
                    </a:cubicBezTo>
                    <a:cubicBezTo>
                      <a:pt x="1" y="424"/>
                      <a:pt x="118" y="550"/>
                      <a:pt x="271" y="550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51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50"/>
                    </a:lnTo>
                    <a:lnTo>
                      <a:pt x="109358" y="550"/>
                    </a:lnTo>
                    <a:cubicBezTo>
                      <a:pt x="109502" y="550"/>
                      <a:pt x="109628" y="424"/>
                      <a:pt x="109619" y="271"/>
                    </a:cubicBezTo>
                    <a:cubicBezTo>
                      <a:pt x="109619" y="127"/>
                      <a:pt x="109502" y="0"/>
                      <a:pt x="109349" y="0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9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3;p6"/>
              <p:cNvSpPr/>
              <p:nvPr/>
            </p:nvSpPr>
            <p:spPr>
              <a:xfrm>
                <a:off x="263005" y="4223091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154;p6"/>
              <p:cNvSpPr/>
              <p:nvPr/>
            </p:nvSpPr>
            <p:spPr>
              <a:xfrm>
                <a:off x="263005" y="4504476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5"/>
                      <a:pt x="118" y="542"/>
                      <a:pt x="271" y="542"/>
                    </a:cubicBezTo>
                    <a:lnTo>
                      <a:pt x="13909" y="497"/>
                    </a:lnTo>
                    <a:lnTo>
                      <a:pt x="27538" y="479"/>
                    </a:lnTo>
                    <a:lnTo>
                      <a:pt x="54814" y="443"/>
                    </a:lnTo>
                    <a:lnTo>
                      <a:pt x="82082" y="479"/>
                    </a:lnTo>
                    <a:lnTo>
                      <a:pt x="95720" y="497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155;p6"/>
              <p:cNvSpPr/>
              <p:nvPr/>
            </p:nvSpPr>
            <p:spPr>
              <a:xfrm>
                <a:off x="263005" y="3378615"/>
                <a:ext cx="3790149" cy="19214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1" extrusionOk="0">
                    <a:moveTo>
                      <a:pt x="271" y="0"/>
                    </a:moveTo>
                    <a:cubicBezTo>
                      <a:pt x="118" y="0"/>
                      <a:pt x="1" y="117"/>
                      <a:pt x="1" y="270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0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63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6;p6"/>
              <p:cNvSpPr/>
              <p:nvPr/>
            </p:nvSpPr>
            <p:spPr>
              <a:xfrm>
                <a:off x="263005" y="3660001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7;p6"/>
              <p:cNvSpPr/>
              <p:nvPr/>
            </p:nvSpPr>
            <p:spPr>
              <a:xfrm>
                <a:off x="263005" y="3097194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109364" y="0"/>
                    </a:moveTo>
                    <a:cubicBezTo>
                      <a:pt x="109359" y="0"/>
                      <a:pt x="109354" y="0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15"/>
                      <a:pt x="118" y="542"/>
                      <a:pt x="271" y="542"/>
                    </a:cubicBezTo>
                    <a:lnTo>
                      <a:pt x="13909" y="488"/>
                    </a:lnTo>
                    <a:lnTo>
                      <a:pt x="27538" y="470"/>
                    </a:lnTo>
                    <a:lnTo>
                      <a:pt x="54814" y="442"/>
                    </a:lnTo>
                    <a:lnTo>
                      <a:pt x="82082" y="470"/>
                    </a:lnTo>
                    <a:lnTo>
                      <a:pt x="95720" y="488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15"/>
                      <a:pt x="109619" y="262"/>
                    </a:cubicBezTo>
                    <a:cubicBezTo>
                      <a:pt x="109619" y="123"/>
                      <a:pt x="109510" y="0"/>
                      <a:pt x="109364" y="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6"/>
              <p:cNvSpPr/>
              <p:nvPr/>
            </p:nvSpPr>
            <p:spPr>
              <a:xfrm>
                <a:off x="263005" y="225268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109364" y="1"/>
                    </a:moveTo>
                    <a:cubicBezTo>
                      <a:pt x="109359" y="1"/>
                      <a:pt x="109354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ubicBezTo>
                      <a:pt x="118" y="1"/>
                      <a:pt x="1" y="118"/>
                      <a:pt x="1" y="272"/>
                    </a:cubicBezTo>
                    <a:cubicBezTo>
                      <a:pt x="1" y="416"/>
                      <a:pt x="118" y="542"/>
                      <a:pt x="271" y="542"/>
                    </a:cubicBezTo>
                    <a:lnTo>
                      <a:pt x="13909" y="488"/>
                    </a:lnTo>
                    <a:lnTo>
                      <a:pt x="27538" y="470"/>
                    </a:lnTo>
                    <a:lnTo>
                      <a:pt x="54814" y="443"/>
                    </a:lnTo>
                    <a:lnTo>
                      <a:pt x="82082" y="470"/>
                    </a:lnTo>
                    <a:lnTo>
                      <a:pt x="95720" y="488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16"/>
                      <a:pt x="109619" y="272"/>
                    </a:cubicBezTo>
                    <a:cubicBezTo>
                      <a:pt x="109619" y="124"/>
                      <a:pt x="109510" y="1"/>
                      <a:pt x="109364" y="1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159;p6"/>
              <p:cNvSpPr/>
              <p:nvPr/>
            </p:nvSpPr>
            <p:spPr>
              <a:xfrm>
                <a:off x="263005" y="2534104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18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100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160;p6"/>
              <p:cNvSpPr/>
              <p:nvPr/>
            </p:nvSpPr>
            <p:spPr>
              <a:xfrm>
                <a:off x="263005" y="1970978"/>
                <a:ext cx="3790149" cy="19285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3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19"/>
                      <a:pt x="110" y="542"/>
                      <a:pt x="256" y="542"/>
                    </a:cubicBezTo>
                    <a:cubicBezTo>
                      <a:pt x="261" y="542"/>
                      <a:pt x="266" y="542"/>
                      <a:pt x="271" y="542"/>
                    </a:cubicBezTo>
                    <a:lnTo>
                      <a:pt x="13909" y="497"/>
                    </a:lnTo>
                    <a:lnTo>
                      <a:pt x="27538" y="479"/>
                    </a:lnTo>
                    <a:lnTo>
                      <a:pt x="54814" y="443"/>
                    </a:lnTo>
                    <a:lnTo>
                      <a:pt x="82082" y="479"/>
                    </a:lnTo>
                    <a:lnTo>
                      <a:pt x="95720" y="497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5"/>
                      <a:pt x="109619" y="271"/>
                    </a:cubicBezTo>
                    <a:cubicBezTo>
                      <a:pt x="109619" y="127"/>
                      <a:pt x="109502" y="1"/>
                      <a:pt x="109349" y="1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6"/>
              <p:cNvSpPr/>
              <p:nvPr/>
            </p:nvSpPr>
            <p:spPr>
              <a:xfrm>
                <a:off x="263005" y="1408208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15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69"/>
                    </a:lnTo>
                    <a:lnTo>
                      <a:pt x="95720" y="487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6"/>
              <p:cNvSpPr/>
              <p:nvPr/>
            </p:nvSpPr>
            <p:spPr>
              <a:xfrm>
                <a:off x="263005" y="845117"/>
                <a:ext cx="3790149" cy="19214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1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63;p6"/>
              <p:cNvSpPr/>
              <p:nvPr/>
            </p:nvSpPr>
            <p:spPr>
              <a:xfrm>
                <a:off x="263005" y="112650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19"/>
                      <a:pt x="110" y="542"/>
                      <a:pt x="256" y="542"/>
                    </a:cubicBezTo>
                    <a:cubicBezTo>
                      <a:pt x="261" y="542"/>
                      <a:pt x="266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26"/>
                      <a:pt x="109502" y="0"/>
                      <a:pt x="109349" y="0"/>
                    </a:cubicBezTo>
                    <a:lnTo>
                      <a:pt x="95720" y="54"/>
                    </a:lnTo>
                    <a:lnTo>
                      <a:pt x="82082" y="72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6"/>
              <p:cNvSpPr/>
              <p:nvPr/>
            </p:nvSpPr>
            <p:spPr>
              <a:xfrm>
                <a:off x="263005" y="168959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4"/>
                      <a:pt x="118" y="542"/>
                      <a:pt x="271" y="542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4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6"/>
              <p:cNvSpPr/>
              <p:nvPr/>
            </p:nvSpPr>
            <p:spPr>
              <a:xfrm>
                <a:off x="263005" y="2815489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27"/>
                      <a:pt x="109502" y="1"/>
                      <a:pt x="109349" y="1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6"/>
              <p:cNvSpPr/>
              <p:nvPr/>
            </p:nvSpPr>
            <p:spPr>
              <a:xfrm>
                <a:off x="263005" y="4785897"/>
                <a:ext cx="3790149" cy="19533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50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80"/>
                    </a:cubicBezTo>
                    <a:cubicBezTo>
                      <a:pt x="1" y="424"/>
                      <a:pt x="118" y="550"/>
                      <a:pt x="271" y="550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50"/>
                    </a:lnTo>
                    <a:lnTo>
                      <a:pt x="109358" y="550"/>
                    </a:lnTo>
                    <a:cubicBezTo>
                      <a:pt x="109502" y="550"/>
                      <a:pt x="109628" y="424"/>
                      <a:pt x="109619" y="270"/>
                    </a:cubicBezTo>
                    <a:cubicBezTo>
                      <a:pt x="109619" y="126"/>
                      <a:pt x="109502" y="0"/>
                      <a:pt x="109349" y="0"/>
                    </a:cubicBezTo>
                    <a:lnTo>
                      <a:pt x="95720" y="54"/>
                    </a:lnTo>
                    <a:lnTo>
                      <a:pt x="82082" y="72"/>
                    </a:lnTo>
                    <a:lnTo>
                      <a:pt x="54814" y="108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67" name="Google Shape;167;p6"/>
            <p:cNvCxnSpPr/>
            <p:nvPr/>
          </p:nvCxnSpPr>
          <p:spPr>
            <a:xfrm>
              <a:off x="4625700" y="540000"/>
              <a:ext cx="4679100" cy="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" name="Google Shape;168;p6"/>
            <p:cNvCxnSpPr/>
            <p:nvPr/>
          </p:nvCxnSpPr>
          <p:spPr>
            <a:xfrm>
              <a:off x="4049375" y="545250"/>
              <a:ext cx="0" cy="462540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" name="Google Shape;169;p6"/>
            <p:cNvCxnSpPr/>
            <p:nvPr/>
          </p:nvCxnSpPr>
          <p:spPr>
            <a:xfrm>
              <a:off x="4112975" y="545250"/>
              <a:ext cx="0" cy="462540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0" name="Google Shape;170;p6"/>
            <p:cNvCxnSpPr/>
            <p:nvPr/>
          </p:nvCxnSpPr>
          <p:spPr>
            <a:xfrm>
              <a:off x="4991700" y="545250"/>
              <a:ext cx="0" cy="462540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1" name="Google Shape;171;p6"/>
            <p:cNvCxnSpPr/>
            <p:nvPr/>
          </p:nvCxnSpPr>
          <p:spPr>
            <a:xfrm>
              <a:off x="5055300" y="545250"/>
              <a:ext cx="0" cy="462540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2" name="Google Shape;172;p6"/>
            <p:cNvCxnSpPr/>
            <p:nvPr/>
          </p:nvCxnSpPr>
          <p:spPr>
            <a:xfrm>
              <a:off x="-166800" y="540000"/>
              <a:ext cx="4681500" cy="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73" name="Google Shape;173;p6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3378600" cy="1017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6"/>
          <p:cNvSpPr txBox="1">
            <a:spLocks noGrp="1"/>
          </p:cNvSpPr>
          <p:nvPr>
            <p:ph type="body" idx="1"/>
          </p:nvPr>
        </p:nvSpPr>
        <p:spPr>
          <a:xfrm>
            <a:off x="470700" y="3119125"/>
            <a:ext cx="3378600" cy="12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75" name="Google Shape;175;p6"/>
          <p:cNvSpPr txBox="1">
            <a:spLocks noGrp="1"/>
          </p:cNvSpPr>
          <p:nvPr>
            <p:ph type="body" idx="2"/>
          </p:nvPr>
        </p:nvSpPr>
        <p:spPr>
          <a:xfrm>
            <a:off x="5368500" y="3105175"/>
            <a:ext cx="3177000" cy="12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76" name="Google Shape;176;p6"/>
          <p:cNvSpPr txBox="1">
            <a:spLocks noGrp="1"/>
          </p:cNvSpPr>
          <p:nvPr>
            <p:ph type="subTitle" idx="3"/>
          </p:nvPr>
        </p:nvSpPr>
        <p:spPr>
          <a:xfrm>
            <a:off x="906900" y="2586400"/>
            <a:ext cx="2506200" cy="4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7" name="Google Shape;177;p6"/>
          <p:cNvSpPr txBox="1">
            <a:spLocks noGrp="1"/>
          </p:cNvSpPr>
          <p:nvPr>
            <p:ph type="subTitle" idx="4"/>
          </p:nvPr>
        </p:nvSpPr>
        <p:spPr>
          <a:xfrm>
            <a:off x="5703900" y="2572450"/>
            <a:ext cx="2506200" cy="4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Google Shape;256;p10"/>
          <p:cNvGrpSpPr/>
          <p:nvPr/>
        </p:nvGrpSpPr>
        <p:grpSpPr>
          <a:xfrm>
            <a:off x="-1700" y="329"/>
            <a:ext cx="9147400" cy="5142843"/>
            <a:chOff x="238125" y="854700"/>
            <a:chExt cx="7142500" cy="4015650"/>
          </a:xfrm>
        </p:grpSpPr>
        <p:sp>
          <p:nvSpPr>
            <p:cNvPr id="257" name="Google Shape;257;p10"/>
            <p:cNvSpPr/>
            <p:nvPr/>
          </p:nvSpPr>
          <p:spPr>
            <a:xfrm>
              <a:off x="238125" y="854700"/>
              <a:ext cx="7142500" cy="4015650"/>
            </a:xfrm>
            <a:custGeom>
              <a:avLst/>
              <a:gdLst/>
              <a:ahLst/>
              <a:cxnLst/>
              <a:rect l="l" t="t" r="r" b="b"/>
              <a:pathLst>
                <a:path w="285700" h="160626" extrusionOk="0">
                  <a:moveTo>
                    <a:pt x="5823" y="8897"/>
                  </a:moveTo>
                  <a:cubicBezTo>
                    <a:pt x="6990" y="8897"/>
                    <a:pt x="7943" y="9851"/>
                    <a:pt x="7943" y="11018"/>
                  </a:cubicBezTo>
                  <a:cubicBezTo>
                    <a:pt x="7943" y="12185"/>
                    <a:pt x="6990" y="13139"/>
                    <a:pt x="5823" y="13139"/>
                  </a:cubicBezTo>
                  <a:cubicBezTo>
                    <a:pt x="4656" y="13139"/>
                    <a:pt x="3714" y="12185"/>
                    <a:pt x="3714" y="11018"/>
                  </a:cubicBezTo>
                  <a:cubicBezTo>
                    <a:pt x="3714" y="9851"/>
                    <a:pt x="4656" y="8897"/>
                    <a:pt x="5823" y="8897"/>
                  </a:cubicBezTo>
                  <a:close/>
                  <a:moveTo>
                    <a:pt x="5823" y="20718"/>
                  </a:moveTo>
                  <a:cubicBezTo>
                    <a:pt x="6990" y="20718"/>
                    <a:pt x="7943" y="21660"/>
                    <a:pt x="7943" y="22839"/>
                  </a:cubicBezTo>
                  <a:cubicBezTo>
                    <a:pt x="7943" y="24006"/>
                    <a:pt x="6990" y="24960"/>
                    <a:pt x="5823" y="24960"/>
                  </a:cubicBezTo>
                  <a:cubicBezTo>
                    <a:pt x="4656" y="24960"/>
                    <a:pt x="3714" y="24006"/>
                    <a:pt x="3714" y="22839"/>
                  </a:cubicBezTo>
                  <a:cubicBezTo>
                    <a:pt x="3714" y="21660"/>
                    <a:pt x="4656" y="20718"/>
                    <a:pt x="5823" y="20718"/>
                  </a:cubicBezTo>
                  <a:close/>
                  <a:moveTo>
                    <a:pt x="5823" y="32527"/>
                  </a:moveTo>
                  <a:cubicBezTo>
                    <a:pt x="6990" y="32527"/>
                    <a:pt x="7943" y="33481"/>
                    <a:pt x="7943" y="34648"/>
                  </a:cubicBezTo>
                  <a:cubicBezTo>
                    <a:pt x="7943" y="35827"/>
                    <a:pt x="6990" y="36768"/>
                    <a:pt x="5823" y="36768"/>
                  </a:cubicBezTo>
                  <a:cubicBezTo>
                    <a:pt x="4656" y="36768"/>
                    <a:pt x="3714" y="35827"/>
                    <a:pt x="3714" y="34648"/>
                  </a:cubicBezTo>
                  <a:cubicBezTo>
                    <a:pt x="3714" y="33481"/>
                    <a:pt x="4656" y="32527"/>
                    <a:pt x="5823" y="32527"/>
                  </a:cubicBezTo>
                  <a:close/>
                  <a:moveTo>
                    <a:pt x="5823" y="44348"/>
                  </a:moveTo>
                  <a:cubicBezTo>
                    <a:pt x="6990" y="44348"/>
                    <a:pt x="7943" y="45302"/>
                    <a:pt x="7943" y="46469"/>
                  </a:cubicBezTo>
                  <a:cubicBezTo>
                    <a:pt x="7943" y="47636"/>
                    <a:pt x="6990" y="48589"/>
                    <a:pt x="5823" y="48589"/>
                  </a:cubicBezTo>
                  <a:cubicBezTo>
                    <a:pt x="4656" y="48589"/>
                    <a:pt x="3714" y="47636"/>
                    <a:pt x="3714" y="46469"/>
                  </a:cubicBezTo>
                  <a:cubicBezTo>
                    <a:pt x="3714" y="45302"/>
                    <a:pt x="4656" y="44348"/>
                    <a:pt x="5823" y="44348"/>
                  </a:cubicBezTo>
                  <a:close/>
                  <a:moveTo>
                    <a:pt x="5823" y="56169"/>
                  </a:moveTo>
                  <a:cubicBezTo>
                    <a:pt x="6990" y="56169"/>
                    <a:pt x="7943" y="57110"/>
                    <a:pt x="7943" y="58277"/>
                  </a:cubicBezTo>
                  <a:cubicBezTo>
                    <a:pt x="7943" y="59457"/>
                    <a:pt x="6990" y="60398"/>
                    <a:pt x="5823" y="60398"/>
                  </a:cubicBezTo>
                  <a:cubicBezTo>
                    <a:pt x="4656" y="60398"/>
                    <a:pt x="3714" y="59457"/>
                    <a:pt x="3714" y="58277"/>
                  </a:cubicBezTo>
                  <a:cubicBezTo>
                    <a:pt x="3714" y="57110"/>
                    <a:pt x="4656" y="56169"/>
                    <a:pt x="5823" y="56169"/>
                  </a:cubicBezTo>
                  <a:close/>
                  <a:moveTo>
                    <a:pt x="5823" y="67977"/>
                  </a:moveTo>
                  <a:cubicBezTo>
                    <a:pt x="6990" y="67977"/>
                    <a:pt x="7943" y="68931"/>
                    <a:pt x="7943" y="70098"/>
                  </a:cubicBezTo>
                  <a:cubicBezTo>
                    <a:pt x="7943" y="71265"/>
                    <a:pt x="6990" y="72219"/>
                    <a:pt x="5823" y="72219"/>
                  </a:cubicBezTo>
                  <a:cubicBezTo>
                    <a:pt x="4656" y="72219"/>
                    <a:pt x="3714" y="71265"/>
                    <a:pt x="3714" y="70098"/>
                  </a:cubicBezTo>
                  <a:cubicBezTo>
                    <a:pt x="3714" y="68931"/>
                    <a:pt x="4656" y="67977"/>
                    <a:pt x="5823" y="67977"/>
                  </a:cubicBezTo>
                  <a:close/>
                  <a:moveTo>
                    <a:pt x="5823" y="79798"/>
                  </a:moveTo>
                  <a:cubicBezTo>
                    <a:pt x="6990" y="79798"/>
                    <a:pt x="7943" y="80739"/>
                    <a:pt x="7943" y="81919"/>
                  </a:cubicBezTo>
                  <a:cubicBezTo>
                    <a:pt x="7943" y="83086"/>
                    <a:pt x="6990" y="84027"/>
                    <a:pt x="5823" y="84027"/>
                  </a:cubicBezTo>
                  <a:cubicBezTo>
                    <a:pt x="4656" y="84027"/>
                    <a:pt x="3714" y="83086"/>
                    <a:pt x="3714" y="81919"/>
                  </a:cubicBezTo>
                  <a:cubicBezTo>
                    <a:pt x="3714" y="80739"/>
                    <a:pt x="4656" y="79798"/>
                    <a:pt x="5823" y="79798"/>
                  </a:cubicBezTo>
                  <a:close/>
                  <a:moveTo>
                    <a:pt x="5823" y="91607"/>
                  </a:moveTo>
                  <a:cubicBezTo>
                    <a:pt x="6990" y="91607"/>
                    <a:pt x="7943" y="92560"/>
                    <a:pt x="7943" y="93727"/>
                  </a:cubicBezTo>
                  <a:cubicBezTo>
                    <a:pt x="7943" y="94895"/>
                    <a:pt x="6990" y="95848"/>
                    <a:pt x="5823" y="95848"/>
                  </a:cubicBezTo>
                  <a:cubicBezTo>
                    <a:pt x="4656" y="95848"/>
                    <a:pt x="3714" y="94895"/>
                    <a:pt x="3714" y="93727"/>
                  </a:cubicBezTo>
                  <a:cubicBezTo>
                    <a:pt x="3714" y="92560"/>
                    <a:pt x="4656" y="91607"/>
                    <a:pt x="5823" y="91607"/>
                  </a:cubicBezTo>
                  <a:close/>
                  <a:moveTo>
                    <a:pt x="5823" y="103428"/>
                  </a:moveTo>
                  <a:cubicBezTo>
                    <a:pt x="6990" y="103428"/>
                    <a:pt x="7943" y="104381"/>
                    <a:pt x="7943" y="105548"/>
                  </a:cubicBezTo>
                  <a:cubicBezTo>
                    <a:pt x="7943" y="106716"/>
                    <a:pt x="6990" y="107669"/>
                    <a:pt x="5823" y="107669"/>
                  </a:cubicBezTo>
                  <a:cubicBezTo>
                    <a:pt x="4656" y="107669"/>
                    <a:pt x="3714" y="106716"/>
                    <a:pt x="3714" y="105548"/>
                  </a:cubicBezTo>
                  <a:cubicBezTo>
                    <a:pt x="3714" y="104381"/>
                    <a:pt x="4656" y="103428"/>
                    <a:pt x="5823" y="103428"/>
                  </a:cubicBezTo>
                  <a:close/>
                  <a:moveTo>
                    <a:pt x="5823" y="115249"/>
                  </a:moveTo>
                  <a:cubicBezTo>
                    <a:pt x="6990" y="115249"/>
                    <a:pt x="7943" y="116190"/>
                    <a:pt x="7943" y="117357"/>
                  </a:cubicBezTo>
                  <a:cubicBezTo>
                    <a:pt x="7943" y="118536"/>
                    <a:pt x="6990" y="119478"/>
                    <a:pt x="5823" y="119478"/>
                  </a:cubicBezTo>
                  <a:cubicBezTo>
                    <a:pt x="4656" y="119478"/>
                    <a:pt x="3714" y="118536"/>
                    <a:pt x="3714" y="117357"/>
                  </a:cubicBezTo>
                  <a:cubicBezTo>
                    <a:pt x="3714" y="116190"/>
                    <a:pt x="4656" y="115249"/>
                    <a:pt x="5823" y="115249"/>
                  </a:cubicBezTo>
                  <a:close/>
                  <a:moveTo>
                    <a:pt x="5823" y="127057"/>
                  </a:moveTo>
                  <a:cubicBezTo>
                    <a:pt x="6990" y="127057"/>
                    <a:pt x="7943" y="128011"/>
                    <a:pt x="7943" y="129178"/>
                  </a:cubicBezTo>
                  <a:cubicBezTo>
                    <a:pt x="7943" y="130345"/>
                    <a:pt x="6990" y="131299"/>
                    <a:pt x="5823" y="131299"/>
                  </a:cubicBezTo>
                  <a:cubicBezTo>
                    <a:pt x="4656" y="131299"/>
                    <a:pt x="3714" y="130345"/>
                    <a:pt x="3714" y="129178"/>
                  </a:cubicBezTo>
                  <a:cubicBezTo>
                    <a:pt x="3714" y="128011"/>
                    <a:pt x="4656" y="127057"/>
                    <a:pt x="5823" y="127057"/>
                  </a:cubicBezTo>
                  <a:close/>
                  <a:moveTo>
                    <a:pt x="5823" y="138878"/>
                  </a:moveTo>
                  <a:cubicBezTo>
                    <a:pt x="6990" y="138878"/>
                    <a:pt x="7943" y="139819"/>
                    <a:pt x="7943" y="140999"/>
                  </a:cubicBezTo>
                  <a:cubicBezTo>
                    <a:pt x="7943" y="142166"/>
                    <a:pt x="6990" y="143107"/>
                    <a:pt x="5823" y="143107"/>
                  </a:cubicBezTo>
                  <a:cubicBezTo>
                    <a:pt x="4656" y="143107"/>
                    <a:pt x="3714" y="142166"/>
                    <a:pt x="3714" y="140999"/>
                  </a:cubicBezTo>
                  <a:cubicBezTo>
                    <a:pt x="3714" y="139819"/>
                    <a:pt x="4656" y="138878"/>
                    <a:pt x="5823" y="138878"/>
                  </a:cubicBezTo>
                  <a:close/>
                  <a:moveTo>
                    <a:pt x="5823" y="150687"/>
                  </a:moveTo>
                  <a:cubicBezTo>
                    <a:pt x="6990" y="150687"/>
                    <a:pt x="7943" y="151640"/>
                    <a:pt x="7943" y="152807"/>
                  </a:cubicBezTo>
                  <a:cubicBezTo>
                    <a:pt x="7943" y="153974"/>
                    <a:pt x="6990" y="154928"/>
                    <a:pt x="5823" y="154928"/>
                  </a:cubicBezTo>
                  <a:cubicBezTo>
                    <a:pt x="4656" y="154928"/>
                    <a:pt x="3714" y="153974"/>
                    <a:pt x="3714" y="152807"/>
                  </a:cubicBezTo>
                  <a:cubicBezTo>
                    <a:pt x="3714" y="151640"/>
                    <a:pt x="4656" y="150687"/>
                    <a:pt x="5823" y="150687"/>
                  </a:cubicBezTo>
                  <a:close/>
                  <a:moveTo>
                    <a:pt x="0" y="0"/>
                  </a:moveTo>
                  <a:lnTo>
                    <a:pt x="0" y="160625"/>
                  </a:lnTo>
                  <a:lnTo>
                    <a:pt x="285700" y="160625"/>
                  </a:lnTo>
                  <a:lnTo>
                    <a:pt x="285700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10"/>
            <p:cNvSpPr/>
            <p:nvPr/>
          </p:nvSpPr>
          <p:spPr>
            <a:xfrm>
              <a:off x="561875" y="2486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10"/>
            <p:cNvSpPr/>
            <p:nvPr/>
          </p:nvSpPr>
          <p:spPr>
            <a:xfrm>
              <a:off x="561875" y="2694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10"/>
            <p:cNvSpPr/>
            <p:nvPr/>
          </p:nvSpPr>
          <p:spPr>
            <a:xfrm>
              <a:off x="561875" y="28923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0"/>
            <p:cNvSpPr/>
            <p:nvPr/>
          </p:nvSpPr>
          <p:spPr>
            <a:xfrm>
              <a:off x="561875" y="31000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10"/>
            <p:cNvSpPr/>
            <p:nvPr/>
          </p:nvSpPr>
          <p:spPr>
            <a:xfrm>
              <a:off x="561875" y="1675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0"/>
            <p:cNvSpPr/>
            <p:nvPr/>
          </p:nvSpPr>
          <p:spPr>
            <a:xfrm>
              <a:off x="561875" y="1883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0"/>
            <p:cNvSpPr/>
            <p:nvPr/>
          </p:nvSpPr>
          <p:spPr>
            <a:xfrm>
              <a:off x="561875" y="20813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0"/>
            <p:cNvSpPr/>
            <p:nvPr/>
          </p:nvSpPr>
          <p:spPr>
            <a:xfrm>
              <a:off x="561875" y="22890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10"/>
            <p:cNvSpPr/>
            <p:nvPr/>
          </p:nvSpPr>
          <p:spPr>
            <a:xfrm>
              <a:off x="561875" y="14780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10"/>
            <p:cNvSpPr/>
            <p:nvPr/>
          </p:nvSpPr>
          <p:spPr>
            <a:xfrm>
              <a:off x="561875" y="4108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0"/>
            <p:cNvSpPr/>
            <p:nvPr/>
          </p:nvSpPr>
          <p:spPr>
            <a:xfrm>
              <a:off x="561875" y="4316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0"/>
            <p:cNvSpPr/>
            <p:nvPr/>
          </p:nvSpPr>
          <p:spPr>
            <a:xfrm>
              <a:off x="561875" y="45142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10"/>
            <p:cNvSpPr/>
            <p:nvPr/>
          </p:nvSpPr>
          <p:spPr>
            <a:xfrm>
              <a:off x="561875" y="3297650"/>
              <a:ext cx="6818750" cy="0"/>
            </a:xfrm>
            <a:custGeom>
              <a:avLst/>
              <a:gdLst/>
              <a:ahLst/>
              <a:cxnLst/>
              <a:rect l="l" t="t" r="r" b="b"/>
              <a:pathLst>
                <a:path w="272750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10"/>
            <p:cNvSpPr/>
            <p:nvPr/>
          </p:nvSpPr>
          <p:spPr>
            <a:xfrm>
              <a:off x="561875" y="35056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10"/>
            <p:cNvSpPr/>
            <p:nvPr/>
          </p:nvSpPr>
          <p:spPr>
            <a:xfrm>
              <a:off x="561875" y="37032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10"/>
            <p:cNvSpPr/>
            <p:nvPr/>
          </p:nvSpPr>
          <p:spPr>
            <a:xfrm>
              <a:off x="561875" y="39109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10"/>
            <p:cNvSpPr/>
            <p:nvPr/>
          </p:nvSpPr>
          <p:spPr>
            <a:xfrm>
              <a:off x="514825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0" y="0"/>
                  </a:moveTo>
                  <a:lnTo>
                    <a:pt x="0" y="160211"/>
                  </a:lnTo>
                </a:path>
              </a:pathLst>
            </a:custGeom>
            <a:noFill/>
            <a:ln w="7850" cap="flat" cmpd="sng">
              <a:solidFill>
                <a:srgbClr val="6D9EEB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10"/>
            <p:cNvSpPr/>
            <p:nvPr/>
          </p:nvSpPr>
          <p:spPr>
            <a:xfrm>
              <a:off x="563750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1" y="0"/>
                  </a:moveTo>
                  <a:lnTo>
                    <a:pt x="1" y="160211"/>
                  </a:lnTo>
                </a:path>
              </a:pathLst>
            </a:custGeom>
            <a:noFill/>
            <a:ln w="7850" cap="flat" cmpd="sng">
              <a:solidFill>
                <a:srgbClr val="6D9EEB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76" name="Google Shape;276;p10"/>
          <p:cNvCxnSpPr/>
          <p:nvPr/>
        </p:nvCxnSpPr>
        <p:spPr>
          <a:xfrm>
            <a:off x="-62550" y="540000"/>
            <a:ext cx="9269100" cy="0"/>
          </a:xfrm>
          <a:prstGeom prst="straightConnector1">
            <a:avLst/>
          </a:prstGeom>
          <a:noFill/>
          <a:ln w="9525" cap="flat" cmpd="sng">
            <a:solidFill>
              <a:srgbClr val="6D9E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7" name="Google Shape;277;p10"/>
          <p:cNvSpPr/>
          <p:nvPr/>
        </p:nvSpPr>
        <p:spPr>
          <a:xfrm>
            <a:off x="-14550" y="5010825"/>
            <a:ext cx="9160200" cy="1563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10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53634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"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5" name="Google Shape;365;p14"/>
          <p:cNvGrpSpPr/>
          <p:nvPr/>
        </p:nvGrpSpPr>
        <p:grpSpPr>
          <a:xfrm>
            <a:off x="-1700" y="329"/>
            <a:ext cx="9147400" cy="5142843"/>
            <a:chOff x="238125" y="854700"/>
            <a:chExt cx="7142500" cy="4015650"/>
          </a:xfrm>
        </p:grpSpPr>
        <p:sp>
          <p:nvSpPr>
            <p:cNvPr id="366" name="Google Shape;366;p14"/>
            <p:cNvSpPr/>
            <p:nvPr/>
          </p:nvSpPr>
          <p:spPr>
            <a:xfrm>
              <a:off x="238125" y="854700"/>
              <a:ext cx="7142500" cy="4015650"/>
            </a:xfrm>
            <a:custGeom>
              <a:avLst/>
              <a:gdLst/>
              <a:ahLst/>
              <a:cxnLst/>
              <a:rect l="l" t="t" r="r" b="b"/>
              <a:pathLst>
                <a:path w="285700" h="160626" extrusionOk="0">
                  <a:moveTo>
                    <a:pt x="5823" y="8897"/>
                  </a:moveTo>
                  <a:cubicBezTo>
                    <a:pt x="6990" y="8897"/>
                    <a:pt x="7943" y="9851"/>
                    <a:pt x="7943" y="11018"/>
                  </a:cubicBezTo>
                  <a:cubicBezTo>
                    <a:pt x="7943" y="12185"/>
                    <a:pt x="6990" y="13139"/>
                    <a:pt x="5823" y="13139"/>
                  </a:cubicBezTo>
                  <a:cubicBezTo>
                    <a:pt x="4656" y="13139"/>
                    <a:pt x="3714" y="12185"/>
                    <a:pt x="3714" y="11018"/>
                  </a:cubicBezTo>
                  <a:cubicBezTo>
                    <a:pt x="3714" y="9851"/>
                    <a:pt x="4656" y="8897"/>
                    <a:pt x="5823" y="8897"/>
                  </a:cubicBezTo>
                  <a:close/>
                  <a:moveTo>
                    <a:pt x="5823" y="20718"/>
                  </a:moveTo>
                  <a:cubicBezTo>
                    <a:pt x="6990" y="20718"/>
                    <a:pt x="7943" y="21660"/>
                    <a:pt x="7943" y="22839"/>
                  </a:cubicBezTo>
                  <a:cubicBezTo>
                    <a:pt x="7943" y="24006"/>
                    <a:pt x="6990" y="24960"/>
                    <a:pt x="5823" y="24960"/>
                  </a:cubicBezTo>
                  <a:cubicBezTo>
                    <a:pt x="4656" y="24960"/>
                    <a:pt x="3714" y="24006"/>
                    <a:pt x="3714" y="22839"/>
                  </a:cubicBezTo>
                  <a:cubicBezTo>
                    <a:pt x="3714" y="21660"/>
                    <a:pt x="4656" y="20718"/>
                    <a:pt x="5823" y="20718"/>
                  </a:cubicBezTo>
                  <a:close/>
                  <a:moveTo>
                    <a:pt x="5823" y="32527"/>
                  </a:moveTo>
                  <a:cubicBezTo>
                    <a:pt x="6990" y="32527"/>
                    <a:pt x="7943" y="33481"/>
                    <a:pt x="7943" y="34648"/>
                  </a:cubicBezTo>
                  <a:cubicBezTo>
                    <a:pt x="7943" y="35827"/>
                    <a:pt x="6990" y="36768"/>
                    <a:pt x="5823" y="36768"/>
                  </a:cubicBezTo>
                  <a:cubicBezTo>
                    <a:pt x="4656" y="36768"/>
                    <a:pt x="3714" y="35827"/>
                    <a:pt x="3714" y="34648"/>
                  </a:cubicBezTo>
                  <a:cubicBezTo>
                    <a:pt x="3714" y="33481"/>
                    <a:pt x="4656" y="32527"/>
                    <a:pt x="5823" y="32527"/>
                  </a:cubicBezTo>
                  <a:close/>
                  <a:moveTo>
                    <a:pt x="5823" y="44348"/>
                  </a:moveTo>
                  <a:cubicBezTo>
                    <a:pt x="6990" y="44348"/>
                    <a:pt x="7943" y="45302"/>
                    <a:pt x="7943" y="46469"/>
                  </a:cubicBezTo>
                  <a:cubicBezTo>
                    <a:pt x="7943" y="47636"/>
                    <a:pt x="6990" y="48589"/>
                    <a:pt x="5823" y="48589"/>
                  </a:cubicBezTo>
                  <a:cubicBezTo>
                    <a:pt x="4656" y="48589"/>
                    <a:pt x="3714" y="47636"/>
                    <a:pt x="3714" y="46469"/>
                  </a:cubicBezTo>
                  <a:cubicBezTo>
                    <a:pt x="3714" y="45302"/>
                    <a:pt x="4656" y="44348"/>
                    <a:pt x="5823" y="44348"/>
                  </a:cubicBezTo>
                  <a:close/>
                  <a:moveTo>
                    <a:pt x="5823" y="56169"/>
                  </a:moveTo>
                  <a:cubicBezTo>
                    <a:pt x="6990" y="56169"/>
                    <a:pt x="7943" y="57110"/>
                    <a:pt x="7943" y="58277"/>
                  </a:cubicBezTo>
                  <a:cubicBezTo>
                    <a:pt x="7943" y="59457"/>
                    <a:pt x="6990" y="60398"/>
                    <a:pt x="5823" y="60398"/>
                  </a:cubicBezTo>
                  <a:cubicBezTo>
                    <a:pt x="4656" y="60398"/>
                    <a:pt x="3714" y="59457"/>
                    <a:pt x="3714" y="58277"/>
                  </a:cubicBezTo>
                  <a:cubicBezTo>
                    <a:pt x="3714" y="57110"/>
                    <a:pt x="4656" y="56169"/>
                    <a:pt x="5823" y="56169"/>
                  </a:cubicBezTo>
                  <a:close/>
                  <a:moveTo>
                    <a:pt x="5823" y="67977"/>
                  </a:moveTo>
                  <a:cubicBezTo>
                    <a:pt x="6990" y="67977"/>
                    <a:pt x="7943" y="68931"/>
                    <a:pt x="7943" y="70098"/>
                  </a:cubicBezTo>
                  <a:cubicBezTo>
                    <a:pt x="7943" y="71265"/>
                    <a:pt x="6990" y="72219"/>
                    <a:pt x="5823" y="72219"/>
                  </a:cubicBezTo>
                  <a:cubicBezTo>
                    <a:pt x="4656" y="72219"/>
                    <a:pt x="3714" y="71265"/>
                    <a:pt x="3714" y="70098"/>
                  </a:cubicBezTo>
                  <a:cubicBezTo>
                    <a:pt x="3714" y="68931"/>
                    <a:pt x="4656" y="67977"/>
                    <a:pt x="5823" y="67977"/>
                  </a:cubicBezTo>
                  <a:close/>
                  <a:moveTo>
                    <a:pt x="5823" y="79798"/>
                  </a:moveTo>
                  <a:cubicBezTo>
                    <a:pt x="6990" y="79798"/>
                    <a:pt x="7943" y="80739"/>
                    <a:pt x="7943" y="81919"/>
                  </a:cubicBezTo>
                  <a:cubicBezTo>
                    <a:pt x="7943" y="83086"/>
                    <a:pt x="6990" y="84027"/>
                    <a:pt x="5823" y="84027"/>
                  </a:cubicBezTo>
                  <a:cubicBezTo>
                    <a:pt x="4656" y="84027"/>
                    <a:pt x="3714" y="83086"/>
                    <a:pt x="3714" y="81919"/>
                  </a:cubicBezTo>
                  <a:cubicBezTo>
                    <a:pt x="3714" y="80739"/>
                    <a:pt x="4656" y="79798"/>
                    <a:pt x="5823" y="79798"/>
                  </a:cubicBezTo>
                  <a:close/>
                  <a:moveTo>
                    <a:pt x="5823" y="91607"/>
                  </a:moveTo>
                  <a:cubicBezTo>
                    <a:pt x="6990" y="91607"/>
                    <a:pt x="7943" y="92560"/>
                    <a:pt x="7943" y="93727"/>
                  </a:cubicBezTo>
                  <a:cubicBezTo>
                    <a:pt x="7943" y="94895"/>
                    <a:pt x="6990" y="95848"/>
                    <a:pt x="5823" y="95848"/>
                  </a:cubicBezTo>
                  <a:cubicBezTo>
                    <a:pt x="4656" y="95848"/>
                    <a:pt x="3714" y="94895"/>
                    <a:pt x="3714" y="93727"/>
                  </a:cubicBezTo>
                  <a:cubicBezTo>
                    <a:pt x="3714" y="92560"/>
                    <a:pt x="4656" y="91607"/>
                    <a:pt x="5823" y="91607"/>
                  </a:cubicBezTo>
                  <a:close/>
                  <a:moveTo>
                    <a:pt x="5823" y="103428"/>
                  </a:moveTo>
                  <a:cubicBezTo>
                    <a:pt x="6990" y="103428"/>
                    <a:pt x="7943" y="104381"/>
                    <a:pt x="7943" y="105548"/>
                  </a:cubicBezTo>
                  <a:cubicBezTo>
                    <a:pt x="7943" y="106716"/>
                    <a:pt x="6990" y="107669"/>
                    <a:pt x="5823" y="107669"/>
                  </a:cubicBezTo>
                  <a:cubicBezTo>
                    <a:pt x="4656" y="107669"/>
                    <a:pt x="3714" y="106716"/>
                    <a:pt x="3714" y="105548"/>
                  </a:cubicBezTo>
                  <a:cubicBezTo>
                    <a:pt x="3714" y="104381"/>
                    <a:pt x="4656" y="103428"/>
                    <a:pt x="5823" y="103428"/>
                  </a:cubicBezTo>
                  <a:close/>
                  <a:moveTo>
                    <a:pt x="5823" y="115249"/>
                  </a:moveTo>
                  <a:cubicBezTo>
                    <a:pt x="6990" y="115249"/>
                    <a:pt x="7943" y="116190"/>
                    <a:pt x="7943" y="117357"/>
                  </a:cubicBezTo>
                  <a:cubicBezTo>
                    <a:pt x="7943" y="118536"/>
                    <a:pt x="6990" y="119478"/>
                    <a:pt x="5823" y="119478"/>
                  </a:cubicBezTo>
                  <a:cubicBezTo>
                    <a:pt x="4656" y="119478"/>
                    <a:pt x="3714" y="118536"/>
                    <a:pt x="3714" y="117357"/>
                  </a:cubicBezTo>
                  <a:cubicBezTo>
                    <a:pt x="3714" y="116190"/>
                    <a:pt x="4656" y="115249"/>
                    <a:pt x="5823" y="115249"/>
                  </a:cubicBezTo>
                  <a:close/>
                  <a:moveTo>
                    <a:pt x="5823" y="127057"/>
                  </a:moveTo>
                  <a:cubicBezTo>
                    <a:pt x="6990" y="127057"/>
                    <a:pt x="7943" y="128011"/>
                    <a:pt x="7943" y="129178"/>
                  </a:cubicBezTo>
                  <a:cubicBezTo>
                    <a:pt x="7943" y="130345"/>
                    <a:pt x="6990" y="131299"/>
                    <a:pt x="5823" y="131299"/>
                  </a:cubicBezTo>
                  <a:cubicBezTo>
                    <a:pt x="4656" y="131299"/>
                    <a:pt x="3714" y="130345"/>
                    <a:pt x="3714" y="129178"/>
                  </a:cubicBezTo>
                  <a:cubicBezTo>
                    <a:pt x="3714" y="128011"/>
                    <a:pt x="4656" y="127057"/>
                    <a:pt x="5823" y="127057"/>
                  </a:cubicBezTo>
                  <a:close/>
                  <a:moveTo>
                    <a:pt x="5823" y="138878"/>
                  </a:moveTo>
                  <a:cubicBezTo>
                    <a:pt x="6990" y="138878"/>
                    <a:pt x="7943" y="139819"/>
                    <a:pt x="7943" y="140999"/>
                  </a:cubicBezTo>
                  <a:cubicBezTo>
                    <a:pt x="7943" y="142166"/>
                    <a:pt x="6990" y="143107"/>
                    <a:pt x="5823" y="143107"/>
                  </a:cubicBezTo>
                  <a:cubicBezTo>
                    <a:pt x="4656" y="143107"/>
                    <a:pt x="3714" y="142166"/>
                    <a:pt x="3714" y="140999"/>
                  </a:cubicBezTo>
                  <a:cubicBezTo>
                    <a:pt x="3714" y="139819"/>
                    <a:pt x="4656" y="138878"/>
                    <a:pt x="5823" y="138878"/>
                  </a:cubicBezTo>
                  <a:close/>
                  <a:moveTo>
                    <a:pt x="5823" y="150687"/>
                  </a:moveTo>
                  <a:cubicBezTo>
                    <a:pt x="6990" y="150687"/>
                    <a:pt x="7943" y="151640"/>
                    <a:pt x="7943" y="152807"/>
                  </a:cubicBezTo>
                  <a:cubicBezTo>
                    <a:pt x="7943" y="153974"/>
                    <a:pt x="6990" y="154928"/>
                    <a:pt x="5823" y="154928"/>
                  </a:cubicBezTo>
                  <a:cubicBezTo>
                    <a:pt x="4656" y="154928"/>
                    <a:pt x="3714" y="153974"/>
                    <a:pt x="3714" y="152807"/>
                  </a:cubicBezTo>
                  <a:cubicBezTo>
                    <a:pt x="3714" y="151640"/>
                    <a:pt x="4656" y="150687"/>
                    <a:pt x="5823" y="150687"/>
                  </a:cubicBezTo>
                  <a:close/>
                  <a:moveTo>
                    <a:pt x="0" y="0"/>
                  </a:moveTo>
                  <a:lnTo>
                    <a:pt x="0" y="160625"/>
                  </a:lnTo>
                  <a:lnTo>
                    <a:pt x="285700" y="160625"/>
                  </a:lnTo>
                  <a:lnTo>
                    <a:pt x="285700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4"/>
            <p:cNvSpPr/>
            <p:nvPr/>
          </p:nvSpPr>
          <p:spPr>
            <a:xfrm>
              <a:off x="561875" y="2486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4"/>
            <p:cNvSpPr/>
            <p:nvPr/>
          </p:nvSpPr>
          <p:spPr>
            <a:xfrm>
              <a:off x="561875" y="2694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4"/>
            <p:cNvSpPr/>
            <p:nvPr/>
          </p:nvSpPr>
          <p:spPr>
            <a:xfrm>
              <a:off x="561875" y="28923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4"/>
            <p:cNvSpPr/>
            <p:nvPr/>
          </p:nvSpPr>
          <p:spPr>
            <a:xfrm>
              <a:off x="561875" y="31000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4"/>
            <p:cNvSpPr/>
            <p:nvPr/>
          </p:nvSpPr>
          <p:spPr>
            <a:xfrm>
              <a:off x="561875" y="1675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4"/>
            <p:cNvSpPr/>
            <p:nvPr/>
          </p:nvSpPr>
          <p:spPr>
            <a:xfrm>
              <a:off x="561875" y="1883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4"/>
            <p:cNvSpPr/>
            <p:nvPr/>
          </p:nvSpPr>
          <p:spPr>
            <a:xfrm>
              <a:off x="561875" y="20813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4"/>
            <p:cNvSpPr/>
            <p:nvPr/>
          </p:nvSpPr>
          <p:spPr>
            <a:xfrm>
              <a:off x="561875" y="22890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14"/>
            <p:cNvSpPr/>
            <p:nvPr/>
          </p:nvSpPr>
          <p:spPr>
            <a:xfrm>
              <a:off x="561875" y="10727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14"/>
            <p:cNvSpPr/>
            <p:nvPr/>
          </p:nvSpPr>
          <p:spPr>
            <a:xfrm>
              <a:off x="561875" y="12703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4"/>
            <p:cNvSpPr/>
            <p:nvPr/>
          </p:nvSpPr>
          <p:spPr>
            <a:xfrm>
              <a:off x="561875" y="14780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4"/>
            <p:cNvSpPr/>
            <p:nvPr/>
          </p:nvSpPr>
          <p:spPr>
            <a:xfrm>
              <a:off x="561875" y="4108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4"/>
            <p:cNvSpPr/>
            <p:nvPr/>
          </p:nvSpPr>
          <p:spPr>
            <a:xfrm>
              <a:off x="561875" y="4316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4"/>
            <p:cNvSpPr/>
            <p:nvPr/>
          </p:nvSpPr>
          <p:spPr>
            <a:xfrm>
              <a:off x="561875" y="45142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4"/>
            <p:cNvSpPr/>
            <p:nvPr/>
          </p:nvSpPr>
          <p:spPr>
            <a:xfrm>
              <a:off x="561875" y="47219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4"/>
            <p:cNvSpPr/>
            <p:nvPr/>
          </p:nvSpPr>
          <p:spPr>
            <a:xfrm>
              <a:off x="561875" y="3297650"/>
              <a:ext cx="6818750" cy="0"/>
            </a:xfrm>
            <a:custGeom>
              <a:avLst/>
              <a:gdLst/>
              <a:ahLst/>
              <a:cxnLst/>
              <a:rect l="l" t="t" r="r" b="b"/>
              <a:pathLst>
                <a:path w="272750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4"/>
            <p:cNvSpPr/>
            <p:nvPr/>
          </p:nvSpPr>
          <p:spPr>
            <a:xfrm>
              <a:off x="561875" y="35056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4"/>
            <p:cNvSpPr/>
            <p:nvPr/>
          </p:nvSpPr>
          <p:spPr>
            <a:xfrm>
              <a:off x="561875" y="37032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4"/>
            <p:cNvSpPr/>
            <p:nvPr/>
          </p:nvSpPr>
          <p:spPr>
            <a:xfrm>
              <a:off x="561875" y="39109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4"/>
            <p:cNvSpPr/>
            <p:nvPr/>
          </p:nvSpPr>
          <p:spPr>
            <a:xfrm>
              <a:off x="514825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0" y="0"/>
                  </a:moveTo>
                  <a:lnTo>
                    <a:pt x="0" y="160211"/>
                  </a:lnTo>
                </a:path>
              </a:pathLst>
            </a:custGeom>
            <a:noFill/>
            <a:ln w="7850" cap="flat" cmpd="sng">
              <a:solidFill>
                <a:schemeClr val="dk1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4"/>
            <p:cNvSpPr/>
            <p:nvPr/>
          </p:nvSpPr>
          <p:spPr>
            <a:xfrm>
              <a:off x="563750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1" y="0"/>
                  </a:moveTo>
                  <a:lnTo>
                    <a:pt x="1" y="160211"/>
                  </a:lnTo>
                </a:path>
              </a:pathLst>
            </a:custGeom>
            <a:noFill/>
            <a:ln w="7850" cap="flat" cmpd="sng">
              <a:solidFill>
                <a:schemeClr val="dk1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8" name="Google Shape;388;p14"/>
          <p:cNvSpPr txBox="1">
            <a:spLocks noGrp="1"/>
          </p:cNvSpPr>
          <p:nvPr>
            <p:ph type="subTitle" idx="1"/>
          </p:nvPr>
        </p:nvSpPr>
        <p:spPr>
          <a:xfrm>
            <a:off x="3983700" y="1758177"/>
            <a:ext cx="4440300" cy="97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89" name="Google Shape;389;p14"/>
          <p:cNvSpPr txBox="1">
            <a:spLocks noGrp="1"/>
          </p:cNvSpPr>
          <p:nvPr>
            <p:ph type="ctrTitle"/>
          </p:nvPr>
        </p:nvSpPr>
        <p:spPr>
          <a:xfrm>
            <a:off x="5875800" y="2837502"/>
            <a:ext cx="2548200" cy="461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grpSp>
        <p:nvGrpSpPr>
          <p:cNvPr id="390" name="Google Shape;390;p14"/>
          <p:cNvGrpSpPr/>
          <p:nvPr/>
        </p:nvGrpSpPr>
        <p:grpSpPr>
          <a:xfrm>
            <a:off x="7673759" y="-287513"/>
            <a:ext cx="788762" cy="861588"/>
            <a:chOff x="7673759" y="-287513"/>
            <a:chExt cx="788762" cy="861588"/>
          </a:xfrm>
        </p:grpSpPr>
        <p:grpSp>
          <p:nvGrpSpPr>
            <p:cNvPr id="391" name="Google Shape;391;p14"/>
            <p:cNvGrpSpPr/>
            <p:nvPr/>
          </p:nvGrpSpPr>
          <p:grpSpPr>
            <a:xfrm rot="350572">
              <a:off x="7712287" y="-253348"/>
              <a:ext cx="711705" cy="793257"/>
              <a:chOff x="6554696" y="509501"/>
              <a:chExt cx="711709" cy="793261"/>
            </a:xfrm>
          </p:grpSpPr>
          <p:sp>
            <p:nvSpPr>
              <p:cNvPr id="392" name="Google Shape;392;p14"/>
              <p:cNvSpPr/>
              <p:nvPr/>
            </p:nvSpPr>
            <p:spPr>
              <a:xfrm>
                <a:off x="6560695" y="516700"/>
                <a:ext cx="696978" cy="779230"/>
              </a:xfrm>
              <a:custGeom>
                <a:avLst/>
                <a:gdLst/>
                <a:ahLst/>
                <a:cxnLst/>
                <a:rect l="l" t="t" r="r" b="b"/>
                <a:pathLst>
                  <a:path w="20913" h="23381" extrusionOk="0">
                    <a:moveTo>
                      <a:pt x="4201" y="1"/>
                    </a:moveTo>
                    <a:cubicBezTo>
                      <a:pt x="1903" y="1"/>
                      <a:pt x="28" y="1866"/>
                      <a:pt x="28" y="4165"/>
                    </a:cubicBezTo>
                    <a:lnTo>
                      <a:pt x="1" y="17073"/>
                    </a:lnTo>
                    <a:cubicBezTo>
                      <a:pt x="1" y="18903"/>
                      <a:pt x="1190" y="20516"/>
                      <a:pt x="2930" y="21057"/>
                    </a:cubicBezTo>
                    <a:lnTo>
                      <a:pt x="9736" y="23193"/>
                    </a:lnTo>
                    <a:cubicBezTo>
                      <a:pt x="10143" y="23318"/>
                      <a:pt x="10563" y="23381"/>
                      <a:pt x="10982" y="23381"/>
                    </a:cubicBezTo>
                    <a:cubicBezTo>
                      <a:pt x="11444" y="23381"/>
                      <a:pt x="11906" y="23304"/>
                      <a:pt x="12350" y="23148"/>
                    </a:cubicBezTo>
                    <a:lnTo>
                      <a:pt x="18092" y="21147"/>
                    </a:lnTo>
                    <a:cubicBezTo>
                      <a:pt x="19759" y="20570"/>
                      <a:pt x="20886" y="18993"/>
                      <a:pt x="20886" y="17217"/>
                    </a:cubicBezTo>
                    <a:lnTo>
                      <a:pt x="20913" y="4201"/>
                    </a:lnTo>
                    <a:cubicBezTo>
                      <a:pt x="20913" y="1903"/>
                      <a:pt x="19047" y="28"/>
                      <a:pt x="16748" y="28"/>
                    </a:cubicBezTo>
                    <a:lnTo>
                      <a:pt x="420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14"/>
              <p:cNvSpPr/>
              <p:nvPr/>
            </p:nvSpPr>
            <p:spPr>
              <a:xfrm>
                <a:off x="6554696" y="509501"/>
                <a:ext cx="711709" cy="793261"/>
              </a:xfrm>
              <a:custGeom>
                <a:avLst/>
                <a:gdLst/>
                <a:ahLst/>
                <a:cxnLst/>
                <a:rect l="l" t="t" r="r" b="b"/>
                <a:pathLst>
                  <a:path w="21355" h="23802" extrusionOk="0">
                    <a:moveTo>
                      <a:pt x="5138" y="442"/>
                    </a:moveTo>
                    <a:lnTo>
                      <a:pt x="7572" y="451"/>
                    </a:lnTo>
                    <a:lnTo>
                      <a:pt x="12440" y="469"/>
                    </a:lnTo>
                    <a:lnTo>
                      <a:pt x="14873" y="469"/>
                    </a:lnTo>
                    <a:lnTo>
                      <a:pt x="16090" y="478"/>
                    </a:lnTo>
                    <a:cubicBezTo>
                      <a:pt x="16249" y="478"/>
                      <a:pt x="16412" y="477"/>
                      <a:pt x="16574" y="477"/>
                    </a:cubicBezTo>
                    <a:cubicBezTo>
                      <a:pt x="16817" y="477"/>
                      <a:pt x="17058" y="480"/>
                      <a:pt x="17280" y="496"/>
                    </a:cubicBezTo>
                    <a:cubicBezTo>
                      <a:pt x="17659" y="541"/>
                      <a:pt x="18037" y="622"/>
                      <a:pt x="18389" y="766"/>
                    </a:cubicBezTo>
                    <a:cubicBezTo>
                      <a:pt x="18740" y="920"/>
                      <a:pt x="19083" y="1109"/>
                      <a:pt x="19380" y="1352"/>
                    </a:cubicBezTo>
                    <a:cubicBezTo>
                      <a:pt x="19669" y="1596"/>
                      <a:pt x="19939" y="1866"/>
                      <a:pt x="20155" y="2191"/>
                    </a:cubicBezTo>
                    <a:cubicBezTo>
                      <a:pt x="20363" y="2506"/>
                      <a:pt x="20534" y="2849"/>
                      <a:pt x="20651" y="3209"/>
                    </a:cubicBezTo>
                    <a:cubicBezTo>
                      <a:pt x="20759" y="3579"/>
                      <a:pt x="20832" y="3948"/>
                      <a:pt x="20832" y="4336"/>
                    </a:cubicBezTo>
                    <a:cubicBezTo>
                      <a:pt x="20841" y="4733"/>
                      <a:pt x="20832" y="5147"/>
                      <a:pt x="20832" y="5544"/>
                    </a:cubicBezTo>
                    <a:lnTo>
                      <a:pt x="20841" y="7978"/>
                    </a:lnTo>
                    <a:lnTo>
                      <a:pt x="20850" y="12845"/>
                    </a:lnTo>
                    <a:lnTo>
                      <a:pt x="20850" y="15279"/>
                    </a:lnTo>
                    <a:lnTo>
                      <a:pt x="20850" y="16496"/>
                    </a:lnTo>
                    <a:lnTo>
                      <a:pt x="20850" y="17109"/>
                    </a:lnTo>
                    <a:lnTo>
                      <a:pt x="20859" y="17406"/>
                    </a:lnTo>
                    <a:lnTo>
                      <a:pt x="20841" y="17704"/>
                    </a:lnTo>
                    <a:cubicBezTo>
                      <a:pt x="20795" y="18470"/>
                      <a:pt x="20516" y="19218"/>
                      <a:pt x="20047" y="19831"/>
                    </a:cubicBezTo>
                    <a:cubicBezTo>
                      <a:pt x="19579" y="20453"/>
                      <a:pt x="18930" y="20921"/>
                      <a:pt x="18208" y="21183"/>
                    </a:cubicBezTo>
                    <a:lnTo>
                      <a:pt x="13602" y="22769"/>
                    </a:lnTo>
                    <a:lnTo>
                      <a:pt x="12458" y="23175"/>
                    </a:lnTo>
                    <a:cubicBezTo>
                      <a:pt x="12088" y="23292"/>
                      <a:pt x="11709" y="23364"/>
                      <a:pt x="11322" y="23382"/>
                    </a:cubicBezTo>
                    <a:cubicBezTo>
                      <a:pt x="11267" y="23385"/>
                      <a:pt x="11211" y="23386"/>
                      <a:pt x="11156" y="23386"/>
                    </a:cubicBezTo>
                    <a:cubicBezTo>
                      <a:pt x="10830" y="23386"/>
                      <a:pt x="10500" y="23342"/>
                      <a:pt x="10177" y="23265"/>
                    </a:cubicBezTo>
                    <a:cubicBezTo>
                      <a:pt x="9997" y="23211"/>
                      <a:pt x="9798" y="23148"/>
                      <a:pt x="9609" y="23085"/>
                    </a:cubicBezTo>
                    <a:lnTo>
                      <a:pt x="9023" y="22905"/>
                    </a:lnTo>
                    <a:lnTo>
                      <a:pt x="4381" y="21453"/>
                    </a:lnTo>
                    <a:lnTo>
                      <a:pt x="3218" y="21093"/>
                    </a:lnTo>
                    <a:cubicBezTo>
                      <a:pt x="2849" y="20976"/>
                      <a:pt x="2497" y="20813"/>
                      <a:pt x="2173" y="20597"/>
                    </a:cubicBezTo>
                    <a:cubicBezTo>
                      <a:pt x="1542" y="20173"/>
                      <a:pt x="1001" y="19578"/>
                      <a:pt x="676" y="18866"/>
                    </a:cubicBezTo>
                    <a:cubicBezTo>
                      <a:pt x="505" y="18515"/>
                      <a:pt x="397" y="18136"/>
                      <a:pt x="343" y="17749"/>
                    </a:cubicBezTo>
                    <a:cubicBezTo>
                      <a:pt x="298" y="17361"/>
                      <a:pt x="316" y="16955"/>
                      <a:pt x="316" y="16550"/>
                    </a:cubicBezTo>
                    <a:lnTo>
                      <a:pt x="334" y="14116"/>
                    </a:lnTo>
                    <a:lnTo>
                      <a:pt x="388" y="9248"/>
                    </a:lnTo>
                    <a:cubicBezTo>
                      <a:pt x="397" y="7626"/>
                      <a:pt x="406" y="6003"/>
                      <a:pt x="415" y="4381"/>
                    </a:cubicBezTo>
                    <a:cubicBezTo>
                      <a:pt x="424" y="3993"/>
                      <a:pt x="478" y="3606"/>
                      <a:pt x="586" y="3245"/>
                    </a:cubicBezTo>
                    <a:cubicBezTo>
                      <a:pt x="703" y="2876"/>
                      <a:pt x="866" y="2524"/>
                      <a:pt x="1082" y="2200"/>
                    </a:cubicBezTo>
                    <a:cubicBezTo>
                      <a:pt x="1298" y="1884"/>
                      <a:pt x="1551" y="1596"/>
                      <a:pt x="1848" y="1343"/>
                    </a:cubicBezTo>
                    <a:cubicBezTo>
                      <a:pt x="2155" y="1109"/>
                      <a:pt x="2479" y="902"/>
                      <a:pt x="2831" y="748"/>
                    </a:cubicBezTo>
                    <a:cubicBezTo>
                      <a:pt x="3191" y="604"/>
                      <a:pt x="3561" y="505"/>
                      <a:pt x="3948" y="460"/>
                    </a:cubicBezTo>
                    <a:cubicBezTo>
                      <a:pt x="4039" y="451"/>
                      <a:pt x="4138" y="451"/>
                      <a:pt x="4237" y="442"/>
                    </a:cubicBezTo>
                    <a:close/>
                    <a:moveTo>
                      <a:pt x="4381" y="0"/>
                    </a:moveTo>
                    <a:lnTo>
                      <a:pt x="4219" y="9"/>
                    </a:lnTo>
                    <a:cubicBezTo>
                      <a:pt x="4111" y="18"/>
                      <a:pt x="4003" y="18"/>
                      <a:pt x="3894" y="27"/>
                    </a:cubicBezTo>
                    <a:cubicBezTo>
                      <a:pt x="3471" y="81"/>
                      <a:pt x="3056" y="190"/>
                      <a:pt x="2668" y="352"/>
                    </a:cubicBezTo>
                    <a:cubicBezTo>
                      <a:pt x="2272" y="523"/>
                      <a:pt x="1911" y="748"/>
                      <a:pt x="1578" y="1019"/>
                    </a:cubicBezTo>
                    <a:cubicBezTo>
                      <a:pt x="1253" y="1289"/>
                      <a:pt x="965" y="1614"/>
                      <a:pt x="731" y="1965"/>
                    </a:cubicBezTo>
                    <a:cubicBezTo>
                      <a:pt x="496" y="2326"/>
                      <a:pt x="316" y="2713"/>
                      <a:pt x="190" y="3119"/>
                    </a:cubicBezTo>
                    <a:cubicBezTo>
                      <a:pt x="63" y="3534"/>
                      <a:pt x="9" y="3957"/>
                      <a:pt x="0" y="4381"/>
                    </a:cubicBezTo>
                    <a:cubicBezTo>
                      <a:pt x="0" y="6003"/>
                      <a:pt x="0" y="7626"/>
                      <a:pt x="9" y="9248"/>
                    </a:cubicBezTo>
                    <a:lnTo>
                      <a:pt x="54" y="14116"/>
                    </a:lnTo>
                    <a:lnTo>
                      <a:pt x="54" y="16550"/>
                    </a:lnTo>
                    <a:lnTo>
                      <a:pt x="54" y="17154"/>
                    </a:lnTo>
                    <a:cubicBezTo>
                      <a:pt x="54" y="17253"/>
                      <a:pt x="54" y="17361"/>
                      <a:pt x="63" y="17469"/>
                    </a:cubicBezTo>
                    <a:cubicBezTo>
                      <a:pt x="63" y="17568"/>
                      <a:pt x="72" y="17676"/>
                      <a:pt x="81" y="17776"/>
                    </a:cubicBezTo>
                    <a:cubicBezTo>
                      <a:pt x="127" y="18190"/>
                      <a:pt x="217" y="18605"/>
                      <a:pt x="370" y="19002"/>
                    </a:cubicBezTo>
                    <a:cubicBezTo>
                      <a:pt x="676" y="19786"/>
                      <a:pt x="1226" y="20489"/>
                      <a:pt x="1947" y="20949"/>
                    </a:cubicBezTo>
                    <a:cubicBezTo>
                      <a:pt x="2299" y="21183"/>
                      <a:pt x="2696" y="21363"/>
                      <a:pt x="3092" y="21489"/>
                    </a:cubicBezTo>
                    <a:lnTo>
                      <a:pt x="4255" y="21859"/>
                    </a:lnTo>
                    <a:lnTo>
                      <a:pt x="8897" y="23310"/>
                    </a:lnTo>
                    <a:lnTo>
                      <a:pt x="9483" y="23490"/>
                    </a:lnTo>
                    <a:cubicBezTo>
                      <a:pt x="9672" y="23554"/>
                      <a:pt x="9862" y="23617"/>
                      <a:pt x="10078" y="23671"/>
                    </a:cubicBezTo>
                    <a:cubicBezTo>
                      <a:pt x="10418" y="23761"/>
                      <a:pt x="10777" y="23801"/>
                      <a:pt x="11133" y="23801"/>
                    </a:cubicBezTo>
                    <a:cubicBezTo>
                      <a:pt x="11202" y="23801"/>
                      <a:pt x="11271" y="23800"/>
                      <a:pt x="11340" y="23797"/>
                    </a:cubicBezTo>
                    <a:cubicBezTo>
                      <a:pt x="11764" y="23779"/>
                      <a:pt x="12187" y="23698"/>
                      <a:pt x="12593" y="23563"/>
                    </a:cubicBezTo>
                    <a:lnTo>
                      <a:pt x="13738" y="23157"/>
                    </a:lnTo>
                    <a:lnTo>
                      <a:pt x="18335" y="21552"/>
                    </a:lnTo>
                    <a:cubicBezTo>
                      <a:pt x="19137" y="21273"/>
                      <a:pt x="19858" y="20759"/>
                      <a:pt x="20372" y="20083"/>
                    </a:cubicBezTo>
                    <a:cubicBezTo>
                      <a:pt x="20895" y="19407"/>
                      <a:pt x="21210" y="18578"/>
                      <a:pt x="21273" y="17731"/>
                    </a:cubicBezTo>
                    <a:lnTo>
                      <a:pt x="21282" y="17406"/>
                    </a:lnTo>
                    <a:lnTo>
                      <a:pt x="21282" y="17109"/>
                    </a:lnTo>
                    <a:lnTo>
                      <a:pt x="21291" y="16496"/>
                    </a:lnTo>
                    <a:lnTo>
                      <a:pt x="21291" y="15279"/>
                    </a:lnTo>
                    <a:lnTo>
                      <a:pt x="21309" y="12845"/>
                    </a:lnTo>
                    <a:lnTo>
                      <a:pt x="21327" y="7978"/>
                    </a:lnTo>
                    <a:lnTo>
                      <a:pt x="21345" y="5544"/>
                    </a:lnTo>
                    <a:cubicBezTo>
                      <a:pt x="21345" y="5138"/>
                      <a:pt x="21354" y="4742"/>
                      <a:pt x="21345" y="4327"/>
                    </a:cubicBezTo>
                    <a:cubicBezTo>
                      <a:pt x="21336" y="3894"/>
                      <a:pt x="21255" y="3471"/>
                      <a:pt x="21129" y="3056"/>
                    </a:cubicBezTo>
                    <a:cubicBezTo>
                      <a:pt x="20994" y="2650"/>
                      <a:pt x="20795" y="2263"/>
                      <a:pt x="20561" y="1911"/>
                    </a:cubicBezTo>
                    <a:cubicBezTo>
                      <a:pt x="20309" y="1551"/>
                      <a:pt x="20011" y="1244"/>
                      <a:pt x="19678" y="974"/>
                    </a:cubicBezTo>
                    <a:cubicBezTo>
                      <a:pt x="19344" y="694"/>
                      <a:pt x="18966" y="487"/>
                      <a:pt x="18569" y="325"/>
                    </a:cubicBezTo>
                    <a:cubicBezTo>
                      <a:pt x="18172" y="153"/>
                      <a:pt x="17749" y="72"/>
                      <a:pt x="17325" y="18"/>
                    </a:cubicBezTo>
                    <a:cubicBezTo>
                      <a:pt x="17109" y="5"/>
                      <a:pt x="16901" y="2"/>
                      <a:pt x="16698" y="2"/>
                    </a:cubicBezTo>
                    <a:cubicBezTo>
                      <a:pt x="16596" y="2"/>
                      <a:pt x="16494" y="3"/>
                      <a:pt x="16393" y="3"/>
                    </a:cubicBezTo>
                    <a:cubicBezTo>
                      <a:pt x="16292" y="3"/>
                      <a:pt x="16192" y="2"/>
                      <a:pt x="1609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94" name="Google Shape;394;p14"/>
            <p:cNvSpPr/>
            <p:nvPr/>
          </p:nvSpPr>
          <p:spPr>
            <a:xfrm rot="442426">
              <a:off x="8229710" y="-161880"/>
              <a:ext cx="102851" cy="551273"/>
            </a:xfrm>
            <a:prstGeom prst="roundRect">
              <a:avLst>
                <a:gd name="adj" fmla="val 50000"/>
              </a:avLst>
            </a:prstGeom>
            <a:solidFill>
              <a:schemeClr val="lt2">
                <a:alpha val="474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6" name="Google Shape;396;p15"/>
          <p:cNvGrpSpPr/>
          <p:nvPr/>
        </p:nvGrpSpPr>
        <p:grpSpPr>
          <a:xfrm>
            <a:off x="-1700" y="329"/>
            <a:ext cx="9147400" cy="5142843"/>
            <a:chOff x="238125" y="854700"/>
            <a:chExt cx="7142500" cy="4015650"/>
          </a:xfrm>
        </p:grpSpPr>
        <p:sp>
          <p:nvSpPr>
            <p:cNvPr id="397" name="Google Shape;397;p15"/>
            <p:cNvSpPr/>
            <p:nvPr/>
          </p:nvSpPr>
          <p:spPr>
            <a:xfrm>
              <a:off x="238125" y="854700"/>
              <a:ext cx="7142500" cy="4015650"/>
            </a:xfrm>
            <a:custGeom>
              <a:avLst/>
              <a:gdLst/>
              <a:ahLst/>
              <a:cxnLst/>
              <a:rect l="l" t="t" r="r" b="b"/>
              <a:pathLst>
                <a:path w="285700" h="160626" extrusionOk="0">
                  <a:moveTo>
                    <a:pt x="5823" y="8897"/>
                  </a:moveTo>
                  <a:cubicBezTo>
                    <a:pt x="6990" y="8897"/>
                    <a:pt x="7943" y="9851"/>
                    <a:pt x="7943" y="11018"/>
                  </a:cubicBezTo>
                  <a:cubicBezTo>
                    <a:pt x="7943" y="12185"/>
                    <a:pt x="6990" y="13139"/>
                    <a:pt x="5823" y="13139"/>
                  </a:cubicBezTo>
                  <a:cubicBezTo>
                    <a:pt x="4656" y="13139"/>
                    <a:pt x="3714" y="12185"/>
                    <a:pt x="3714" y="11018"/>
                  </a:cubicBezTo>
                  <a:cubicBezTo>
                    <a:pt x="3714" y="9851"/>
                    <a:pt x="4656" y="8897"/>
                    <a:pt x="5823" y="8897"/>
                  </a:cubicBezTo>
                  <a:close/>
                  <a:moveTo>
                    <a:pt x="5823" y="20718"/>
                  </a:moveTo>
                  <a:cubicBezTo>
                    <a:pt x="6990" y="20718"/>
                    <a:pt x="7943" y="21660"/>
                    <a:pt x="7943" y="22839"/>
                  </a:cubicBezTo>
                  <a:cubicBezTo>
                    <a:pt x="7943" y="24006"/>
                    <a:pt x="6990" y="24960"/>
                    <a:pt x="5823" y="24960"/>
                  </a:cubicBezTo>
                  <a:cubicBezTo>
                    <a:pt x="4656" y="24960"/>
                    <a:pt x="3714" y="24006"/>
                    <a:pt x="3714" y="22839"/>
                  </a:cubicBezTo>
                  <a:cubicBezTo>
                    <a:pt x="3714" y="21660"/>
                    <a:pt x="4656" y="20718"/>
                    <a:pt x="5823" y="20718"/>
                  </a:cubicBezTo>
                  <a:close/>
                  <a:moveTo>
                    <a:pt x="5823" y="32527"/>
                  </a:moveTo>
                  <a:cubicBezTo>
                    <a:pt x="6990" y="32527"/>
                    <a:pt x="7943" y="33481"/>
                    <a:pt x="7943" y="34648"/>
                  </a:cubicBezTo>
                  <a:cubicBezTo>
                    <a:pt x="7943" y="35827"/>
                    <a:pt x="6990" y="36768"/>
                    <a:pt x="5823" y="36768"/>
                  </a:cubicBezTo>
                  <a:cubicBezTo>
                    <a:pt x="4656" y="36768"/>
                    <a:pt x="3714" y="35827"/>
                    <a:pt x="3714" y="34648"/>
                  </a:cubicBezTo>
                  <a:cubicBezTo>
                    <a:pt x="3714" y="33481"/>
                    <a:pt x="4656" y="32527"/>
                    <a:pt x="5823" y="32527"/>
                  </a:cubicBezTo>
                  <a:close/>
                  <a:moveTo>
                    <a:pt x="5823" y="44348"/>
                  </a:moveTo>
                  <a:cubicBezTo>
                    <a:pt x="6990" y="44348"/>
                    <a:pt x="7943" y="45302"/>
                    <a:pt x="7943" y="46469"/>
                  </a:cubicBezTo>
                  <a:cubicBezTo>
                    <a:pt x="7943" y="47636"/>
                    <a:pt x="6990" y="48589"/>
                    <a:pt x="5823" y="48589"/>
                  </a:cubicBezTo>
                  <a:cubicBezTo>
                    <a:pt x="4656" y="48589"/>
                    <a:pt x="3714" y="47636"/>
                    <a:pt x="3714" y="46469"/>
                  </a:cubicBezTo>
                  <a:cubicBezTo>
                    <a:pt x="3714" y="45302"/>
                    <a:pt x="4656" y="44348"/>
                    <a:pt x="5823" y="44348"/>
                  </a:cubicBezTo>
                  <a:close/>
                  <a:moveTo>
                    <a:pt x="5823" y="56169"/>
                  </a:moveTo>
                  <a:cubicBezTo>
                    <a:pt x="6990" y="56169"/>
                    <a:pt x="7943" y="57110"/>
                    <a:pt x="7943" y="58277"/>
                  </a:cubicBezTo>
                  <a:cubicBezTo>
                    <a:pt x="7943" y="59457"/>
                    <a:pt x="6990" y="60398"/>
                    <a:pt x="5823" y="60398"/>
                  </a:cubicBezTo>
                  <a:cubicBezTo>
                    <a:pt x="4656" y="60398"/>
                    <a:pt x="3714" y="59457"/>
                    <a:pt x="3714" y="58277"/>
                  </a:cubicBezTo>
                  <a:cubicBezTo>
                    <a:pt x="3714" y="57110"/>
                    <a:pt x="4656" y="56169"/>
                    <a:pt x="5823" y="56169"/>
                  </a:cubicBezTo>
                  <a:close/>
                  <a:moveTo>
                    <a:pt x="5823" y="67977"/>
                  </a:moveTo>
                  <a:cubicBezTo>
                    <a:pt x="6990" y="67977"/>
                    <a:pt x="7943" y="68931"/>
                    <a:pt x="7943" y="70098"/>
                  </a:cubicBezTo>
                  <a:cubicBezTo>
                    <a:pt x="7943" y="71265"/>
                    <a:pt x="6990" y="72219"/>
                    <a:pt x="5823" y="72219"/>
                  </a:cubicBezTo>
                  <a:cubicBezTo>
                    <a:pt x="4656" y="72219"/>
                    <a:pt x="3714" y="71265"/>
                    <a:pt x="3714" y="70098"/>
                  </a:cubicBezTo>
                  <a:cubicBezTo>
                    <a:pt x="3714" y="68931"/>
                    <a:pt x="4656" y="67977"/>
                    <a:pt x="5823" y="67977"/>
                  </a:cubicBezTo>
                  <a:close/>
                  <a:moveTo>
                    <a:pt x="5823" y="79798"/>
                  </a:moveTo>
                  <a:cubicBezTo>
                    <a:pt x="6990" y="79798"/>
                    <a:pt x="7943" y="80739"/>
                    <a:pt x="7943" y="81919"/>
                  </a:cubicBezTo>
                  <a:cubicBezTo>
                    <a:pt x="7943" y="83086"/>
                    <a:pt x="6990" y="84027"/>
                    <a:pt x="5823" y="84027"/>
                  </a:cubicBezTo>
                  <a:cubicBezTo>
                    <a:pt x="4656" y="84027"/>
                    <a:pt x="3714" y="83086"/>
                    <a:pt x="3714" y="81919"/>
                  </a:cubicBezTo>
                  <a:cubicBezTo>
                    <a:pt x="3714" y="80739"/>
                    <a:pt x="4656" y="79798"/>
                    <a:pt x="5823" y="79798"/>
                  </a:cubicBezTo>
                  <a:close/>
                  <a:moveTo>
                    <a:pt x="5823" y="91607"/>
                  </a:moveTo>
                  <a:cubicBezTo>
                    <a:pt x="6990" y="91607"/>
                    <a:pt x="7943" y="92560"/>
                    <a:pt x="7943" y="93727"/>
                  </a:cubicBezTo>
                  <a:cubicBezTo>
                    <a:pt x="7943" y="94895"/>
                    <a:pt x="6990" y="95848"/>
                    <a:pt x="5823" y="95848"/>
                  </a:cubicBezTo>
                  <a:cubicBezTo>
                    <a:pt x="4656" y="95848"/>
                    <a:pt x="3714" y="94895"/>
                    <a:pt x="3714" y="93727"/>
                  </a:cubicBezTo>
                  <a:cubicBezTo>
                    <a:pt x="3714" y="92560"/>
                    <a:pt x="4656" y="91607"/>
                    <a:pt x="5823" y="91607"/>
                  </a:cubicBezTo>
                  <a:close/>
                  <a:moveTo>
                    <a:pt x="5823" y="103428"/>
                  </a:moveTo>
                  <a:cubicBezTo>
                    <a:pt x="6990" y="103428"/>
                    <a:pt x="7943" y="104381"/>
                    <a:pt x="7943" y="105548"/>
                  </a:cubicBezTo>
                  <a:cubicBezTo>
                    <a:pt x="7943" y="106716"/>
                    <a:pt x="6990" y="107669"/>
                    <a:pt x="5823" y="107669"/>
                  </a:cubicBezTo>
                  <a:cubicBezTo>
                    <a:pt x="4656" y="107669"/>
                    <a:pt x="3714" y="106716"/>
                    <a:pt x="3714" y="105548"/>
                  </a:cubicBezTo>
                  <a:cubicBezTo>
                    <a:pt x="3714" y="104381"/>
                    <a:pt x="4656" y="103428"/>
                    <a:pt x="5823" y="103428"/>
                  </a:cubicBezTo>
                  <a:close/>
                  <a:moveTo>
                    <a:pt x="5823" y="115249"/>
                  </a:moveTo>
                  <a:cubicBezTo>
                    <a:pt x="6990" y="115249"/>
                    <a:pt x="7943" y="116190"/>
                    <a:pt x="7943" y="117357"/>
                  </a:cubicBezTo>
                  <a:cubicBezTo>
                    <a:pt x="7943" y="118536"/>
                    <a:pt x="6990" y="119478"/>
                    <a:pt x="5823" y="119478"/>
                  </a:cubicBezTo>
                  <a:cubicBezTo>
                    <a:pt x="4656" y="119478"/>
                    <a:pt x="3714" y="118536"/>
                    <a:pt x="3714" y="117357"/>
                  </a:cubicBezTo>
                  <a:cubicBezTo>
                    <a:pt x="3714" y="116190"/>
                    <a:pt x="4656" y="115249"/>
                    <a:pt x="5823" y="115249"/>
                  </a:cubicBezTo>
                  <a:close/>
                  <a:moveTo>
                    <a:pt x="5823" y="127057"/>
                  </a:moveTo>
                  <a:cubicBezTo>
                    <a:pt x="6990" y="127057"/>
                    <a:pt x="7943" y="128011"/>
                    <a:pt x="7943" y="129178"/>
                  </a:cubicBezTo>
                  <a:cubicBezTo>
                    <a:pt x="7943" y="130345"/>
                    <a:pt x="6990" y="131299"/>
                    <a:pt x="5823" y="131299"/>
                  </a:cubicBezTo>
                  <a:cubicBezTo>
                    <a:pt x="4656" y="131299"/>
                    <a:pt x="3714" y="130345"/>
                    <a:pt x="3714" y="129178"/>
                  </a:cubicBezTo>
                  <a:cubicBezTo>
                    <a:pt x="3714" y="128011"/>
                    <a:pt x="4656" y="127057"/>
                    <a:pt x="5823" y="127057"/>
                  </a:cubicBezTo>
                  <a:close/>
                  <a:moveTo>
                    <a:pt x="5823" y="138878"/>
                  </a:moveTo>
                  <a:cubicBezTo>
                    <a:pt x="6990" y="138878"/>
                    <a:pt x="7943" y="139819"/>
                    <a:pt x="7943" y="140999"/>
                  </a:cubicBezTo>
                  <a:cubicBezTo>
                    <a:pt x="7943" y="142166"/>
                    <a:pt x="6990" y="143107"/>
                    <a:pt x="5823" y="143107"/>
                  </a:cubicBezTo>
                  <a:cubicBezTo>
                    <a:pt x="4656" y="143107"/>
                    <a:pt x="3714" y="142166"/>
                    <a:pt x="3714" y="140999"/>
                  </a:cubicBezTo>
                  <a:cubicBezTo>
                    <a:pt x="3714" y="139819"/>
                    <a:pt x="4656" y="138878"/>
                    <a:pt x="5823" y="138878"/>
                  </a:cubicBezTo>
                  <a:close/>
                  <a:moveTo>
                    <a:pt x="5823" y="150687"/>
                  </a:moveTo>
                  <a:cubicBezTo>
                    <a:pt x="6990" y="150687"/>
                    <a:pt x="7943" y="151640"/>
                    <a:pt x="7943" y="152807"/>
                  </a:cubicBezTo>
                  <a:cubicBezTo>
                    <a:pt x="7943" y="153974"/>
                    <a:pt x="6990" y="154928"/>
                    <a:pt x="5823" y="154928"/>
                  </a:cubicBezTo>
                  <a:cubicBezTo>
                    <a:pt x="4656" y="154928"/>
                    <a:pt x="3714" y="153974"/>
                    <a:pt x="3714" y="152807"/>
                  </a:cubicBezTo>
                  <a:cubicBezTo>
                    <a:pt x="3714" y="151640"/>
                    <a:pt x="4656" y="150687"/>
                    <a:pt x="5823" y="150687"/>
                  </a:cubicBezTo>
                  <a:close/>
                  <a:moveTo>
                    <a:pt x="0" y="0"/>
                  </a:moveTo>
                  <a:lnTo>
                    <a:pt x="0" y="160625"/>
                  </a:lnTo>
                  <a:lnTo>
                    <a:pt x="285700" y="160625"/>
                  </a:lnTo>
                  <a:lnTo>
                    <a:pt x="285700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5"/>
            <p:cNvSpPr/>
            <p:nvPr/>
          </p:nvSpPr>
          <p:spPr>
            <a:xfrm>
              <a:off x="561875" y="2486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5"/>
            <p:cNvSpPr/>
            <p:nvPr/>
          </p:nvSpPr>
          <p:spPr>
            <a:xfrm>
              <a:off x="561875" y="2694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5"/>
            <p:cNvSpPr/>
            <p:nvPr/>
          </p:nvSpPr>
          <p:spPr>
            <a:xfrm>
              <a:off x="561875" y="28923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5"/>
            <p:cNvSpPr/>
            <p:nvPr/>
          </p:nvSpPr>
          <p:spPr>
            <a:xfrm>
              <a:off x="561875" y="31000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5"/>
            <p:cNvSpPr/>
            <p:nvPr/>
          </p:nvSpPr>
          <p:spPr>
            <a:xfrm>
              <a:off x="561875" y="1675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15"/>
            <p:cNvSpPr/>
            <p:nvPr/>
          </p:nvSpPr>
          <p:spPr>
            <a:xfrm>
              <a:off x="561875" y="1883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15"/>
            <p:cNvSpPr/>
            <p:nvPr/>
          </p:nvSpPr>
          <p:spPr>
            <a:xfrm>
              <a:off x="561875" y="20813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15"/>
            <p:cNvSpPr/>
            <p:nvPr/>
          </p:nvSpPr>
          <p:spPr>
            <a:xfrm>
              <a:off x="561875" y="22890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15"/>
            <p:cNvSpPr/>
            <p:nvPr/>
          </p:nvSpPr>
          <p:spPr>
            <a:xfrm>
              <a:off x="561875" y="14780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15"/>
            <p:cNvSpPr/>
            <p:nvPr/>
          </p:nvSpPr>
          <p:spPr>
            <a:xfrm>
              <a:off x="561875" y="4108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15"/>
            <p:cNvSpPr/>
            <p:nvPr/>
          </p:nvSpPr>
          <p:spPr>
            <a:xfrm>
              <a:off x="561875" y="4316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15"/>
            <p:cNvSpPr/>
            <p:nvPr/>
          </p:nvSpPr>
          <p:spPr>
            <a:xfrm>
              <a:off x="561875" y="45142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15"/>
            <p:cNvSpPr/>
            <p:nvPr/>
          </p:nvSpPr>
          <p:spPr>
            <a:xfrm>
              <a:off x="561875" y="3297650"/>
              <a:ext cx="6818750" cy="0"/>
            </a:xfrm>
            <a:custGeom>
              <a:avLst/>
              <a:gdLst/>
              <a:ahLst/>
              <a:cxnLst/>
              <a:rect l="l" t="t" r="r" b="b"/>
              <a:pathLst>
                <a:path w="272750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15"/>
            <p:cNvSpPr/>
            <p:nvPr/>
          </p:nvSpPr>
          <p:spPr>
            <a:xfrm>
              <a:off x="561875" y="35056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15"/>
            <p:cNvSpPr/>
            <p:nvPr/>
          </p:nvSpPr>
          <p:spPr>
            <a:xfrm>
              <a:off x="561875" y="37032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15"/>
            <p:cNvSpPr/>
            <p:nvPr/>
          </p:nvSpPr>
          <p:spPr>
            <a:xfrm>
              <a:off x="561875" y="39109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15"/>
            <p:cNvSpPr/>
            <p:nvPr/>
          </p:nvSpPr>
          <p:spPr>
            <a:xfrm>
              <a:off x="514825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0" y="0"/>
                  </a:moveTo>
                  <a:lnTo>
                    <a:pt x="0" y="160211"/>
                  </a:lnTo>
                </a:path>
              </a:pathLst>
            </a:custGeom>
            <a:noFill/>
            <a:ln w="7850" cap="flat" cmpd="sng">
              <a:solidFill>
                <a:srgbClr val="6D9EEB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15"/>
            <p:cNvSpPr/>
            <p:nvPr/>
          </p:nvSpPr>
          <p:spPr>
            <a:xfrm>
              <a:off x="563750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1" y="0"/>
                  </a:moveTo>
                  <a:lnTo>
                    <a:pt x="1" y="160211"/>
                  </a:lnTo>
                </a:path>
              </a:pathLst>
            </a:custGeom>
            <a:noFill/>
            <a:ln w="7850" cap="flat" cmpd="sng">
              <a:solidFill>
                <a:srgbClr val="6D9EEB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16" name="Google Shape;416;p15"/>
          <p:cNvCxnSpPr/>
          <p:nvPr/>
        </p:nvCxnSpPr>
        <p:spPr>
          <a:xfrm>
            <a:off x="-62550" y="540000"/>
            <a:ext cx="9269100" cy="0"/>
          </a:xfrm>
          <a:prstGeom prst="straightConnector1">
            <a:avLst/>
          </a:prstGeom>
          <a:noFill/>
          <a:ln w="9525" cap="flat" cmpd="sng">
            <a:solidFill>
              <a:srgbClr val="6D9E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7" name="Google Shape;417;p15"/>
          <p:cNvSpPr/>
          <p:nvPr/>
        </p:nvSpPr>
        <p:spPr>
          <a:xfrm>
            <a:off x="-14550" y="5010825"/>
            <a:ext cx="9160200" cy="1563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15"/>
          <p:cNvSpPr txBox="1">
            <a:spLocks noGrp="1"/>
          </p:cNvSpPr>
          <p:nvPr>
            <p:ph type="title"/>
          </p:nvPr>
        </p:nvSpPr>
        <p:spPr>
          <a:xfrm>
            <a:off x="720000" y="1484450"/>
            <a:ext cx="3519300" cy="167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55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19" name="Google Shape;419;p15"/>
          <p:cNvSpPr txBox="1">
            <a:spLocks noGrp="1"/>
          </p:cNvSpPr>
          <p:nvPr>
            <p:ph type="subTitle" idx="1"/>
          </p:nvPr>
        </p:nvSpPr>
        <p:spPr>
          <a:xfrm rot="684086">
            <a:off x="5795182" y="1704721"/>
            <a:ext cx="1878775" cy="178816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2" name="Google Shape;472;p17"/>
          <p:cNvGrpSpPr/>
          <p:nvPr/>
        </p:nvGrpSpPr>
        <p:grpSpPr>
          <a:xfrm>
            <a:off x="-1700" y="329"/>
            <a:ext cx="9147400" cy="5142843"/>
            <a:chOff x="238125" y="854700"/>
            <a:chExt cx="7142500" cy="4015650"/>
          </a:xfrm>
        </p:grpSpPr>
        <p:sp>
          <p:nvSpPr>
            <p:cNvPr id="473" name="Google Shape;473;p17"/>
            <p:cNvSpPr/>
            <p:nvPr/>
          </p:nvSpPr>
          <p:spPr>
            <a:xfrm>
              <a:off x="238125" y="854700"/>
              <a:ext cx="7142500" cy="4015650"/>
            </a:xfrm>
            <a:custGeom>
              <a:avLst/>
              <a:gdLst/>
              <a:ahLst/>
              <a:cxnLst/>
              <a:rect l="l" t="t" r="r" b="b"/>
              <a:pathLst>
                <a:path w="285700" h="160626" extrusionOk="0">
                  <a:moveTo>
                    <a:pt x="5823" y="8897"/>
                  </a:moveTo>
                  <a:cubicBezTo>
                    <a:pt x="6990" y="8897"/>
                    <a:pt x="7943" y="9851"/>
                    <a:pt x="7943" y="11018"/>
                  </a:cubicBezTo>
                  <a:cubicBezTo>
                    <a:pt x="7943" y="12185"/>
                    <a:pt x="6990" y="13139"/>
                    <a:pt x="5823" y="13139"/>
                  </a:cubicBezTo>
                  <a:cubicBezTo>
                    <a:pt x="4656" y="13139"/>
                    <a:pt x="3714" y="12185"/>
                    <a:pt x="3714" y="11018"/>
                  </a:cubicBezTo>
                  <a:cubicBezTo>
                    <a:pt x="3714" y="9851"/>
                    <a:pt x="4656" y="8897"/>
                    <a:pt x="5823" y="8897"/>
                  </a:cubicBezTo>
                  <a:close/>
                  <a:moveTo>
                    <a:pt x="5823" y="20718"/>
                  </a:moveTo>
                  <a:cubicBezTo>
                    <a:pt x="6990" y="20718"/>
                    <a:pt x="7943" y="21660"/>
                    <a:pt x="7943" y="22839"/>
                  </a:cubicBezTo>
                  <a:cubicBezTo>
                    <a:pt x="7943" y="24006"/>
                    <a:pt x="6990" y="24960"/>
                    <a:pt x="5823" y="24960"/>
                  </a:cubicBezTo>
                  <a:cubicBezTo>
                    <a:pt x="4656" y="24960"/>
                    <a:pt x="3714" y="24006"/>
                    <a:pt x="3714" y="22839"/>
                  </a:cubicBezTo>
                  <a:cubicBezTo>
                    <a:pt x="3714" y="21660"/>
                    <a:pt x="4656" y="20718"/>
                    <a:pt x="5823" y="20718"/>
                  </a:cubicBezTo>
                  <a:close/>
                  <a:moveTo>
                    <a:pt x="5823" y="32527"/>
                  </a:moveTo>
                  <a:cubicBezTo>
                    <a:pt x="6990" y="32527"/>
                    <a:pt x="7943" y="33481"/>
                    <a:pt x="7943" y="34648"/>
                  </a:cubicBezTo>
                  <a:cubicBezTo>
                    <a:pt x="7943" y="35827"/>
                    <a:pt x="6990" y="36768"/>
                    <a:pt x="5823" y="36768"/>
                  </a:cubicBezTo>
                  <a:cubicBezTo>
                    <a:pt x="4656" y="36768"/>
                    <a:pt x="3714" y="35827"/>
                    <a:pt x="3714" y="34648"/>
                  </a:cubicBezTo>
                  <a:cubicBezTo>
                    <a:pt x="3714" y="33481"/>
                    <a:pt x="4656" y="32527"/>
                    <a:pt x="5823" y="32527"/>
                  </a:cubicBezTo>
                  <a:close/>
                  <a:moveTo>
                    <a:pt x="5823" y="44348"/>
                  </a:moveTo>
                  <a:cubicBezTo>
                    <a:pt x="6990" y="44348"/>
                    <a:pt x="7943" y="45302"/>
                    <a:pt x="7943" y="46469"/>
                  </a:cubicBezTo>
                  <a:cubicBezTo>
                    <a:pt x="7943" y="47636"/>
                    <a:pt x="6990" y="48589"/>
                    <a:pt x="5823" y="48589"/>
                  </a:cubicBezTo>
                  <a:cubicBezTo>
                    <a:pt x="4656" y="48589"/>
                    <a:pt x="3714" y="47636"/>
                    <a:pt x="3714" y="46469"/>
                  </a:cubicBezTo>
                  <a:cubicBezTo>
                    <a:pt x="3714" y="45302"/>
                    <a:pt x="4656" y="44348"/>
                    <a:pt x="5823" y="44348"/>
                  </a:cubicBezTo>
                  <a:close/>
                  <a:moveTo>
                    <a:pt x="5823" y="56169"/>
                  </a:moveTo>
                  <a:cubicBezTo>
                    <a:pt x="6990" y="56169"/>
                    <a:pt x="7943" y="57110"/>
                    <a:pt x="7943" y="58277"/>
                  </a:cubicBezTo>
                  <a:cubicBezTo>
                    <a:pt x="7943" y="59457"/>
                    <a:pt x="6990" y="60398"/>
                    <a:pt x="5823" y="60398"/>
                  </a:cubicBezTo>
                  <a:cubicBezTo>
                    <a:pt x="4656" y="60398"/>
                    <a:pt x="3714" y="59457"/>
                    <a:pt x="3714" y="58277"/>
                  </a:cubicBezTo>
                  <a:cubicBezTo>
                    <a:pt x="3714" y="57110"/>
                    <a:pt x="4656" y="56169"/>
                    <a:pt x="5823" y="56169"/>
                  </a:cubicBezTo>
                  <a:close/>
                  <a:moveTo>
                    <a:pt x="5823" y="67977"/>
                  </a:moveTo>
                  <a:cubicBezTo>
                    <a:pt x="6990" y="67977"/>
                    <a:pt x="7943" y="68931"/>
                    <a:pt x="7943" y="70098"/>
                  </a:cubicBezTo>
                  <a:cubicBezTo>
                    <a:pt x="7943" y="71265"/>
                    <a:pt x="6990" y="72219"/>
                    <a:pt x="5823" y="72219"/>
                  </a:cubicBezTo>
                  <a:cubicBezTo>
                    <a:pt x="4656" y="72219"/>
                    <a:pt x="3714" y="71265"/>
                    <a:pt x="3714" y="70098"/>
                  </a:cubicBezTo>
                  <a:cubicBezTo>
                    <a:pt x="3714" y="68931"/>
                    <a:pt x="4656" y="67977"/>
                    <a:pt x="5823" y="67977"/>
                  </a:cubicBezTo>
                  <a:close/>
                  <a:moveTo>
                    <a:pt x="5823" y="79798"/>
                  </a:moveTo>
                  <a:cubicBezTo>
                    <a:pt x="6990" y="79798"/>
                    <a:pt x="7943" y="80739"/>
                    <a:pt x="7943" y="81919"/>
                  </a:cubicBezTo>
                  <a:cubicBezTo>
                    <a:pt x="7943" y="83086"/>
                    <a:pt x="6990" y="84027"/>
                    <a:pt x="5823" y="84027"/>
                  </a:cubicBezTo>
                  <a:cubicBezTo>
                    <a:pt x="4656" y="84027"/>
                    <a:pt x="3714" y="83086"/>
                    <a:pt x="3714" y="81919"/>
                  </a:cubicBezTo>
                  <a:cubicBezTo>
                    <a:pt x="3714" y="80739"/>
                    <a:pt x="4656" y="79798"/>
                    <a:pt x="5823" y="79798"/>
                  </a:cubicBezTo>
                  <a:close/>
                  <a:moveTo>
                    <a:pt x="5823" y="91607"/>
                  </a:moveTo>
                  <a:cubicBezTo>
                    <a:pt x="6990" y="91607"/>
                    <a:pt x="7943" y="92560"/>
                    <a:pt x="7943" y="93727"/>
                  </a:cubicBezTo>
                  <a:cubicBezTo>
                    <a:pt x="7943" y="94895"/>
                    <a:pt x="6990" y="95848"/>
                    <a:pt x="5823" y="95848"/>
                  </a:cubicBezTo>
                  <a:cubicBezTo>
                    <a:pt x="4656" y="95848"/>
                    <a:pt x="3714" y="94895"/>
                    <a:pt x="3714" y="93727"/>
                  </a:cubicBezTo>
                  <a:cubicBezTo>
                    <a:pt x="3714" y="92560"/>
                    <a:pt x="4656" y="91607"/>
                    <a:pt x="5823" y="91607"/>
                  </a:cubicBezTo>
                  <a:close/>
                  <a:moveTo>
                    <a:pt x="5823" y="103428"/>
                  </a:moveTo>
                  <a:cubicBezTo>
                    <a:pt x="6990" y="103428"/>
                    <a:pt x="7943" y="104381"/>
                    <a:pt x="7943" y="105548"/>
                  </a:cubicBezTo>
                  <a:cubicBezTo>
                    <a:pt x="7943" y="106716"/>
                    <a:pt x="6990" y="107669"/>
                    <a:pt x="5823" y="107669"/>
                  </a:cubicBezTo>
                  <a:cubicBezTo>
                    <a:pt x="4656" y="107669"/>
                    <a:pt x="3714" y="106716"/>
                    <a:pt x="3714" y="105548"/>
                  </a:cubicBezTo>
                  <a:cubicBezTo>
                    <a:pt x="3714" y="104381"/>
                    <a:pt x="4656" y="103428"/>
                    <a:pt x="5823" y="103428"/>
                  </a:cubicBezTo>
                  <a:close/>
                  <a:moveTo>
                    <a:pt x="5823" y="115249"/>
                  </a:moveTo>
                  <a:cubicBezTo>
                    <a:pt x="6990" y="115249"/>
                    <a:pt x="7943" y="116190"/>
                    <a:pt x="7943" y="117357"/>
                  </a:cubicBezTo>
                  <a:cubicBezTo>
                    <a:pt x="7943" y="118536"/>
                    <a:pt x="6990" y="119478"/>
                    <a:pt x="5823" y="119478"/>
                  </a:cubicBezTo>
                  <a:cubicBezTo>
                    <a:pt x="4656" y="119478"/>
                    <a:pt x="3714" y="118536"/>
                    <a:pt x="3714" y="117357"/>
                  </a:cubicBezTo>
                  <a:cubicBezTo>
                    <a:pt x="3714" y="116190"/>
                    <a:pt x="4656" y="115249"/>
                    <a:pt x="5823" y="115249"/>
                  </a:cubicBezTo>
                  <a:close/>
                  <a:moveTo>
                    <a:pt x="5823" y="127057"/>
                  </a:moveTo>
                  <a:cubicBezTo>
                    <a:pt x="6990" y="127057"/>
                    <a:pt x="7943" y="128011"/>
                    <a:pt x="7943" y="129178"/>
                  </a:cubicBezTo>
                  <a:cubicBezTo>
                    <a:pt x="7943" y="130345"/>
                    <a:pt x="6990" y="131299"/>
                    <a:pt x="5823" y="131299"/>
                  </a:cubicBezTo>
                  <a:cubicBezTo>
                    <a:pt x="4656" y="131299"/>
                    <a:pt x="3714" y="130345"/>
                    <a:pt x="3714" y="129178"/>
                  </a:cubicBezTo>
                  <a:cubicBezTo>
                    <a:pt x="3714" y="128011"/>
                    <a:pt x="4656" y="127057"/>
                    <a:pt x="5823" y="127057"/>
                  </a:cubicBezTo>
                  <a:close/>
                  <a:moveTo>
                    <a:pt x="5823" y="138878"/>
                  </a:moveTo>
                  <a:cubicBezTo>
                    <a:pt x="6990" y="138878"/>
                    <a:pt x="7943" y="139819"/>
                    <a:pt x="7943" y="140999"/>
                  </a:cubicBezTo>
                  <a:cubicBezTo>
                    <a:pt x="7943" y="142166"/>
                    <a:pt x="6990" y="143107"/>
                    <a:pt x="5823" y="143107"/>
                  </a:cubicBezTo>
                  <a:cubicBezTo>
                    <a:pt x="4656" y="143107"/>
                    <a:pt x="3714" y="142166"/>
                    <a:pt x="3714" y="140999"/>
                  </a:cubicBezTo>
                  <a:cubicBezTo>
                    <a:pt x="3714" y="139819"/>
                    <a:pt x="4656" y="138878"/>
                    <a:pt x="5823" y="138878"/>
                  </a:cubicBezTo>
                  <a:close/>
                  <a:moveTo>
                    <a:pt x="5823" y="150687"/>
                  </a:moveTo>
                  <a:cubicBezTo>
                    <a:pt x="6990" y="150687"/>
                    <a:pt x="7943" y="151640"/>
                    <a:pt x="7943" y="152807"/>
                  </a:cubicBezTo>
                  <a:cubicBezTo>
                    <a:pt x="7943" y="153974"/>
                    <a:pt x="6990" y="154928"/>
                    <a:pt x="5823" y="154928"/>
                  </a:cubicBezTo>
                  <a:cubicBezTo>
                    <a:pt x="4656" y="154928"/>
                    <a:pt x="3714" y="153974"/>
                    <a:pt x="3714" y="152807"/>
                  </a:cubicBezTo>
                  <a:cubicBezTo>
                    <a:pt x="3714" y="151640"/>
                    <a:pt x="4656" y="150687"/>
                    <a:pt x="5823" y="150687"/>
                  </a:cubicBezTo>
                  <a:close/>
                  <a:moveTo>
                    <a:pt x="0" y="0"/>
                  </a:moveTo>
                  <a:lnTo>
                    <a:pt x="0" y="160625"/>
                  </a:lnTo>
                  <a:lnTo>
                    <a:pt x="285700" y="160625"/>
                  </a:lnTo>
                  <a:lnTo>
                    <a:pt x="285700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17"/>
            <p:cNvSpPr/>
            <p:nvPr/>
          </p:nvSpPr>
          <p:spPr>
            <a:xfrm>
              <a:off x="561875" y="2486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17"/>
            <p:cNvSpPr/>
            <p:nvPr/>
          </p:nvSpPr>
          <p:spPr>
            <a:xfrm>
              <a:off x="561875" y="2694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17"/>
            <p:cNvSpPr/>
            <p:nvPr/>
          </p:nvSpPr>
          <p:spPr>
            <a:xfrm>
              <a:off x="561875" y="28923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17"/>
            <p:cNvSpPr/>
            <p:nvPr/>
          </p:nvSpPr>
          <p:spPr>
            <a:xfrm>
              <a:off x="561875" y="31000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17"/>
            <p:cNvSpPr/>
            <p:nvPr/>
          </p:nvSpPr>
          <p:spPr>
            <a:xfrm>
              <a:off x="561875" y="1675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17"/>
            <p:cNvSpPr/>
            <p:nvPr/>
          </p:nvSpPr>
          <p:spPr>
            <a:xfrm>
              <a:off x="561875" y="1883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17"/>
            <p:cNvSpPr/>
            <p:nvPr/>
          </p:nvSpPr>
          <p:spPr>
            <a:xfrm>
              <a:off x="561875" y="20813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17"/>
            <p:cNvSpPr/>
            <p:nvPr/>
          </p:nvSpPr>
          <p:spPr>
            <a:xfrm>
              <a:off x="561875" y="22890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17"/>
            <p:cNvSpPr/>
            <p:nvPr/>
          </p:nvSpPr>
          <p:spPr>
            <a:xfrm>
              <a:off x="561875" y="10727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17"/>
            <p:cNvSpPr/>
            <p:nvPr/>
          </p:nvSpPr>
          <p:spPr>
            <a:xfrm>
              <a:off x="561875" y="12703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17"/>
            <p:cNvSpPr/>
            <p:nvPr/>
          </p:nvSpPr>
          <p:spPr>
            <a:xfrm>
              <a:off x="561875" y="14780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17"/>
            <p:cNvSpPr/>
            <p:nvPr/>
          </p:nvSpPr>
          <p:spPr>
            <a:xfrm>
              <a:off x="561875" y="4108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17"/>
            <p:cNvSpPr/>
            <p:nvPr/>
          </p:nvSpPr>
          <p:spPr>
            <a:xfrm>
              <a:off x="561875" y="4316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17"/>
            <p:cNvSpPr/>
            <p:nvPr/>
          </p:nvSpPr>
          <p:spPr>
            <a:xfrm>
              <a:off x="561875" y="45142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17"/>
            <p:cNvSpPr/>
            <p:nvPr/>
          </p:nvSpPr>
          <p:spPr>
            <a:xfrm>
              <a:off x="561875" y="47219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17"/>
            <p:cNvSpPr/>
            <p:nvPr/>
          </p:nvSpPr>
          <p:spPr>
            <a:xfrm>
              <a:off x="561875" y="3297650"/>
              <a:ext cx="6818750" cy="0"/>
            </a:xfrm>
            <a:custGeom>
              <a:avLst/>
              <a:gdLst/>
              <a:ahLst/>
              <a:cxnLst/>
              <a:rect l="l" t="t" r="r" b="b"/>
              <a:pathLst>
                <a:path w="272750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17"/>
            <p:cNvSpPr/>
            <p:nvPr/>
          </p:nvSpPr>
          <p:spPr>
            <a:xfrm>
              <a:off x="561875" y="35056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17"/>
            <p:cNvSpPr/>
            <p:nvPr/>
          </p:nvSpPr>
          <p:spPr>
            <a:xfrm>
              <a:off x="561875" y="37032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17"/>
            <p:cNvSpPr/>
            <p:nvPr/>
          </p:nvSpPr>
          <p:spPr>
            <a:xfrm>
              <a:off x="561875" y="39109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17"/>
            <p:cNvSpPr/>
            <p:nvPr/>
          </p:nvSpPr>
          <p:spPr>
            <a:xfrm>
              <a:off x="514825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0" y="0"/>
                  </a:moveTo>
                  <a:lnTo>
                    <a:pt x="0" y="160211"/>
                  </a:lnTo>
                </a:path>
              </a:pathLst>
            </a:custGeom>
            <a:noFill/>
            <a:ln w="7850" cap="flat" cmpd="sng">
              <a:solidFill>
                <a:schemeClr val="dk1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17"/>
            <p:cNvSpPr/>
            <p:nvPr/>
          </p:nvSpPr>
          <p:spPr>
            <a:xfrm>
              <a:off x="563750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1" y="0"/>
                  </a:moveTo>
                  <a:lnTo>
                    <a:pt x="1" y="160211"/>
                  </a:lnTo>
                </a:path>
              </a:pathLst>
            </a:custGeom>
            <a:noFill/>
            <a:ln w="7850" cap="flat" cmpd="sng">
              <a:solidFill>
                <a:schemeClr val="dk1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5" name="Google Shape;495;p17"/>
          <p:cNvSpPr txBox="1">
            <a:spLocks noGrp="1"/>
          </p:cNvSpPr>
          <p:nvPr>
            <p:ph type="subTitle" idx="1"/>
          </p:nvPr>
        </p:nvSpPr>
        <p:spPr>
          <a:xfrm>
            <a:off x="3117150" y="3648238"/>
            <a:ext cx="2909700" cy="90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96" name="Google Shape;496;p17"/>
          <p:cNvSpPr txBox="1">
            <a:spLocks noGrp="1"/>
          </p:cNvSpPr>
          <p:nvPr>
            <p:ph type="title"/>
          </p:nvPr>
        </p:nvSpPr>
        <p:spPr>
          <a:xfrm>
            <a:off x="1918650" y="1613838"/>
            <a:ext cx="5306700" cy="1482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7" name="Google Shape;497;p17"/>
          <p:cNvSpPr txBox="1">
            <a:spLocks noGrp="1"/>
          </p:cNvSpPr>
          <p:nvPr>
            <p:ph type="title" idx="2" hasCustomPrompt="1"/>
          </p:nvPr>
        </p:nvSpPr>
        <p:spPr>
          <a:xfrm>
            <a:off x="3843750" y="591063"/>
            <a:ext cx="1456500" cy="675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grpSp>
        <p:nvGrpSpPr>
          <p:cNvPr id="498" name="Google Shape;498;p17"/>
          <p:cNvGrpSpPr/>
          <p:nvPr/>
        </p:nvGrpSpPr>
        <p:grpSpPr>
          <a:xfrm rot="-697126" flipH="1">
            <a:off x="569287" y="-351303"/>
            <a:ext cx="1305393" cy="1346461"/>
            <a:chOff x="1492000" y="427450"/>
            <a:chExt cx="1188000" cy="1225375"/>
          </a:xfrm>
        </p:grpSpPr>
        <p:sp>
          <p:nvSpPr>
            <p:cNvPr id="499" name="Google Shape;499;p17"/>
            <p:cNvSpPr/>
            <p:nvPr/>
          </p:nvSpPr>
          <p:spPr>
            <a:xfrm>
              <a:off x="1492000" y="427450"/>
              <a:ext cx="1188000" cy="1225375"/>
            </a:xfrm>
            <a:custGeom>
              <a:avLst/>
              <a:gdLst/>
              <a:ahLst/>
              <a:cxnLst/>
              <a:rect l="l" t="t" r="r" b="b"/>
              <a:pathLst>
                <a:path w="47520" h="49015" extrusionOk="0">
                  <a:moveTo>
                    <a:pt x="44863" y="698"/>
                  </a:moveTo>
                  <a:lnTo>
                    <a:pt x="44863" y="698"/>
                  </a:lnTo>
                  <a:cubicBezTo>
                    <a:pt x="45260" y="745"/>
                    <a:pt x="45657" y="763"/>
                    <a:pt x="46048" y="763"/>
                  </a:cubicBezTo>
                  <a:cubicBezTo>
                    <a:pt x="46274" y="763"/>
                    <a:pt x="46497" y="757"/>
                    <a:pt x="46717" y="748"/>
                  </a:cubicBezTo>
                  <a:lnTo>
                    <a:pt x="46717" y="748"/>
                  </a:lnTo>
                  <a:cubicBezTo>
                    <a:pt x="46667" y="8567"/>
                    <a:pt x="46617" y="16387"/>
                    <a:pt x="46642" y="24207"/>
                  </a:cubicBezTo>
                  <a:cubicBezTo>
                    <a:pt x="46667" y="32076"/>
                    <a:pt x="46366" y="40046"/>
                    <a:pt x="46868" y="47891"/>
                  </a:cubicBezTo>
                  <a:cubicBezTo>
                    <a:pt x="46818" y="47891"/>
                    <a:pt x="46792" y="47866"/>
                    <a:pt x="46767" y="47866"/>
                  </a:cubicBezTo>
                  <a:cubicBezTo>
                    <a:pt x="39987" y="48053"/>
                    <a:pt x="33211" y="48100"/>
                    <a:pt x="26436" y="48100"/>
                  </a:cubicBezTo>
                  <a:cubicBezTo>
                    <a:pt x="19684" y="48100"/>
                    <a:pt x="12934" y="48054"/>
                    <a:pt x="6180" y="48054"/>
                  </a:cubicBezTo>
                  <a:cubicBezTo>
                    <a:pt x="4304" y="48054"/>
                    <a:pt x="2428" y="48057"/>
                    <a:pt x="552" y="48066"/>
                  </a:cubicBezTo>
                  <a:cubicBezTo>
                    <a:pt x="802" y="38116"/>
                    <a:pt x="1203" y="28066"/>
                    <a:pt x="1203" y="18066"/>
                  </a:cubicBezTo>
                  <a:cubicBezTo>
                    <a:pt x="1203" y="12452"/>
                    <a:pt x="1078" y="6863"/>
                    <a:pt x="727" y="1299"/>
                  </a:cubicBezTo>
                  <a:lnTo>
                    <a:pt x="752" y="1299"/>
                  </a:lnTo>
                  <a:cubicBezTo>
                    <a:pt x="1098" y="1362"/>
                    <a:pt x="1492" y="1415"/>
                    <a:pt x="1880" y="1415"/>
                  </a:cubicBezTo>
                  <a:cubicBezTo>
                    <a:pt x="2112" y="1415"/>
                    <a:pt x="2341" y="1396"/>
                    <a:pt x="2557" y="1349"/>
                  </a:cubicBezTo>
                  <a:lnTo>
                    <a:pt x="2557" y="1349"/>
                  </a:lnTo>
                  <a:cubicBezTo>
                    <a:pt x="2406" y="1650"/>
                    <a:pt x="2406" y="2051"/>
                    <a:pt x="2582" y="2377"/>
                  </a:cubicBezTo>
                  <a:cubicBezTo>
                    <a:pt x="2901" y="2970"/>
                    <a:pt x="3636" y="3314"/>
                    <a:pt x="4314" y="3314"/>
                  </a:cubicBezTo>
                  <a:cubicBezTo>
                    <a:pt x="4381" y="3314"/>
                    <a:pt x="4447" y="3311"/>
                    <a:pt x="4512" y="3304"/>
                  </a:cubicBezTo>
                  <a:cubicBezTo>
                    <a:pt x="5740" y="3229"/>
                    <a:pt x="6316" y="1700"/>
                    <a:pt x="5539" y="873"/>
                  </a:cubicBezTo>
                  <a:lnTo>
                    <a:pt x="5539" y="873"/>
                  </a:lnTo>
                  <a:cubicBezTo>
                    <a:pt x="5943" y="910"/>
                    <a:pt x="6360" y="933"/>
                    <a:pt x="6771" y="933"/>
                  </a:cubicBezTo>
                  <a:cubicBezTo>
                    <a:pt x="6921" y="933"/>
                    <a:pt x="7071" y="930"/>
                    <a:pt x="7218" y="923"/>
                  </a:cubicBezTo>
                  <a:lnTo>
                    <a:pt x="7218" y="923"/>
                  </a:lnTo>
                  <a:cubicBezTo>
                    <a:pt x="6918" y="1199"/>
                    <a:pt x="6742" y="1700"/>
                    <a:pt x="6792" y="2101"/>
                  </a:cubicBezTo>
                  <a:cubicBezTo>
                    <a:pt x="6842" y="2778"/>
                    <a:pt x="7344" y="3254"/>
                    <a:pt x="7995" y="3354"/>
                  </a:cubicBezTo>
                  <a:cubicBezTo>
                    <a:pt x="8078" y="3367"/>
                    <a:pt x="8161" y="3373"/>
                    <a:pt x="8244" y="3373"/>
                  </a:cubicBezTo>
                  <a:cubicBezTo>
                    <a:pt x="8813" y="3373"/>
                    <a:pt x="9362" y="3077"/>
                    <a:pt x="9624" y="2552"/>
                  </a:cubicBezTo>
                  <a:cubicBezTo>
                    <a:pt x="9850" y="2076"/>
                    <a:pt x="9850" y="1475"/>
                    <a:pt x="9599" y="998"/>
                  </a:cubicBezTo>
                  <a:cubicBezTo>
                    <a:pt x="10025" y="998"/>
                    <a:pt x="10451" y="973"/>
                    <a:pt x="10903" y="898"/>
                  </a:cubicBezTo>
                  <a:lnTo>
                    <a:pt x="10903" y="898"/>
                  </a:lnTo>
                  <a:cubicBezTo>
                    <a:pt x="10652" y="1149"/>
                    <a:pt x="10527" y="1500"/>
                    <a:pt x="10552" y="1876"/>
                  </a:cubicBezTo>
                  <a:cubicBezTo>
                    <a:pt x="10627" y="2527"/>
                    <a:pt x="11178" y="3029"/>
                    <a:pt x="11830" y="3104"/>
                  </a:cubicBezTo>
                  <a:cubicBezTo>
                    <a:pt x="11905" y="3116"/>
                    <a:pt x="11981" y="3122"/>
                    <a:pt x="12056" y="3122"/>
                  </a:cubicBezTo>
                  <a:cubicBezTo>
                    <a:pt x="12607" y="3122"/>
                    <a:pt x="13138" y="2806"/>
                    <a:pt x="13359" y="2277"/>
                  </a:cubicBezTo>
                  <a:cubicBezTo>
                    <a:pt x="13559" y="1826"/>
                    <a:pt x="13509" y="1299"/>
                    <a:pt x="13258" y="898"/>
                  </a:cubicBezTo>
                  <a:cubicBezTo>
                    <a:pt x="13576" y="898"/>
                    <a:pt x="13904" y="909"/>
                    <a:pt x="14237" y="909"/>
                  </a:cubicBezTo>
                  <a:cubicBezTo>
                    <a:pt x="14403" y="909"/>
                    <a:pt x="14570" y="907"/>
                    <a:pt x="14737" y="898"/>
                  </a:cubicBezTo>
                  <a:lnTo>
                    <a:pt x="14737" y="898"/>
                  </a:lnTo>
                  <a:cubicBezTo>
                    <a:pt x="14273" y="1850"/>
                    <a:pt x="14626" y="3103"/>
                    <a:pt x="15816" y="3103"/>
                  </a:cubicBezTo>
                  <a:cubicBezTo>
                    <a:pt x="15911" y="3103"/>
                    <a:pt x="16010" y="3095"/>
                    <a:pt x="16116" y="3079"/>
                  </a:cubicBezTo>
                  <a:cubicBezTo>
                    <a:pt x="17268" y="2928"/>
                    <a:pt x="17644" y="1625"/>
                    <a:pt x="17093" y="798"/>
                  </a:cubicBezTo>
                  <a:lnTo>
                    <a:pt x="17093" y="798"/>
                  </a:lnTo>
                  <a:cubicBezTo>
                    <a:pt x="17569" y="823"/>
                    <a:pt x="18070" y="823"/>
                    <a:pt x="18572" y="823"/>
                  </a:cubicBezTo>
                  <a:cubicBezTo>
                    <a:pt x="18183" y="1796"/>
                    <a:pt x="18761" y="2957"/>
                    <a:pt x="19917" y="2957"/>
                  </a:cubicBezTo>
                  <a:cubicBezTo>
                    <a:pt x="19952" y="2957"/>
                    <a:pt x="19989" y="2956"/>
                    <a:pt x="20025" y="2953"/>
                  </a:cubicBezTo>
                  <a:cubicBezTo>
                    <a:pt x="21103" y="2878"/>
                    <a:pt x="21604" y="1775"/>
                    <a:pt x="21203" y="898"/>
                  </a:cubicBezTo>
                  <a:lnTo>
                    <a:pt x="21203" y="898"/>
                  </a:lnTo>
                  <a:cubicBezTo>
                    <a:pt x="21579" y="923"/>
                    <a:pt x="21930" y="923"/>
                    <a:pt x="22306" y="923"/>
                  </a:cubicBezTo>
                  <a:cubicBezTo>
                    <a:pt x="21963" y="1782"/>
                    <a:pt x="22460" y="2905"/>
                    <a:pt x="23492" y="2905"/>
                  </a:cubicBezTo>
                  <a:cubicBezTo>
                    <a:pt x="23514" y="2905"/>
                    <a:pt x="23536" y="2904"/>
                    <a:pt x="23559" y="2903"/>
                  </a:cubicBezTo>
                  <a:cubicBezTo>
                    <a:pt x="24436" y="2878"/>
                    <a:pt x="25339" y="1775"/>
                    <a:pt x="25013" y="1024"/>
                  </a:cubicBezTo>
                  <a:cubicBezTo>
                    <a:pt x="25489" y="998"/>
                    <a:pt x="25940" y="998"/>
                    <a:pt x="26391" y="923"/>
                  </a:cubicBezTo>
                  <a:lnTo>
                    <a:pt x="26391" y="923"/>
                  </a:lnTo>
                  <a:cubicBezTo>
                    <a:pt x="26141" y="1450"/>
                    <a:pt x="25990" y="2001"/>
                    <a:pt x="26391" y="2502"/>
                  </a:cubicBezTo>
                  <a:cubicBezTo>
                    <a:pt x="26730" y="2921"/>
                    <a:pt x="27291" y="3117"/>
                    <a:pt x="27809" y="3117"/>
                  </a:cubicBezTo>
                  <a:cubicBezTo>
                    <a:pt x="27942" y="3117"/>
                    <a:pt x="28073" y="3104"/>
                    <a:pt x="28196" y="3079"/>
                  </a:cubicBezTo>
                  <a:cubicBezTo>
                    <a:pt x="29173" y="2828"/>
                    <a:pt x="29675" y="1625"/>
                    <a:pt x="29073" y="923"/>
                  </a:cubicBezTo>
                  <a:lnTo>
                    <a:pt x="30226" y="923"/>
                  </a:lnTo>
                  <a:cubicBezTo>
                    <a:pt x="29910" y="1969"/>
                    <a:pt x="30584" y="3132"/>
                    <a:pt x="31769" y="3132"/>
                  </a:cubicBezTo>
                  <a:cubicBezTo>
                    <a:pt x="31806" y="3132"/>
                    <a:pt x="31843" y="3131"/>
                    <a:pt x="31880" y="3129"/>
                  </a:cubicBezTo>
                  <a:cubicBezTo>
                    <a:pt x="33108" y="3029"/>
                    <a:pt x="33685" y="1750"/>
                    <a:pt x="33208" y="773"/>
                  </a:cubicBezTo>
                  <a:lnTo>
                    <a:pt x="33208" y="773"/>
                  </a:lnTo>
                  <a:cubicBezTo>
                    <a:pt x="33559" y="798"/>
                    <a:pt x="33885" y="823"/>
                    <a:pt x="34236" y="848"/>
                  </a:cubicBezTo>
                  <a:cubicBezTo>
                    <a:pt x="33885" y="1800"/>
                    <a:pt x="34436" y="2928"/>
                    <a:pt x="35589" y="2928"/>
                  </a:cubicBezTo>
                  <a:cubicBezTo>
                    <a:pt x="35602" y="2929"/>
                    <a:pt x="35614" y="2929"/>
                    <a:pt x="35626" y="2929"/>
                  </a:cubicBezTo>
                  <a:cubicBezTo>
                    <a:pt x="36682" y="2929"/>
                    <a:pt x="37315" y="1865"/>
                    <a:pt x="37018" y="973"/>
                  </a:cubicBezTo>
                  <a:cubicBezTo>
                    <a:pt x="37319" y="948"/>
                    <a:pt x="37645" y="923"/>
                    <a:pt x="37945" y="898"/>
                  </a:cubicBezTo>
                  <a:lnTo>
                    <a:pt x="37945" y="898"/>
                  </a:lnTo>
                  <a:cubicBezTo>
                    <a:pt x="37695" y="1775"/>
                    <a:pt x="38221" y="2753"/>
                    <a:pt x="39274" y="2803"/>
                  </a:cubicBezTo>
                  <a:cubicBezTo>
                    <a:pt x="39298" y="2804"/>
                    <a:pt x="39323" y="2805"/>
                    <a:pt x="39347" y="2805"/>
                  </a:cubicBezTo>
                  <a:cubicBezTo>
                    <a:pt x="40334" y="2805"/>
                    <a:pt x="40996" y="1829"/>
                    <a:pt x="40727" y="948"/>
                  </a:cubicBezTo>
                  <a:lnTo>
                    <a:pt x="40727" y="948"/>
                  </a:lnTo>
                  <a:cubicBezTo>
                    <a:pt x="41028" y="1024"/>
                    <a:pt x="41329" y="1049"/>
                    <a:pt x="41630" y="1074"/>
                  </a:cubicBezTo>
                  <a:cubicBezTo>
                    <a:pt x="41228" y="1800"/>
                    <a:pt x="41880" y="2928"/>
                    <a:pt x="42858" y="3079"/>
                  </a:cubicBezTo>
                  <a:cubicBezTo>
                    <a:pt x="42948" y="3092"/>
                    <a:pt x="43038" y="3099"/>
                    <a:pt x="43126" y="3099"/>
                  </a:cubicBezTo>
                  <a:cubicBezTo>
                    <a:pt x="44355" y="3099"/>
                    <a:pt x="45307" y="1844"/>
                    <a:pt x="44863" y="698"/>
                  </a:cubicBezTo>
                  <a:close/>
                  <a:moveTo>
                    <a:pt x="47088" y="0"/>
                  </a:moveTo>
                  <a:cubicBezTo>
                    <a:pt x="46975" y="0"/>
                    <a:pt x="46861" y="48"/>
                    <a:pt x="46792" y="146"/>
                  </a:cubicBezTo>
                  <a:cubicBezTo>
                    <a:pt x="46603" y="146"/>
                    <a:pt x="46411" y="145"/>
                    <a:pt x="46218" y="145"/>
                  </a:cubicBezTo>
                  <a:cubicBezTo>
                    <a:pt x="45543" y="145"/>
                    <a:pt x="44854" y="160"/>
                    <a:pt x="44211" y="297"/>
                  </a:cubicBezTo>
                  <a:cubicBezTo>
                    <a:pt x="44061" y="347"/>
                    <a:pt x="44061" y="572"/>
                    <a:pt x="44211" y="597"/>
                  </a:cubicBezTo>
                  <a:lnTo>
                    <a:pt x="44286" y="597"/>
                  </a:lnTo>
                  <a:cubicBezTo>
                    <a:pt x="44462" y="1199"/>
                    <a:pt x="44512" y="1851"/>
                    <a:pt x="43935" y="2277"/>
                  </a:cubicBezTo>
                  <a:cubicBezTo>
                    <a:pt x="43706" y="2437"/>
                    <a:pt x="43435" y="2556"/>
                    <a:pt x="43161" y="2556"/>
                  </a:cubicBezTo>
                  <a:cubicBezTo>
                    <a:pt x="43135" y="2556"/>
                    <a:pt x="43109" y="2555"/>
                    <a:pt x="43083" y="2552"/>
                  </a:cubicBezTo>
                  <a:cubicBezTo>
                    <a:pt x="42908" y="2502"/>
                    <a:pt x="42757" y="2452"/>
                    <a:pt x="42582" y="2427"/>
                  </a:cubicBezTo>
                  <a:cubicBezTo>
                    <a:pt x="41980" y="2126"/>
                    <a:pt x="41955" y="1675"/>
                    <a:pt x="42482" y="1099"/>
                  </a:cubicBezTo>
                  <a:cubicBezTo>
                    <a:pt x="42807" y="998"/>
                    <a:pt x="42732" y="547"/>
                    <a:pt x="42406" y="522"/>
                  </a:cubicBezTo>
                  <a:cubicBezTo>
                    <a:pt x="42002" y="490"/>
                    <a:pt x="41577" y="437"/>
                    <a:pt x="41158" y="437"/>
                  </a:cubicBezTo>
                  <a:cubicBezTo>
                    <a:pt x="40927" y="437"/>
                    <a:pt x="40699" y="453"/>
                    <a:pt x="40477" y="497"/>
                  </a:cubicBezTo>
                  <a:cubicBezTo>
                    <a:pt x="40451" y="489"/>
                    <a:pt x="40422" y="484"/>
                    <a:pt x="40393" y="484"/>
                  </a:cubicBezTo>
                  <a:cubicBezTo>
                    <a:pt x="40251" y="484"/>
                    <a:pt x="40093" y="582"/>
                    <a:pt x="40176" y="748"/>
                  </a:cubicBezTo>
                  <a:cubicBezTo>
                    <a:pt x="40426" y="1399"/>
                    <a:pt x="40226" y="2277"/>
                    <a:pt x="39374" y="2302"/>
                  </a:cubicBezTo>
                  <a:cubicBezTo>
                    <a:pt x="39362" y="2302"/>
                    <a:pt x="39351" y="2302"/>
                    <a:pt x="39340" y="2302"/>
                  </a:cubicBezTo>
                  <a:cubicBezTo>
                    <a:pt x="38464" y="2302"/>
                    <a:pt x="38177" y="1341"/>
                    <a:pt x="38622" y="698"/>
                  </a:cubicBezTo>
                  <a:cubicBezTo>
                    <a:pt x="38722" y="547"/>
                    <a:pt x="38597" y="297"/>
                    <a:pt x="38396" y="297"/>
                  </a:cubicBezTo>
                  <a:cubicBezTo>
                    <a:pt x="37845" y="372"/>
                    <a:pt x="37319" y="447"/>
                    <a:pt x="36792" y="572"/>
                  </a:cubicBezTo>
                  <a:cubicBezTo>
                    <a:pt x="36767" y="547"/>
                    <a:pt x="36742" y="522"/>
                    <a:pt x="36717" y="472"/>
                  </a:cubicBezTo>
                  <a:cubicBezTo>
                    <a:pt x="36687" y="435"/>
                    <a:pt x="36647" y="420"/>
                    <a:pt x="36606" y="420"/>
                  </a:cubicBezTo>
                  <a:cubicBezTo>
                    <a:pt x="36478" y="420"/>
                    <a:pt x="36335" y="571"/>
                    <a:pt x="36391" y="723"/>
                  </a:cubicBezTo>
                  <a:cubicBezTo>
                    <a:pt x="36341" y="798"/>
                    <a:pt x="36391" y="948"/>
                    <a:pt x="36492" y="973"/>
                  </a:cubicBezTo>
                  <a:cubicBezTo>
                    <a:pt x="36735" y="1630"/>
                    <a:pt x="36459" y="2429"/>
                    <a:pt x="35662" y="2429"/>
                  </a:cubicBezTo>
                  <a:cubicBezTo>
                    <a:pt x="35638" y="2429"/>
                    <a:pt x="35614" y="2429"/>
                    <a:pt x="35589" y="2427"/>
                  </a:cubicBezTo>
                  <a:cubicBezTo>
                    <a:pt x="34687" y="2402"/>
                    <a:pt x="34436" y="1374"/>
                    <a:pt x="34913" y="723"/>
                  </a:cubicBezTo>
                  <a:cubicBezTo>
                    <a:pt x="35063" y="572"/>
                    <a:pt x="34888" y="322"/>
                    <a:pt x="34687" y="322"/>
                  </a:cubicBezTo>
                  <a:cubicBezTo>
                    <a:pt x="34086" y="322"/>
                    <a:pt x="33509" y="322"/>
                    <a:pt x="32908" y="347"/>
                  </a:cubicBezTo>
                  <a:cubicBezTo>
                    <a:pt x="32873" y="312"/>
                    <a:pt x="32831" y="298"/>
                    <a:pt x="32787" y="298"/>
                  </a:cubicBezTo>
                  <a:cubicBezTo>
                    <a:pt x="32641" y="298"/>
                    <a:pt x="32485" y="462"/>
                    <a:pt x="32582" y="597"/>
                  </a:cubicBezTo>
                  <a:cubicBezTo>
                    <a:pt x="33098" y="1359"/>
                    <a:pt x="32867" y="2554"/>
                    <a:pt x="31843" y="2554"/>
                  </a:cubicBezTo>
                  <a:cubicBezTo>
                    <a:pt x="31822" y="2554"/>
                    <a:pt x="31801" y="2553"/>
                    <a:pt x="31780" y="2552"/>
                  </a:cubicBezTo>
                  <a:cubicBezTo>
                    <a:pt x="30827" y="2527"/>
                    <a:pt x="30477" y="1550"/>
                    <a:pt x="30878" y="798"/>
                  </a:cubicBezTo>
                  <a:cubicBezTo>
                    <a:pt x="31003" y="623"/>
                    <a:pt x="30853" y="397"/>
                    <a:pt x="30652" y="397"/>
                  </a:cubicBezTo>
                  <a:cubicBezTo>
                    <a:pt x="29975" y="397"/>
                    <a:pt x="29374" y="497"/>
                    <a:pt x="28722" y="648"/>
                  </a:cubicBezTo>
                  <a:cubicBezTo>
                    <a:pt x="28697" y="623"/>
                    <a:pt x="28647" y="597"/>
                    <a:pt x="28622" y="572"/>
                  </a:cubicBezTo>
                  <a:cubicBezTo>
                    <a:pt x="28590" y="561"/>
                    <a:pt x="28559" y="556"/>
                    <a:pt x="28528" y="556"/>
                  </a:cubicBezTo>
                  <a:cubicBezTo>
                    <a:pt x="28295" y="556"/>
                    <a:pt x="28127" y="863"/>
                    <a:pt x="28371" y="973"/>
                  </a:cubicBezTo>
                  <a:cubicBezTo>
                    <a:pt x="29098" y="1349"/>
                    <a:pt x="28923" y="2277"/>
                    <a:pt x="28196" y="2552"/>
                  </a:cubicBezTo>
                  <a:cubicBezTo>
                    <a:pt x="28045" y="2590"/>
                    <a:pt x="27901" y="2609"/>
                    <a:pt x="27760" y="2609"/>
                  </a:cubicBezTo>
                  <a:cubicBezTo>
                    <a:pt x="27619" y="2609"/>
                    <a:pt x="27482" y="2590"/>
                    <a:pt x="27344" y="2552"/>
                  </a:cubicBezTo>
                  <a:cubicBezTo>
                    <a:pt x="26517" y="2001"/>
                    <a:pt x="26391" y="1399"/>
                    <a:pt x="26993" y="798"/>
                  </a:cubicBezTo>
                  <a:cubicBezTo>
                    <a:pt x="27118" y="623"/>
                    <a:pt x="27043" y="372"/>
                    <a:pt x="26817" y="372"/>
                  </a:cubicBezTo>
                  <a:cubicBezTo>
                    <a:pt x="26091" y="397"/>
                    <a:pt x="25339" y="497"/>
                    <a:pt x="24612" y="572"/>
                  </a:cubicBezTo>
                  <a:cubicBezTo>
                    <a:pt x="24587" y="572"/>
                    <a:pt x="24562" y="547"/>
                    <a:pt x="24537" y="547"/>
                  </a:cubicBezTo>
                  <a:cubicBezTo>
                    <a:pt x="24503" y="522"/>
                    <a:pt x="24467" y="511"/>
                    <a:pt x="24432" y="511"/>
                  </a:cubicBezTo>
                  <a:cubicBezTo>
                    <a:pt x="24361" y="511"/>
                    <a:pt x="24294" y="556"/>
                    <a:pt x="24261" y="623"/>
                  </a:cubicBezTo>
                  <a:cubicBezTo>
                    <a:pt x="24086" y="698"/>
                    <a:pt x="24111" y="998"/>
                    <a:pt x="24336" y="998"/>
                  </a:cubicBezTo>
                  <a:lnTo>
                    <a:pt x="24436" y="998"/>
                  </a:lnTo>
                  <a:cubicBezTo>
                    <a:pt x="24637" y="1299"/>
                    <a:pt x="24512" y="1800"/>
                    <a:pt x="24336" y="2026"/>
                  </a:cubicBezTo>
                  <a:cubicBezTo>
                    <a:pt x="24134" y="2249"/>
                    <a:pt x="23882" y="2373"/>
                    <a:pt x="23608" y="2373"/>
                  </a:cubicBezTo>
                  <a:cubicBezTo>
                    <a:pt x="23543" y="2373"/>
                    <a:pt x="23476" y="2366"/>
                    <a:pt x="23409" y="2352"/>
                  </a:cubicBezTo>
                  <a:cubicBezTo>
                    <a:pt x="22732" y="2252"/>
                    <a:pt x="22381" y="1425"/>
                    <a:pt x="22857" y="823"/>
                  </a:cubicBezTo>
                  <a:cubicBezTo>
                    <a:pt x="22983" y="673"/>
                    <a:pt x="22908" y="472"/>
                    <a:pt x="22707" y="447"/>
                  </a:cubicBezTo>
                  <a:cubicBezTo>
                    <a:pt x="22439" y="428"/>
                    <a:pt x="22171" y="420"/>
                    <a:pt x="21903" y="420"/>
                  </a:cubicBezTo>
                  <a:cubicBezTo>
                    <a:pt x="21469" y="420"/>
                    <a:pt x="21036" y="441"/>
                    <a:pt x="20602" y="472"/>
                  </a:cubicBezTo>
                  <a:cubicBezTo>
                    <a:pt x="20351" y="497"/>
                    <a:pt x="20351" y="848"/>
                    <a:pt x="20602" y="873"/>
                  </a:cubicBezTo>
                  <a:lnTo>
                    <a:pt x="20652" y="873"/>
                  </a:lnTo>
                  <a:cubicBezTo>
                    <a:pt x="21028" y="1525"/>
                    <a:pt x="20777" y="2452"/>
                    <a:pt x="19925" y="2452"/>
                  </a:cubicBezTo>
                  <a:cubicBezTo>
                    <a:pt x="18998" y="2452"/>
                    <a:pt x="18747" y="1349"/>
                    <a:pt x="19198" y="698"/>
                  </a:cubicBezTo>
                  <a:cubicBezTo>
                    <a:pt x="19299" y="547"/>
                    <a:pt x="19173" y="322"/>
                    <a:pt x="18973" y="322"/>
                  </a:cubicBezTo>
                  <a:cubicBezTo>
                    <a:pt x="18529" y="322"/>
                    <a:pt x="18085" y="305"/>
                    <a:pt x="17641" y="305"/>
                  </a:cubicBezTo>
                  <a:cubicBezTo>
                    <a:pt x="17308" y="305"/>
                    <a:pt x="16975" y="315"/>
                    <a:pt x="16642" y="347"/>
                  </a:cubicBezTo>
                  <a:lnTo>
                    <a:pt x="16592" y="347"/>
                  </a:lnTo>
                  <a:cubicBezTo>
                    <a:pt x="16592" y="347"/>
                    <a:pt x="16567" y="322"/>
                    <a:pt x="16542" y="322"/>
                  </a:cubicBezTo>
                  <a:cubicBezTo>
                    <a:pt x="16503" y="299"/>
                    <a:pt x="16465" y="289"/>
                    <a:pt x="16428" y="289"/>
                  </a:cubicBezTo>
                  <a:cubicBezTo>
                    <a:pt x="16226" y="289"/>
                    <a:pt x="16083" y="595"/>
                    <a:pt x="16316" y="723"/>
                  </a:cubicBezTo>
                  <a:cubicBezTo>
                    <a:pt x="17068" y="1224"/>
                    <a:pt x="17118" y="2427"/>
                    <a:pt x="16065" y="2628"/>
                  </a:cubicBezTo>
                  <a:cubicBezTo>
                    <a:pt x="16001" y="2641"/>
                    <a:pt x="15937" y="2648"/>
                    <a:pt x="15874" y="2648"/>
                  </a:cubicBezTo>
                  <a:cubicBezTo>
                    <a:pt x="15009" y="2648"/>
                    <a:pt x="14351" y="1430"/>
                    <a:pt x="15238" y="823"/>
                  </a:cubicBezTo>
                  <a:cubicBezTo>
                    <a:pt x="15414" y="723"/>
                    <a:pt x="15339" y="472"/>
                    <a:pt x="15113" y="447"/>
                  </a:cubicBezTo>
                  <a:cubicBezTo>
                    <a:pt x="14835" y="428"/>
                    <a:pt x="14558" y="420"/>
                    <a:pt x="14279" y="420"/>
                  </a:cubicBezTo>
                  <a:cubicBezTo>
                    <a:pt x="13827" y="420"/>
                    <a:pt x="13372" y="441"/>
                    <a:pt x="12908" y="472"/>
                  </a:cubicBezTo>
                  <a:cubicBezTo>
                    <a:pt x="12882" y="497"/>
                    <a:pt x="12857" y="497"/>
                    <a:pt x="12807" y="522"/>
                  </a:cubicBezTo>
                  <a:cubicBezTo>
                    <a:pt x="12682" y="522"/>
                    <a:pt x="12582" y="748"/>
                    <a:pt x="12682" y="898"/>
                  </a:cubicBezTo>
                  <a:cubicBezTo>
                    <a:pt x="13208" y="1525"/>
                    <a:pt x="13008" y="2628"/>
                    <a:pt x="12030" y="2628"/>
                  </a:cubicBezTo>
                  <a:cubicBezTo>
                    <a:pt x="11103" y="2628"/>
                    <a:pt x="10627" y="1274"/>
                    <a:pt x="11604" y="923"/>
                  </a:cubicBezTo>
                  <a:cubicBezTo>
                    <a:pt x="11730" y="873"/>
                    <a:pt x="11730" y="698"/>
                    <a:pt x="11629" y="673"/>
                  </a:cubicBezTo>
                  <a:cubicBezTo>
                    <a:pt x="11604" y="572"/>
                    <a:pt x="11554" y="472"/>
                    <a:pt x="11429" y="472"/>
                  </a:cubicBezTo>
                  <a:cubicBezTo>
                    <a:pt x="11209" y="457"/>
                    <a:pt x="10984" y="449"/>
                    <a:pt x="10758" y="449"/>
                  </a:cubicBezTo>
                  <a:cubicBezTo>
                    <a:pt x="10236" y="449"/>
                    <a:pt x="9705" y="493"/>
                    <a:pt x="9198" y="597"/>
                  </a:cubicBezTo>
                  <a:cubicBezTo>
                    <a:pt x="9187" y="596"/>
                    <a:pt x="9176" y="595"/>
                    <a:pt x="9164" y="595"/>
                  </a:cubicBezTo>
                  <a:cubicBezTo>
                    <a:pt x="9020" y="595"/>
                    <a:pt x="8857" y="736"/>
                    <a:pt x="8973" y="898"/>
                  </a:cubicBezTo>
                  <a:cubicBezTo>
                    <a:pt x="9248" y="1299"/>
                    <a:pt x="9424" y="1750"/>
                    <a:pt x="9223" y="2227"/>
                  </a:cubicBezTo>
                  <a:cubicBezTo>
                    <a:pt x="9070" y="2620"/>
                    <a:pt x="8688" y="2842"/>
                    <a:pt x="8276" y="2842"/>
                  </a:cubicBezTo>
                  <a:cubicBezTo>
                    <a:pt x="8216" y="2842"/>
                    <a:pt x="8156" y="2838"/>
                    <a:pt x="8095" y="2828"/>
                  </a:cubicBezTo>
                  <a:cubicBezTo>
                    <a:pt x="7669" y="2778"/>
                    <a:pt x="7344" y="2452"/>
                    <a:pt x="7344" y="2001"/>
                  </a:cubicBezTo>
                  <a:cubicBezTo>
                    <a:pt x="7319" y="1600"/>
                    <a:pt x="7544" y="1299"/>
                    <a:pt x="7845" y="1024"/>
                  </a:cubicBezTo>
                  <a:cubicBezTo>
                    <a:pt x="7920" y="948"/>
                    <a:pt x="7920" y="873"/>
                    <a:pt x="7870" y="798"/>
                  </a:cubicBezTo>
                  <a:cubicBezTo>
                    <a:pt x="7945" y="698"/>
                    <a:pt x="7895" y="497"/>
                    <a:pt x="7770" y="472"/>
                  </a:cubicBezTo>
                  <a:cubicBezTo>
                    <a:pt x="7476" y="428"/>
                    <a:pt x="7177" y="412"/>
                    <a:pt x="6874" y="412"/>
                  </a:cubicBezTo>
                  <a:cubicBezTo>
                    <a:pt x="6324" y="412"/>
                    <a:pt x="5763" y="465"/>
                    <a:pt x="5213" y="497"/>
                  </a:cubicBezTo>
                  <a:cubicBezTo>
                    <a:pt x="5163" y="497"/>
                    <a:pt x="5113" y="522"/>
                    <a:pt x="5088" y="572"/>
                  </a:cubicBezTo>
                  <a:cubicBezTo>
                    <a:pt x="5069" y="567"/>
                    <a:pt x="5050" y="565"/>
                    <a:pt x="5032" y="565"/>
                  </a:cubicBezTo>
                  <a:cubicBezTo>
                    <a:pt x="4879" y="565"/>
                    <a:pt x="4756" y="736"/>
                    <a:pt x="4913" y="848"/>
                  </a:cubicBezTo>
                  <a:cubicBezTo>
                    <a:pt x="5213" y="1099"/>
                    <a:pt x="5464" y="1425"/>
                    <a:pt x="5439" y="1826"/>
                  </a:cubicBezTo>
                  <a:cubicBezTo>
                    <a:pt x="5389" y="2327"/>
                    <a:pt x="4988" y="2728"/>
                    <a:pt x="4512" y="2778"/>
                  </a:cubicBezTo>
                  <a:cubicBezTo>
                    <a:pt x="4478" y="2781"/>
                    <a:pt x="4444" y="2783"/>
                    <a:pt x="4409" y="2783"/>
                  </a:cubicBezTo>
                  <a:cubicBezTo>
                    <a:pt x="3603" y="2783"/>
                    <a:pt x="2415" y="1966"/>
                    <a:pt x="3208" y="1149"/>
                  </a:cubicBezTo>
                  <a:cubicBezTo>
                    <a:pt x="3312" y="1045"/>
                    <a:pt x="3210" y="873"/>
                    <a:pt x="3087" y="873"/>
                  </a:cubicBezTo>
                  <a:cubicBezTo>
                    <a:pt x="3061" y="873"/>
                    <a:pt x="3034" y="881"/>
                    <a:pt x="3008" y="898"/>
                  </a:cubicBezTo>
                  <a:lnTo>
                    <a:pt x="2983" y="898"/>
                  </a:lnTo>
                  <a:cubicBezTo>
                    <a:pt x="2933" y="873"/>
                    <a:pt x="2907" y="848"/>
                    <a:pt x="2857" y="848"/>
                  </a:cubicBezTo>
                  <a:cubicBezTo>
                    <a:pt x="2773" y="836"/>
                    <a:pt x="2689" y="831"/>
                    <a:pt x="2605" y="831"/>
                  </a:cubicBezTo>
                  <a:cubicBezTo>
                    <a:pt x="2339" y="831"/>
                    <a:pt x="2077" y="879"/>
                    <a:pt x="1830" y="898"/>
                  </a:cubicBezTo>
                  <a:cubicBezTo>
                    <a:pt x="1479" y="923"/>
                    <a:pt x="1153" y="923"/>
                    <a:pt x="802" y="923"/>
                  </a:cubicBezTo>
                  <a:cubicBezTo>
                    <a:pt x="752" y="923"/>
                    <a:pt x="727" y="923"/>
                    <a:pt x="702" y="948"/>
                  </a:cubicBezTo>
                  <a:cubicBezTo>
                    <a:pt x="669" y="893"/>
                    <a:pt x="606" y="862"/>
                    <a:pt x="547" y="862"/>
                  </a:cubicBezTo>
                  <a:cubicBezTo>
                    <a:pt x="472" y="862"/>
                    <a:pt x="401" y="912"/>
                    <a:pt x="401" y="1024"/>
                  </a:cubicBezTo>
                  <a:cubicBezTo>
                    <a:pt x="151" y="8693"/>
                    <a:pt x="552" y="16412"/>
                    <a:pt x="501" y="24106"/>
                  </a:cubicBezTo>
                  <a:cubicBezTo>
                    <a:pt x="451" y="32126"/>
                    <a:pt x="226" y="40147"/>
                    <a:pt x="0" y="48167"/>
                  </a:cubicBezTo>
                  <a:cubicBezTo>
                    <a:pt x="0" y="48346"/>
                    <a:pt x="141" y="48435"/>
                    <a:pt x="276" y="48435"/>
                  </a:cubicBezTo>
                  <a:cubicBezTo>
                    <a:pt x="330" y="48435"/>
                    <a:pt x="383" y="48421"/>
                    <a:pt x="426" y="48392"/>
                  </a:cubicBezTo>
                  <a:cubicBezTo>
                    <a:pt x="451" y="48417"/>
                    <a:pt x="501" y="48442"/>
                    <a:pt x="552" y="48442"/>
                  </a:cubicBezTo>
                  <a:cubicBezTo>
                    <a:pt x="6395" y="48873"/>
                    <a:pt x="12274" y="49015"/>
                    <a:pt x="18164" y="49015"/>
                  </a:cubicBezTo>
                  <a:cubicBezTo>
                    <a:pt x="27709" y="49015"/>
                    <a:pt x="37282" y="48642"/>
                    <a:pt x="46767" y="48518"/>
                  </a:cubicBezTo>
                  <a:cubicBezTo>
                    <a:pt x="46968" y="48518"/>
                    <a:pt x="47068" y="48367"/>
                    <a:pt x="47068" y="48217"/>
                  </a:cubicBezTo>
                  <a:cubicBezTo>
                    <a:pt x="47118" y="48217"/>
                    <a:pt x="47193" y="48167"/>
                    <a:pt x="47193" y="48066"/>
                  </a:cubicBezTo>
                  <a:cubicBezTo>
                    <a:pt x="47519" y="40147"/>
                    <a:pt x="47118" y="32152"/>
                    <a:pt x="47168" y="24207"/>
                  </a:cubicBezTo>
                  <a:cubicBezTo>
                    <a:pt x="47193" y="16237"/>
                    <a:pt x="47269" y="8292"/>
                    <a:pt x="47419" y="347"/>
                  </a:cubicBezTo>
                  <a:cubicBezTo>
                    <a:pt x="47434" y="118"/>
                    <a:pt x="47263" y="0"/>
                    <a:pt x="47088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17"/>
            <p:cNvSpPr/>
            <p:nvPr/>
          </p:nvSpPr>
          <p:spPr>
            <a:xfrm>
              <a:off x="1505775" y="444875"/>
              <a:ext cx="1157925" cy="1185100"/>
            </a:xfrm>
            <a:custGeom>
              <a:avLst/>
              <a:gdLst/>
              <a:ahLst/>
              <a:cxnLst/>
              <a:rect l="l" t="t" r="r" b="b"/>
              <a:pathLst>
                <a:path w="46317" h="47404" extrusionOk="0">
                  <a:moveTo>
                    <a:pt x="19694" y="12839"/>
                  </a:moveTo>
                  <a:cubicBezTo>
                    <a:pt x="25666" y="12839"/>
                    <a:pt x="31640" y="12924"/>
                    <a:pt x="37606" y="12924"/>
                  </a:cubicBezTo>
                  <a:cubicBezTo>
                    <a:pt x="38998" y="12924"/>
                    <a:pt x="40389" y="12919"/>
                    <a:pt x="41780" y="12908"/>
                  </a:cubicBezTo>
                  <a:cubicBezTo>
                    <a:pt x="42031" y="12908"/>
                    <a:pt x="42031" y="13309"/>
                    <a:pt x="41780" y="13309"/>
                  </a:cubicBezTo>
                  <a:cubicBezTo>
                    <a:pt x="40353" y="13295"/>
                    <a:pt x="38925" y="13288"/>
                    <a:pt x="37497" y="13288"/>
                  </a:cubicBezTo>
                  <a:cubicBezTo>
                    <a:pt x="30111" y="13288"/>
                    <a:pt x="22711" y="13452"/>
                    <a:pt x="15319" y="13452"/>
                  </a:cubicBezTo>
                  <a:cubicBezTo>
                    <a:pt x="11840" y="13452"/>
                    <a:pt x="8362" y="13415"/>
                    <a:pt x="4888" y="13309"/>
                  </a:cubicBezTo>
                  <a:cubicBezTo>
                    <a:pt x="4763" y="13309"/>
                    <a:pt x="4763" y="13109"/>
                    <a:pt x="4888" y="13109"/>
                  </a:cubicBezTo>
                  <a:cubicBezTo>
                    <a:pt x="9817" y="12897"/>
                    <a:pt x="14755" y="12839"/>
                    <a:pt x="19694" y="12839"/>
                  </a:cubicBezTo>
                  <a:close/>
                  <a:moveTo>
                    <a:pt x="41778" y="16165"/>
                  </a:moveTo>
                  <a:cubicBezTo>
                    <a:pt x="42081" y="16165"/>
                    <a:pt x="42073" y="16643"/>
                    <a:pt x="41755" y="16667"/>
                  </a:cubicBezTo>
                  <a:cubicBezTo>
                    <a:pt x="33336" y="16859"/>
                    <a:pt x="24820" y="17221"/>
                    <a:pt x="16342" y="17221"/>
                  </a:cubicBezTo>
                  <a:cubicBezTo>
                    <a:pt x="12630" y="17221"/>
                    <a:pt x="8925" y="17151"/>
                    <a:pt x="5239" y="16968"/>
                  </a:cubicBezTo>
                  <a:cubicBezTo>
                    <a:pt x="5113" y="16968"/>
                    <a:pt x="5113" y="16793"/>
                    <a:pt x="5239" y="16793"/>
                  </a:cubicBezTo>
                  <a:cubicBezTo>
                    <a:pt x="17369" y="16166"/>
                    <a:pt x="29625" y="16467"/>
                    <a:pt x="41755" y="16166"/>
                  </a:cubicBezTo>
                  <a:cubicBezTo>
                    <a:pt x="41763" y="16166"/>
                    <a:pt x="41771" y="16165"/>
                    <a:pt x="41778" y="16165"/>
                  </a:cubicBezTo>
                  <a:close/>
                  <a:moveTo>
                    <a:pt x="30937" y="19611"/>
                  </a:moveTo>
                  <a:cubicBezTo>
                    <a:pt x="34361" y="19611"/>
                    <a:pt x="37787" y="19640"/>
                    <a:pt x="41204" y="19725"/>
                  </a:cubicBezTo>
                  <a:cubicBezTo>
                    <a:pt x="41505" y="19750"/>
                    <a:pt x="41505" y="20201"/>
                    <a:pt x="41204" y="20201"/>
                  </a:cubicBezTo>
                  <a:cubicBezTo>
                    <a:pt x="36567" y="20163"/>
                    <a:pt x="31916" y="20110"/>
                    <a:pt x="27273" y="20110"/>
                  </a:cubicBezTo>
                  <a:cubicBezTo>
                    <a:pt x="25867" y="20110"/>
                    <a:pt x="24462" y="20114"/>
                    <a:pt x="23058" y="20126"/>
                  </a:cubicBezTo>
                  <a:cubicBezTo>
                    <a:pt x="18090" y="20167"/>
                    <a:pt x="13089" y="20446"/>
                    <a:pt x="8109" y="20446"/>
                  </a:cubicBezTo>
                  <a:cubicBezTo>
                    <a:pt x="7034" y="20446"/>
                    <a:pt x="5960" y="20433"/>
                    <a:pt x="4888" y="20402"/>
                  </a:cubicBezTo>
                  <a:cubicBezTo>
                    <a:pt x="4737" y="20402"/>
                    <a:pt x="4763" y="20176"/>
                    <a:pt x="4888" y="20176"/>
                  </a:cubicBezTo>
                  <a:cubicBezTo>
                    <a:pt x="10903" y="19575"/>
                    <a:pt x="17018" y="19700"/>
                    <a:pt x="23058" y="19650"/>
                  </a:cubicBezTo>
                  <a:cubicBezTo>
                    <a:pt x="25681" y="19628"/>
                    <a:pt x="28309" y="19611"/>
                    <a:pt x="30937" y="19611"/>
                  </a:cubicBezTo>
                  <a:close/>
                  <a:moveTo>
                    <a:pt x="29043" y="23158"/>
                  </a:moveTo>
                  <a:cubicBezTo>
                    <a:pt x="32026" y="23158"/>
                    <a:pt x="35010" y="23162"/>
                    <a:pt x="37992" y="23162"/>
                  </a:cubicBezTo>
                  <a:cubicBezTo>
                    <a:pt x="39330" y="23162"/>
                    <a:pt x="40668" y="23161"/>
                    <a:pt x="42006" y="23159"/>
                  </a:cubicBezTo>
                  <a:cubicBezTo>
                    <a:pt x="42013" y="23158"/>
                    <a:pt x="42021" y="23158"/>
                    <a:pt x="42028" y="23158"/>
                  </a:cubicBezTo>
                  <a:cubicBezTo>
                    <a:pt x="42357" y="23158"/>
                    <a:pt x="42349" y="23710"/>
                    <a:pt x="42006" y="23710"/>
                  </a:cubicBezTo>
                  <a:cubicBezTo>
                    <a:pt x="33957" y="23743"/>
                    <a:pt x="25897" y="23862"/>
                    <a:pt x="17848" y="23862"/>
                  </a:cubicBezTo>
                  <a:cubicBezTo>
                    <a:pt x="13641" y="23862"/>
                    <a:pt x="9437" y="23830"/>
                    <a:pt x="5239" y="23735"/>
                  </a:cubicBezTo>
                  <a:cubicBezTo>
                    <a:pt x="5038" y="23735"/>
                    <a:pt x="5063" y="23459"/>
                    <a:pt x="5239" y="23434"/>
                  </a:cubicBezTo>
                  <a:cubicBezTo>
                    <a:pt x="13159" y="23191"/>
                    <a:pt x="21101" y="23158"/>
                    <a:pt x="29043" y="23158"/>
                  </a:cubicBezTo>
                  <a:close/>
                  <a:moveTo>
                    <a:pt x="41678" y="26667"/>
                  </a:moveTo>
                  <a:cubicBezTo>
                    <a:pt x="41981" y="26667"/>
                    <a:pt x="41973" y="27144"/>
                    <a:pt x="41655" y="27144"/>
                  </a:cubicBezTo>
                  <a:cubicBezTo>
                    <a:pt x="33375" y="27482"/>
                    <a:pt x="25039" y="27820"/>
                    <a:pt x="16714" y="27820"/>
                  </a:cubicBezTo>
                  <a:cubicBezTo>
                    <a:pt x="12691" y="27820"/>
                    <a:pt x="8672" y="27741"/>
                    <a:pt x="4662" y="27545"/>
                  </a:cubicBezTo>
                  <a:cubicBezTo>
                    <a:pt x="4462" y="27545"/>
                    <a:pt x="4462" y="27219"/>
                    <a:pt x="4662" y="27219"/>
                  </a:cubicBezTo>
                  <a:cubicBezTo>
                    <a:pt x="16993" y="27018"/>
                    <a:pt x="29324" y="27194"/>
                    <a:pt x="41655" y="26668"/>
                  </a:cubicBezTo>
                  <a:cubicBezTo>
                    <a:pt x="41663" y="26667"/>
                    <a:pt x="41671" y="26667"/>
                    <a:pt x="41678" y="26667"/>
                  </a:cubicBezTo>
                  <a:close/>
                  <a:moveTo>
                    <a:pt x="31837" y="30448"/>
                  </a:moveTo>
                  <a:cubicBezTo>
                    <a:pt x="35001" y="30448"/>
                    <a:pt x="38165" y="30457"/>
                    <a:pt x="41329" y="30477"/>
                  </a:cubicBezTo>
                  <a:cubicBezTo>
                    <a:pt x="41605" y="30477"/>
                    <a:pt x="41605" y="30928"/>
                    <a:pt x="41329" y="30928"/>
                  </a:cubicBezTo>
                  <a:cubicBezTo>
                    <a:pt x="33886" y="31036"/>
                    <a:pt x="26444" y="31087"/>
                    <a:pt x="19001" y="31087"/>
                  </a:cubicBezTo>
                  <a:cubicBezTo>
                    <a:pt x="14338" y="31087"/>
                    <a:pt x="9676" y="31067"/>
                    <a:pt x="5013" y="31028"/>
                  </a:cubicBezTo>
                  <a:cubicBezTo>
                    <a:pt x="4763" y="31028"/>
                    <a:pt x="4763" y="30678"/>
                    <a:pt x="5013" y="30653"/>
                  </a:cubicBezTo>
                  <a:cubicBezTo>
                    <a:pt x="13954" y="30523"/>
                    <a:pt x="22895" y="30448"/>
                    <a:pt x="31837" y="30448"/>
                  </a:cubicBezTo>
                  <a:close/>
                  <a:moveTo>
                    <a:pt x="41079" y="33485"/>
                  </a:moveTo>
                  <a:cubicBezTo>
                    <a:pt x="41429" y="33485"/>
                    <a:pt x="41429" y="34011"/>
                    <a:pt x="41079" y="34011"/>
                  </a:cubicBezTo>
                  <a:cubicBezTo>
                    <a:pt x="29149" y="34136"/>
                    <a:pt x="17194" y="34387"/>
                    <a:pt x="5239" y="34487"/>
                  </a:cubicBezTo>
                  <a:cubicBezTo>
                    <a:pt x="4938" y="34487"/>
                    <a:pt x="4938" y="34036"/>
                    <a:pt x="5239" y="34036"/>
                  </a:cubicBezTo>
                  <a:cubicBezTo>
                    <a:pt x="17169" y="33660"/>
                    <a:pt x="29149" y="33560"/>
                    <a:pt x="41079" y="33485"/>
                  </a:cubicBezTo>
                  <a:close/>
                  <a:moveTo>
                    <a:pt x="41079" y="36617"/>
                  </a:moveTo>
                  <a:cubicBezTo>
                    <a:pt x="41404" y="36617"/>
                    <a:pt x="41404" y="37094"/>
                    <a:pt x="41079" y="37094"/>
                  </a:cubicBezTo>
                  <a:cubicBezTo>
                    <a:pt x="30993" y="37304"/>
                    <a:pt x="20855" y="37549"/>
                    <a:pt x="10738" y="37549"/>
                  </a:cubicBezTo>
                  <a:cubicBezTo>
                    <a:pt x="8787" y="37549"/>
                    <a:pt x="6837" y="37540"/>
                    <a:pt x="4888" y="37520"/>
                  </a:cubicBezTo>
                  <a:cubicBezTo>
                    <a:pt x="4612" y="37520"/>
                    <a:pt x="4612" y="37094"/>
                    <a:pt x="4888" y="37094"/>
                  </a:cubicBezTo>
                  <a:cubicBezTo>
                    <a:pt x="16943" y="36693"/>
                    <a:pt x="29023" y="36668"/>
                    <a:pt x="41079" y="36617"/>
                  </a:cubicBezTo>
                  <a:close/>
                  <a:moveTo>
                    <a:pt x="35737" y="40152"/>
                  </a:moveTo>
                  <a:cubicBezTo>
                    <a:pt x="37600" y="40152"/>
                    <a:pt x="39464" y="40188"/>
                    <a:pt x="41329" y="40277"/>
                  </a:cubicBezTo>
                  <a:cubicBezTo>
                    <a:pt x="41722" y="40301"/>
                    <a:pt x="41730" y="40904"/>
                    <a:pt x="41352" y="40904"/>
                  </a:cubicBezTo>
                  <a:cubicBezTo>
                    <a:pt x="41345" y="40904"/>
                    <a:pt x="41337" y="40904"/>
                    <a:pt x="41329" y="40903"/>
                  </a:cubicBezTo>
                  <a:cubicBezTo>
                    <a:pt x="39822" y="40831"/>
                    <a:pt x="38312" y="40801"/>
                    <a:pt x="36801" y="40801"/>
                  </a:cubicBezTo>
                  <a:cubicBezTo>
                    <a:pt x="29527" y="40801"/>
                    <a:pt x="22222" y="41492"/>
                    <a:pt x="14950" y="41492"/>
                  </a:cubicBezTo>
                  <a:cubicBezTo>
                    <a:pt x="11629" y="41492"/>
                    <a:pt x="8314" y="41348"/>
                    <a:pt x="5013" y="40928"/>
                  </a:cubicBezTo>
                  <a:cubicBezTo>
                    <a:pt x="4813" y="40903"/>
                    <a:pt x="4788" y="40602"/>
                    <a:pt x="5013" y="40602"/>
                  </a:cubicBezTo>
                  <a:cubicBezTo>
                    <a:pt x="7338" y="40747"/>
                    <a:pt x="9660" y="40802"/>
                    <a:pt x="11980" y="40802"/>
                  </a:cubicBezTo>
                  <a:cubicBezTo>
                    <a:pt x="19905" y="40802"/>
                    <a:pt x="27810" y="40152"/>
                    <a:pt x="35737" y="40152"/>
                  </a:cubicBezTo>
                  <a:close/>
                  <a:moveTo>
                    <a:pt x="44312" y="1"/>
                  </a:moveTo>
                  <a:lnTo>
                    <a:pt x="44312" y="1"/>
                  </a:lnTo>
                  <a:cubicBezTo>
                    <a:pt x="44756" y="1147"/>
                    <a:pt x="43804" y="2402"/>
                    <a:pt x="42575" y="2402"/>
                  </a:cubicBezTo>
                  <a:cubicBezTo>
                    <a:pt x="42487" y="2402"/>
                    <a:pt x="42397" y="2395"/>
                    <a:pt x="42307" y="2382"/>
                  </a:cubicBezTo>
                  <a:cubicBezTo>
                    <a:pt x="41329" y="2231"/>
                    <a:pt x="40652" y="1103"/>
                    <a:pt x="41079" y="377"/>
                  </a:cubicBezTo>
                  <a:cubicBezTo>
                    <a:pt x="40778" y="352"/>
                    <a:pt x="40477" y="327"/>
                    <a:pt x="40176" y="251"/>
                  </a:cubicBezTo>
                  <a:lnTo>
                    <a:pt x="40176" y="251"/>
                  </a:lnTo>
                  <a:cubicBezTo>
                    <a:pt x="40445" y="1132"/>
                    <a:pt x="39783" y="2108"/>
                    <a:pt x="38796" y="2108"/>
                  </a:cubicBezTo>
                  <a:cubicBezTo>
                    <a:pt x="38772" y="2108"/>
                    <a:pt x="38747" y="2107"/>
                    <a:pt x="38723" y="2106"/>
                  </a:cubicBezTo>
                  <a:cubicBezTo>
                    <a:pt x="37670" y="2056"/>
                    <a:pt x="37144" y="1078"/>
                    <a:pt x="37394" y="201"/>
                  </a:cubicBezTo>
                  <a:lnTo>
                    <a:pt x="37394" y="201"/>
                  </a:lnTo>
                  <a:cubicBezTo>
                    <a:pt x="37094" y="226"/>
                    <a:pt x="36768" y="251"/>
                    <a:pt x="36467" y="276"/>
                  </a:cubicBezTo>
                  <a:cubicBezTo>
                    <a:pt x="36764" y="1168"/>
                    <a:pt x="36131" y="2232"/>
                    <a:pt x="35075" y="2232"/>
                  </a:cubicBezTo>
                  <a:cubicBezTo>
                    <a:pt x="35063" y="2232"/>
                    <a:pt x="35051" y="2232"/>
                    <a:pt x="35038" y="2231"/>
                  </a:cubicBezTo>
                  <a:cubicBezTo>
                    <a:pt x="33885" y="2231"/>
                    <a:pt x="33334" y="1103"/>
                    <a:pt x="33685" y="151"/>
                  </a:cubicBezTo>
                  <a:cubicBezTo>
                    <a:pt x="33334" y="126"/>
                    <a:pt x="33008" y="101"/>
                    <a:pt x="32657" y="76"/>
                  </a:cubicBezTo>
                  <a:lnTo>
                    <a:pt x="32657" y="76"/>
                  </a:lnTo>
                  <a:cubicBezTo>
                    <a:pt x="33134" y="1053"/>
                    <a:pt x="32557" y="2332"/>
                    <a:pt x="31329" y="2432"/>
                  </a:cubicBezTo>
                  <a:cubicBezTo>
                    <a:pt x="31292" y="2434"/>
                    <a:pt x="31255" y="2435"/>
                    <a:pt x="31218" y="2435"/>
                  </a:cubicBezTo>
                  <a:cubicBezTo>
                    <a:pt x="30032" y="2435"/>
                    <a:pt x="29335" y="1272"/>
                    <a:pt x="29675" y="226"/>
                  </a:cubicBezTo>
                  <a:lnTo>
                    <a:pt x="28522" y="226"/>
                  </a:lnTo>
                  <a:cubicBezTo>
                    <a:pt x="29124" y="928"/>
                    <a:pt x="28622" y="2131"/>
                    <a:pt x="27645" y="2382"/>
                  </a:cubicBezTo>
                  <a:cubicBezTo>
                    <a:pt x="27522" y="2407"/>
                    <a:pt x="27391" y="2420"/>
                    <a:pt x="27258" y="2420"/>
                  </a:cubicBezTo>
                  <a:cubicBezTo>
                    <a:pt x="26740" y="2420"/>
                    <a:pt x="26179" y="2224"/>
                    <a:pt x="25840" y="1805"/>
                  </a:cubicBezTo>
                  <a:cubicBezTo>
                    <a:pt x="25439" y="1304"/>
                    <a:pt x="25590" y="753"/>
                    <a:pt x="25840" y="226"/>
                  </a:cubicBezTo>
                  <a:lnTo>
                    <a:pt x="25840" y="226"/>
                  </a:lnTo>
                  <a:cubicBezTo>
                    <a:pt x="25389" y="301"/>
                    <a:pt x="24938" y="301"/>
                    <a:pt x="24462" y="327"/>
                  </a:cubicBezTo>
                  <a:cubicBezTo>
                    <a:pt x="24788" y="1078"/>
                    <a:pt x="23885" y="2181"/>
                    <a:pt x="23008" y="2206"/>
                  </a:cubicBezTo>
                  <a:cubicBezTo>
                    <a:pt x="22985" y="2207"/>
                    <a:pt x="22963" y="2208"/>
                    <a:pt x="22941" y="2208"/>
                  </a:cubicBezTo>
                  <a:cubicBezTo>
                    <a:pt x="21909" y="2208"/>
                    <a:pt x="21412" y="1085"/>
                    <a:pt x="21755" y="226"/>
                  </a:cubicBezTo>
                  <a:cubicBezTo>
                    <a:pt x="21379" y="226"/>
                    <a:pt x="21028" y="226"/>
                    <a:pt x="20652" y="201"/>
                  </a:cubicBezTo>
                  <a:lnTo>
                    <a:pt x="20652" y="201"/>
                  </a:lnTo>
                  <a:cubicBezTo>
                    <a:pt x="21053" y="1078"/>
                    <a:pt x="20552" y="2181"/>
                    <a:pt x="19474" y="2256"/>
                  </a:cubicBezTo>
                  <a:cubicBezTo>
                    <a:pt x="19438" y="2259"/>
                    <a:pt x="19401" y="2260"/>
                    <a:pt x="19366" y="2260"/>
                  </a:cubicBezTo>
                  <a:cubicBezTo>
                    <a:pt x="18210" y="2260"/>
                    <a:pt x="17632" y="1099"/>
                    <a:pt x="18021" y="126"/>
                  </a:cubicBezTo>
                  <a:cubicBezTo>
                    <a:pt x="17519" y="126"/>
                    <a:pt x="17018" y="126"/>
                    <a:pt x="16542" y="101"/>
                  </a:cubicBezTo>
                  <a:lnTo>
                    <a:pt x="16542" y="101"/>
                  </a:lnTo>
                  <a:cubicBezTo>
                    <a:pt x="17093" y="928"/>
                    <a:pt x="16717" y="2231"/>
                    <a:pt x="15565" y="2382"/>
                  </a:cubicBezTo>
                  <a:cubicBezTo>
                    <a:pt x="15459" y="2398"/>
                    <a:pt x="15360" y="2406"/>
                    <a:pt x="15265" y="2406"/>
                  </a:cubicBezTo>
                  <a:cubicBezTo>
                    <a:pt x="14075" y="2406"/>
                    <a:pt x="13722" y="1153"/>
                    <a:pt x="14186" y="201"/>
                  </a:cubicBezTo>
                  <a:lnTo>
                    <a:pt x="14186" y="201"/>
                  </a:lnTo>
                  <a:cubicBezTo>
                    <a:pt x="14019" y="210"/>
                    <a:pt x="13852" y="212"/>
                    <a:pt x="13686" y="212"/>
                  </a:cubicBezTo>
                  <a:cubicBezTo>
                    <a:pt x="13353" y="212"/>
                    <a:pt x="13025" y="201"/>
                    <a:pt x="12707" y="201"/>
                  </a:cubicBezTo>
                  <a:cubicBezTo>
                    <a:pt x="12958" y="602"/>
                    <a:pt x="13008" y="1129"/>
                    <a:pt x="12808" y="1580"/>
                  </a:cubicBezTo>
                  <a:cubicBezTo>
                    <a:pt x="12587" y="2109"/>
                    <a:pt x="12056" y="2425"/>
                    <a:pt x="11505" y="2425"/>
                  </a:cubicBezTo>
                  <a:cubicBezTo>
                    <a:pt x="11430" y="2425"/>
                    <a:pt x="11354" y="2419"/>
                    <a:pt x="11279" y="2407"/>
                  </a:cubicBezTo>
                  <a:cubicBezTo>
                    <a:pt x="10627" y="2332"/>
                    <a:pt x="10076" y="1830"/>
                    <a:pt x="10001" y="1179"/>
                  </a:cubicBezTo>
                  <a:cubicBezTo>
                    <a:pt x="9976" y="803"/>
                    <a:pt x="10101" y="452"/>
                    <a:pt x="10352" y="201"/>
                  </a:cubicBezTo>
                  <a:lnTo>
                    <a:pt x="10352" y="201"/>
                  </a:lnTo>
                  <a:cubicBezTo>
                    <a:pt x="9900" y="276"/>
                    <a:pt x="9474" y="301"/>
                    <a:pt x="9048" y="301"/>
                  </a:cubicBezTo>
                  <a:cubicBezTo>
                    <a:pt x="9299" y="778"/>
                    <a:pt x="9299" y="1379"/>
                    <a:pt x="9073" y="1855"/>
                  </a:cubicBezTo>
                  <a:cubicBezTo>
                    <a:pt x="8811" y="2380"/>
                    <a:pt x="8262" y="2676"/>
                    <a:pt x="7693" y="2676"/>
                  </a:cubicBezTo>
                  <a:cubicBezTo>
                    <a:pt x="7610" y="2676"/>
                    <a:pt x="7527" y="2670"/>
                    <a:pt x="7444" y="2657"/>
                  </a:cubicBezTo>
                  <a:cubicBezTo>
                    <a:pt x="6793" y="2557"/>
                    <a:pt x="6291" y="2081"/>
                    <a:pt x="6241" y="1404"/>
                  </a:cubicBezTo>
                  <a:cubicBezTo>
                    <a:pt x="6191" y="1003"/>
                    <a:pt x="6367" y="502"/>
                    <a:pt x="6667" y="226"/>
                  </a:cubicBezTo>
                  <a:lnTo>
                    <a:pt x="6667" y="226"/>
                  </a:lnTo>
                  <a:cubicBezTo>
                    <a:pt x="6520" y="233"/>
                    <a:pt x="6370" y="236"/>
                    <a:pt x="6220" y="236"/>
                  </a:cubicBezTo>
                  <a:cubicBezTo>
                    <a:pt x="5809" y="236"/>
                    <a:pt x="5392" y="213"/>
                    <a:pt x="4988" y="176"/>
                  </a:cubicBezTo>
                  <a:lnTo>
                    <a:pt x="4988" y="176"/>
                  </a:lnTo>
                  <a:cubicBezTo>
                    <a:pt x="5765" y="1003"/>
                    <a:pt x="5189" y="2532"/>
                    <a:pt x="3961" y="2607"/>
                  </a:cubicBezTo>
                  <a:cubicBezTo>
                    <a:pt x="3896" y="2614"/>
                    <a:pt x="3830" y="2617"/>
                    <a:pt x="3763" y="2617"/>
                  </a:cubicBezTo>
                  <a:cubicBezTo>
                    <a:pt x="3085" y="2617"/>
                    <a:pt x="2350" y="2273"/>
                    <a:pt x="2031" y="1680"/>
                  </a:cubicBezTo>
                  <a:cubicBezTo>
                    <a:pt x="1855" y="1354"/>
                    <a:pt x="1855" y="953"/>
                    <a:pt x="2006" y="652"/>
                  </a:cubicBezTo>
                  <a:lnTo>
                    <a:pt x="2006" y="652"/>
                  </a:lnTo>
                  <a:cubicBezTo>
                    <a:pt x="1790" y="699"/>
                    <a:pt x="1561" y="718"/>
                    <a:pt x="1329" y="718"/>
                  </a:cubicBezTo>
                  <a:cubicBezTo>
                    <a:pt x="941" y="718"/>
                    <a:pt x="547" y="665"/>
                    <a:pt x="201" y="602"/>
                  </a:cubicBezTo>
                  <a:lnTo>
                    <a:pt x="176" y="602"/>
                  </a:lnTo>
                  <a:cubicBezTo>
                    <a:pt x="527" y="6166"/>
                    <a:pt x="652" y="11755"/>
                    <a:pt x="652" y="17369"/>
                  </a:cubicBezTo>
                  <a:cubicBezTo>
                    <a:pt x="652" y="27369"/>
                    <a:pt x="251" y="37419"/>
                    <a:pt x="1" y="47369"/>
                  </a:cubicBezTo>
                  <a:cubicBezTo>
                    <a:pt x="1877" y="47360"/>
                    <a:pt x="3753" y="47357"/>
                    <a:pt x="5629" y="47357"/>
                  </a:cubicBezTo>
                  <a:cubicBezTo>
                    <a:pt x="12383" y="47357"/>
                    <a:pt x="19133" y="47403"/>
                    <a:pt x="25885" y="47403"/>
                  </a:cubicBezTo>
                  <a:cubicBezTo>
                    <a:pt x="32660" y="47403"/>
                    <a:pt x="39436" y="47356"/>
                    <a:pt x="46216" y="47169"/>
                  </a:cubicBezTo>
                  <a:cubicBezTo>
                    <a:pt x="46241" y="47169"/>
                    <a:pt x="46267" y="47194"/>
                    <a:pt x="46317" y="47194"/>
                  </a:cubicBezTo>
                  <a:cubicBezTo>
                    <a:pt x="45815" y="39349"/>
                    <a:pt x="46116" y="31379"/>
                    <a:pt x="46091" y="23510"/>
                  </a:cubicBezTo>
                  <a:cubicBezTo>
                    <a:pt x="46066" y="15690"/>
                    <a:pt x="46116" y="7870"/>
                    <a:pt x="46166" y="51"/>
                  </a:cubicBezTo>
                  <a:lnTo>
                    <a:pt x="46166" y="51"/>
                  </a:lnTo>
                  <a:cubicBezTo>
                    <a:pt x="45946" y="60"/>
                    <a:pt x="45723" y="66"/>
                    <a:pt x="45497" y="66"/>
                  </a:cubicBezTo>
                  <a:cubicBezTo>
                    <a:pt x="45106" y="66"/>
                    <a:pt x="44709" y="48"/>
                    <a:pt x="443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17"/>
            <p:cNvSpPr/>
            <p:nvPr/>
          </p:nvSpPr>
          <p:spPr>
            <a:xfrm>
              <a:off x="1631725" y="1023800"/>
              <a:ext cx="932975" cy="17650"/>
            </a:xfrm>
            <a:custGeom>
              <a:avLst/>
              <a:gdLst/>
              <a:ahLst/>
              <a:cxnLst/>
              <a:rect l="l" t="t" r="r" b="b"/>
              <a:pathLst>
                <a:path w="37319" h="706" extrusionOk="0">
                  <a:moveTo>
                    <a:pt x="24005" y="1"/>
                  </a:moveTo>
                  <a:cubicBezTo>
                    <a:pt x="16063" y="1"/>
                    <a:pt x="8121" y="34"/>
                    <a:pt x="201" y="277"/>
                  </a:cubicBezTo>
                  <a:cubicBezTo>
                    <a:pt x="25" y="302"/>
                    <a:pt x="0" y="578"/>
                    <a:pt x="201" y="578"/>
                  </a:cubicBezTo>
                  <a:cubicBezTo>
                    <a:pt x="4399" y="673"/>
                    <a:pt x="8603" y="705"/>
                    <a:pt x="12810" y="705"/>
                  </a:cubicBezTo>
                  <a:cubicBezTo>
                    <a:pt x="20859" y="705"/>
                    <a:pt x="28919" y="586"/>
                    <a:pt x="36968" y="553"/>
                  </a:cubicBezTo>
                  <a:cubicBezTo>
                    <a:pt x="37311" y="553"/>
                    <a:pt x="37319" y="1"/>
                    <a:pt x="36990" y="1"/>
                  </a:cubicBezTo>
                  <a:cubicBezTo>
                    <a:pt x="36983" y="1"/>
                    <a:pt x="36975" y="1"/>
                    <a:pt x="36968" y="2"/>
                  </a:cubicBezTo>
                  <a:cubicBezTo>
                    <a:pt x="35630" y="4"/>
                    <a:pt x="34292" y="5"/>
                    <a:pt x="32954" y="5"/>
                  </a:cubicBezTo>
                  <a:cubicBezTo>
                    <a:pt x="29972" y="5"/>
                    <a:pt x="26988" y="1"/>
                    <a:pt x="24005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17"/>
            <p:cNvSpPr/>
            <p:nvPr/>
          </p:nvSpPr>
          <p:spPr>
            <a:xfrm>
              <a:off x="1633600" y="849000"/>
              <a:ext cx="924200" cy="26400"/>
            </a:xfrm>
            <a:custGeom>
              <a:avLst/>
              <a:gdLst/>
              <a:ahLst/>
              <a:cxnLst/>
              <a:rect l="l" t="t" r="r" b="b"/>
              <a:pathLst>
                <a:path w="36968" h="1056" extrusionOk="0">
                  <a:moveTo>
                    <a:pt x="36665" y="0"/>
                  </a:moveTo>
                  <a:cubicBezTo>
                    <a:pt x="36658" y="0"/>
                    <a:pt x="36650" y="1"/>
                    <a:pt x="36642" y="1"/>
                  </a:cubicBezTo>
                  <a:cubicBezTo>
                    <a:pt x="24512" y="302"/>
                    <a:pt x="12256" y="1"/>
                    <a:pt x="126" y="628"/>
                  </a:cubicBezTo>
                  <a:cubicBezTo>
                    <a:pt x="0" y="628"/>
                    <a:pt x="0" y="803"/>
                    <a:pt x="126" y="803"/>
                  </a:cubicBezTo>
                  <a:cubicBezTo>
                    <a:pt x="3812" y="986"/>
                    <a:pt x="7517" y="1056"/>
                    <a:pt x="11229" y="1056"/>
                  </a:cubicBezTo>
                  <a:cubicBezTo>
                    <a:pt x="19707" y="1056"/>
                    <a:pt x="28223" y="694"/>
                    <a:pt x="36642" y="502"/>
                  </a:cubicBezTo>
                  <a:cubicBezTo>
                    <a:pt x="36960" y="478"/>
                    <a:pt x="36968" y="0"/>
                    <a:pt x="36665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17"/>
            <p:cNvSpPr/>
            <p:nvPr/>
          </p:nvSpPr>
          <p:spPr>
            <a:xfrm>
              <a:off x="1624825" y="765850"/>
              <a:ext cx="931725" cy="15325"/>
            </a:xfrm>
            <a:custGeom>
              <a:avLst/>
              <a:gdLst/>
              <a:ahLst/>
              <a:cxnLst/>
              <a:rect l="l" t="t" r="r" b="b"/>
              <a:pathLst>
                <a:path w="37269" h="613" extrusionOk="0">
                  <a:moveTo>
                    <a:pt x="14932" y="0"/>
                  </a:moveTo>
                  <a:cubicBezTo>
                    <a:pt x="9993" y="0"/>
                    <a:pt x="5055" y="58"/>
                    <a:pt x="126" y="270"/>
                  </a:cubicBezTo>
                  <a:cubicBezTo>
                    <a:pt x="1" y="270"/>
                    <a:pt x="1" y="470"/>
                    <a:pt x="126" y="470"/>
                  </a:cubicBezTo>
                  <a:cubicBezTo>
                    <a:pt x="3600" y="576"/>
                    <a:pt x="7078" y="613"/>
                    <a:pt x="10557" y="613"/>
                  </a:cubicBezTo>
                  <a:cubicBezTo>
                    <a:pt x="17949" y="613"/>
                    <a:pt x="25349" y="449"/>
                    <a:pt x="32735" y="449"/>
                  </a:cubicBezTo>
                  <a:cubicBezTo>
                    <a:pt x="34163" y="449"/>
                    <a:pt x="35591" y="456"/>
                    <a:pt x="37018" y="470"/>
                  </a:cubicBezTo>
                  <a:cubicBezTo>
                    <a:pt x="37269" y="470"/>
                    <a:pt x="37269" y="69"/>
                    <a:pt x="37018" y="69"/>
                  </a:cubicBezTo>
                  <a:cubicBezTo>
                    <a:pt x="35627" y="80"/>
                    <a:pt x="34236" y="85"/>
                    <a:pt x="32844" y="85"/>
                  </a:cubicBezTo>
                  <a:cubicBezTo>
                    <a:pt x="26878" y="85"/>
                    <a:pt x="20904" y="0"/>
                    <a:pt x="14932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17"/>
            <p:cNvSpPr/>
            <p:nvPr/>
          </p:nvSpPr>
          <p:spPr>
            <a:xfrm>
              <a:off x="1617300" y="1111525"/>
              <a:ext cx="938000" cy="28850"/>
            </a:xfrm>
            <a:custGeom>
              <a:avLst/>
              <a:gdLst/>
              <a:ahLst/>
              <a:cxnLst/>
              <a:rect l="l" t="t" r="r" b="b"/>
              <a:pathLst>
                <a:path w="37520" h="1154" extrusionOk="0">
                  <a:moveTo>
                    <a:pt x="37217" y="1"/>
                  </a:moveTo>
                  <a:cubicBezTo>
                    <a:pt x="37210" y="1"/>
                    <a:pt x="37202" y="1"/>
                    <a:pt x="37194" y="2"/>
                  </a:cubicBezTo>
                  <a:cubicBezTo>
                    <a:pt x="24863" y="528"/>
                    <a:pt x="12532" y="352"/>
                    <a:pt x="201" y="553"/>
                  </a:cubicBezTo>
                  <a:cubicBezTo>
                    <a:pt x="1" y="553"/>
                    <a:pt x="1" y="879"/>
                    <a:pt x="201" y="879"/>
                  </a:cubicBezTo>
                  <a:cubicBezTo>
                    <a:pt x="4211" y="1075"/>
                    <a:pt x="8230" y="1154"/>
                    <a:pt x="12253" y="1154"/>
                  </a:cubicBezTo>
                  <a:cubicBezTo>
                    <a:pt x="20578" y="1154"/>
                    <a:pt x="28914" y="816"/>
                    <a:pt x="37194" y="478"/>
                  </a:cubicBezTo>
                  <a:cubicBezTo>
                    <a:pt x="37512" y="478"/>
                    <a:pt x="37520" y="1"/>
                    <a:pt x="37217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17"/>
            <p:cNvSpPr/>
            <p:nvPr/>
          </p:nvSpPr>
          <p:spPr>
            <a:xfrm>
              <a:off x="1624825" y="1206075"/>
              <a:ext cx="921075" cy="16000"/>
            </a:xfrm>
            <a:custGeom>
              <a:avLst/>
              <a:gdLst/>
              <a:ahLst/>
              <a:cxnLst/>
              <a:rect l="l" t="t" r="r" b="b"/>
              <a:pathLst>
                <a:path w="36843" h="640" extrusionOk="0">
                  <a:moveTo>
                    <a:pt x="27075" y="0"/>
                  </a:moveTo>
                  <a:cubicBezTo>
                    <a:pt x="18133" y="0"/>
                    <a:pt x="9192" y="75"/>
                    <a:pt x="251" y="205"/>
                  </a:cubicBezTo>
                  <a:cubicBezTo>
                    <a:pt x="1" y="230"/>
                    <a:pt x="1" y="580"/>
                    <a:pt x="251" y="580"/>
                  </a:cubicBezTo>
                  <a:cubicBezTo>
                    <a:pt x="4914" y="619"/>
                    <a:pt x="9576" y="639"/>
                    <a:pt x="14239" y="639"/>
                  </a:cubicBezTo>
                  <a:cubicBezTo>
                    <a:pt x="21682" y="639"/>
                    <a:pt x="29124" y="588"/>
                    <a:pt x="36567" y="480"/>
                  </a:cubicBezTo>
                  <a:cubicBezTo>
                    <a:pt x="36843" y="480"/>
                    <a:pt x="36843" y="29"/>
                    <a:pt x="36567" y="29"/>
                  </a:cubicBezTo>
                  <a:cubicBezTo>
                    <a:pt x="33403" y="9"/>
                    <a:pt x="30239" y="0"/>
                    <a:pt x="27075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17"/>
            <p:cNvSpPr/>
            <p:nvPr/>
          </p:nvSpPr>
          <p:spPr>
            <a:xfrm>
              <a:off x="1625450" y="1448675"/>
              <a:ext cx="923575" cy="33500"/>
            </a:xfrm>
            <a:custGeom>
              <a:avLst/>
              <a:gdLst/>
              <a:ahLst/>
              <a:cxnLst/>
              <a:rect l="l" t="t" r="r" b="b"/>
              <a:pathLst>
                <a:path w="36943" h="1340" extrusionOk="0">
                  <a:moveTo>
                    <a:pt x="30950" y="0"/>
                  </a:moveTo>
                  <a:cubicBezTo>
                    <a:pt x="23023" y="0"/>
                    <a:pt x="15118" y="650"/>
                    <a:pt x="7193" y="650"/>
                  </a:cubicBezTo>
                  <a:cubicBezTo>
                    <a:pt x="4873" y="650"/>
                    <a:pt x="2551" y="595"/>
                    <a:pt x="226" y="450"/>
                  </a:cubicBezTo>
                  <a:cubicBezTo>
                    <a:pt x="1" y="450"/>
                    <a:pt x="26" y="751"/>
                    <a:pt x="226" y="776"/>
                  </a:cubicBezTo>
                  <a:cubicBezTo>
                    <a:pt x="3527" y="1196"/>
                    <a:pt x="6842" y="1340"/>
                    <a:pt x="10163" y="1340"/>
                  </a:cubicBezTo>
                  <a:cubicBezTo>
                    <a:pt x="17435" y="1340"/>
                    <a:pt x="24740" y="649"/>
                    <a:pt x="32014" y="649"/>
                  </a:cubicBezTo>
                  <a:cubicBezTo>
                    <a:pt x="33525" y="649"/>
                    <a:pt x="35035" y="679"/>
                    <a:pt x="36542" y="751"/>
                  </a:cubicBezTo>
                  <a:cubicBezTo>
                    <a:pt x="36550" y="752"/>
                    <a:pt x="36558" y="752"/>
                    <a:pt x="36565" y="752"/>
                  </a:cubicBezTo>
                  <a:cubicBezTo>
                    <a:pt x="36943" y="752"/>
                    <a:pt x="36935" y="149"/>
                    <a:pt x="36542" y="125"/>
                  </a:cubicBezTo>
                  <a:cubicBezTo>
                    <a:pt x="34677" y="36"/>
                    <a:pt x="32813" y="0"/>
                    <a:pt x="30950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17"/>
            <p:cNvSpPr/>
            <p:nvPr/>
          </p:nvSpPr>
          <p:spPr>
            <a:xfrm>
              <a:off x="1624200" y="934225"/>
              <a:ext cx="919200" cy="21800"/>
            </a:xfrm>
            <a:custGeom>
              <a:avLst/>
              <a:gdLst/>
              <a:ahLst/>
              <a:cxnLst/>
              <a:rect l="l" t="t" r="r" b="b"/>
              <a:pathLst>
                <a:path w="36768" h="872" extrusionOk="0">
                  <a:moveTo>
                    <a:pt x="26200" y="37"/>
                  </a:moveTo>
                  <a:cubicBezTo>
                    <a:pt x="23572" y="37"/>
                    <a:pt x="20944" y="54"/>
                    <a:pt x="18321" y="76"/>
                  </a:cubicBezTo>
                  <a:cubicBezTo>
                    <a:pt x="12281" y="126"/>
                    <a:pt x="6166" y="1"/>
                    <a:pt x="151" y="602"/>
                  </a:cubicBezTo>
                  <a:cubicBezTo>
                    <a:pt x="26" y="602"/>
                    <a:pt x="0" y="828"/>
                    <a:pt x="151" y="828"/>
                  </a:cubicBezTo>
                  <a:cubicBezTo>
                    <a:pt x="1223" y="859"/>
                    <a:pt x="2297" y="872"/>
                    <a:pt x="3372" y="872"/>
                  </a:cubicBezTo>
                  <a:cubicBezTo>
                    <a:pt x="8352" y="872"/>
                    <a:pt x="13353" y="593"/>
                    <a:pt x="18321" y="552"/>
                  </a:cubicBezTo>
                  <a:cubicBezTo>
                    <a:pt x="19725" y="540"/>
                    <a:pt x="21130" y="536"/>
                    <a:pt x="22536" y="536"/>
                  </a:cubicBezTo>
                  <a:cubicBezTo>
                    <a:pt x="27179" y="536"/>
                    <a:pt x="31830" y="589"/>
                    <a:pt x="36467" y="627"/>
                  </a:cubicBezTo>
                  <a:cubicBezTo>
                    <a:pt x="36768" y="627"/>
                    <a:pt x="36768" y="176"/>
                    <a:pt x="36467" y="151"/>
                  </a:cubicBezTo>
                  <a:cubicBezTo>
                    <a:pt x="33050" y="66"/>
                    <a:pt x="29624" y="37"/>
                    <a:pt x="26200" y="37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17"/>
            <p:cNvSpPr/>
            <p:nvPr/>
          </p:nvSpPr>
          <p:spPr>
            <a:xfrm>
              <a:off x="1629200" y="1281975"/>
              <a:ext cx="912325" cy="25100"/>
            </a:xfrm>
            <a:custGeom>
              <a:avLst/>
              <a:gdLst/>
              <a:ahLst/>
              <a:cxnLst/>
              <a:rect l="l" t="t" r="r" b="b"/>
              <a:pathLst>
                <a:path w="36493" h="1004" extrusionOk="0">
                  <a:moveTo>
                    <a:pt x="36142" y="1"/>
                  </a:moveTo>
                  <a:cubicBezTo>
                    <a:pt x="24212" y="76"/>
                    <a:pt x="12232" y="176"/>
                    <a:pt x="302" y="552"/>
                  </a:cubicBezTo>
                  <a:cubicBezTo>
                    <a:pt x="1" y="552"/>
                    <a:pt x="1" y="1003"/>
                    <a:pt x="302" y="1003"/>
                  </a:cubicBezTo>
                  <a:cubicBezTo>
                    <a:pt x="12257" y="903"/>
                    <a:pt x="24212" y="652"/>
                    <a:pt x="36142" y="527"/>
                  </a:cubicBezTo>
                  <a:cubicBezTo>
                    <a:pt x="36492" y="527"/>
                    <a:pt x="36492" y="1"/>
                    <a:pt x="36142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17"/>
            <p:cNvSpPr/>
            <p:nvPr/>
          </p:nvSpPr>
          <p:spPr>
            <a:xfrm>
              <a:off x="1621075" y="1360300"/>
              <a:ext cx="919825" cy="23325"/>
            </a:xfrm>
            <a:custGeom>
              <a:avLst/>
              <a:gdLst/>
              <a:ahLst/>
              <a:cxnLst/>
              <a:rect l="l" t="t" r="r" b="b"/>
              <a:pathLst>
                <a:path w="36793" h="933" extrusionOk="0">
                  <a:moveTo>
                    <a:pt x="36467" y="0"/>
                  </a:moveTo>
                  <a:cubicBezTo>
                    <a:pt x="24411" y="51"/>
                    <a:pt x="12331" y="76"/>
                    <a:pt x="276" y="477"/>
                  </a:cubicBezTo>
                  <a:cubicBezTo>
                    <a:pt x="0" y="477"/>
                    <a:pt x="0" y="903"/>
                    <a:pt x="276" y="903"/>
                  </a:cubicBezTo>
                  <a:cubicBezTo>
                    <a:pt x="2225" y="923"/>
                    <a:pt x="4175" y="932"/>
                    <a:pt x="6126" y="932"/>
                  </a:cubicBezTo>
                  <a:cubicBezTo>
                    <a:pt x="16243" y="932"/>
                    <a:pt x="26381" y="687"/>
                    <a:pt x="36467" y="477"/>
                  </a:cubicBezTo>
                  <a:cubicBezTo>
                    <a:pt x="36792" y="477"/>
                    <a:pt x="36792" y="0"/>
                    <a:pt x="36467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CUSTOM_2"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1" name="Google Shape;511;p18"/>
          <p:cNvGrpSpPr/>
          <p:nvPr/>
        </p:nvGrpSpPr>
        <p:grpSpPr>
          <a:xfrm>
            <a:off x="-1700" y="329"/>
            <a:ext cx="9147400" cy="5142843"/>
            <a:chOff x="238125" y="854700"/>
            <a:chExt cx="7142500" cy="4015650"/>
          </a:xfrm>
        </p:grpSpPr>
        <p:sp>
          <p:nvSpPr>
            <p:cNvPr id="512" name="Google Shape;512;p18"/>
            <p:cNvSpPr/>
            <p:nvPr/>
          </p:nvSpPr>
          <p:spPr>
            <a:xfrm>
              <a:off x="238125" y="854700"/>
              <a:ext cx="7142500" cy="4015650"/>
            </a:xfrm>
            <a:custGeom>
              <a:avLst/>
              <a:gdLst/>
              <a:ahLst/>
              <a:cxnLst/>
              <a:rect l="l" t="t" r="r" b="b"/>
              <a:pathLst>
                <a:path w="285700" h="160626" extrusionOk="0">
                  <a:moveTo>
                    <a:pt x="5823" y="8897"/>
                  </a:moveTo>
                  <a:cubicBezTo>
                    <a:pt x="6990" y="8897"/>
                    <a:pt x="7943" y="9851"/>
                    <a:pt x="7943" y="11018"/>
                  </a:cubicBezTo>
                  <a:cubicBezTo>
                    <a:pt x="7943" y="12185"/>
                    <a:pt x="6990" y="13139"/>
                    <a:pt x="5823" y="13139"/>
                  </a:cubicBezTo>
                  <a:cubicBezTo>
                    <a:pt x="4656" y="13139"/>
                    <a:pt x="3714" y="12185"/>
                    <a:pt x="3714" y="11018"/>
                  </a:cubicBezTo>
                  <a:cubicBezTo>
                    <a:pt x="3714" y="9851"/>
                    <a:pt x="4656" y="8897"/>
                    <a:pt x="5823" y="8897"/>
                  </a:cubicBezTo>
                  <a:close/>
                  <a:moveTo>
                    <a:pt x="5823" y="20718"/>
                  </a:moveTo>
                  <a:cubicBezTo>
                    <a:pt x="6990" y="20718"/>
                    <a:pt x="7943" y="21660"/>
                    <a:pt x="7943" y="22839"/>
                  </a:cubicBezTo>
                  <a:cubicBezTo>
                    <a:pt x="7943" y="24006"/>
                    <a:pt x="6990" y="24960"/>
                    <a:pt x="5823" y="24960"/>
                  </a:cubicBezTo>
                  <a:cubicBezTo>
                    <a:pt x="4656" y="24960"/>
                    <a:pt x="3714" y="24006"/>
                    <a:pt x="3714" y="22839"/>
                  </a:cubicBezTo>
                  <a:cubicBezTo>
                    <a:pt x="3714" y="21660"/>
                    <a:pt x="4656" y="20718"/>
                    <a:pt x="5823" y="20718"/>
                  </a:cubicBezTo>
                  <a:close/>
                  <a:moveTo>
                    <a:pt x="5823" y="32527"/>
                  </a:moveTo>
                  <a:cubicBezTo>
                    <a:pt x="6990" y="32527"/>
                    <a:pt x="7943" y="33481"/>
                    <a:pt x="7943" y="34648"/>
                  </a:cubicBezTo>
                  <a:cubicBezTo>
                    <a:pt x="7943" y="35827"/>
                    <a:pt x="6990" y="36768"/>
                    <a:pt x="5823" y="36768"/>
                  </a:cubicBezTo>
                  <a:cubicBezTo>
                    <a:pt x="4656" y="36768"/>
                    <a:pt x="3714" y="35827"/>
                    <a:pt x="3714" y="34648"/>
                  </a:cubicBezTo>
                  <a:cubicBezTo>
                    <a:pt x="3714" y="33481"/>
                    <a:pt x="4656" y="32527"/>
                    <a:pt x="5823" y="32527"/>
                  </a:cubicBezTo>
                  <a:close/>
                  <a:moveTo>
                    <a:pt x="5823" y="44348"/>
                  </a:moveTo>
                  <a:cubicBezTo>
                    <a:pt x="6990" y="44348"/>
                    <a:pt x="7943" y="45302"/>
                    <a:pt x="7943" y="46469"/>
                  </a:cubicBezTo>
                  <a:cubicBezTo>
                    <a:pt x="7943" y="47636"/>
                    <a:pt x="6990" y="48589"/>
                    <a:pt x="5823" y="48589"/>
                  </a:cubicBezTo>
                  <a:cubicBezTo>
                    <a:pt x="4656" y="48589"/>
                    <a:pt x="3714" y="47636"/>
                    <a:pt x="3714" y="46469"/>
                  </a:cubicBezTo>
                  <a:cubicBezTo>
                    <a:pt x="3714" y="45302"/>
                    <a:pt x="4656" y="44348"/>
                    <a:pt x="5823" y="44348"/>
                  </a:cubicBezTo>
                  <a:close/>
                  <a:moveTo>
                    <a:pt x="5823" y="56169"/>
                  </a:moveTo>
                  <a:cubicBezTo>
                    <a:pt x="6990" y="56169"/>
                    <a:pt x="7943" y="57110"/>
                    <a:pt x="7943" y="58277"/>
                  </a:cubicBezTo>
                  <a:cubicBezTo>
                    <a:pt x="7943" y="59457"/>
                    <a:pt x="6990" y="60398"/>
                    <a:pt x="5823" y="60398"/>
                  </a:cubicBezTo>
                  <a:cubicBezTo>
                    <a:pt x="4656" y="60398"/>
                    <a:pt x="3714" y="59457"/>
                    <a:pt x="3714" y="58277"/>
                  </a:cubicBezTo>
                  <a:cubicBezTo>
                    <a:pt x="3714" y="57110"/>
                    <a:pt x="4656" y="56169"/>
                    <a:pt x="5823" y="56169"/>
                  </a:cubicBezTo>
                  <a:close/>
                  <a:moveTo>
                    <a:pt x="5823" y="67977"/>
                  </a:moveTo>
                  <a:cubicBezTo>
                    <a:pt x="6990" y="67977"/>
                    <a:pt x="7943" y="68931"/>
                    <a:pt x="7943" y="70098"/>
                  </a:cubicBezTo>
                  <a:cubicBezTo>
                    <a:pt x="7943" y="71265"/>
                    <a:pt x="6990" y="72219"/>
                    <a:pt x="5823" y="72219"/>
                  </a:cubicBezTo>
                  <a:cubicBezTo>
                    <a:pt x="4656" y="72219"/>
                    <a:pt x="3714" y="71265"/>
                    <a:pt x="3714" y="70098"/>
                  </a:cubicBezTo>
                  <a:cubicBezTo>
                    <a:pt x="3714" y="68931"/>
                    <a:pt x="4656" y="67977"/>
                    <a:pt x="5823" y="67977"/>
                  </a:cubicBezTo>
                  <a:close/>
                  <a:moveTo>
                    <a:pt x="5823" y="79798"/>
                  </a:moveTo>
                  <a:cubicBezTo>
                    <a:pt x="6990" y="79798"/>
                    <a:pt x="7943" y="80739"/>
                    <a:pt x="7943" y="81919"/>
                  </a:cubicBezTo>
                  <a:cubicBezTo>
                    <a:pt x="7943" y="83086"/>
                    <a:pt x="6990" y="84027"/>
                    <a:pt x="5823" y="84027"/>
                  </a:cubicBezTo>
                  <a:cubicBezTo>
                    <a:pt x="4656" y="84027"/>
                    <a:pt x="3714" y="83086"/>
                    <a:pt x="3714" y="81919"/>
                  </a:cubicBezTo>
                  <a:cubicBezTo>
                    <a:pt x="3714" y="80739"/>
                    <a:pt x="4656" y="79798"/>
                    <a:pt x="5823" y="79798"/>
                  </a:cubicBezTo>
                  <a:close/>
                  <a:moveTo>
                    <a:pt x="5823" y="91607"/>
                  </a:moveTo>
                  <a:cubicBezTo>
                    <a:pt x="6990" y="91607"/>
                    <a:pt x="7943" y="92560"/>
                    <a:pt x="7943" y="93727"/>
                  </a:cubicBezTo>
                  <a:cubicBezTo>
                    <a:pt x="7943" y="94895"/>
                    <a:pt x="6990" y="95848"/>
                    <a:pt x="5823" y="95848"/>
                  </a:cubicBezTo>
                  <a:cubicBezTo>
                    <a:pt x="4656" y="95848"/>
                    <a:pt x="3714" y="94895"/>
                    <a:pt x="3714" y="93727"/>
                  </a:cubicBezTo>
                  <a:cubicBezTo>
                    <a:pt x="3714" y="92560"/>
                    <a:pt x="4656" y="91607"/>
                    <a:pt x="5823" y="91607"/>
                  </a:cubicBezTo>
                  <a:close/>
                  <a:moveTo>
                    <a:pt x="5823" y="103428"/>
                  </a:moveTo>
                  <a:cubicBezTo>
                    <a:pt x="6990" y="103428"/>
                    <a:pt x="7943" y="104381"/>
                    <a:pt x="7943" y="105548"/>
                  </a:cubicBezTo>
                  <a:cubicBezTo>
                    <a:pt x="7943" y="106716"/>
                    <a:pt x="6990" y="107669"/>
                    <a:pt x="5823" y="107669"/>
                  </a:cubicBezTo>
                  <a:cubicBezTo>
                    <a:pt x="4656" y="107669"/>
                    <a:pt x="3714" y="106716"/>
                    <a:pt x="3714" y="105548"/>
                  </a:cubicBezTo>
                  <a:cubicBezTo>
                    <a:pt x="3714" y="104381"/>
                    <a:pt x="4656" y="103428"/>
                    <a:pt x="5823" y="103428"/>
                  </a:cubicBezTo>
                  <a:close/>
                  <a:moveTo>
                    <a:pt x="5823" y="115249"/>
                  </a:moveTo>
                  <a:cubicBezTo>
                    <a:pt x="6990" y="115249"/>
                    <a:pt x="7943" y="116190"/>
                    <a:pt x="7943" y="117357"/>
                  </a:cubicBezTo>
                  <a:cubicBezTo>
                    <a:pt x="7943" y="118536"/>
                    <a:pt x="6990" y="119478"/>
                    <a:pt x="5823" y="119478"/>
                  </a:cubicBezTo>
                  <a:cubicBezTo>
                    <a:pt x="4656" y="119478"/>
                    <a:pt x="3714" y="118536"/>
                    <a:pt x="3714" y="117357"/>
                  </a:cubicBezTo>
                  <a:cubicBezTo>
                    <a:pt x="3714" y="116190"/>
                    <a:pt x="4656" y="115249"/>
                    <a:pt x="5823" y="115249"/>
                  </a:cubicBezTo>
                  <a:close/>
                  <a:moveTo>
                    <a:pt x="5823" y="127057"/>
                  </a:moveTo>
                  <a:cubicBezTo>
                    <a:pt x="6990" y="127057"/>
                    <a:pt x="7943" y="128011"/>
                    <a:pt x="7943" y="129178"/>
                  </a:cubicBezTo>
                  <a:cubicBezTo>
                    <a:pt x="7943" y="130345"/>
                    <a:pt x="6990" y="131299"/>
                    <a:pt x="5823" y="131299"/>
                  </a:cubicBezTo>
                  <a:cubicBezTo>
                    <a:pt x="4656" y="131299"/>
                    <a:pt x="3714" y="130345"/>
                    <a:pt x="3714" y="129178"/>
                  </a:cubicBezTo>
                  <a:cubicBezTo>
                    <a:pt x="3714" y="128011"/>
                    <a:pt x="4656" y="127057"/>
                    <a:pt x="5823" y="127057"/>
                  </a:cubicBezTo>
                  <a:close/>
                  <a:moveTo>
                    <a:pt x="5823" y="138878"/>
                  </a:moveTo>
                  <a:cubicBezTo>
                    <a:pt x="6990" y="138878"/>
                    <a:pt x="7943" y="139819"/>
                    <a:pt x="7943" y="140999"/>
                  </a:cubicBezTo>
                  <a:cubicBezTo>
                    <a:pt x="7943" y="142166"/>
                    <a:pt x="6990" y="143107"/>
                    <a:pt x="5823" y="143107"/>
                  </a:cubicBezTo>
                  <a:cubicBezTo>
                    <a:pt x="4656" y="143107"/>
                    <a:pt x="3714" y="142166"/>
                    <a:pt x="3714" y="140999"/>
                  </a:cubicBezTo>
                  <a:cubicBezTo>
                    <a:pt x="3714" y="139819"/>
                    <a:pt x="4656" y="138878"/>
                    <a:pt x="5823" y="138878"/>
                  </a:cubicBezTo>
                  <a:close/>
                  <a:moveTo>
                    <a:pt x="5823" y="150687"/>
                  </a:moveTo>
                  <a:cubicBezTo>
                    <a:pt x="6990" y="150687"/>
                    <a:pt x="7943" y="151640"/>
                    <a:pt x="7943" y="152807"/>
                  </a:cubicBezTo>
                  <a:cubicBezTo>
                    <a:pt x="7943" y="153974"/>
                    <a:pt x="6990" y="154928"/>
                    <a:pt x="5823" y="154928"/>
                  </a:cubicBezTo>
                  <a:cubicBezTo>
                    <a:pt x="4656" y="154928"/>
                    <a:pt x="3714" y="153974"/>
                    <a:pt x="3714" y="152807"/>
                  </a:cubicBezTo>
                  <a:cubicBezTo>
                    <a:pt x="3714" y="151640"/>
                    <a:pt x="4656" y="150687"/>
                    <a:pt x="5823" y="150687"/>
                  </a:cubicBezTo>
                  <a:close/>
                  <a:moveTo>
                    <a:pt x="0" y="0"/>
                  </a:moveTo>
                  <a:lnTo>
                    <a:pt x="0" y="160625"/>
                  </a:lnTo>
                  <a:lnTo>
                    <a:pt x="285700" y="160625"/>
                  </a:lnTo>
                  <a:lnTo>
                    <a:pt x="285700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18"/>
            <p:cNvSpPr/>
            <p:nvPr/>
          </p:nvSpPr>
          <p:spPr>
            <a:xfrm>
              <a:off x="561875" y="2486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18"/>
            <p:cNvSpPr/>
            <p:nvPr/>
          </p:nvSpPr>
          <p:spPr>
            <a:xfrm>
              <a:off x="561875" y="2694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18"/>
            <p:cNvSpPr/>
            <p:nvPr/>
          </p:nvSpPr>
          <p:spPr>
            <a:xfrm>
              <a:off x="561875" y="28923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18"/>
            <p:cNvSpPr/>
            <p:nvPr/>
          </p:nvSpPr>
          <p:spPr>
            <a:xfrm>
              <a:off x="561875" y="31000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18"/>
            <p:cNvSpPr/>
            <p:nvPr/>
          </p:nvSpPr>
          <p:spPr>
            <a:xfrm>
              <a:off x="561875" y="1675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18"/>
            <p:cNvSpPr/>
            <p:nvPr/>
          </p:nvSpPr>
          <p:spPr>
            <a:xfrm>
              <a:off x="561875" y="1883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18"/>
            <p:cNvSpPr/>
            <p:nvPr/>
          </p:nvSpPr>
          <p:spPr>
            <a:xfrm>
              <a:off x="561875" y="20813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18"/>
            <p:cNvSpPr/>
            <p:nvPr/>
          </p:nvSpPr>
          <p:spPr>
            <a:xfrm>
              <a:off x="561875" y="22890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18"/>
            <p:cNvSpPr/>
            <p:nvPr/>
          </p:nvSpPr>
          <p:spPr>
            <a:xfrm>
              <a:off x="561875" y="14780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18"/>
            <p:cNvSpPr/>
            <p:nvPr/>
          </p:nvSpPr>
          <p:spPr>
            <a:xfrm>
              <a:off x="561875" y="4108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18"/>
            <p:cNvSpPr/>
            <p:nvPr/>
          </p:nvSpPr>
          <p:spPr>
            <a:xfrm>
              <a:off x="561875" y="4316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18"/>
            <p:cNvSpPr/>
            <p:nvPr/>
          </p:nvSpPr>
          <p:spPr>
            <a:xfrm>
              <a:off x="561875" y="45142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18"/>
            <p:cNvSpPr/>
            <p:nvPr/>
          </p:nvSpPr>
          <p:spPr>
            <a:xfrm>
              <a:off x="561875" y="3297650"/>
              <a:ext cx="6818750" cy="0"/>
            </a:xfrm>
            <a:custGeom>
              <a:avLst/>
              <a:gdLst/>
              <a:ahLst/>
              <a:cxnLst/>
              <a:rect l="l" t="t" r="r" b="b"/>
              <a:pathLst>
                <a:path w="272750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18"/>
            <p:cNvSpPr/>
            <p:nvPr/>
          </p:nvSpPr>
          <p:spPr>
            <a:xfrm>
              <a:off x="561875" y="35056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18"/>
            <p:cNvSpPr/>
            <p:nvPr/>
          </p:nvSpPr>
          <p:spPr>
            <a:xfrm>
              <a:off x="561875" y="37032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18"/>
            <p:cNvSpPr/>
            <p:nvPr/>
          </p:nvSpPr>
          <p:spPr>
            <a:xfrm>
              <a:off x="561875" y="39109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18"/>
            <p:cNvSpPr/>
            <p:nvPr/>
          </p:nvSpPr>
          <p:spPr>
            <a:xfrm>
              <a:off x="514825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0" y="0"/>
                  </a:moveTo>
                  <a:lnTo>
                    <a:pt x="0" y="160211"/>
                  </a:lnTo>
                </a:path>
              </a:pathLst>
            </a:custGeom>
            <a:noFill/>
            <a:ln w="7850" cap="flat" cmpd="sng">
              <a:solidFill>
                <a:srgbClr val="6D9EEB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18"/>
            <p:cNvSpPr/>
            <p:nvPr/>
          </p:nvSpPr>
          <p:spPr>
            <a:xfrm>
              <a:off x="563750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1" y="0"/>
                  </a:moveTo>
                  <a:lnTo>
                    <a:pt x="1" y="160211"/>
                  </a:lnTo>
                </a:path>
              </a:pathLst>
            </a:custGeom>
            <a:noFill/>
            <a:ln w="7850" cap="flat" cmpd="sng">
              <a:solidFill>
                <a:srgbClr val="6D9EEB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1" name="Google Shape;531;p18"/>
          <p:cNvSpPr txBox="1">
            <a:spLocks noGrp="1"/>
          </p:cNvSpPr>
          <p:nvPr>
            <p:ph type="subTitle" idx="1"/>
          </p:nvPr>
        </p:nvSpPr>
        <p:spPr>
          <a:xfrm>
            <a:off x="890100" y="1760244"/>
            <a:ext cx="7533900" cy="277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9pPr>
          </a:lstStyle>
          <a:p>
            <a:endParaRPr/>
          </a:p>
        </p:txBody>
      </p:sp>
      <p:sp>
        <p:nvSpPr>
          <p:cNvPr id="532" name="Google Shape;532;p18"/>
          <p:cNvSpPr txBox="1">
            <a:spLocks noGrp="1"/>
          </p:cNvSpPr>
          <p:nvPr>
            <p:ph type="title"/>
          </p:nvPr>
        </p:nvSpPr>
        <p:spPr>
          <a:xfrm>
            <a:off x="4572000" y="540000"/>
            <a:ext cx="3852000" cy="103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Itim"/>
              <a:buNone/>
              <a:defRPr sz="30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87100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●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○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■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lvl="3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●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lvl="4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○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lvl="5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■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lvl="6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●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lvl="7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○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lvl="8" indent="-3302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Font typeface="Muli"/>
              <a:buChar char="■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6" r:id="rId5"/>
    <p:sldLayoutId id="2147483660" r:id="rId6"/>
    <p:sldLayoutId id="2147483661" r:id="rId7"/>
    <p:sldLayoutId id="2147483663" r:id="rId8"/>
    <p:sldLayoutId id="2147483664" r:id="rId9"/>
    <p:sldLayoutId id="2147483670" r:id="rId10"/>
    <p:sldLayoutId id="2147483672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microsoft.com/office/2007/relationships/hdphoto" Target="../media/hdphoto4.wdp"/><Relationship Id="rId5" Type="http://schemas.openxmlformats.org/officeDocument/2006/relationships/image" Target="../media/image4.png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p29"/>
          <p:cNvSpPr txBox="1">
            <a:spLocks noGrp="1"/>
          </p:cNvSpPr>
          <p:nvPr>
            <p:ph type="ctrTitle"/>
          </p:nvPr>
        </p:nvSpPr>
        <p:spPr>
          <a:xfrm>
            <a:off x="1697421" y="1571002"/>
            <a:ext cx="5932929" cy="1447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3600" dirty="0"/>
              <a:t>The Main Actors in Governance Processes</a:t>
            </a:r>
            <a:endParaRPr lang="en-US" sz="3600" dirty="0"/>
          </a:p>
        </p:txBody>
      </p:sp>
      <p:sp>
        <p:nvSpPr>
          <p:cNvPr id="792" name="Google Shape;792;p29"/>
          <p:cNvSpPr txBox="1">
            <a:spLocks noGrp="1"/>
          </p:cNvSpPr>
          <p:nvPr>
            <p:ph type="subTitle" idx="1"/>
          </p:nvPr>
        </p:nvSpPr>
        <p:spPr>
          <a:xfrm>
            <a:off x="1753501" y="261637"/>
            <a:ext cx="588186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altLang="en-US" sz="2400" dirty="0">
                <a:solidFill>
                  <a:schemeClr val="tx1"/>
                </a:solidFill>
                <a:latin typeface="Rockwell" panose="02060603020205020403" pitchFamily="18" charset="77"/>
                <a:cs typeface="Times New Roman" panose="02020603050405020304" pitchFamily="18" charset="0"/>
              </a:rPr>
              <a:t>Libyan </a:t>
            </a:r>
            <a:r>
              <a:rPr lang="en-US" altLang="en-US" sz="2400" dirty="0" smtClean="0">
                <a:solidFill>
                  <a:schemeClr val="tx1"/>
                </a:solidFill>
                <a:latin typeface="Rockwell" panose="02060603020205020403" pitchFamily="18" charset="77"/>
                <a:cs typeface="Times New Roman" panose="02020603050405020304" pitchFamily="18" charset="0"/>
              </a:rPr>
              <a:t>International Medical </a:t>
            </a:r>
            <a:r>
              <a:rPr lang="en-US" altLang="en-US" sz="2400" dirty="0">
                <a:solidFill>
                  <a:schemeClr val="tx1"/>
                </a:solidFill>
                <a:latin typeface="Rockwell" panose="02060603020205020403" pitchFamily="18" charset="77"/>
                <a:cs typeface="Times New Roman" panose="02020603050405020304" pitchFamily="18" charset="0"/>
              </a:rPr>
              <a:t>University</a:t>
            </a:r>
            <a:br>
              <a:rPr lang="en-US" altLang="en-US" sz="2400" dirty="0">
                <a:solidFill>
                  <a:schemeClr val="tx1"/>
                </a:solidFill>
                <a:latin typeface="Rockwell" panose="02060603020205020403" pitchFamily="18" charset="77"/>
                <a:cs typeface="Times New Roman" panose="02020603050405020304" pitchFamily="18" charset="0"/>
              </a:rPr>
            </a:br>
            <a:r>
              <a:rPr lang="en-US" altLang="en-US" sz="2400" dirty="0">
                <a:solidFill>
                  <a:schemeClr val="tx1"/>
                </a:solidFill>
                <a:latin typeface="Rockwell" panose="02060603020205020403" pitchFamily="18" charset="77"/>
                <a:cs typeface="Times New Roman" panose="02020603050405020304" pitchFamily="18" charset="0"/>
              </a:rPr>
              <a:t>Faculty Of  Business Administration</a:t>
            </a:r>
            <a:endParaRPr sz="2400" dirty="0">
              <a:solidFill>
                <a:schemeClr val="tx1"/>
              </a:solidFill>
              <a:latin typeface="Rockwell" panose="02060603020205020403" pitchFamily="18" charset="77"/>
            </a:endParaRPr>
          </a:p>
        </p:txBody>
      </p:sp>
      <p:cxnSp>
        <p:nvCxnSpPr>
          <p:cNvPr id="793" name="Google Shape;793;p29"/>
          <p:cNvCxnSpPr/>
          <p:nvPr/>
        </p:nvCxnSpPr>
        <p:spPr>
          <a:xfrm>
            <a:off x="549375" y="-15925"/>
            <a:ext cx="0" cy="5159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4" name="Google Shape;794;p29"/>
          <p:cNvCxnSpPr/>
          <p:nvPr/>
        </p:nvCxnSpPr>
        <p:spPr>
          <a:xfrm>
            <a:off x="716575" y="-15925"/>
            <a:ext cx="0" cy="5159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95" name="Google Shape;795;p29"/>
          <p:cNvGrpSpPr/>
          <p:nvPr/>
        </p:nvGrpSpPr>
        <p:grpSpPr>
          <a:xfrm>
            <a:off x="5050021" y="4447391"/>
            <a:ext cx="2310700" cy="320922"/>
            <a:chOff x="1394800" y="3522000"/>
            <a:chExt cx="1048650" cy="138275"/>
          </a:xfrm>
        </p:grpSpPr>
        <p:sp>
          <p:nvSpPr>
            <p:cNvPr id="796" name="Google Shape;796;p29"/>
            <p:cNvSpPr/>
            <p:nvPr/>
          </p:nvSpPr>
          <p:spPr>
            <a:xfrm>
              <a:off x="1394800" y="3522000"/>
              <a:ext cx="1048650" cy="125000"/>
            </a:xfrm>
            <a:custGeom>
              <a:avLst/>
              <a:gdLst/>
              <a:ahLst/>
              <a:cxnLst/>
              <a:rect l="l" t="t" r="r" b="b"/>
              <a:pathLst>
                <a:path w="41946" h="5000" extrusionOk="0">
                  <a:moveTo>
                    <a:pt x="39862" y="375"/>
                  </a:moveTo>
                  <a:cubicBezTo>
                    <a:pt x="39752" y="375"/>
                    <a:pt x="39641" y="393"/>
                    <a:pt x="39545" y="429"/>
                  </a:cubicBezTo>
                  <a:cubicBezTo>
                    <a:pt x="38422" y="860"/>
                    <a:pt x="37231" y="1220"/>
                    <a:pt x="36143" y="1737"/>
                  </a:cubicBezTo>
                  <a:cubicBezTo>
                    <a:pt x="35848" y="1880"/>
                    <a:pt x="35723" y="1951"/>
                    <a:pt x="35630" y="1951"/>
                  </a:cubicBezTo>
                  <a:cubicBezTo>
                    <a:pt x="35516" y="1951"/>
                    <a:pt x="35452" y="1837"/>
                    <a:pt x="35173" y="1598"/>
                  </a:cubicBezTo>
                  <a:cubicBezTo>
                    <a:pt x="34984" y="1431"/>
                    <a:pt x="34785" y="1277"/>
                    <a:pt x="34571" y="1141"/>
                  </a:cubicBezTo>
                  <a:lnTo>
                    <a:pt x="34571" y="1141"/>
                  </a:lnTo>
                  <a:cubicBezTo>
                    <a:pt x="34760" y="1337"/>
                    <a:pt x="34920" y="1576"/>
                    <a:pt x="35020" y="1741"/>
                  </a:cubicBezTo>
                  <a:cubicBezTo>
                    <a:pt x="35131" y="1926"/>
                    <a:pt x="35491" y="2693"/>
                    <a:pt x="35038" y="2721"/>
                  </a:cubicBezTo>
                  <a:cubicBezTo>
                    <a:pt x="34856" y="2736"/>
                    <a:pt x="34678" y="2739"/>
                    <a:pt x="34500" y="2739"/>
                  </a:cubicBezTo>
                  <a:cubicBezTo>
                    <a:pt x="34336" y="2739"/>
                    <a:pt x="34171" y="2736"/>
                    <a:pt x="34008" y="2725"/>
                  </a:cubicBezTo>
                  <a:lnTo>
                    <a:pt x="34008" y="2725"/>
                  </a:lnTo>
                  <a:cubicBezTo>
                    <a:pt x="34282" y="3003"/>
                    <a:pt x="34556" y="3274"/>
                    <a:pt x="34974" y="3420"/>
                  </a:cubicBezTo>
                  <a:cubicBezTo>
                    <a:pt x="35244" y="3516"/>
                    <a:pt x="35509" y="3559"/>
                    <a:pt x="35766" y="3559"/>
                  </a:cubicBezTo>
                  <a:cubicBezTo>
                    <a:pt x="36322" y="3559"/>
                    <a:pt x="36853" y="3370"/>
                    <a:pt x="37410" y="3164"/>
                  </a:cubicBezTo>
                  <a:cubicBezTo>
                    <a:pt x="38547" y="2736"/>
                    <a:pt x="39677" y="2290"/>
                    <a:pt x="40811" y="1851"/>
                  </a:cubicBezTo>
                  <a:cubicBezTo>
                    <a:pt x="41945" y="1416"/>
                    <a:pt x="40747" y="375"/>
                    <a:pt x="39862" y="375"/>
                  </a:cubicBezTo>
                  <a:close/>
                  <a:moveTo>
                    <a:pt x="1498" y="1719"/>
                  </a:moveTo>
                  <a:cubicBezTo>
                    <a:pt x="1242" y="1894"/>
                    <a:pt x="996" y="2076"/>
                    <a:pt x="761" y="2265"/>
                  </a:cubicBezTo>
                  <a:cubicBezTo>
                    <a:pt x="1" y="2874"/>
                    <a:pt x="1103" y="3669"/>
                    <a:pt x="1926" y="3669"/>
                  </a:cubicBezTo>
                  <a:cubicBezTo>
                    <a:pt x="2130" y="3669"/>
                    <a:pt x="2311" y="3623"/>
                    <a:pt x="2451" y="3513"/>
                  </a:cubicBezTo>
                  <a:cubicBezTo>
                    <a:pt x="2618" y="3381"/>
                    <a:pt x="2793" y="3242"/>
                    <a:pt x="2975" y="3106"/>
                  </a:cubicBezTo>
                  <a:cubicBezTo>
                    <a:pt x="2436" y="3031"/>
                    <a:pt x="1502" y="2211"/>
                    <a:pt x="1498" y="1719"/>
                  </a:cubicBezTo>
                  <a:close/>
                  <a:moveTo>
                    <a:pt x="6376" y="1"/>
                  </a:moveTo>
                  <a:cubicBezTo>
                    <a:pt x="5271" y="1"/>
                    <a:pt x="4137" y="310"/>
                    <a:pt x="3064" y="814"/>
                  </a:cubicBezTo>
                  <a:cubicBezTo>
                    <a:pt x="3998" y="475"/>
                    <a:pt x="4989" y="264"/>
                    <a:pt x="5977" y="264"/>
                  </a:cubicBezTo>
                  <a:cubicBezTo>
                    <a:pt x="6366" y="264"/>
                    <a:pt x="6755" y="297"/>
                    <a:pt x="7136" y="368"/>
                  </a:cubicBezTo>
                  <a:cubicBezTo>
                    <a:pt x="7849" y="500"/>
                    <a:pt x="8519" y="789"/>
                    <a:pt x="9090" y="1242"/>
                  </a:cubicBezTo>
                  <a:cubicBezTo>
                    <a:pt x="9771" y="1780"/>
                    <a:pt x="10310" y="2889"/>
                    <a:pt x="11236" y="3003"/>
                  </a:cubicBezTo>
                  <a:cubicBezTo>
                    <a:pt x="11843" y="3082"/>
                    <a:pt x="13137" y="4686"/>
                    <a:pt x="12449" y="4686"/>
                  </a:cubicBezTo>
                  <a:cubicBezTo>
                    <a:pt x="12428" y="4686"/>
                    <a:pt x="12403" y="4686"/>
                    <a:pt x="12378" y="4683"/>
                  </a:cubicBezTo>
                  <a:cubicBezTo>
                    <a:pt x="10777" y="4479"/>
                    <a:pt x="10120" y="3574"/>
                    <a:pt x="9033" y="2557"/>
                  </a:cubicBezTo>
                  <a:cubicBezTo>
                    <a:pt x="8787" y="2329"/>
                    <a:pt x="8501" y="2168"/>
                    <a:pt x="8191" y="2061"/>
                  </a:cubicBezTo>
                  <a:lnTo>
                    <a:pt x="8191" y="2061"/>
                  </a:lnTo>
                  <a:cubicBezTo>
                    <a:pt x="8366" y="2204"/>
                    <a:pt x="8534" y="2372"/>
                    <a:pt x="8698" y="2571"/>
                  </a:cubicBezTo>
                  <a:cubicBezTo>
                    <a:pt x="9742" y="3855"/>
                    <a:pt x="10719" y="4903"/>
                    <a:pt x="12481" y="4903"/>
                  </a:cubicBezTo>
                  <a:cubicBezTo>
                    <a:pt x="12528" y="4903"/>
                    <a:pt x="12574" y="4903"/>
                    <a:pt x="12620" y="4900"/>
                  </a:cubicBezTo>
                  <a:cubicBezTo>
                    <a:pt x="14603" y="4843"/>
                    <a:pt x="15879" y="3509"/>
                    <a:pt x="17384" y="2415"/>
                  </a:cubicBezTo>
                  <a:cubicBezTo>
                    <a:pt x="17687" y="2193"/>
                    <a:pt x="17983" y="2001"/>
                    <a:pt x="18268" y="1862"/>
                  </a:cubicBezTo>
                  <a:lnTo>
                    <a:pt x="18268" y="1862"/>
                  </a:lnTo>
                  <a:cubicBezTo>
                    <a:pt x="18140" y="1880"/>
                    <a:pt x="17997" y="1923"/>
                    <a:pt x="17826" y="2001"/>
                  </a:cubicBezTo>
                  <a:cubicBezTo>
                    <a:pt x="17259" y="2261"/>
                    <a:pt x="16703" y="2860"/>
                    <a:pt x="16157" y="3188"/>
                  </a:cubicBezTo>
                  <a:cubicBezTo>
                    <a:pt x="15630" y="3502"/>
                    <a:pt x="15081" y="3763"/>
                    <a:pt x="14521" y="4008"/>
                  </a:cubicBezTo>
                  <a:cubicBezTo>
                    <a:pt x="14381" y="4069"/>
                    <a:pt x="14125" y="4158"/>
                    <a:pt x="13914" y="4158"/>
                  </a:cubicBezTo>
                  <a:cubicBezTo>
                    <a:pt x="13740" y="4158"/>
                    <a:pt x="13593" y="4097"/>
                    <a:pt x="13565" y="3908"/>
                  </a:cubicBezTo>
                  <a:cubicBezTo>
                    <a:pt x="13501" y="3506"/>
                    <a:pt x="14389" y="3103"/>
                    <a:pt x="14663" y="2985"/>
                  </a:cubicBezTo>
                  <a:cubicBezTo>
                    <a:pt x="16246" y="2293"/>
                    <a:pt x="17441" y="703"/>
                    <a:pt x="19241" y="493"/>
                  </a:cubicBezTo>
                  <a:cubicBezTo>
                    <a:pt x="19366" y="478"/>
                    <a:pt x="19495" y="468"/>
                    <a:pt x="19623" y="468"/>
                  </a:cubicBezTo>
                  <a:cubicBezTo>
                    <a:pt x="20097" y="468"/>
                    <a:pt x="20582" y="585"/>
                    <a:pt x="20936" y="921"/>
                  </a:cubicBezTo>
                  <a:cubicBezTo>
                    <a:pt x="21221" y="1195"/>
                    <a:pt x="21278" y="1566"/>
                    <a:pt x="21535" y="1859"/>
                  </a:cubicBezTo>
                  <a:cubicBezTo>
                    <a:pt x="21848" y="2211"/>
                    <a:pt x="22233" y="2346"/>
                    <a:pt x="22672" y="2504"/>
                  </a:cubicBezTo>
                  <a:cubicBezTo>
                    <a:pt x="23003" y="2621"/>
                    <a:pt x="22255" y="3313"/>
                    <a:pt x="21563" y="3620"/>
                  </a:cubicBezTo>
                  <a:cubicBezTo>
                    <a:pt x="21749" y="3773"/>
                    <a:pt x="21945" y="3919"/>
                    <a:pt x="22159" y="4055"/>
                  </a:cubicBezTo>
                  <a:cubicBezTo>
                    <a:pt x="23121" y="4661"/>
                    <a:pt x="24266" y="4986"/>
                    <a:pt x="25407" y="4999"/>
                  </a:cubicBezTo>
                  <a:cubicBezTo>
                    <a:pt x="24968" y="4464"/>
                    <a:pt x="24783" y="3694"/>
                    <a:pt x="25393" y="3541"/>
                  </a:cubicBezTo>
                  <a:cubicBezTo>
                    <a:pt x="26395" y="3288"/>
                    <a:pt x="27272" y="2835"/>
                    <a:pt x="28034" y="2137"/>
                  </a:cubicBezTo>
                  <a:cubicBezTo>
                    <a:pt x="28666" y="1555"/>
                    <a:pt x="29183" y="960"/>
                    <a:pt x="30024" y="689"/>
                  </a:cubicBezTo>
                  <a:cubicBezTo>
                    <a:pt x="30085" y="671"/>
                    <a:pt x="30146" y="664"/>
                    <a:pt x="30206" y="664"/>
                  </a:cubicBezTo>
                  <a:cubicBezTo>
                    <a:pt x="30723" y="664"/>
                    <a:pt x="31291" y="1302"/>
                    <a:pt x="31433" y="1865"/>
                  </a:cubicBezTo>
                  <a:cubicBezTo>
                    <a:pt x="31647" y="1812"/>
                    <a:pt x="31864" y="1787"/>
                    <a:pt x="32082" y="1787"/>
                  </a:cubicBezTo>
                  <a:lnTo>
                    <a:pt x="32193" y="1787"/>
                  </a:lnTo>
                  <a:cubicBezTo>
                    <a:pt x="32175" y="1762"/>
                    <a:pt x="32160" y="1737"/>
                    <a:pt x="32142" y="1712"/>
                  </a:cubicBezTo>
                  <a:cubicBezTo>
                    <a:pt x="32071" y="1591"/>
                    <a:pt x="31697" y="725"/>
                    <a:pt x="32078" y="725"/>
                  </a:cubicBezTo>
                  <a:cubicBezTo>
                    <a:pt x="32093" y="725"/>
                    <a:pt x="32111" y="725"/>
                    <a:pt x="32125" y="728"/>
                  </a:cubicBezTo>
                  <a:cubicBezTo>
                    <a:pt x="32545" y="792"/>
                    <a:pt x="32963" y="824"/>
                    <a:pt x="33380" y="824"/>
                  </a:cubicBezTo>
                  <a:cubicBezTo>
                    <a:pt x="33559" y="824"/>
                    <a:pt x="33740" y="817"/>
                    <a:pt x="33918" y="806"/>
                  </a:cubicBezTo>
                  <a:lnTo>
                    <a:pt x="33947" y="806"/>
                  </a:lnTo>
                  <a:cubicBezTo>
                    <a:pt x="33195" y="457"/>
                    <a:pt x="32356" y="271"/>
                    <a:pt x="31522" y="271"/>
                  </a:cubicBezTo>
                  <a:cubicBezTo>
                    <a:pt x="30919" y="271"/>
                    <a:pt x="30320" y="368"/>
                    <a:pt x="29754" y="575"/>
                  </a:cubicBezTo>
                  <a:cubicBezTo>
                    <a:pt x="27928" y="1242"/>
                    <a:pt x="27186" y="3406"/>
                    <a:pt x="25090" y="3491"/>
                  </a:cubicBezTo>
                  <a:cubicBezTo>
                    <a:pt x="25044" y="3495"/>
                    <a:pt x="24996" y="3495"/>
                    <a:pt x="24950" y="3495"/>
                  </a:cubicBezTo>
                  <a:cubicBezTo>
                    <a:pt x="22857" y="3495"/>
                    <a:pt x="22544" y="1462"/>
                    <a:pt x="20967" y="542"/>
                  </a:cubicBezTo>
                  <a:cubicBezTo>
                    <a:pt x="20340" y="175"/>
                    <a:pt x="19641" y="11"/>
                    <a:pt x="18938" y="11"/>
                  </a:cubicBezTo>
                  <a:cubicBezTo>
                    <a:pt x="18072" y="11"/>
                    <a:pt x="17202" y="257"/>
                    <a:pt x="16446" y="671"/>
                  </a:cubicBezTo>
                  <a:cubicBezTo>
                    <a:pt x="15515" y="1177"/>
                    <a:pt x="14781" y="1966"/>
                    <a:pt x="13918" y="2568"/>
                  </a:cubicBezTo>
                  <a:cubicBezTo>
                    <a:pt x="13369" y="2950"/>
                    <a:pt x="12941" y="3224"/>
                    <a:pt x="12352" y="3224"/>
                  </a:cubicBezTo>
                  <a:cubicBezTo>
                    <a:pt x="12210" y="3224"/>
                    <a:pt x="12057" y="3210"/>
                    <a:pt x="11889" y="3174"/>
                  </a:cubicBezTo>
                  <a:cubicBezTo>
                    <a:pt x="11090" y="3003"/>
                    <a:pt x="11012" y="2667"/>
                    <a:pt x="10534" y="2061"/>
                  </a:cubicBezTo>
                  <a:cubicBezTo>
                    <a:pt x="9365" y="589"/>
                    <a:pt x="7899" y="1"/>
                    <a:pt x="6376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  <p:sp>
          <p:nvSpPr>
            <p:cNvPr id="797" name="Google Shape;797;p29"/>
            <p:cNvSpPr/>
            <p:nvPr/>
          </p:nvSpPr>
          <p:spPr>
            <a:xfrm>
              <a:off x="1432150" y="3542325"/>
              <a:ext cx="167450" cy="57425"/>
            </a:xfrm>
            <a:custGeom>
              <a:avLst/>
              <a:gdLst/>
              <a:ahLst/>
              <a:cxnLst/>
              <a:rect l="l" t="t" r="r" b="b"/>
              <a:pathLst>
                <a:path w="6698" h="2297" extrusionOk="0">
                  <a:moveTo>
                    <a:pt x="1570" y="1"/>
                  </a:moveTo>
                  <a:lnTo>
                    <a:pt x="1570" y="1"/>
                  </a:lnTo>
                  <a:cubicBezTo>
                    <a:pt x="1278" y="108"/>
                    <a:pt x="989" y="228"/>
                    <a:pt x="707" y="361"/>
                  </a:cubicBezTo>
                  <a:cubicBezTo>
                    <a:pt x="682" y="368"/>
                    <a:pt x="657" y="378"/>
                    <a:pt x="636" y="393"/>
                  </a:cubicBezTo>
                  <a:cubicBezTo>
                    <a:pt x="482" y="468"/>
                    <a:pt x="329" y="542"/>
                    <a:pt x="176" y="625"/>
                  </a:cubicBezTo>
                  <a:cubicBezTo>
                    <a:pt x="54" y="689"/>
                    <a:pt x="1" y="789"/>
                    <a:pt x="4" y="906"/>
                  </a:cubicBezTo>
                  <a:cubicBezTo>
                    <a:pt x="500" y="564"/>
                    <a:pt x="1028" y="257"/>
                    <a:pt x="1570" y="1"/>
                  </a:cubicBezTo>
                  <a:close/>
                  <a:moveTo>
                    <a:pt x="5093" y="685"/>
                  </a:moveTo>
                  <a:cubicBezTo>
                    <a:pt x="3862" y="685"/>
                    <a:pt x="2557" y="1480"/>
                    <a:pt x="1481" y="2293"/>
                  </a:cubicBezTo>
                  <a:cubicBezTo>
                    <a:pt x="1505" y="2297"/>
                    <a:pt x="1530" y="2297"/>
                    <a:pt x="1556" y="2297"/>
                  </a:cubicBezTo>
                  <a:cubicBezTo>
                    <a:pt x="1588" y="2297"/>
                    <a:pt x="1616" y="2293"/>
                    <a:pt x="1645" y="2286"/>
                  </a:cubicBezTo>
                  <a:cubicBezTo>
                    <a:pt x="1984" y="2204"/>
                    <a:pt x="2009" y="2186"/>
                    <a:pt x="2254" y="1983"/>
                  </a:cubicBezTo>
                  <a:cubicBezTo>
                    <a:pt x="3232" y="1530"/>
                    <a:pt x="4497" y="1092"/>
                    <a:pt x="5631" y="1092"/>
                  </a:cubicBezTo>
                  <a:cubicBezTo>
                    <a:pt x="6006" y="1092"/>
                    <a:pt x="6365" y="1138"/>
                    <a:pt x="6697" y="1248"/>
                  </a:cubicBezTo>
                  <a:cubicBezTo>
                    <a:pt x="6199" y="849"/>
                    <a:pt x="5653" y="685"/>
                    <a:pt x="5093" y="685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  <p:sp>
          <p:nvSpPr>
            <p:cNvPr id="798" name="Google Shape;798;p29"/>
            <p:cNvSpPr/>
            <p:nvPr/>
          </p:nvSpPr>
          <p:spPr>
            <a:xfrm>
              <a:off x="1432250" y="3528600"/>
              <a:ext cx="291000" cy="110575"/>
            </a:xfrm>
            <a:custGeom>
              <a:avLst/>
              <a:gdLst/>
              <a:ahLst/>
              <a:cxnLst/>
              <a:rect l="l" t="t" r="r" b="b"/>
              <a:pathLst>
                <a:path w="11640" h="4423" extrusionOk="0">
                  <a:moveTo>
                    <a:pt x="4479" y="0"/>
                  </a:moveTo>
                  <a:cubicBezTo>
                    <a:pt x="3491" y="0"/>
                    <a:pt x="2500" y="211"/>
                    <a:pt x="1566" y="550"/>
                  </a:cubicBezTo>
                  <a:cubicBezTo>
                    <a:pt x="1024" y="806"/>
                    <a:pt x="496" y="1113"/>
                    <a:pt x="0" y="1455"/>
                  </a:cubicBezTo>
                  <a:cubicBezTo>
                    <a:pt x="4" y="1947"/>
                    <a:pt x="938" y="2767"/>
                    <a:pt x="1477" y="2842"/>
                  </a:cubicBezTo>
                  <a:cubicBezTo>
                    <a:pt x="2553" y="2029"/>
                    <a:pt x="3858" y="1234"/>
                    <a:pt x="5089" y="1234"/>
                  </a:cubicBezTo>
                  <a:cubicBezTo>
                    <a:pt x="5649" y="1234"/>
                    <a:pt x="6195" y="1398"/>
                    <a:pt x="6693" y="1797"/>
                  </a:cubicBezTo>
                  <a:cubicBezTo>
                    <a:pt x="7003" y="1904"/>
                    <a:pt x="7289" y="2065"/>
                    <a:pt x="7535" y="2293"/>
                  </a:cubicBezTo>
                  <a:cubicBezTo>
                    <a:pt x="8622" y="3310"/>
                    <a:pt x="9279" y="4215"/>
                    <a:pt x="10880" y="4419"/>
                  </a:cubicBezTo>
                  <a:cubicBezTo>
                    <a:pt x="10905" y="4422"/>
                    <a:pt x="10930" y="4422"/>
                    <a:pt x="10951" y="4422"/>
                  </a:cubicBezTo>
                  <a:cubicBezTo>
                    <a:pt x="11639" y="4422"/>
                    <a:pt x="10345" y="2818"/>
                    <a:pt x="9738" y="2739"/>
                  </a:cubicBezTo>
                  <a:cubicBezTo>
                    <a:pt x="8812" y="2625"/>
                    <a:pt x="8273" y="1516"/>
                    <a:pt x="7592" y="978"/>
                  </a:cubicBezTo>
                  <a:cubicBezTo>
                    <a:pt x="7021" y="525"/>
                    <a:pt x="6351" y="236"/>
                    <a:pt x="5638" y="104"/>
                  </a:cubicBezTo>
                  <a:cubicBezTo>
                    <a:pt x="5257" y="33"/>
                    <a:pt x="4868" y="0"/>
                    <a:pt x="4479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  <p:sp>
          <p:nvSpPr>
            <p:cNvPr id="799" name="Google Shape;799;p29"/>
            <p:cNvSpPr/>
            <p:nvPr/>
          </p:nvSpPr>
          <p:spPr>
            <a:xfrm>
              <a:off x="1851500" y="3562750"/>
              <a:ext cx="82400" cy="53425"/>
            </a:xfrm>
            <a:custGeom>
              <a:avLst/>
              <a:gdLst/>
              <a:ahLst/>
              <a:cxnLst/>
              <a:rect l="l" t="t" r="r" b="b"/>
              <a:pathLst>
                <a:path w="3296" h="2137" extrusionOk="0">
                  <a:moveTo>
                    <a:pt x="881" y="0"/>
                  </a:moveTo>
                  <a:cubicBezTo>
                    <a:pt x="596" y="0"/>
                    <a:pt x="300" y="86"/>
                    <a:pt x="0" y="232"/>
                  </a:cubicBezTo>
                  <a:cubicBezTo>
                    <a:pt x="36" y="229"/>
                    <a:pt x="68" y="224"/>
                    <a:pt x="104" y="224"/>
                  </a:cubicBezTo>
                  <a:cubicBezTo>
                    <a:pt x="667" y="224"/>
                    <a:pt x="817" y="852"/>
                    <a:pt x="1259" y="1369"/>
                  </a:cubicBezTo>
                  <a:cubicBezTo>
                    <a:pt x="1594" y="1758"/>
                    <a:pt x="2097" y="1940"/>
                    <a:pt x="2564" y="2107"/>
                  </a:cubicBezTo>
                  <a:cubicBezTo>
                    <a:pt x="2614" y="2125"/>
                    <a:pt x="2671" y="2136"/>
                    <a:pt x="2735" y="2136"/>
                  </a:cubicBezTo>
                  <a:cubicBezTo>
                    <a:pt x="2899" y="2136"/>
                    <a:pt x="3096" y="2079"/>
                    <a:pt x="3295" y="1990"/>
                  </a:cubicBezTo>
                  <a:cubicBezTo>
                    <a:pt x="2920" y="1669"/>
                    <a:pt x="2599" y="1302"/>
                    <a:pt x="2293" y="881"/>
                  </a:cubicBezTo>
                  <a:cubicBezTo>
                    <a:pt x="1833" y="250"/>
                    <a:pt x="1366" y="0"/>
                    <a:pt x="881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  <p:sp>
          <p:nvSpPr>
            <p:cNvPr id="800" name="Google Shape;800;p29"/>
            <p:cNvSpPr/>
            <p:nvPr/>
          </p:nvSpPr>
          <p:spPr>
            <a:xfrm>
              <a:off x="1732300" y="3533675"/>
              <a:ext cx="237600" cy="92300"/>
            </a:xfrm>
            <a:custGeom>
              <a:avLst/>
              <a:gdLst/>
              <a:ahLst/>
              <a:cxnLst/>
              <a:rect l="l" t="t" r="r" b="b"/>
              <a:pathLst>
                <a:path w="9504" h="3692" extrusionOk="0">
                  <a:moveTo>
                    <a:pt x="6123" y="1"/>
                  </a:moveTo>
                  <a:cubicBezTo>
                    <a:pt x="5995" y="1"/>
                    <a:pt x="5866" y="11"/>
                    <a:pt x="5741" y="26"/>
                  </a:cubicBezTo>
                  <a:cubicBezTo>
                    <a:pt x="3941" y="236"/>
                    <a:pt x="2746" y="1826"/>
                    <a:pt x="1163" y="2518"/>
                  </a:cubicBezTo>
                  <a:cubicBezTo>
                    <a:pt x="889" y="2636"/>
                    <a:pt x="1" y="3039"/>
                    <a:pt x="65" y="3441"/>
                  </a:cubicBezTo>
                  <a:cubicBezTo>
                    <a:pt x="93" y="3630"/>
                    <a:pt x="240" y="3691"/>
                    <a:pt x="414" y="3691"/>
                  </a:cubicBezTo>
                  <a:cubicBezTo>
                    <a:pt x="625" y="3691"/>
                    <a:pt x="881" y="3602"/>
                    <a:pt x="1021" y="3541"/>
                  </a:cubicBezTo>
                  <a:cubicBezTo>
                    <a:pt x="1581" y="3296"/>
                    <a:pt x="2130" y="3035"/>
                    <a:pt x="2657" y="2721"/>
                  </a:cubicBezTo>
                  <a:cubicBezTo>
                    <a:pt x="3203" y="2393"/>
                    <a:pt x="3759" y="1794"/>
                    <a:pt x="4326" y="1534"/>
                  </a:cubicBezTo>
                  <a:cubicBezTo>
                    <a:pt x="4497" y="1456"/>
                    <a:pt x="4640" y="1413"/>
                    <a:pt x="4768" y="1395"/>
                  </a:cubicBezTo>
                  <a:cubicBezTo>
                    <a:pt x="5068" y="1249"/>
                    <a:pt x="5364" y="1163"/>
                    <a:pt x="5649" y="1163"/>
                  </a:cubicBezTo>
                  <a:cubicBezTo>
                    <a:pt x="6134" y="1163"/>
                    <a:pt x="6601" y="1413"/>
                    <a:pt x="7061" y="2044"/>
                  </a:cubicBezTo>
                  <a:cubicBezTo>
                    <a:pt x="7367" y="2465"/>
                    <a:pt x="7688" y="2832"/>
                    <a:pt x="8063" y="3153"/>
                  </a:cubicBezTo>
                  <a:cubicBezTo>
                    <a:pt x="8755" y="2846"/>
                    <a:pt x="9503" y="2154"/>
                    <a:pt x="9172" y="2037"/>
                  </a:cubicBezTo>
                  <a:cubicBezTo>
                    <a:pt x="8733" y="1879"/>
                    <a:pt x="8348" y="1744"/>
                    <a:pt x="8035" y="1392"/>
                  </a:cubicBezTo>
                  <a:cubicBezTo>
                    <a:pt x="7778" y="1099"/>
                    <a:pt x="7721" y="728"/>
                    <a:pt x="7436" y="454"/>
                  </a:cubicBezTo>
                  <a:cubicBezTo>
                    <a:pt x="7082" y="118"/>
                    <a:pt x="6597" y="1"/>
                    <a:pt x="6123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  <p:sp>
          <p:nvSpPr>
            <p:cNvPr id="801" name="Google Shape;801;p29"/>
            <p:cNvSpPr/>
            <p:nvPr/>
          </p:nvSpPr>
          <p:spPr>
            <a:xfrm>
              <a:off x="2029975" y="3568625"/>
              <a:ext cx="152875" cy="91650"/>
            </a:xfrm>
            <a:custGeom>
              <a:avLst/>
              <a:gdLst/>
              <a:ahLst/>
              <a:cxnLst/>
              <a:rect l="l" t="t" r="r" b="b"/>
              <a:pathLst>
                <a:path w="6115" h="3666" extrusionOk="0">
                  <a:moveTo>
                    <a:pt x="6026" y="0"/>
                  </a:moveTo>
                  <a:lnTo>
                    <a:pt x="6026" y="0"/>
                  </a:lnTo>
                  <a:cubicBezTo>
                    <a:pt x="5730" y="79"/>
                    <a:pt x="5441" y="203"/>
                    <a:pt x="5185" y="374"/>
                  </a:cubicBezTo>
                  <a:cubicBezTo>
                    <a:pt x="4329" y="942"/>
                    <a:pt x="3812" y="1880"/>
                    <a:pt x="2920" y="2415"/>
                  </a:cubicBezTo>
                  <a:cubicBezTo>
                    <a:pt x="2346" y="2757"/>
                    <a:pt x="1701" y="2956"/>
                    <a:pt x="1049" y="3060"/>
                  </a:cubicBezTo>
                  <a:cubicBezTo>
                    <a:pt x="731" y="3110"/>
                    <a:pt x="410" y="3134"/>
                    <a:pt x="89" y="3134"/>
                  </a:cubicBezTo>
                  <a:lnTo>
                    <a:pt x="0" y="3134"/>
                  </a:lnTo>
                  <a:cubicBezTo>
                    <a:pt x="249" y="3438"/>
                    <a:pt x="581" y="3666"/>
                    <a:pt x="895" y="3666"/>
                  </a:cubicBezTo>
                  <a:cubicBezTo>
                    <a:pt x="945" y="3666"/>
                    <a:pt x="995" y="3659"/>
                    <a:pt x="1041" y="3648"/>
                  </a:cubicBezTo>
                  <a:cubicBezTo>
                    <a:pt x="1954" y="3417"/>
                    <a:pt x="2835" y="3027"/>
                    <a:pt x="3583" y="2454"/>
                  </a:cubicBezTo>
                  <a:cubicBezTo>
                    <a:pt x="4283" y="1919"/>
                    <a:pt x="4814" y="1074"/>
                    <a:pt x="5677" y="795"/>
                  </a:cubicBezTo>
                  <a:cubicBezTo>
                    <a:pt x="6037" y="678"/>
                    <a:pt x="6115" y="357"/>
                    <a:pt x="6026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  <p:sp>
          <p:nvSpPr>
            <p:cNvPr id="802" name="Google Shape;802;p29"/>
            <p:cNvSpPr/>
            <p:nvPr/>
          </p:nvSpPr>
          <p:spPr>
            <a:xfrm>
              <a:off x="2014350" y="3538575"/>
              <a:ext cx="166275" cy="108425"/>
            </a:xfrm>
            <a:custGeom>
              <a:avLst/>
              <a:gdLst/>
              <a:ahLst/>
              <a:cxnLst/>
              <a:rect l="l" t="t" r="r" b="b"/>
              <a:pathLst>
                <a:path w="6651" h="4337" extrusionOk="0">
                  <a:moveTo>
                    <a:pt x="5424" y="1"/>
                  </a:moveTo>
                  <a:cubicBezTo>
                    <a:pt x="5364" y="1"/>
                    <a:pt x="5303" y="8"/>
                    <a:pt x="5242" y="26"/>
                  </a:cubicBezTo>
                  <a:cubicBezTo>
                    <a:pt x="4401" y="297"/>
                    <a:pt x="3884" y="892"/>
                    <a:pt x="3252" y="1474"/>
                  </a:cubicBezTo>
                  <a:cubicBezTo>
                    <a:pt x="2490" y="2172"/>
                    <a:pt x="1613" y="2625"/>
                    <a:pt x="611" y="2878"/>
                  </a:cubicBezTo>
                  <a:cubicBezTo>
                    <a:pt x="1" y="3031"/>
                    <a:pt x="186" y="3801"/>
                    <a:pt x="625" y="4336"/>
                  </a:cubicBezTo>
                  <a:lnTo>
                    <a:pt x="714" y="4336"/>
                  </a:lnTo>
                  <a:cubicBezTo>
                    <a:pt x="1035" y="4336"/>
                    <a:pt x="1356" y="4312"/>
                    <a:pt x="1674" y="4262"/>
                  </a:cubicBezTo>
                  <a:cubicBezTo>
                    <a:pt x="2326" y="4158"/>
                    <a:pt x="2971" y="3959"/>
                    <a:pt x="3545" y="3617"/>
                  </a:cubicBezTo>
                  <a:cubicBezTo>
                    <a:pt x="4437" y="3082"/>
                    <a:pt x="4954" y="2144"/>
                    <a:pt x="5810" y="1576"/>
                  </a:cubicBezTo>
                  <a:cubicBezTo>
                    <a:pt x="6066" y="1405"/>
                    <a:pt x="6355" y="1281"/>
                    <a:pt x="6651" y="1202"/>
                  </a:cubicBezTo>
                  <a:cubicBezTo>
                    <a:pt x="6509" y="639"/>
                    <a:pt x="5941" y="1"/>
                    <a:pt x="5424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  <p:sp>
          <p:nvSpPr>
            <p:cNvPr id="803" name="Google Shape;803;p29"/>
            <p:cNvSpPr/>
            <p:nvPr/>
          </p:nvSpPr>
          <p:spPr>
            <a:xfrm>
              <a:off x="2199600" y="3542125"/>
              <a:ext cx="59475" cy="48000"/>
            </a:xfrm>
            <a:custGeom>
              <a:avLst/>
              <a:gdLst/>
              <a:ahLst/>
              <a:cxnLst/>
              <a:rect l="l" t="t" r="r" b="b"/>
              <a:pathLst>
                <a:path w="2379" h="1920" extrusionOk="0">
                  <a:moveTo>
                    <a:pt x="1755" y="1"/>
                  </a:moveTo>
                  <a:cubicBezTo>
                    <a:pt x="1897" y="65"/>
                    <a:pt x="2033" y="137"/>
                    <a:pt x="2168" y="212"/>
                  </a:cubicBezTo>
                  <a:cubicBezTo>
                    <a:pt x="2239" y="251"/>
                    <a:pt x="2308" y="294"/>
                    <a:pt x="2379" y="336"/>
                  </a:cubicBezTo>
                  <a:cubicBezTo>
                    <a:pt x="2193" y="147"/>
                    <a:pt x="1979" y="1"/>
                    <a:pt x="1759" y="1"/>
                  </a:cubicBezTo>
                  <a:close/>
                  <a:moveTo>
                    <a:pt x="1" y="982"/>
                  </a:moveTo>
                  <a:cubicBezTo>
                    <a:pt x="243" y="1367"/>
                    <a:pt x="589" y="1770"/>
                    <a:pt x="1052" y="1838"/>
                  </a:cubicBezTo>
                  <a:cubicBezTo>
                    <a:pt x="1306" y="1877"/>
                    <a:pt x="1559" y="1905"/>
                    <a:pt x="1816" y="1920"/>
                  </a:cubicBezTo>
                  <a:cubicBezTo>
                    <a:pt x="1640" y="1745"/>
                    <a:pt x="1466" y="1567"/>
                    <a:pt x="1252" y="1413"/>
                  </a:cubicBezTo>
                  <a:cubicBezTo>
                    <a:pt x="878" y="1139"/>
                    <a:pt x="442" y="1003"/>
                    <a:pt x="1" y="98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  <p:sp>
          <p:nvSpPr>
            <p:cNvPr id="804" name="Google Shape;804;p29"/>
            <p:cNvSpPr/>
            <p:nvPr/>
          </p:nvSpPr>
          <p:spPr>
            <a:xfrm>
              <a:off x="2187225" y="3540100"/>
              <a:ext cx="94850" cy="50400"/>
            </a:xfrm>
            <a:custGeom>
              <a:avLst/>
              <a:gdLst/>
              <a:ahLst/>
              <a:cxnLst/>
              <a:rect l="l" t="t" r="r" b="b"/>
              <a:pathLst>
                <a:path w="3794" h="2016" extrusionOk="0">
                  <a:moveTo>
                    <a:pt x="381" y="1"/>
                  </a:moveTo>
                  <a:cubicBezTo>
                    <a:pt x="0" y="1"/>
                    <a:pt x="374" y="867"/>
                    <a:pt x="445" y="988"/>
                  </a:cubicBezTo>
                  <a:cubicBezTo>
                    <a:pt x="463" y="1013"/>
                    <a:pt x="478" y="1038"/>
                    <a:pt x="496" y="1063"/>
                  </a:cubicBezTo>
                  <a:cubicBezTo>
                    <a:pt x="937" y="1084"/>
                    <a:pt x="1373" y="1220"/>
                    <a:pt x="1747" y="1494"/>
                  </a:cubicBezTo>
                  <a:cubicBezTo>
                    <a:pt x="1961" y="1648"/>
                    <a:pt x="2135" y="1826"/>
                    <a:pt x="2311" y="2001"/>
                  </a:cubicBezTo>
                  <a:cubicBezTo>
                    <a:pt x="2474" y="2012"/>
                    <a:pt x="2639" y="2015"/>
                    <a:pt x="2803" y="2015"/>
                  </a:cubicBezTo>
                  <a:cubicBezTo>
                    <a:pt x="2981" y="2015"/>
                    <a:pt x="3159" y="2012"/>
                    <a:pt x="3341" y="1997"/>
                  </a:cubicBezTo>
                  <a:cubicBezTo>
                    <a:pt x="3794" y="1969"/>
                    <a:pt x="3434" y="1202"/>
                    <a:pt x="3323" y="1017"/>
                  </a:cubicBezTo>
                  <a:cubicBezTo>
                    <a:pt x="3223" y="852"/>
                    <a:pt x="3063" y="613"/>
                    <a:pt x="2874" y="417"/>
                  </a:cubicBezTo>
                  <a:cubicBezTo>
                    <a:pt x="2803" y="375"/>
                    <a:pt x="2734" y="332"/>
                    <a:pt x="2663" y="293"/>
                  </a:cubicBezTo>
                  <a:cubicBezTo>
                    <a:pt x="2528" y="218"/>
                    <a:pt x="2392" y="146"/>
                    <a:pt x="2250" y="82"/>
                  </a:cubicBezTo>
                  <a:lnTo>
                    <a:pt x="2221" y="82"/>
                  </a:lnTo>
                  <a:cubicBezTo>
                    <a:pt x="2043" y="93"/>
                    <a:pt x="1862" y="100"/>
                    <a:pt x="1683" y="100"/>
                  </a:cubicBezTo>
                  <a:cubicBezTo>
                    <a:pt x="1266" y="100"/>
                    <a:pt x="848" y="68"/>
                    <a:pt x="428" y="4"/>
                  </a:cubicBezTo>
                  <a:cubicBezTo>
                    <a:pt x="414" y="1"/>
                    <a:pt x="396" y="1"/>
                    <a:pt x="381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</p:grpSp>
      <p:sp>
        <p:nvSpPr>
          <p:cNvPr id="805" name="Google Shape;805;p29"/>
          <p:cNvSpPr/>
          <p:nvPr/>
        </p:nvSpPr>
        <p:spPr>
          <a:xfrm rot="489382">
            <a:off x="7277495" y="1006487"/>
            <a:ext cx="932338" cy="512411"/>
          </a:xfrm>
          <a:custGeom>
            <a:avLst/>
            <a:gdLst/>
            <a:ahLst/>
            <a:cxnLst/>
            <a:rect l="l" t="t" r="r" b="b"/>
            <a:pathLst>
              <a:path w="17773" h="9768" extrusionOk="0">
                <a:moveTo>
                  <a:pt x="3304" y="1"/>
                </a:moveTo>
                <a:cubicBezTo>
                  <a:pt x="3172" y="1"/>
                  <a:pt x="3045" y="62"/>
                  <a:pt x="2971" y="211"/>
                </a:cubicBezTo>
                <a:cubicBezTo>
                  <a:pt x="2857" y="439"/>
                  <a:pt x="2743" y="690"/>
                  <a:pt x="2629" y="918"/>
                </a:cubicBezTo>
                <a:cubicBezTo>
                  <a:pt x="2629" y="941"/>
                  <a:pt x="2606" y="964"/>
                  <a:pt x="2583" y="1009"/>
                </a:cubicBezTo>
                <a:cubicBezTo>
                  <a:pt x="2058" y="2105"/>
                  <a:pt x="1510" y="3201"/>
                  <a:pt x="985" y="4296"/>
                </a:cubicBezTo>
                <a:cubicBezTo>
                  <a:pt x="985" y="4319"/>
                  <a:pt x="985" y="4319"/>
                  <a:pt x="985" y="4319"/>
                </a:cubicBezTo>
                <a:cubicBezTo>
                  <a:pt x="825" y="4593"/>
                  <a:pt x="643" y="4844"/>
                  <a:pt x="483" y="5118"/>
                </a:cubicBezTo>
                <a:cubicBezTo>
                  <a:pt x="369" y="5209"/>
                  <a:pt x="255" y="5323"/>
                  <a:pt x="141" y="5438"/>
                </a:cubicBezTo>
                <a:cubicBezTo>
                  <a:pt x="49" y="5529"/>
                  <a:pt x="49" y="5643"/>
                  <a:pt x="95" y="5711"/>
                </a:cubicBezTo>
                <a:cubicBezTo>
                  <a:pt x="0" y="5996"/>
                  <a:pt x="173" y="6327"/>
                  <a:pt x="469" y="6327"/>
                </a:cubicBezTo>
                <a:cubicBezTo>
                  <a:pt x="530" y="6327"/>
                  <a:pt x="596" y="6313"/>
                  <a:pt x="666" y="6282"/>
                </a:cubicBezTo>
                <a:cubicBezTo>
                  <a:pt x="711" y="6259"/>
                  <a:pt x="757" y="6236"/>
                  <a:pt x="803" y="6214"/>
                </a:cubicBezTo>
                <a:lnTo>
                  <a:pt x="917" y="6214"/>
                </a:lnTo>
                <a:cubicBezTo>
                  <a:pt x="962" y="6282"/>
                  <a:pt x="1031" y="6328"/>
                  <a:pt x="1122" y="6328"/>
                </a:cubicBezTo>
                <a:lnTo>
                  <a:pt x="3336" y="6830"/>
                </a:lnTo>
                <a:lnTo>
                  <a:pt x="3519" y="6830"/>
                </a:lnTo>
                <a:cubicBezTo>
                  <a:pt x="3633" y="6853"/>
                  <a:pt x="3770" y="6898"/>
                  <a:pt x="3907" y="6944"/>
                </a:cubicBezTo>
                <a:cubicBezTo>
                  <a:pt x="3951" y="6957"/>
                  <a:pt x="3993" y="6962"/>
                  <a:pt x="4033" y="6962"/>
                </a:cubicBezTo>
                <a:cubicBezTo>
                  <a:pt x="4427" y="6962"/>
                  <a:pt x="4601" y="6396"/>
                  <a:pt x="4249" y="6168"/>
                </a:cubicBezTo>
                <a:cubicBezTo>
                  <a:pt x="4500" y="6145"/>
                  <a:pt x="4592" y="5757"/>
                  <a:pt x="4318" y="5666"/>
                </a:cubicBezTo>
                <a:cubicBezTo>
                  <a:pt x="3861" y="5529"/>
                  <a:pt x="3405" y="5438"/>
                  <a:pt x="2971" y="5346"/>
                </a:cubicBezTo>
                <a:cubicBezTo>
                  <a:pt x="4744" y="4737"/>
                  <a:pt x="6686" y="4321"/>
                  <a:pt x="8540" y="4321"/>
                </a:cubicBezTo>
                <a:cubicBezTo>
                  <a:pt x="9811" y="4321"/>
                  <a:pt x="11041" y="4517"/>
                  <a:pt x="12147" y="4981"/>
                </a:cubicBezTo>
                <a:cubicBezTo>
                  <a:pt x="13311" y="5780"/>
                  <a:pt x="14292" y="6830"/>
                  <a:pt x="15228" y="7971"/>
                </a:cubicBezTo>
                <a:cubicBezTo>
                  <a:pt x="14886" y="7925"/>
                  <a:pt x="14543" y="7857"/>
                  <a:pt x="14201" y="7789"/>
                </a:cubicBezTo>
                <a:cubicBezTo>
                  <a:pt x="13767" y="7674"/>
                  <a:pt x="13356" y="7560"/>
                  <a:pt x="12923" y="7446"/>
                </a:cubicBezTo>
                <a:cubicBezTo>
                  <a:pt x="12881" y="7434"/>
                  <a:pt x="12839" y="7428"/>
                  <a:pt x="12799" y="7428"/>
                </a:cubicBezTo>
                <a:cubicBezTo>
                  <a:pt x="12406" y="7428"/>
                  <a:pt x="12143" y="7994"/>
                  <a:pt x="12558" y="8222"/>
                </a:cubicBezTo>
                <a:cubicBezTo>
                  <a:pt x="13790" y="8930"/>
                  <a:pt x="15046" y="9432"/>
                  <a:pt x="16438" y="9751"/>
                </a:cubicBezTo>
                <a:cubicBezTo>
                  <a:pt x="16480" y="9762"/>
                  <a:pt x="16522" y="9767"/>
                  <a:pt x="16563" y="9767"/>
                </a:cubicBezTo>
                <a:cubicBezTo>
                  <a:pt x="16785" y="9767"/>
                  <a:pt x="16970" y="9614"/>
                  <a:pt x="17009" y="9363"/>
                </a:cubicBezTo>
                <a:cubicBezTo>
                  <a:pt x="17009" y="9227"/>
                  <a:pt x="17031" y="9090"/>
                  <a:pt x="17054" y="8953"/>
                </a:cubicBezTo>
                <a:cubicBezTo>
                  <a:pt x="17123" y="8907"/>
                  <a:pt x="17191" y="8838"/>
                  <a:pt x="17237" y="8770"/>
                </a:cubicBezTo>
                <a:cubicBezTo>
                  <a:pt x="17351" y="8724"/>
                  <a:pt x="17465" y="8587"/>
                  <a:pt x="17488" y="8405"/>
                </a:cubicBezTo>
                <a:cubicBezTo>
                  <a:pt x="17556" y="7903"/>
                  <a:pt x="17533" y="7469"/>
                  <a:pt x="17442" y="7035"/>
                </a:cubicBezTo>
                <a:cubicBezTo>
                  <a:pt x="17442" y="6077"/>
                  <a:pt x="17533" y="5141"/>
                  <a:pt x="17716" y="4205"/>
                </a:cubicBezTo>
                <a:cubicBezTo>
                  <a:pt x="17773" y="3866"/>
                  <a:pt x="17480" y="3632"/>
                  <a:pt x="17227" y="3632"/>
                </a:cubicBezTo>
                <a:cubicBezTo>
                  <a:pt x="17071" y="3632"/>
                  <a:pt x="16929" y="3722"/>
                  <a:pt x="16894" y="3931"/>
                </a:cubicBezTo>
                <a:cubicBezTo>
                  <a:pt x="16780" y="4502"/>
                  <a:pt x="16689" y="5095"/>
                  <a:pt x="16598" y="5666"/>
                </a:cubicBezTo>
                <a:cubicBezTo>
                  <a:pt x="16324" y="5711"/>
                  <a:pt x="16073" y="5963"/>
                  <a:pt x="16232" y="6282"/>
                </a:cubicBezTo>
                <a:cubicBezTo>
                  <a:pt x="16324" y="6442"/>
                  <a:pt x="16392" y="6579"/>
                  <a:pt x="16438" y="6716"/>
                </a:cubicBezTo>
                <a:cubicBezTo>
                  <a:pt x="16415" y="6853"/>
                  <a:pt x="16415" y="6990"/>
                  <a:pt x="16392" y="7127"/>
                </a:cubicBezTo>
                <a:cubicBezTo>
                  <a:pt x="15160" y="5506"/>
                  <a:pt x="13585" y="4410"/>
                  <a:pt x="11827" y="3794"/>
                </a:cubicBezTo>
                <a:cubicBezTo>
                  <a:pt x="10960" y="3292"/>
                  <a:pt x="9978" y="2927"/>
                  <a:pt x="8883" y="2721"/>
                </a:cubicBezTo>
                <a:cubicBezTo>
                  <a:pt x="8296" y="2610"/>
                  <a:pt x="7705" y="2556"/>
                  <a:pt x="7117" y="2556"/>
                </a:cubicBezTo>
                <a:cubicBezTo>
                  <a:pt x="5416" y="2556"/>
                  <a:pt x="3739" y="3009"/>
                  <a:pt x="2263" y="3840"/>
                </a:cubicBezTo>
                <a:cubicBezTo>
                  <a:pt x="2377" y="3634"/>
                  <a:pt x="2492" y="3429"/>
                  <a:pt x="2583" y="3201"/>
                </a:cubicBezTo>
                <a:cubicBezTo>
                  <a:pt x="2857" y="2813"/>
                  <a:pt x="3062" y="2356"/>
                  <a:pt x="3222" y="1900"/>
                </a:cubicBezTo>
                <a:cubicBezTo>
                  <a:pt x="3405" y="1466"/>
                  <a:pt x="3587" y="1032"/>
                  <a:pt x="3770" y="576"/>
                </a:cubicBezTo>
                <a:cubicBezTo>
                  <a:pt x="3878" y="267"/>
                  <a:pt x="3580" y="1"/>
                  <a:pt x="330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6" name="Google Shape;806;p29"/>
          <p:cNvGrpSpPr/>
          <p:nvPr/>
        </p:nvGrpSpPr>
        <p:grpSpPr>
          <a:xfrm rot="6705569">
            <a:off x="797958" y="1349623"/>
            <a:ext cx="806638" cy="421735"/>
            <a:chOff x="1822875" y="1377000"/>
            <a:chExt cx="548075" cy="286550"/>
          </a:xfrm>
        </p:grpSpPr>
        <p:sp>
          <p:nvSpPr>
            <p:cNvPr id="807" name="Google Shape;807;p29"/>
            <p:cNvSpPr/>
            <p:nvPr/>
          </p:nvSpPr>
          <p:spPr>
            <a:xfrm>
              <a:off x="1822875" y="1402500"/>
              <a:ext cx="163425" cy="251950"/>
            </a:xfrm>
            <a:custGeom>
              <a:avLst/>
              <a:gdLst/>
              <a:ahLst/>
              <a:cxnLst/>
              <a:rect l="l" t="t" r="r" b="b"/>
              <a:pathLst>
                <a:path w="6537" h="10078" extrusionOk="0">
                  <a:moveTo>
                    <a:pt x="849" y="1"/>
                  </a:moveTo>
                  <a:cubicBezTo>
                    <a:pt x="528" y="1"/>
                    <a:pt x="193" y="83"/>
                    <a:pt x="100" y="361"/>
                  </a:cubicBezTo>
                  <a:cubicBezTo>
                    <a:pt x="86" y="404"/>
                    <a:pt x="72" y="443"/>
                    <a:pt x="58" y="486"/>
                  </a:cubicBezTo>
                  <a:cubicBezTo>
                    <a:pt x="0" y="657"/>
                    <a:pt x="189" y="853"/>
                    <a:pt x="300" y="945"/>
                  </a:cubicBezTo>
                  <a:lnTo>
                    <a:pt x="300" y="949"/>
                  </a:lnTo>
                  <a:cubicBezTo>
                    <a:pt x="553" y="628"/>
                    <a:pt x="1445" y="589"/>
                    <a:pt x="1784" y="585"/>
                  </a:cubicBezTo>
                  <a:lnTo>
                    <a:pt x="1819" y="585"/>
                  </a:lnTo>
                  <a:cubicBezTo>
                    <a:pt x="2019" y="585"/>
                    <a:pt x="2215" y="593"/>
                    <a:pt x="2408" y="611"/>
                  </a:cubicBezTo>
                  <a:cubicBezTo>
                    <a:pt x="2247" y="322"/>
                    <a:pt x="1705" y="165"/>
                    <a:pt x="1466" y="97"/>
                  </a:cubicBezTo>
                  <a:cubicBezTo>
                    <a:pt x="1423" y="86"/>
                    <a:pt x="1381" y="76"/>
                    <a:pt x="1338" y="61"/>
                  </a:cubicBezTo>
                  <a:cubicBezTo>
                    <a:pt x="1213" y="29"/>
                    <a:pt x="1035" y="1"/>
                    <a:pt x="849" y="1"/>
                  </a:cubicBezTo>
                  <a:close/>
                  <a:moveTo>
                    <a:pt x="1160" y="1456"/>
                  </a:moveTo>
                  <a:cubicBezTo>
                    <a:pt x="1310" y="1538"/>
                    <a:pt x="1455" y="1612"/>
                    <a:pt x="1562" y="1684"/>
                  </a:cubicBezTo>
                  <a:cubicBezTo>
                    <a:pt x="2358" y="2190"/>
                    <a:pt x="3556" y="2668"/>
                    <a:pt x="4187" y="3360"/>
                  </a:cubicBezTo>
                  <a:cubicBezTo>
                    <a:pt x="4804" y="4037"/>
                    <a:pt x="4308" y="4405"/>
                    <a:pt x="3862" y="4989"/>
                  </a:cubicBezTo>
                  <a:cubicBezTo>
                    <a:pt x="3517" y="5446"/>
                    <a:pt x="3171" y="5899"/>
                    <a:pt x="2824" y="6351"/>
                  </a:cubicBezTo>
                  <a:cubicBezTo>
                    <a:pt x="2133" y="7260"/>
                    <a:pt x="1441" y="8170"/>
                    <a:pt x="749" y="9075"/>
                  </a:cubicBezTo>
                  <a:cubicBezTo>
                    <a:pt x="375" y="9571"/>
                    <a:pt x="1423" y="10078"/>
                    <a:pt x="2190" y="10078"/>
                  </a:cubicBezTo>
                  <a:cubicBezTo>
                    <a:pt x="2472" y="10078"/>
                    <a:pt x="2714" y="10010"/>
                    <a:pt x="2835" y="9849"/>
                  </a:cubicBezTo>
                  <a:cubicBezTo>
                    <a:pt x="3759" y="8641"/>
                    <a:pt x="4679" y="7428"/>
                    <a:pt x="5602" y="6220"/>
                  </a:cubicBezTo>
                  <a:cubicBezTo>
                    <a:pt x="5838" y="5909"/>
                    <a:pt x="6237" y="5520"/>
                    <a:pt x="6537" y="5107"/>
                  </a:cubicBezTo>
                  <a:lnTo>
                    <a:pt x="6537" y="5107"/>
                  </a:lnTo>
                  <a:cubicBezTo>
                    <a:pt x="6351" y="5278"/>
                    <a:pt x="6166" y="5435"/>
                    <a:pt x="6012" y="5585"/>
                  </a:cubicBezTo>
                  <a:cubicBezTo>
                    <a:pt x="4939" y="6636"/>
                    <a:pt x="4044" y="7828"/>
                    <a:pt x="3263" y="9111"/>
                  </a:cubicBezTo>
                  <a:cubicBezTo>
                    <a:pt x="3078" y="9414"/>
                    <a:pt x="2365" y="9546"/>
                    <a:pt x="1797" y="9546"/>
                  </a:cubicBezTo>
                  <a:cubicBezTo>
                    <a:pt x="1334" y="9546"/>
                    <a:pt x="967" y="9461"/>
                    <a:pt x="1060" y="9307"/>
                  </a:cubicBezTo>
                  <a:cubicBezTo>
                    <a:pt x="2040" y="7692"/>
                    <a:pt x="3217" y="6391"/>
                    <a:pt x="4536" y="5061"/>
                  </a:cubicBezTo>
                  <a:cubicBezTo>
                    <a:pt x="5546" y="4037"/>
                    <a:pt x="4832" y="3460"/>
                    <a:pt x="3912" y="2764"/>
                  </a:cubicBezTo>
                  <a:cubicBezTo>
                    <a:pt x="3081" y="2133"/>
                    <a:pt x="2197" y="1569"/>
                    <a:pt x="1160" y="1456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29"/>
            <p:cNvSpPr/>
            <p:nvPr/>
          </p:nvSpPr>
          <p:spPr>
            <a:xfrm>
              <a:off x="1824750" y="1417750"/>
              <a:ext cx="188550" cy="112450"/>
            </a:xfrm>
            <a:custGeom>
              <a:avLst/>
              <a:gdLst/>
              <a:ahLst/>
              <a:cxnLst/>
              <a:rect l="l" t="t" r="r" b="b"/>
              <a:pathLst>
                <a:path w="7542" h="4498" extrusionOk="0">
                  <a:moveTo>
                    <a:pt x="225" y="339"/>
                  </a:moveTo>
                  <a:cubicBezTo>
                    <a:pt x="215" y="353"/>
                    <a:pt x="203" y="371"/>
                    <a:pt x="193" y="389"/>
                  </a:cubicBezTo>
                  <a:cubicBezTo>
                    <a:pt x="1" y="750"/>
                    <a:pt x="286" y="824"/>
                    <a:pt x="674" y="824"/>
                  </a:cubicBezTo>
                  <a:lnTo>
                    <a:pt x="707" y="824"/>
                  </a:lnTo>
                  <a:cubicBezTo>
                    <a:pt x="835" y="824"/>
                    <a:pt x="960" y="831"/>
                    <a:pt x="1085" y="846"/>
                  </a:cubicBezTo>
                  <a:cubicBezTo>
                    <a:pt x="945" y="767"/>
                    <a:pt x="796" y="685"/>
                    <a:pt x="660" y="592"/>
                  </a:cubicBezTo>
                  <a:cubicBezTo>
                    <a:pt x="521" y="546"/>
                    <a:pt x="404" y="489"/>
                    <a:pt x="321" y="421"/>
                  </a:cubicBezTo>
                  <a:cubicBezTo>
                    <a:pt x="289" y="393"/>
                    <a:pt x="257" y="365"/>
                    <a:pt x="225" y="339"/>
                  </a:cubicBezTo>
                  <a:close/>
                  <a:moveTo>
                    <a:pt x="2333" y="1"/>
                  </a:moveTo>
                  <a:lnTo>
                    <a:pt x="2333" y="1"/>
                  </a:lnTo>
                  <a:cubicBezTo>
                    <a:pt x="2347" y="26"/>
                    <a:pt x="2357" y="54"/>
                    <a:pt x="2364" y="82"/>
                  </a:cubicBezTo>
                  <a:cubicBezTo>
                    <a:pt x="3395" y="739"/>
                    <a:pt x="4426" y="1395"/>
                    <a:pt x="5449" y="2055"/>
                  </a:cubicBezTo>
                  <a:cubicBezTo>
                    <a:pt x="5937" y="2368"/>
                    <a:pt x="6814" y="2786"/>
                    <a:pt x="6865" y="3467"/>
                  </a:cubicBezTo>
                  <a:cubicBezTo>
                    <a:pt x="6886" y="3805"/>
                    <a:pt x="6707" y="4158"/>
                    <a:pt x="6462" y="4497"/>
                  </a:cubicBezTo>
                  <a:cubicBezTo>
                    <a:pt x="7003" y="3997"/>
                    <a:pt x="7542" y="3403"/>
                    <a:pt x="7189" y="2685"/>
                  </a:cubicBezTo>
                  <a:cubicBezTo>
                    <a:pt x="6797" y="1894"/>
                    <a:pt x="5556" y="1209"/>
                    <a:pt x="4821" y="788"/>
                  </a:cubicBezTo>
                  <a:cubicBezTo>
                    <a:pt x="4023" y="329"/>
                    <a:pt x="3210" y="75"/>
                    <a:pt x="2333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29"/>
            <p:cNvSpPr/>
            <p:nvPr/>
          </p:nvSpPr>
          <p:spPr>
            <a:xfrm>
              <a:off x="1830350" y="1417125"/>
              <a:ext cx="166575" cy="224050"/>
            </a:xfrm>
            <a:custGeom>
              <a:avLst/>
              <a:gdLst/>
              <a:ahLst/>
              <a:cxnLst/>
              <a:rect l="l" t="t" r="r" b="b"/>
              <a:pathLst>
                <a:path w="6663" h="8962" extrusionOk="0">
                  <a:moveTo>
                    <a:pt x="1485" y="0"/>
                  </a:moveTo>
                  <a:cubicBezTo>
                    <a:pt x="1146" y="4"/>
                    <a:pt x="254" y="43"/>
                    <a:pt x="1" y="364"/>
                  </a:cubicBezTo>
                  <a:cubicBezTo>
                    <a:pt x="33" y="390"/>
                    <a:pt x="65" y="418"/>
                    <a:pt x="97" y="446"/>
                  </a:cubicBezTo>
                  <a:cubicBezTo>
                    <a:pt x="180" y="514"/>
                    <a:pt x="297" y="571"/>
                    <a:pt x="436" y="617"/>
                  </a:cubicBezTo>
                  <a:cubicBezTo>
                    <a:pt x="572" y="710"/>
                    <a:pt x="721" y="792"/>
                    <a:pt x="861" y="871"/>
                  </a:cubicBezTo>
                  <a:cubicBezTo>
                    <a:pt x="1898" y="984"/>
                    <a:pt x="2782" y="1548"/>
                    <a:pt x="3613" y="2179"/>
                  </a:cubicBezTo>
                  <a:cubicBezTo>
                    <a:pt x="4533" y="2875"/>
                    <a:pt x="5247" y="3452"/>
                    <a:pt x="4237" y="4476"/>
                  </a:cubicBezTo>
                  <a:cubicBezTo>
                    <a:pt x="2918" y="5806"/>
                    <a:pt x="1741" y="7107"/>
                    <a:pt x="761" y="8722"/>
                  </a:cubicBezTo>
                  <a:cubicBezTo>
                    <a:pt x="668" y="8876"/>
                    <a:pt x="1035" y="8961"/>
                    <a:pt x="1498" y="8961"/>
                  </a:cubicBezTo>
                  <a:cubicBezTo>
                    <a:pt x="2066" y="8961"/>
                    <a:pt x="2779" y="8829"/>
                    <a:pt x="2964" y="8526"/>
                  </a:cubicBezTo>
                  <a:cubicBezTo>
                    <a:pt x="3745" y="7243"/>
                    <a:pt x="4640" y="6051"/>
                    <a:pt x="5713" y="5000"/>
                  </a:cubicBezTo>
                  <a:cubicBezTo>
                    <a:pt x="5867" y="4850"/>
                    <a:pt x="6052" y="4693"/>
                    <a:pt x="6238" y="4522"/>
                  </a:cubicBezTo>
                  <a:cubicBezTo>
                    <a:pt x="6483" y="4183"/>
                    <a:pt x="6662" y="3830"/>
                    <a:pt x="6641" y="3492"/>
                  </a:cubicBezTo>
                  <a:cubicBezTo>
                    <a:pt x="6590" y="2811"/>
                    <a:pt x="5713" y="2393"/>
                    <a:pt x="5225" y="2080"/>
                  </a:cubicBezTo>
                  <a:cubicBezTo>
                    <a:pt x="4202" y="1420"/>
                    <a:pt x="3171" y="764"/>
                    <a:pt x="2140" y="107"/>
                  </a:cubicBezTo>
                  <a:cubicBezTo>
                    <a:pt x="2133" y="79"/>
                    <a:pt x="2123" y="51"/>
                    <a:pt x="2109" y="26"/>
                  </a:cubicBezTo>
                  <a:cubicBezTo>
                    <a:pt x="1916" y="8"/>
                    <a:pt x="1720" y="0"/>
                    <a:pt x="1520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29"/>
            <p:cNvSpPr/>
            <p:nvPr/>
          </p:nvSpPr>
          <p:spPr>
            <a:xfrm>
              <a:off x="1983600" y="1387975"/>
              <a:ext cx="118150" cy="230725"/>
            </a:xfrm>
            <a:custGeom>
              <a:avLst/>
              <a:gdLst/>
              <a:ahLst/>
              <a:cxnLst/>
              <a:rect l="l" t="t" r="r" b="b"/>
              <a:pathLst>
                <a:path w="4726" h="9229" extrusionOk="0">
                  <a:moveTo>
                    <a:pt x="425" y="1"/>
                  </a:moveTo>
                  <a:cubicBezTo>
                    <a:pt x="236" y="1"/>
                    <a:pt x="315" y="336"/>
                    <a:pt x="489" y="700"/>
                  </a:cubicBezTo>
                  <a:cubicBezTo>
                    <a:pt x="521" y="478"/>
                    <a:pt x="610" y="282"/>
                    <a:pt x="738" y="144"/>
                  </a:cubicBezTo>
                  <a:cubicBezTo>
                    <a:pt x="596" y="43"/>
                    <a:pt x="493" y="1"/>
                    <a:pt x="425" y="1"/>
                  </a:cubicBezTo>
                  <a:close/>
                  <a:moveTo>
                    <a:pt x="3781" y="4408"/>
                  </a:moveTo>
                  <a:cubicBezTo>
                    <a:pt x="3246" y="4961"/>
                    <a:pt x="2433" y="5588"/>
                    <a:pt x="2236" y="5787"/>
                  </a:cubicBezTo>
                  <a:cubicBezTo>
                    <a:pt x="1534" y="6505"/>
                    <a:pt x="863" y="7247"/>
                    <a:pt x="211" y="8006"/>
                  </a:cubicBezTo>
                  <a:cubicBezTo>
                    <a:pt x="1" y="8248"/>
                    <a:pt x="304" y="8797"/>
                    <a:pt x="685" y="9229"/>
                  </a:cubicBezTo>
                  <a:cubicBezTo>
                    <a:pt x="721" y="9172"/>
                    <a:pt x="764" y="9118"/>
                    <a:pt x="814" y="9065"/>
                  </a:cubicBezTo>
                  <a:cubicBezTo>
                    <a:pt x="1556" y="8316"/>
                    <a:pt x="2297" y="7567"/>
                    <a:pt x="3042" y="6814"/>
                  </a:cubicBezTo>
                  <a:cubicBezTo>
                    <a:pt x="3438" y="6416"/>
                    <a:pt x="4329" y="5792"/>
                    <a:pt x="4726" y="5231"/>
                  </a:cubicBezTo>
                  <a:cubicBezTo>
                    <a:pt x="4469" y="4946"/>
                    <a:pt x="4115" y="4668"/>
                    <a:pt x="3781" y="4408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29"/>
            <p:cNvSpPr/>
            <p:nvPr/>
          </p:nvSpPr>
          <p:spPr>
            <a:xfrm>
              <a:off x="1989850" y="1386450"/>
              <a:ext cx="169475" cy="277100"/>
            </a:xfrm>
            <a:custGeom>
              <a:avLst/>
              <a:gdLst/>
              <a:ahLst/>
              <a:cxnLst/>
              <a:rect l="l" t="t" r="r" b="b"/>
              <a:pathLst>
                <a:path w="6779" h="11084" extrusionOk="0">
                  <a:moveTo>
                    <a:pt x="239" y="761"/>
                  </a:moveTo>
                  <a:lnTo>
                    <a:pt x="239" y="761"/>
                  </a:lnTo>
                  <a:cubicBezTo>
                    <a:pt x="186" y="1142"/>
                    <a:pt x="300" y="1591"/>
                    <a:pt x="660" y="1923"/>
                  </a:cubicBezTo>
                  <a:cubicBezTo>
                    <a:pt x="1377" y="2575"/>
                    <a:pt x="2090" y="3231"/>
                    <a:pt x="2803" y="3884"/>
                  </a:cubicBezTo>
                  <a:cubicBezTo>
                    <a:pt x="2992" y="4059"/>
                    <a:pt x="3256" y="4255"/>
                    <a:pt x="3531" y="4469"/>
                  </a:cubicBezTo>
                  <a:cubicBezTo>
                    <a:pt x="3698" y="4301"/>
                    <a:pt x="3837" y="4137"/>
                    <a:pt x="3926" y="3998"/>
                  </a:cubicBezTo>
                  <a:cubicBezTo>
                    <a:pt x="2927" y="3171"/>
                    <a:pt x="1854" y="2415"/>
                    <a:pt x="842" y="1620"/>
                  </a:cubicBezTo>
                  <a:cubicBezTo>
                    <a:pt x="653" y="1470"/>
                    <a:pt x="403" y="1103"/>
                    <a:pt x="239" y="761"/>
                  </a:cubicBezTo>
                  <a:close/>
                  <a:moveTo>
                    <a:pt x="945" y="1"/>
                  </a:moveTo>
                  <a:cubicBezTo>
                    <a:pt x="767" y="1"/>
                    <a:pt x="610" y="76"/>
                    <a:pt x="488" y="205"/>
                  </a:cubicBezTo>
                  <a:cubicBezTo>
                    <a:pt x="536" y="233"/>
                    <a:pt x="582" y="269"/>
                    <a:pt x="635" y="311"/>
                  </a:cubicBezTo>
                  <a:cubicBezTo>
                    <a:pt x="1737" y="1174"/>
                    <a:pt x="2860" y="2023"/>
                    <a:pt x="3944" y="2907"/>
                  </a:cubicBezTo>
                  <a:cubicBezTo>
                    <a:pt x="4568" y="3417"/>
                    <a:pt x="5413" y="4056"/>
                    <a:pt x="5570" y="4915"/>
                  </a:cubicBezTo>
                  <a:cubicBezTo>
                    <a:pt x="5738" y="5817"/>
                    <a:pt x="4700" y="6373"/>
                    <a:pt x="4126" y="6929"/>
                  </a:cubicBezTo>
                  <a:cubicBezTo>
                    <a:pt x="3167" y="7860"/>
                    <a:pt x="2261" y="8837"/>
                    <a:pt x="1391" y="9849"/>
                  </a:cubicBezTo>
                  <a:cubicBezTo>
                    <a:pt x="1362" y="9882"/>
                    <a:pt x="1327" y="9896"/>
                    <a:pt x="1280" y="9896"/>
                  </a:cubicBezTo>
                  <a:cubicBezTo>
                    <a:pt x="1081" y="9896"/>
                    <a:pt x="735" y="9628"/>
                    <a:pt x="435" y="9290"/>
                  </a:cubicBezTo>
                  <a:lnTo>
                    <a:pt x="435" y="9290"/>
                  </a:lnTo>
                  <a:cubicBezTo>
                    <a:pt x="1" y="10007"/>
                    <a:pt x="792" y="11083"/>
                    <a:pt x="1530" y="11083"/>
                  </a:cubicBezTo>
                  <a:cubicBezTo>
                    <a:pt x="1719" y="11083"/>
                    <a:pt x="1905" y="11016"/>
                    <a:pt x="2065" y="10851"/>
                  </a:cubicBezTo>
                  <a:cubicBezTo>
                    <a:pt x="3056" y="9853"/>
                    <a:pt x="4044" y="8851"/>
                    <a:pt x="5035" y="7853"/>
                  </a:cubicBezTo>
                  <a:cubicBezTo>
                    <a:pt x="5670" y="7207"/>
                    <a:pt x="6778" y="6465"/>
                    <a:pt x="6643" y="5432"/>
                  </a:cubicBezTo>
                  <a:cubicBezTo>
                    <a:pt x="6522" y="4533"/>
                    <a:pt x="5509" y="3891"/>
                    <a:pt x="4903" y="3335"/>
                  </a:cubicBezTo>
                  <a:cubicBezTo>
                    <a:pt x="3801" y="2326"/>
                    <a:pt x="2696" y="1317"/>
                    <a:pt x="1594" y="304"/>
                  </a:cubicBezTo>
                  <a:cubicBezTo>
                    <a:pt x="1359" y="90"/>
                    <a:pt x="1138" y="1"/>
                    <a:pt x="945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29"/>
            <p:cNvSpPr/>
            <p:nvPr/>
          </p:nvSpPr>
          <p:spPr>
            <a:xfrm>
              <a:off x="1995825" y="1391550"/>
              <a:ext cx="137475" cy="242325"/>
            </a:xfrm>
            <a:custGeom>
              <a:avLst/>
              <a:gdLst/>
              <a:ahLst/>
              <a:cxnLst/>
              <a:rect l="l" t="t" r="r" b="b"/>
              <a:pathLst>
                <a:path w="5499" h="9693" extrusionOk="0">
                  <a:moveTo>
                    <a:pt x="249" y="1"/>
                  </a:moveTo>
                  <a:cubicBezTo>
                    <a:pt x="121" y="139"/>
                    <a:pt x="32" y="335"/>
                    <a:pt x="0" y="557"/>
                  </a:cubicBezTo>
                  <a:cubicBezTo>
                    <a:pt x="164" y="899"/>
                    <a:pt x="414" y="1266"/>
                    <a:pt x="603" y="1416"/>
                  </a:cubicBezTo>
                  <a:cubicBezTo>
                    <a:pt x="1615" y="2211"/>
                    <a:pt x="2688" y="2967"/>
                    <a:pt x="3687" y="3794"/>
                  </a:cubicBezTo>
                  <a:cubicBezTo>
                    <a:pt x="3598" y="3933"/>
                    <a:pt x="3459" y="4097"/>
                    <a:pt x="3292" y="4265"/>
                  </a:cubicBezTo>
                  <a:cubicBezTo>
                    <a:pt x="3626" y="4525"/>
                    <a:pt x="3980" y="4803"/>
                    <a:pt x="4237" y="5088"/>
                  </a:cubicBezTo>
                  <a:cubicBezTo>
                    <a:pt x="3840" y="5649"/>
                    <a:pt x="2949" y="6273"/>
                    <a:pt x="2553" y="6671"/>
                  </a:cubicBezTo>
                  <a:cubicBezTo>
                    <a:pt x="1808" y="7424"/>
                    <a:pt x="1067" y="8173"/>
                    <a:pt x="325" y="8922"/>
                  </a:cubicBezTo>
                  <a:cubicBezTo>
                    <a:pt x="275" y="8975"/>
                    <a:pt x="232" y="9029"/>
                    <a:pt x="196" y="9086"/>
                  </a:cubicBezTo>
                  <a:cubicBezTo>
                    <a:pt x="496" y="9424"/>
                    <a:pt x="842" y="9692"/>
                    <a:pt x="1041" y="9692"/>
                  </a:cubicBezTo>
                  <a:cubicBezTo>
                    <a:pt x="1088" y="9692"/>
                    <a:pt x="1123" y="9678"/>
                    <a:pt x="1152" y="9645"/>
                  </a:cubicBezTo>
                  <a:cubicBezTo>
                    <a:pt x="2022" y="8633"/>
                    <a:pt x="2928" y="7656"/>
                    <a:pt x="3887" y="6725"/>
                  </a:cubicBezTo>
                  <a:cubicBezTo>
                    <a:pt x="4461" y="6169"/>
                    <a:pt x="5499" y="5613"/>
                    <a:pt x="5331" y="4711"/>
                  </a:cubicBezTo>
                  <a:cubicBezTo>
                    <a:pt x="5174" y="3852"/>
                    <a:pt x="4329" y="3213"/>
                    <a:pt x="3705" y="2703"/>
                  </a:cubicBezTo>
                  <a:cubicBezTo>
                    <a:pt x="2621" y="1819"/>
                    <a:pt x="1498" y="970"/>
                    <a:pt x="396" y="107"/>
                  </a:cubicBezTo>
                  <a:cubicBezTo>
                    <a:pt x="343" y="65"/>
                    <a:pt x="297" y="29"/>
                    <a:pt x="249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29"/>
            <p:cNvSpPr/>
            <p:nvPr/>
          </p:nvSpPr>
          <p:spPr>
            <a:xfrm>
              <a:off x="2127325" y="1397150"/>
              <a:ext cx="167675" cy="219250"/>
            </a:xfrm>
            <a:custGeom>
              <a:avLst/>
              <a:gdLst/>
              <a:ahLst/>
              <a:cxnLst/>
              <a:rect l="l" t="t" r="r" b="b"/>
              <a:pathLst>
                <a:path w="6707" h="8770" extrusionOk="0">
                  <a:moveTo>
                    <a:pt x="374" y="1"/>
                  </a:moveTo>
                  <a:cubicBezTo>
                    <a:pt x="292" y="12"/>
                    <a:pt x="214" y="26"/>
                    <a:pt x="132" y="47"/>
                  </a:cubicBezTo>
                  <a:cubicBezTo>
                    <a:pt x="107" y="68"/>
                    <a:pt x="86" y="90"/>
                    <a:pt x="60" y="111"/>
                  </a:cubicBezTo>
                  <a:cubicBezTo>
                    <a:pt x="0" y="389"/>
                    <a:pt x="50" y="435"/>
                    <a:pt x="217" y="661"/>
                  </a:cubicBezTo>
                  <a:cubicBezTo>
                    <a:pt x="520" y="1070"/>
                    <a:pt x="1337" y="1409"/>
                    <a:pt x="1921" y="1409"/>
                  </a:cubicBezTo>
                  <a:cubicBezTo>
                    <a:pt x="2015" y="1409"/>
                    <a:pt x="2100" y="1403"/>
                    <a:pt x="2178" y="1385"/>
                  </a:cubicBezTo>
                  <a:cubicBezTo>
                    <a:pt x="2225" y="1373"/>
                    <a:pt x="2275" y="1363"/>
                    <a:pt x="2321" y="1352"/>
                  </a:cubicBezTo>
                  <a:cubicBezTo>
                    <a:pt x="2456" y="1320"/>
                    <a:pt x="2424" y="1231"/>
                    <a:pt x="2328" y="1124"/>
                  </a:cubicBezTo>
                  <a:lnTo>
                    <a:pt x="2328" y="1124"/>
                  </a:lnTo>
                  <a:cubicBezTo>
                    <a:pt x="3676" y="1598"/>
                    <a:pt x="5006" y="2251"/>
                    <a:pt x="6318" y="2857"/>
                  </a:cubicBezTo>
                  <a:cubicBezTo>
                    <a:pt x="4863" y="3666"/>
                    <a:pt x="3583" y="4686"/>
                    <a:pt x="2489" y="5906"/>
                  </a:cubicBezTo>
                  <a:cubicBezTo>
                    <a:pt x="3843" y="4768"/>
                    <a:pt x="5245" y="3702"/>
                    <a:pt x="6707" y="2708"/>
                  </a:cubicBezTo>
                  <a:cubicBezTo>
                    <a:pt x="4892" y="1873"/>
                    <a:pt x="3027" y="1153"/>
                    <a:pt x="1123" y="529"/>
                  </a:cubicBezTo>
                  <a:cubicBezTo>
                    <a:pt x="802" y="425"/>
                    <a:pt x="538" y="218"/>
                    <a:pt x="374" y="1"/>
                  </a:cubicBezTo>
                  <a:close/>
                  <a:moveTo>
                    <a:pt x="1761" y="6786"/>
                  </a:moveTo>
                  <a:cubicBezTo>
                    <a:pt x="1519" y="7104"/>
                    <a:pt x="1284" y="7436"/>
                    <a:pt x="1062" y="7774"/>
                  </a:cubicBezTo>
                  <a:cubicBezTo>
                    <a:pt x="905" y="8024"/>
                    <a:pt x="2214" y="8769"/>
                    <a:pt x="2867" y="8769"/>
                  </a:cubicBezTo>
                  <a:cubicBezTo>
                    <a:pt x="3009" y="8769"/>
                    <a:pt x="3124" y="8733"/>
                    <a:pt x="3177" y="8644"/>
                  </a:cubicBezTo>
                  <a:cubicBezTo>
                    <a:pt x="3455" y="8216"/>
                    <a:pt x="3751" y="7806"/>
                    <a:pt x="4068" y="7414"/>
                  </a:cubicBezTo>
                  <a:lnTo>
                    <a:pt x="4068" y="7414"/>
                  </a:lnTo>
                  <a:cubicBezTo>
                    <a:pt x="3932" y="7528"/>
                    <a:pt x="3801" y="7642"/>
                    <a:pt x="3669" y="7757"/>
                  </a:cubicBezTo>
                  <a:cubicBezTo>
                    <a:pt x="3583" y="7831"/>
                    <a:pt x="3462" y="7864"/>
                    <a:pt x="3326" y="7864"/>
                  </a:cubicBezTo>
                  <a:cubicBezTo>
                    <a:pt x="2749" y="7864"/>
                    <a:pt x="1857" y="7275"/>
                    <a:pt x="1761" y="6786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29"/>
            <p:cNvSpPr/>
            <p:nvPr/>
          </p:nvSpPr>
          <p:spPr>
            <a:xfrm>
              <a:off x="2129450" y="1377000"/>
              <a:ext cx="241500" cy="205525"/>
            </a:xfrm>
            <a:custGeom>
              <a:avLst/>
              <a:gdLst/>
              <a:ahLst/>
              <a:cxnLst/>
              <a:rect l="l" t="t" r="r" b="b"/>
              <a:pathLst>
                <a:path w="9660" h="8221" extrusionOk="0">
                  <a:moveTo>
                    <a:pt x="2404" y="6712"/>
                  </a:moveTo>
                  <a:lnTo>
                    <a:pt x="2404" y="6712"/>
                  </a:lnTo>
                  <a:cubicBezTo>
                    <a:pt x="2204" y="6883"/>
                    <a:pt x="2004" y="7051"/>
                    <a:pt x="1808" y="7225"/>
                  </a:cubicBezTo>
                  <a:cubicBezTo>
                    <a:pt x="1687" y="7329"/>
                    <a:pt x="1651" y="7457"/>
                    <a:pt x="1676" y="7592"/>
                  </a:cubicBezTo>
                  <a:cubicBezTo>
                    <a:pt x="1908" y="7289"/>
                    <a:pt x="2150" y="6993"/>
                    <a:pt x="2404" y="6712"/>
                  </a:cubicBezTo>
                  <a:close/>
                  <a:moveTo>
                    <a:pt x="518" y="1"/>
                  </a:moveTo>
                  <a:cubicBezTo>
                    <a:pt x="7" y="1"/>
                    <a:pt x="1" y="422"/>
                    <a:pt x="289" y="807"/>
                  </a:cubicBezTo>
                  <a:cubicBezTo>
                    <a:pt x="381" y="792"/>
                    <a:pt x="475" y="789"/>
                    <a:pt x="567" y="789"/>
                  </a:cubicBezTo>
                  <a:cubicBezTo>
                    <a:pt x="1416" y="789"/>
                    <a:pt x="2243" y="1274"/>
                    <a:pt x="3017" y="1605"/>
                  </a:cubicBezTo>
                  <a:cubicBezTo>
                    <a:pt x="4600" y="2280"/>
                    <a:pt x="6184" y="2957"/>
                    <a:pt x="7767" y="3634"/>
                  </a:cubicBezTo>
                  <a:cubicBezTo>
                    <a:pt x="7827" y="3663"/>
                    <a:pt x="9015" y="4237"/>
                    <a:pt x="8626" y="4437"/>
                  </a:cubicBezTo>
                  <a:cubicBezTo>
                    <a:pt x="6800" y="5378"/>
                    <a:pt x="5246" y="6644"/>
                    <a:pt x="3983" y="8220"/>
                  </a:cubicBezTo>
                  <a:cubicBezTo>
                    <a:pt x="5623" y="6822"/>
                    <a:pt x="7346" y="5535"/>
                    <a:pt x="9150" y="4351"/>
                  </a:cubicBezTo>
                  <a:cubicBezTo>
                    <a:pt x="9660" y="4016"/>
                    <a:pt x="8786" y="3321"/>
                    <a:pt x="8533" y="3196"/>
                  </a:cubicBezTo>
                  <a:cubicBezTo>
                    <a:pt x="6105" y="1983"/>
                    <a:pt x="3616" y="942"/>
                    <a:pt x="1038" y="97"/>
                  </a:cubicBezTo>
                  <a:cubicBezTo>
                    <a:pt x="824" y="30"/>
                    <a:pt x="653" y="1"/>
                    <a:pt x="518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29"/>
            <p:cNvSpPr/>
            <p:nvPr/>
          </p:nvSpPr>
          <p:spPr>
            <a:xfrm>
              <a:off x="2136675" y="1396700"/>
              <a:ext cx="218150" cy="197050"/>
            </a:xfrm>
            <a:custGeom>
              <a:avLst/>
              <a:gdLst/>
              <a:ahLst/>
              <a:cxnLst/>
              <a:rect l="l" t="t" r="r" b="b"/>
              <a:pathLst>
                <a:path w="8726" h="7882" extrusionOk="0">
                  <a:moveTo>
                    <a:pt x="278" y="1"/>
                  </a:moveTo>
                  <a:cubicBezTo>
                    <a:pt x="186" y="1"/>
                    <a:pt x="92" y="4"/>
                    <a:pt x="0" y="19"/>
                  </a:cubicBezTo>
                  <a:cubicBezTo>
                    <a:pt x="164" y="236"/>
                    <a:pt x="428" y="443"/>
                    <a:pt x="749" y="547"/>
                  </a:cubicBezTo>
                  <a:cubicBezTo>
                    <a:pt x="2653" y="1171"/>
                    <a:pt x="4518" y="1891"/>
                    <a:pt x="6333" y="2726"/>
                  </a:cubicBezTo>
                  <a:cubicBezTo>
                    <a:pt x="4871" y="3720"/>
                    <a:pt x="3469" y="4786"/>
                    <a:pt x="2115" y="5924"/>
                  </a:cubicBezTo>
                  <a:cubicBezTo>
                    <a:pt x="1861" y="6205"/>
                    <a:pt x="1619" y="6501"/>
                    <a:pt x="1387" y="6804"/>
                  </a:cubicBezTo>
                  <a:cubicBezTo>
                    <a:pt x="1483" y="7293"/>
                    <a:pt x="2375" y="7882"/>
                    <a:pt x="2952" y="7882"/>
                  </a:cubicBezTo>
                  <a:cubicBezTo>
                    <a:pt x="3088" y="7882"/>
                    <a:pt x="3209" y="7849"/>
                    <a:pt x="3295" y="7775"/>
                  </a:cubicBezTo>
                  <a:cubicBezTo>
                    <a:pt x="3427" y="7660"/>
                    <a:pt x="3558" y="7546"/>
                    <a:pt x="3694" y="7432"/>
                  </a:cubicBezTo>
                  <a:cubicBezTo>
                    <a:pt x="4957" y="5856"/>
                    <a:pt x="6511" y="4590"/>
                    <a:pt x="8337" y="3649"/>
                  </a:cubicBezTo>
                  <a:cubicBezTo>
                    <a:pt x="8726" y="3449"/>
                    <a:pt x="7538" y="2875"/>
                    <a:pt x="7478" y="2846"/>
                  </a:cubicBezTo>
                  <a:cubicBezTo>
                    <a:pt x="5895" y="2169"/>
                    <a:pt x="4311" y="1492"/>
                    <a:pt x="2728" y="817"/>
                  </a:cubicBezTo>
                  <a:cubicBezTo>
                    <a:pt x="1954" y="486"/>
                    <a:pt x="1127" y="1"/>
                    <a:pt x="278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E23393AE-7DFB-EB4A-B119-45B0820954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88" b="94271" l="8681" r="93056">
                        <a14:foregroundMark x1="28299" y1="26215" x2="33854" y2="20660"/>
                        <a14:foregroundMark x1="33854" y1="20660" x2="42535" y2="18576"/>
                        <a14:foregroundMark x1="42535" y1="18576" x2="57465" y2="20833"/>
                        <a14:foregroundMark x1="57465" y1="20833" x2="61285" y2="22396"/>
                        <a14:foregroundMark x1="48438" y1="48611" x2="55729" y2="59028"/>
                        <a14:foregroundMark x1="55729" y1="59028" x2="56424" y2="68403"/>
                        <a14:foregroundMark x1="56424" y1="68403" x2="56250" y2="68229"/>
                        <a14:foregroundMark x1="49306" y1="64236" x2="49306" y2="60417"/>
                        <a14:foregroundMark x1="87674" y1="61111" x2="88889" y2="53993"/>
                        <a14:foregroundMark x1="88889" y1="53993" x2="84028" y2="36111"/>
                        <a14:foregroundMark x1="84028" y1="36111" x2="77257" y2="27951"/>
                        <a14:foregroundMark x1="69792" y1="22222" x2="44271" y2="16493"/>
                        <a14:foregroundMark x1="44271" y1="16493" x2="35938" y2="16493"/>
                        <a14:foregroundMark x1="35938" y1="16493" x2="27431" y2="19444"/>
                        <a14:foregroundMark x1="27431" y1="19444" x2="15625" y2="46181"/>
                        <a14:foregroundMark x1="15625" y1="46181" x2="15278" y2="55903"/>
                        <a14:foregroundMark x1="15278" y1="55903" x2="19618" y2="62847"/>
                        <a14:foregroundMark x1="19618" y1="62847" x2="33854" y2="72569"/>
                        <a14:foregroundMark x1="33854" y1="72569" x2="35243" y2="81424"/>
                        <a14:foregroundMark x1="35243" y1="81424" x2="57465" y2="85938"/>
                        <a14:foregroundMark x1="60764" y1="87326" x2="68750" y2="83854"/>
                        <a14:foregroundMark x1="68750" y1="83854" x2="81076" y2="60417"/>
                        <a14:foregroundMark x1="81076" y1="60417" x2="83333" y2="51215"/>
                        <a14:foregroundMark x1="83333" y1="51215" x2="81424" y2="44444"/>
                        <a14:foregroundMark x1="81424" y1="44444" x2="79340" y2="40972"/>
                        <a14:foregroundMark x1="86632" y1="46875" x2="86632" y2="53993"/>
                        <a14:foregroundMark x1="86632" y1="53993" x2="84896" y2="60069"/>
                        <a14:foregroundMark x1="50174" y1="40972" x2="48611" y2="70313"/>
                        <a14:foregroundMark x1="48611" y1="70313" x2="48264" y2="70139"/>
                        <a14:foregroundMark x1="70313" y1="21007" x2="24132" y2="18403"/>
                        <a14:foregroundMark x1="76736" y1="26389" x2="73264" y2="25000"/>
                        <a14:foregroundMark x1="43576" y1="86111" x2="43576" y2="86111"/>
                        <a14:foregroundMark x1="43576" y1="86111" x2="43576" y2="86111"/>
                        <a14:foregroundMark x1="43924" y1="86111" x2="46354" y2="85069"/>
                        <a14:foregroundMark x1="28125" y1="22222" x2="29340" y2="21528"/>
                        <a14:foregroundMark x1="58681" y1="18056" x2="68924" y2="21528"/>
                        <a14:foregroundMark x1="68924" y1="21528" x2="60417" y2="15278"/>
                        <a14:foregroundMark x1="60417" y1="15278" x2="76042" y2="23785"/>
                        <a14:foregroundMark x1="54167" y1="15451" x2="53993" y2="15972"/>
                        <a14:foregroundMark x1="54514" y1="14757" x2="47569" y2="16493"/>
                        <a14:foregroundMark x1="47569" y1="16493" x2="54688" y2="15104"/>
                        <a14:foregroundMark x1="54688" y1="15104" x2="59201" y2="17014"/>
                        <a14:foregroundMark x1="25694" y1="20660" x2="32986" y2="21701"/>
                        <a14:foregroundMark x1="32986" y1="21701" x2="33854" y2="21007"/>
                        <a14:foregroundMark x1="12098" y1="26787" x2="12500" y2="25000"/>
                        <a14:foregroundMark x1="11688" y1="28610" x2="11984" y2="27296"/>
                        <a14:foregroundMark x1="10938" y1="31944" x2="11684" y2="28629"/>
                        <a14:foregroundMark x1="13314" y1="24734" x2="20486" y2="22396"/>
                        <a14:foregroundMark x1="12717" y1="24929" x2="13035" y2="24825"/>
                        <a14:foregroundMark x1="12500" y1="25000" x2="12686" y2="24939"/>
                        <a14:foregroundMark x1="20486" y1="22396" x2="21701" y2="22396"/>
                        <a14:foregroundMark x1="14363" y1="25558" x2="27431" y2="15799"/>
                        <a14:foregroundMark x1="13715" y1="26042" x2="14161" y2="25709"/>
                        <a14:foregroundMark x1="51042" y1="7465" x2="33507" y2="9549"/>
                        <a14:foregroundMark x1="49479" y1="4861" x2="49479" y2="4861"/>
                        <a14:foregroundMark x1="50521" y1="4688" x2="50521" y2="4688"/>
                        <a14:foregroundMark x1="50694" y1="6944" x2="72569" y2="15278"/>
                        <a14:foregroundMark x1="78299" y1="18403" x2="85590" y2="28299"/>
                        <a14:foregroundMark x1="93229" y1="42188" x2="87500" y2="26563"/>
                        <a14:foregroundMark x1="87500" y1="26563" x2="83160" y2="20486"/>
                        <a14:foregroundMark x1="83160" y1="20486" x2="77951" y2="17535"/>
                        <a14:foregroundMark x1="92014" y1="50174" x2="93229" y2="58160"/>
                        <a14:foregroundMark x1="93229" y1="58160" x2="84201" y2="78819"/>
                        <a14:foregroundMark x1="84201" y1="78819" x2="72396" y2="85938"/>
                        <a14:foregroundMark x1="72222" y1="86806" x2="63542" y2="90451"/>
                        <a14:foregroundMark x1="63542" y1="90451" x2="46875" y2="90625"/>
                        <a14:foregroundMark x1="46875" y1="90625" x2="44726" y2="91637"/>
                        <a14:foregroundMark x1="48611" y1="93403" x2="43619" y2="93218"/>
                        <a14:foregroundMark x1="37726" y1="92089" x2="30556" y2="87500"/>
                        <a14:foregroundMark x1="53819" y1="94271" x2="57986" y2="92708"/>
                        <a14:foregroundMark x1="23264" y1="82813" x2="18576" y2="77083"/>
                        <a14:foregroundMark x1="10454" y1="51736" x2="10069" y2="49826"/>
                        <a14:foregroundMark x1="14583" y1="72222" x2="10454" y2="51736"/>
                        <a14:foregroundMark x1="11632" y1="35938" x2="8681" y2="50868"/>
                        <a14:foregroundMark x1="8830" y1="51736" x2="9722" y2="56944"/>
                        <a14:foregroundMark x1="8681" y1="50868" x2="8830" y2="51736"/>
                        <a14:backgroundMark x1="41146" y1="93750" x2="41146" y2="93750"/>
                        <a14:backgroundMark x1="41146" y1="94271" x2="40972" y2="94618"/>
                        <a14:backgroundMark x1="40451" y1="93403" x2="42188" y2="94271"/>
                        <a14:backgroundMark x1="43056" y1="95313" x2="39236" y2="93924"/>
                        <a14:backgroundMark x1="42188" y1="94097" x2="42535" y2="93924"/>
                        <a14:backgroundMark x1="43750" y1="94965" x2="42188" y2="93924"/>
                        <a14:backgroundMark x1="36806" y1="93403" x2="42882" y2="94271"/>
                        <a14:backgroundMark x1="95833" y1="58333" x2="96354" y2="57465"/>
                        <a14:backgroundMark x1="10417" y1="31771" x2="10938" y2="27778"/>
                        <a14:backgroundMark x1="11285" y1="32118" x2="11806" y2="27604"/>
                        <a14:backgroundMark x1="10764" y1="31424" x2="11285" y2="26389"/>
                        <a14:backgroundMark x1="11806" y1="26736" x2="11806" y2="25868"/>
                        <a14:backgroundMark x1="10590" y1="32118" x2="10938" y2="28299"/>
                        <a14:backgroundMark x1="10590" y1="31944" x2="12326" y2="23958"/>
                        <a14:backgroundMark x1="12326" y1="23958" x2="12153" y2="24132"/>
                        <a14:backgroundMark x1="7639" y1="51736" x2="7639" y2="5173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60721" y="-15837"/>
            <a:ext cx="1312548" cy="131254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33FEFE3-125D-DE43-8730-4696C0492A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429" b="98000" l="3814" r="96398">
                        <a14:foregroundMark x1="75212" y1="92000" x2="35805" y2="84286"/>
                        <a14:foregroundMark x1="35805" y1="84286" x2="27542" y2="88286"/>
                        <a14:foregroundMark x1="27542" y1="88286" x2="20763" y2="88857"/>
                        <a14:foregroundMark x1="93856" y1="96571" x2="93856" y2="96571"/>
                        <a14:foregroundMark x1="93856" y1="96571" x2="93856" y2="96571"/>
                        <a14:foregroundMark x1="9746" y1="92286" x2="6144" y2="96000"/>
                        <a14:foregroundMark x1="94068" y1="95143" x2="94068" y2="95143"/>
                        <a14:foregroundMark x1="94068" y1="95143" x2="94703" y2="95714"/>
                        <a14:foregroundMark x1="93644" y1="94000" x2="95763" y2="95429"/>
                        <a14:foregroundMark x1="93432" y1="94571" x2="95975" y2="96286"/>
                        <a14:foregroundMark x1="95339" y1="96857" x2="96822" y2="96857"/>
                        <a14:foregroundMark x1="62500" y1="92571" x2="50424" y2="91714"/>
                        <a14:foregroundMark x1="9958" y1="92000" x2="4025" y2="95714"/>
                        <a14:foregroundMark x1="52769" y1="95844" x2="51681" y2="95734"/>
                        <a14:foregroundMark x1="53118" y1="95143" x2="39407" y2="95143"/>
                        <a14:foregroundMark x1="68644" y1="95143" x2="56260" y2="95143"/>
                        <a14:foregroundMark x1="39407" y1="95143" x2="39195" y2="95143"/>
                        <a14:foregroundMark x1="52241" y1="96907" x2="51181" y2="96748"/>
                        <a14:foregroundMark x1="52692" y1="96000" x2="51549" y2="96000"/>
                        <a14:foregroundMark x1="62924" y1="52571" x2="54709" y2="32734"/>
                        <a14:foregroundMark x1="49153" y1="20286" x2="52550" y2="27458"/>
                        <a14:foregroundMark x1="46076" y1="12000" x2="48093" y2="16000"/>
                        <a14:foregroundMark x1="45694" y1="11243" x2="45932" y2="11714"/>
                        <a14:foregroundMark x1="45923" y1="12000" x2="46186" y2="12571"/>
                        <a14:foregroundMark x1="45620" y1="11342" x2="45791" y2="11714"/>
                        <a14:backgroundMark x1="95782" y1="99060" x2="96610" y2="98857"/>
                        <a14:backgroundMark x1="40976" y1="2974" x2="40254" y2="2000"/>
                        <a14:backgroundMark x1="40254" y1="2000" x2="40937" y2="3009"/>
                        <a14:backgroundMark x1="55297" y1="99714" x2="59958" y2="99714"/>
                        <a14:backgroundMark x1="52966" y1="99714" x2="55297" y2="99714"/>
                        <a14:backgroundMark x1="51271" y1="98857" x2="56568" y2="99429"/>
                        <a14:backgroundMark x1="46822" y1="98857" x2="50000" y2="99143"/>
                        <a14:backgroundMark x1="55085" y1="29429" x2="55085" y2="29429"/>
                        <a14:backgroundMark x1="54025" y1="26000" x2="55932" y2="28857"/>
                        <a14:backgroundMark x1="57415" y1="30000" x2="54661" y2="24857"/>
                        <a14:backgroundMark x1="56568" y1="28857" x2="56568" y2="28857"/>
                        <a14:backgroundMark x1="56356" y1="28571" x2="57203" y2="30000"/>
                        <a14:backgroundMark x1="56568" y1="28857" x2="57203" y2="29429"/>
                        <a14:backgroundMark x1="56568" y1="28000" x2="57203" y2="28857"/>
                        <a14:backgroundMark x1="41102" y1="3143" x2="44915" y2="11143"/>
                        <a14:backgroundMark x1="40254" y1="3143" x2="44915" y2="11714"/>
                        <a14:backgroundMark x1="44915" y1="11714" x2="44915" y2="12000"/>
                        <a14:backgroundMark x1="45975" y1="14857" x2="44068" y2="10000"/>
                        <a14:backgroundMark x1="44703" y1="11143" x2="45339" y2="11714"/>
                        <a14:backgroundMark x1="44703" y1="12286" x2="44703" y2="114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9004" y="8742"/>
            <a:ext cx="1454280" cy="1078386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4D08B75-CBA6-384B-892B-0018092EAC77}"/>
              </a:ext>
            </a:extLst>
          </p:cNvPr>
          <p:cNvSpPr txBox="1"/>
          <p:nvPr/>
        </p:nvSpPr>
        <p:spPr>
          <a:xfrm>
            <a:off x="711579" y="4145702"/>
            <a:ext cx="398285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: Khadija Mohammed Bayou</a:t>
            </a:r>
          </a:p>
          <a:p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ID:2847</a:t>
            </a:r>
          </a:p>
          <a:p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Email: Khadija_2847@limu.edu.ly</a:t>
            </a:r>
          </a:p>
        </p:txBody>
      </p:sp>
      <p:sp>
        <p:nvSpPr>
          <p:cNvPr id="2" name="مربع نص 1"/>
          <p:cNvSpPr txBox="1"/>
          <p:nvPr/>
        </p:nvSpPr>
        <p:spPr>
          <a:xfrm>
            <a:off x="7252895" y="4561201"/>
            <a:ext cx="185659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th</a:t>
            </a:r>
            <a:r>
              <a:rPr lang="en-US" dirty="0"/>
              <a:t>/November /2021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3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33687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Table of contents</a:t>
            </a:r>
          </a:p>
        </p:txBody>
      </p:sp>
      <p:grpSp>
        <p:nvGrpSpPr>
          <p:cNvPr id="851" name="Google Shape;851;p31"/>
          <p:cNvGrpSpPr/>
          <p:nvPr/>
        </p:nvGrpSpPr>
        <p:grpSpPr>
          <a:xfrm>
            <a:off x="719990" y="925800"/>
            <a:ext cx="2960453" cy="176025"/>
            <a:chOff x="4345425" y="2175475"/>
            <a:chExt cx="800750" cy="176025"/>
          </a:xfrm>
        </p:grpSpPr>
        <p:sp>
          <p:nvSpPr>
            <p:cNvPr id="852" name="Google Shape;852;p31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31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6" name="Google Shape;856;p31"/>
          <p:cNvGrpSpPr/>
          <p:nvPr/>
        </p:nvGrpSpPr>
        <p:grpSpPr>
          <a:xfrm rot="367883">
            <a:off x="6010763" y="3046652"/>
            <a:ext cx="2496312" cy="1143000"/>
            <a:chOff x="4345425" y="2175475"/>
            <a:chExt cx="800750" cy="176025"/>
          </a:xfrm>
        </p:grpSpPr>
        <p:sp>
          <p:nvSpPr>
            <p:cNvPr id="857" name="Google Shape;857;p31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31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859" name="Google Shape;859;p31"/>
          <p:cNvGrpSpPr/>
          <p:nvPr/>
        </p:nvGrpSpPr>
        <p:grpSpPr>
          <a:xfrm rot="474658">
            <a:off x="908396" y="1304598"/>
            <a:ext cx="2491582" cy="1138143"/>
            <a:chOff x="4345425" y="2175475"/>
            <a:chExt cx="800750" cy="176025"/>
          </a:xfrm>
        </p:grpSpPr>
        <p:sp>
          <p:nvSpPr>
            <p:cNvPr id="860" name="Google Shape;860;p31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31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2" name="Google Shape;862;p31"/>
          <p:cNvGrpSpPr/>
          <p:nvPr/>
        </p:nvGrpSpPr>
        <p:grpSpPr>
          <a:xfrm rot="367883">
            <a:off x="895829" y="3082424"/>
            <a:ext cx="2496312" cy="1143000"/>
            <a:chOff x="4345425" y="2175475"/>
            <a:chExt cx="800750" cy="176025"/>
          </a:xfrm>
        </p:grpSpPr>
        <p:sp>
          <p:nvSpPr>
            <p:cNvPr id="863" name="Google Shape;863;p31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31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5" name="Google Shape;865;p31"/>
          <p:cNvGrpSpPr/>
          <p:nvPr/>
        </p:nvGrpSpPr>
        <p:grpSpPr>
          <a:xfrm rot="474658">
            <a:off x="5875990" y="1375490"/>
            <a:ext cx="2496312" cy="1143000"/>
            <a:chOff x="4345425" y="2175475"/>
            <a:chExt cx="800750" cy="176025"/>
          </a:xfrm>
        </p:grpSpPr>
        <p:sp>
          <p:nvSpPr>
            <p:cNvPr id="866" name="Google Shape;866;p31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31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69" name="Google Shape;869;p31"/>
          <p:cNvSpPr txBox="1">
            <a:spLocks noGrp="1"/>
          </p:cNvSpPr>
          <p:nvPr>
            <p:ph type="subTitle" idx="1"/>
          </p:nvPr>
        </p:nvSpPr>
        <p:spPr>
          <a:xfrm>
            <a:off x="6126832" y="3261357"/>
            <a:ext cx="2506200" cy="34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 sz="2800" dirty="0"/>
              <a:t>References</a:t>
            </a:r>
          </a:p>
        </p:txBody>
      </p:sp>
      <p:sp>
        <p:nvSpPr>
          <p:cNvPr id="870" name="Google Shape;870;p31"/>
          <p:cNvSpPr txBox="1">
            <a:spLocks noGrp="1"/>
          </p:cNvSpPr>
          <p:nvPr>
            <p:ph type="subTitle" idx="2"/>
          </p:nvPr>
        </p:nvSpPr>
        <p:spPr>
          <a:xfrm>
            <a:off x="953088" y="3382253"/>
            <a:ext cx="2506200" cy="34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800" dirty="0"/>
              <a:t>Conclusion</a:t>
            </a:r>
            <a:endParaRPr sz="2800" dirty="0"/>
          </a:p>
        </p:txBody>
      </p:sp>
      <p:sp>
        <p:nvSpPr>
          <p:cNvPr id="871" name="Google Shape;871;p31"/>
          <p:cNvSpPr txBox="1">
            <a:spLocks noGrp="1"/>
          </p:cNvSpPr>
          <p:nvPr>
            <p:ph type="subTitle" idx="3"/>
          </p:nvPr>
        </p:nvSpPr>
        <p:spPr>
          <a:xfrm>
            <a:off x="906899" y="1518950"/>
            <a:ext cx="2657731" cy="47242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Introduction</a:t>
            </a:r>
            <a:endParaRPr sz="2800" dirty="0"/>
          </a:p>
        </p:txBody>
      </p:sp>
      <p:sp>
        <p:nvSpPr>
          <p:cNvPr id="872" name="Google Shape;872;p31"/>
          <p:cNvSpPr txBox="1">
            <a:spLocks noGrp="1"/>
          </p:cNvSpPr>
          <p:nvPr>
            <p:ph type="subTitle" idx="4"/>
          </p:nvPr>
        </p:nvSpPr>
        <p:spPr>
          <a:xfrm>
            <a:off x="5829395" y="1752844"/>
            <a:ext cx="2717398" cy="59178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buSzPts val="1100"/>
            </a:pPr>
            <a:r>
              <a:rPr lang="en-US" sz="2400" dirty="0"/>
              <a:t>The main governance </a:t>
            </a:r>
            <a:r>
              <a:rPr lang="en-US" dirty="0"/>
              <a:t>actors</a:t>
            </a:r>
            <a:endParaRPr lang="en-US" sz="2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sz="2800" dirty="0"/>
          </a:p>
        </p:txBody>
      </p:sp>
      <p:grpSp>
        <p:nvGrpSpPr>
          <p:cNvPr id="873" name="Google Shape;873;p31"/>
          <p:cNvGrpSpPr/>
          <p:nvPr/>
        </p:nvGrpSpPr>
        <p:grpSpPr>
          <a:xfrm rot="-638440">
            <a:off x="6196103" y="527795"/>
            <a:ext cx="1600449" cy="495659"/>
            <a:chOff x="3647400" y="4354525"/>
            <a:chExt cx="365925" cy="73675"/>
          </a:xfrm>
        </p:grpSpPr>
        <p:sp>
          <p:nvSpPr>
            <p:cNvPr id="874" name="Google Shape;874;p31"/>
            <p:cNvSpPr/>
            <p:nvPr/>
          </p:nvSpPr>
          <p:spPr>
            <a:xfrm>
              <a:off x="3647400" y="4384125"/>
              <a:ext cx="42000" cy="38300"/>
            </a:xfrm>
            <a:custGeom>
              <a:avLst/>
              <a:gdLst/>
              <a:ahLst/>
              <a:cxnLst/>
              <a:rect l="l" t="t" r="r" b="b"/>
              <a:pathLst>
                <a:path w="1680" h="1532" extrusionOk="0">
                  <a:moveTo>
                    <a:pt x="923" y="251"/>
                  </a:moveTo>
                  <a:cubicBezTo>
                    <a:pt x="1017" y="251"/>
                    <a:pt x="1111" y="268"/>
                    <a:pt x="1203" y="301"/>
                  </a:cubicBezTo>
                  <a:cubicBezTo>
                    <a:pt x="1128" y="452"/>
                    <a:pt x="1003" y="552"/>
                    <a:pt x="827" y="627"/>
                  </a:cubicBezTo>
                  <a:cubicBezTo>
                    <a:pt x="727" y="677"/>
                    <a:pt x="627" y="677"/>
                    <a:pt x="527" y="677"/>
                  </a:cubicBezTo>
                  <a:cubicBezTo>
                    <a:pt x="376" y="677"/>
                    <a:pt x="251" y="577"/>
                    <a:pt x="401" y="452"/>
                  </a:cubicBezTo>
                  <a:cubicBezTo>
                    <a:pt x="552" y="318"/>
                    <a:pt x="735" y="251"/>
                    <a:pt x="923" y="251"/>
                  </a:cubicBezTo>
                  <a:close/>
                  <a:moveTo>
                    <a:pt x="861" y="0"/>
                  </a:moveTo>
                  <a:cubicBezTo>
                    <a:pt x="791" y="0"/>
                    <a:pt x="721" y="8"/>
                    <a:pt x="652" y="26"/>
                  </a:cubicBezTo>
                  <a:cubicBezTo>
                    <a:pt x="401" y="76"/>
                    <a:pt x="0" y="276"/>
                    <a:pt x="25" y="602"/>
                  </a:cubicBezTo>
                  <a:cubicBezTo>
                    <a:pt x="48" y="874"/>
                    <a:pt x="336" y="982"/>
                    <a:pt x="576" y="982"/>
                  </a:cubicBezTo>
                  <a:cubicBezTo>
                    <a:pt x="602" y="982"/>
                    <a:pt x="627" y="980"/>
                    <a:pt x="652" y="978"/>
                  </a:cubicBezTo>
                  <a:cubicBezTo>
                    <a:pt x="902" y="953"/>
                    <a:pt x="1103" y="853"/>
                    <a:pt x="1278" y="677"/>
                  </a:cubicBezTo>
                  <a:cubicBezTo>
                    <a:pt x="1303" y="903"/>
                    <a:pt x="1303" y="1103"/>
                    <a:pt x="1278" y="1329"/>
                  </a:cubicBezTo>
                  <a:cubicBezTo>
                    <a:pt x="1278" y="1440"/>
                    <a:pt x="1400" y="1532"/>
                    <a:pt x="1495" y="1532"/>
                  </a:cubicBezTo>
                  <a:cubicBezTo>
                    <a:pt x="1550" y="1532"/>
                    <a:pt x="1595" y="1502"/>
                    <a:pt x="1604" y="1429"/>
                  </a:cubicBezTo>
                  <a:cubicBezTo>
                    <a:pt x="1679" y="1078"/>
                    <a:pt x="1604" y="727"/>
                    <a:pt x="1504" y="376"/>
                  </a:cubicBezTo>
                  <a:cubicBezTo>
                    <a:pt x="1554" y="351"/>
                    <a:pt x="1579" y="276"/>
                    <a:pt x="1529" y="226"/>
                  </a:cubicBezTo>
                  <a:cubicBezTo>
                    <a:pt x="1336" y="91"/>
                    <a:pt x="1098" y="0"/>
                    <a:pt x="8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31"/>
            <p:cNvSpPr/>
            <p:nvPr/>
          </p:nvSpPr>
          <p:spPr>
            <a:xfrm>
              <a:off x="3695650" y="4356075"/>
              <a:ext cx="49500" cy="27125"/>
            </a:xfrm>
            <a:custGeom>
              <a:avLst/>
              <a:gdLst/>
              <a:ahLst/>
              <a:cxnLst/>
              <a:rect l="l" t="t" r="r" b="b"/>
              <a:pathLst>
                <a:path w="1980" h="1085" extrusionOk="0">
                  <a:moveTo>
                    <a:pt x="244" y="0"/>
                  </a:moveTo>
                  <a:cubicBezTo>
                    <a:pt x="205" y="0"/>
                    <a:pt x="165" y="6"/>
                    <a:pt x="125" y="20"/>
                  </a:cubicBezTo>
                  <a:cubicBezTo>
                    <a:pt x="0" y="45"/>
                    <a:pt x="100" y="245"/>
                    <a:pt x="201" y="245"/>
                  </a:cubicBezTo>
                  <a:cubicBezTo>
                    <a:pt x="209" y="244"/>
                    <a:pt x="216" y="244"/>
                    <a:pt x="223" y="244"/>
                  </a:cubicBezTo>
                  <a:cubicBezTo>
                    <a:pt x="357" y="244"/>
                    <a:pt x="175" y="473"/>
                    <a:pt x="175" y="521"/>
                  </a:cubicBezTo>
                  <a:cubicBezTo>
                    <a:pt x="150" y="571"/>
                    <a:pt x="150" y="621"/>
                    <a:pt x="175" y="671"/>
                  </a:cubicBezTo>
                  <a:cubicBezTo>
                    <a:pt x="201" y="822"/>
                    <a:pt x="326" y="922"/>
                    <a:pt x="451" y="997"/>
                  </a:cubicBezTo>
                  <a:cubicBezTo>
                    <a:pt x="677" y="1072"/>
                    <a:pt x="927" y="1047"/>
                    <a:pt x="1153" y="1072"/>
                  </a:cubicBezTo>
                  <a:cubicBezTo>
                    <a:pt x="1266" y="1072"/>
                    <a:pt x="1385" y="1085"/>
                    <a:pt x="1504" y="1085"/>
                  </a:cubicBezTo>
                  <a:cubicBezTo>
                    <a:pt x="1623" y="1085"/>
                    <a:pt x="1742" y="1072"/>
                    <a:pt x="1855" y="1022"/>
                  </a:cubicBezTo>
                  <a:cubicBezTo>
                    <a:pt x="1980" y="972"/>
                    <a:pt x="1930" y="797"/>
                    <a:pt x="1830" y="747"/>
                  </a:cubicBezTo>
                  <a:cubicBezTo>
                    <a:pt x="1676" y="677"/>
                    <a:pt x="1500" y="661"/>
                    <a:pt x="1326" y="661"/>
                  </a:cubicBezTo>
                  <a:cubicBezTo>
                    <a:pt x="1187" y="661"/>
                    <a:pt x="1050" y="671"/>
                    <a:pt x="927" y="671"/>
                  </a:cubicBezTo>
                  <a:cubicBezTo>
                    <a:pt x="886" y="671"/>
                    <a:pt x="830" y="677"/>
                    <a:pt x="773" y="677"/>
                  </a:cubicBezTo>
                  <a:cubicBezTo>
                    <a:pt x="660" y="677"/>
                    <a:pt x="543" y="655"/>
                    <a:pt x="526" y="521"/>
                  </a:cubicBezTo>
                  <a:cubicBezTo>
                    <a:pt x="526" y="471"/>
                    <a:pt x="576" y="396"/>
                    <a:pt x="576" y="320"/>
                  </a:cubicBezTo>
                  <a:cubicBezTo>
                    <a:pt x="576" y="135"/>
                    <a:pt x="424" y="0"/>
                    <a:pt x="2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31"/>
            <p:cNvSpPr/>
            <p:nvPr/>
          </p:nvSpPr>
          <p:spPr>
            <a:xfrm>
              <a:off x="3727800" y="4393475"/>
              <a:ext cx="40550" cy="26725"/>
            </a:xfrm>
            <a:custGeom>
              <a:avLst/>
              <a:gdLst/>
              <a:ahLst/>
              <a:cxnLst/>
              <a:rect l="l" t="t" r="r" b="b"/>
              <a:pathLst>
                <a:path w="1622" h="1069" extrusionOk="0">
                  <a:moveTo>
                    <a:pt x="506" y="1"/>
                  </a:moveTo>
                  <a:cubicBezTo>
                    <a:pt x="442" y="1"/>
                    <a:pt x="381" y="71"/>
                    <a:pt x="418" y="128"/>
                  </a:cubicBezTo>
                  <a:cubicBezTo>
                    <a:pt x="443" y="203"/>
                    <a:pt x="468" y="278"/>
                    <a:pt x="494" y="328"/>
                  </a:cubicBezTo>
                  <a:cubicBezTo>
                    <a:pt x="393" y="353"/>
                    <a:pt x="293" y="353"/>
                    <a:pt x="193" y="378"/>
                  </a:cubicBezTo>
                  <a:cubicBezTo>
                    <a:pt x="0" y="402"/>
                    <a:pt x="62" y="681"/>
                    <a:pt x="222" y="681"/>
                  </a:cubicBezTo>
                  <a:cubicBezTo>
                    <a:pt x="229" y="681"/>
                    <a:pt x="236" y="680"/>
                    <a:pt x="243" y="679"/>
                  </a:cubicBezTo>
                  <a:cubicBezTo>
                    <a:pt x="368" y="679"/>
                    <a:pt x="468" y="654"/>
                    <a:pt x="569" y="654"/>
                  </a:cubicBezTo>
                  <a:cubicBezTo>
                    <a:pt x="569" y="729"/>
                    <a:pt x="594" y="830"/>
                    <a:pt x="594" y="905"/>
                  </a:cubicBezTo>
                  <a:cubicBezTo>
                    <a:pt x="607" y="1011"/>
                    <a:pt x="691" y="1068"/>
                    <a:pt x="771" y="1068"/>
                  </a:cubicBezTo>
                  <a:cubicBezTo>
                    <a:pt x="841" y="1068"/>
                    <a:pt x="908" y="1024"/>
                    <a:pt x="920" y="930"/>
                  </a:cubicBezTo>
                  <a:cubicBezTo>
                    <a:pt x="945" y="830"/>
                    <a:pt x="920" y="729"/>
                    <a:pt x="895" y="629"/>
                  </a:cubicBezTo>
                  <a:lnTo>
                    <a:pt x="970" y="629"/>
                  </a:lnTo>
                  <a:cubicBezTo>
                    <a:pt x="1170" y="604"/>
                    <a:pt x="1371" y="604"/>
                    <a:pt x="1521" y="479"/>
                  </a:cubicBezTo>
                  <a:cubicBezTo>
                    <a:pt x="1621" y="429"/>
                    <a:pt x="1546" y="303"/>
                    <a:pt x="1471" y="278"/>
                  </a:cubicBezTo>
                  <a:cubicBezTo>
                    <a:pt x="1392" y="249"/>
                    <a:pt x="1317" y="238"/>
                    <a:pt x="1243" y="238"/>
                  </a:cubicBezTo>
                  <a:cubicBezTo>
                    <a:pt x="1129" y="238"/>
                    <a:pt x="1016" y="263"/>
                    <a:pt x="895" y="278"/>
                  </a:cubicBezTo>
                  <a:lnTo>
                    <a:pt x="769" y="303"/>
                  </a:lnTo>
                  <a:cubicBezTo>
                    <a:pt x="719" y="203"/>
                    <a:pt x="644" y="103"/>
                    <a:pt x="569" y="28"/>
                  </a:cubicBezTo>
                  <a:cubicBezTo>
                    <a:pt x="550" y="9"/>
                    <a:pt x="528" y="1"/>
                    <a:pt x="5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31"/>
            <p:cNvSpPr/>
            <p:nvPr/>
          </p:nvSpPr>
          <p:spPr>
            <a:xfrm>
              <a:off x="3777725" y="4368075"/>
              <a:ext cx="49925" cy="55775"/>
            </a:xfrm>
            <a:custGeom>
              <a:avLst/>
              <a:gdLst/>
              <a:ahLst/>
              <a:cxnLst/>
              <a:rect l="l" t="t" r="r" b="b"/>
              <a:pathLst>
                <a:path w="1997" h="2231" extrusionOk="0">
                  <a:moveTo>
                    <a:pt x="1053" y="1369"/>
                  </a:moveTo>
                  <a:cubicBezTo>
                    <a:pt x="1379" y="1495"/>
                    <a:pt x="1429" y="1595"/>
                    <a:pt x="1203" y="1670"/>
                  </a:cubicBezTo>
                  <a:cubicBezTo>
                    <a:pt x="1028" y="1770"/>
                    <a:pt x="827" y="1795"/>
                    <a:pt x="627" y="1820"/>
                  </a:cubicBezTo>
                  <a:cubicBezTo>
                    <a:pt x="702" y="1695"/>
                    <a:pt x="777" y="1570"/>
                    <a:pt x="903" y="1495"/>
                  </a:cubicBezTo>
                  <a:cubicBezTo>
                    <a:pt x="953" y="1445"/>
                    <a:pt x="1003" y="1419"/>
                    <a:pt x="1053" y="1369"/>
                  </a:cubicBezTo>
                  <a:close/>
                  <a:moveTo>
                    <a:pt x="179" y="0"/>
                  </a:moveTo>
                  <a:cubicBezTo>
                    <a:pt x="110" y="0"/>
                    <a:pt x="46" y="54"/>
                    <a:pt x="75" y="141"/>
                  </a:cubicBezTo>
                  <a:cubicBezTo>
                    <a:pt x="226" y="668"/>
                    <a:pt x="276" y="1219"/>
                    <a:pt x="251" y="1770"/>
                  </a:cubicBezTo>
                  <a:cubicBezTo>
                    <a:pt x="251" y="1795"/>
                    <a:pt x="251" y="1846"/>
                    <a:pt x="276" y="1871"/>
                  </a:cubicBezTo>
                  <a:lnTo>
                    <a:pt x="201" y="1871"/>
                  </a:lnTo>
                  <a:cubicBezTo>
                    <a:pt x="0" y="1896"/>
                    <a:pt x="50" y="2221"/>
                    <a:pt x="251" y="2221"/>
                  </a:cubicBezTo>
                  <a:cubicBezTo>
                    <a:pt x="301" y="2227"/>
                    <a:pt x="363" y="2230"/>
                    <a:pt x="431" y="2230"/>
                  </a:cubicBezTo>
                  <a:cubicBezTo>
                    <a:pt x="979" y="2230"/>
                    <a:pt x="1997" y="2034"/>
                    <a:pt x="1730" y="1344"/>
                  </a:cubicBezTo>
                  <a:cubicBezTo>
                    <a:pt x="1642" y="1104"/>
                    <a:pt x="1402" y="959"/>
                    <a:pt x="1143" y="959"/>
                  </a:cubicBezTo>
                  <a:cubicBezTo>
                    <a:pt x="1105" y="959"/>
                    <a:pt x="1066" y="962"/>
                    <a:pt x="1028" y="968"/>
                  </a:cubicBezTo>
                  <a:cubicBezTo>
                    <a:pt x="827" y="1018"/>
                    <a:pt x="677" y="1119"/>
                    <a:pt x="552" y="1244"/>
                  </a:cubicBezTo>
                  <a:cubicBezTo>
                    <a:pt x="527" y="843"/>
                    <a:pt x="426" y="467"/>
                    <a:pt x="301" y="91"/>
                  </a:cubicBezTo>
                  <a:cubicBezTo>
                    <a:pt x="280" y="28"/>
                    <a:pt x="228" y="0"/>
                    <a:pt x="1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31"/>
            <p:cNvSpPr/>
            <p:nvPr/>
          </p:nvSpPr>
          <p:spPr>
            <a:xfrm>
              <a:off x="3811550" y="4354525"/>
              <a:ext cx="27600" cy="28050"/>
            </a:xfrm>
            <a:custGeom>
              <a:avLst/>
              <a:gdLst/>
              <a:ahLst/>
              <a:cxnLst/>
              <a:rect l="l" t="t" r="r" b="b"/>
              <a:pathLst>
                <a:path w="1104" h="1122" extrusionOk="0">
                  <a:moveTo>
                    <a:pt x="467" y="0"/>
                  </a:moveTo>
                  <a:cubicBezTo>
                    <a:pt x="338" y="0"/>
                    <a:pt x="200" y="83"/>
                    <a:pt x="101" y="182"/>
                  </a:cubicBezTo>
                  <a:cubicBezTo>
                    <a:pt x="18" y="244"/>
                    <a:pt x="73" y="376"/>
                    <a:pt x="165" y="376"/>
                  </a:cubicBezTo>
                  <a:cubicBezTo>
                    <a:pt x="184" y="376"/>
                    <a:pt x="205" y="370"/>
                    <a:pt x="226" y="357"/>
                  </a:cubicBezTo>
                  <a:cubicBezTo>
                    <a:pt x="246" y="337"/>
                    <a:pt x="364" y="268"/>
                    <a:pt x="422" y="268"/>
                  </a:cubicBezTo>
                  <a:cubicBezTo>
                    <a:pt x="436" y="268"/>
                    <a:pt x="447" y="272"/>
                    <a:pt x="452" y="282"/>
                  </a:cubicBezTo>
                  <a:cubicBezTo>
                    <a:pt x="452" y="307"/>
                    <a:pt x="326" y="433"/>
                    <a:pt x="326" y="458"/>
                  </a:cubicBezTo>
                  <a:cubicBezTo>
                    <a:pt x="226" y="583"/>
                    <a:pt x="151" y="708"/>
                    <a:pt x="76" y="809"/>
                  </a:cubicBezTo>
                  <a:cubicBezTo>
                    <a:pt x="1" y="909"/>
                    <a:pt x="76" y="1059"/>
                    <a:pt x="201" y="1084"/>
                  </a:cubicBezTo>
                  <a:cubicBezTo>
                    <a:pt x="326" y="1097"/>
                    <a:pt x="477" y="1122"/>
                    <a:pt x="624" y="1122"/>
                  </a:cubicBezTo>
                  <a:cubicBezTo>
                    <a:pt x="771" y="1122"/>
                    <a:pt x="915" y="1097"/>
                    <a:pt x="1028" y="1009"/>
                  </a:cubicBezTo>
                  <a:cubicBezTo>
                    <a:pt x="1103" y="934"/>
                    <a:pt x="1053" y="834"/>
                    <a:pt x="978" y="809"/>
                  </a:cubicBezTo>
                  <a:cubicBezTo>
                    <a:pt x="828" y="758"/>
                    <a:pt x="677" y="758"/>
                    <a:pt x="527" y="758"/>
                  </a:cubicBezTo>
                  <a:cubicBezTo>
                    <a:pt x="577" y="683"/>
                    <a:pt x="627" y="608"/>
                    <a:pt x="677" y="533"/>
                  </a:cubicBezTo>
                  <a:cubicBezTo>
                    <a:pt x="727" y="433"/>
                    <a:pt x="778" y="307"/>
                    <a:pt x="727" y="182"/>
                  </a:cubicBezTo>
                  <a:cubicBezTo>
                    <a:pt x="662" y="50"/>
                    <a:pt x="567" y="0"/>
                    <a:pt x="4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31"/>
            <p:cNvSpPr/>
            <p:nvPr/>
          </p:nvSpPr>
          <p:spPr>
            <a:xfrm>
              <a:off x="3856050" y="4393900"/>
              <a:ext cx="47000" cy="10925"/>
            </a:xfrm>
            <a:custGeom>
              <a:avLst/>
              <a:gdLst/>
              <a:ahLst/>
              <a:cxnLst/>
              <a:rect l="l" t="t" r="r" b="b"/>
              <a:pathLst>
                <a:path w="1880" h="437" extrusionOk="0">
                  <a:moveTo>
                    <a:pt x="1425" y="1"/>
                  </a:moveTo>
                  <a:cubicBezTo>
                    <a:pt x="1294" y="1"/>
                    <a:pt x="1165" y="22"/>
                    <a:pt x="1028" y="36"/>
                  </a:cubicBezTo>
                  <a:cubicBezTo>
                    <a:pt x="752" y="61"/>
                    <a:pt x="476" y="86"/>
                    <a:pt x="201" y="111"/>
                  </a:cubicBezTo>
                  <a:cubicBezTo>
                    <a:pt x="0" y="136"/>
                    <a:pt x="75" y="437"/>
                    <a:pt x="276" y="437"/>
                  </a:cubicBezTo>
                  <a:cubicBezTo>
                    <a:pt x="526" y="437"/>
                    <a:pt x="802" y="412"/>
                    <a:pt x="1078" y="412"/>
                  </a:cubicBezTo>
                  <a:cubicBezTo>
                    <a:pt x="1142" y="412"/>
                    <a:pt x="1211" y="414"/>
                    <a:pt x="1281" y="414"/>
                  </a:cubicBezTo>
                  <a:cubicBezTo>
                    <a:pt x="1457" y="414"/>
                    <a:pt x="1644" y="401"/>
                    <a:pt x="1805" y="311"/>
                  </a:cubicBezTo>
                  <a:cubicBezTo>
                    <a:pt x="1880" y="236"/>
                    <a:pt x="1830" y="86"/>
                    <a:pt x="1755" y="61"/>
                  </a:cubicBezTo>
                  <a:cubicBezTo>
                    <a:pt x="1641" y="15"/>
                    <a:pt x="1533" y="1"/>
                    <a:pt x="14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1"/>
            <p:cNvSpPr/>
            <p:nvPr/>
          </p:nvSpPr>
          <p:spPr>
            <a:xfrm>
              <a:off x="3861050" y="4406000"/>
              <a:ext cx="49525" cy="9750"/>
            </a:xfrm>
            <a:custGeom>
              <a:avLst/>
              <a:gdLst/>
              <a:ahLst/>
              <a:cxnLst/>
              <a:rect l="l" t="t" r="r" b="b"/>
              <a:pathLst>
                <a:path w="1981" h="390" extrusionOk="0">
                  <a:moveTo>
                    <a:pt x="1562" y="1"/>
                  </a:moveTo>
                  <a:cubicBezTo>
                    <a:pt x="1416" y="1"/>
                    <a:pt x="1269" y="28"/>
                    <a:pt x="1103" y="28"/>
                  </a:cubicBezTo>
                  <a:cubicBezTo>
                    <a:pt x="803" y="53"/>
                    <a:pt x="502" y="53"/>
                    <a:pt x="176" y="53"/>
                  </a:cubicBezTo>
                  <a:cubicBezTo>
                    <a:pt x="1" y="53"/>
                    <a:pt x="51" y="354"/>
                    <a:pt x="201" y="354"/>
                  </a:cubicBezTo>
                  <a:cubicBezTo>
                    <a:pt x="432" y="371"/>
                    <a:pt x="649" y="389"/>
                    <a:pt x="864" y="389"/>
                  </a:cubicBezTo>
                  <a:cubicBezTo>
                    <a:pt x="952" y="389"/>
                    <a:pt x="1040" y="386"/>
                    <a:pt x="1128" y="379"/>
                  </a:cubicBezTo>
                  <a:cubicBezTo>
                    <a:pt x="1229" y="379"/>
                    <a:pt x="1337" y="387"/>
                    <a:pt x="1445" y="387"/>
                  </a:cubicBezTo>
                  <a:cubicBezTo>
                    <a:pt x="1608" y="387"/>
                    <a:pt x="1770" y="369"/>
                    <a:pt x="1905" y="278"/>
                  </a:cubicBezTo>
                  <a:cubicBezTo>
                    <a:pt x="1981" y="228"/>
                    <a:pt x="1956" y="78"/>
                    <a:pt x="1855" y="53"/>
                  </a:cubicBezTo>
                  <a:cubicBezTo>
                    <a:pt x="1755" y="13"/>
                    <a:pt x="1659" y="1"/>
                    <a:pt x="15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31"/>
            <p:cNvSpPr/>
            <p:nvPr/>
          </p:nvSpPr>
          <p:spPr>
            <a:xfrm>
              <a:off x="3924125" y="4391050"/>
              <a:ext cx="40975" cy="37150"/>
            </a:xfrm>
            <a:custGeom>
              <a:avLst/>
              <a:gdLst/>
              <a:ahLst/>
              <a:cxnLst/>
              <a:rect l="l" t="t" r="r" b="b"/>
              <a:pathLst>
                <a:path w="1639" h="1486" extrusionOk="0">
                  <a:moveTo>
                    <a:pt x="1067" y="0"/>
                  </a:moveTo>
                  <a:cubicBezTo>
                    <a:pt x="557" y="0"/>
                    <a:pt x="0" y="359"/>
                    <a:pt x="109" y="927"/>
                  </a:cubicBezTo>
                  <a:cubicBezTo>
                    <a:pt x="159" y="1227"/>
                    <a:pt x="435" y="1428"/>
                    <a:pt x="711" y="1478"/>
                  </a:cubicBezTo>
                  <a:cubicBezTo>
                    <a:pt x="759" y="1483"/>
                    <a:pt x="816" y="1486"/>
                    <a:pt x="878" y="1486"/>
                  </a:cubicBezTo>
                  <a:cubicBezTo>
                    <a:pt x="1134" y="1486"/>
                    <a:pt x="1467" y="1434"/>
                    <a:pt x="1588" y="1252"/>
                  </a:cubicBezTo>
                  <a:cubicBezTo>
                    <a:pt x="1613" y="1202"/>
                    <a:pt x="1638" y="1127"/>
                    <a:pt x="1588" y="1077"/>
                  </a:cubicBezTo>
                  <a:cubicBezTo>
                    <a:pt x="1534" y="996"/>
                    <a:pt x="1487" y="973"/>
                    <a:pt x="1432" y="973"/>
                  </a:cubicBezTo>
                  <a:cubicBezTo>
                    <a:pt x="1385" y="973"/>
                    <a:pt x="1332" y="990"/>
                    <a:pt x="1262" y="1002"/>
                  </a:cubicBezTo>
                  <a:cubicBezTo>
                    <a:pt x="1123" y="1037"/>
                    <a:pt x="971" y="1084"/>
                    <a:pt x="824" y="1084"/>
                  </a:cubicBezTo>
                  <a:cubicBezTo>
                    <a:pt x="760" y="1084"/>
                    <a:pt x="696" y="1075"/>
                    <a:pt x="636" y="1052"/>
                  </a:cubicBezTo>
                  <a:cubicBezTo>
                    <a:pt x="335" y="952"/>
                    <a:pt x="485" y="626"/>
                    <a:pt x="661" y="475"/>
                  </a:cubicBezTo>
                  <a:cubicBezTo>
                    <a:pt x="808" y="328"/>
                    <a:pt x="974" y="269"/>
                    <a:pt x="1157" y="269"/>
                  </a:cubicBezTo>
                  <a:cubicBezTo>
                    <a:pt x="1191" y="269"/>
                    <a:pt x="1226" y="271"/>
                    <a:pt x="1262" y="275"/>
                  </a:cubicBezTo>
                  <a:cubicBezTo>
                    <a:pt x="1271" y="276"/>
                    <a:pt x="1280" y="277"/>
                    <a:pt x="1288" y="277"/>
                  </a:cubicBezTo>
                  <a:cubicBezTo>
                    <a:pt x="1437" y="277"/>
                    <a:pt x="1430" y="72"/>
                    <a:pt x="1287" y="24"/>
                  </a:cubicBezTo>
                  <a:cubicBezTo>
                    <a:pt x="1216" y="8"/>
                    <a:pt x="1142" y="0"/>
                    <a:pt x="10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31"/>
            <p:cNvSpPr/>
            <p:nvPr/>
          </p:nvSpPr>
          <p:spPr>
            <a:xfrm>
              <a:off x="3966475" y="4358650"/>
              <a:ext cx="46850" cy="33350"/>
            </a:xfrm>
            <a:custGeom>
              <a:avLst/>
              <a:gdLst/>
              <a:ahLst/>
              <a:cxnLst/>
              <a:rect l="l" t="t" r="r" b="b"/>
              <a:pathLst>
                <a:path w="1874" h="1334" extrusionOk="0">
                  <a:moveTo>
                    <a:pt x="282" y="0"/>
                  </a:moveTo>
                  <a:cubicBezTo>
                    <a:pt x="227" y="0"/>
                    <a:pt x="172" y="6"/>
                    <a:pt x="119" y="17"/>
                  </a:cubicBezTo>
                  <a:cubicBezTo>
                    <a:pt x="1" y="64"/>
                    <a:pt x="62" y="270"/>
                    <a:pt x="175" y="270"/>
                  </a:cubicBezTo>
                  <a:cubicBezTo>
                    <a:pt x="182" y="270"/>
                    <a:pt x="188" y="269"/>
                    <a:pt x="195" y="268"/>
                  </a:cubicBezTo>
                  <a:cubicBezTo>
                    <a:pt x="215" y="265"/>
                    <a:pt x="236" y="264"/>
                    <a:pt x="258" y="264"/>
                  </a:cubicBezTo>
                  <a:cubicBezTo>
                    <a:pt x="455" y="264"/>
                    <a:pt x="701" y="365"/>
                    <a:pt x="520" y="568"/>
                  </a:cubicBezTo>
                  <a:cubicBezTo>
                    <a:pt x="470" y="644"/>
                    <a:pt x="370" y="669"/>
                    <a:pt x="320" y="769"/>
                  </a:cubicBezTo>
                  <a:cubicBezTo>
                    <a:pt x="245" y="894"/>
                    <a:pt x="295" y="1045"/>
                    <a:pt x="395" y="1145"/>
                  </a:cubicBezTo>
                  <a:cubicBezTo>
                    <a:pt x="538" y="1276"/>
                    <a:pt x="783" y="1333"/>
                    <a:pt x="1030" y="1333"/>
                  </a:cubicBezTo>
                  <a:cubicBezTo>
                    <a:pt x="1303" y="1333"/>
                    <a:pt x="1579" y="1263"/>
                    <a:pt x="1724" y="1145"/>
                  </a:cubicBezTo>
                  <a:cubicBezTo>
                    <a:pt x="1874" y="1019"/>
                    <a:pt x="1698" y="819"/>
                    <a:pt x="1573" y="819"/>
                  </a:cubicBezTo>
                  <a:cubicBezTo>
                    <a:pt x="1448" y="819"/>
                    <a:pt x="1323" y="844"/>
                    <a:pt x="1197" y="869"/>
                  </a:cubicBezTo>
                  <a:cubicBezTo>
                    <a:pt x="1147" y="877"/>
                    <a:pt x="1097" y="880"/>
                    <a:pt x="1046" y="880"/>
                  </a:cubicBezTo>
                  <a:cubicBezTo>
                    <a:pt x="944" y="880"/>
                    <a:pt x="838" y="869"/>
                    <a:pt x="721" y="869"/>
                  </a:cubicBezTo>
                  <a:cubicBezTo>
                    <a:pt x="771" y="844"/>
                    <a:pt x="796" y="794"/>
                    <a:pt x="821" y="769"/>
                  </a:cubicBezTo>
                  <a:cubicBezTo>
                    <a:pt x="871" y="694"/>
                    <a:pt x="896" y="618"/>
                    <a:pt x="896" y="543"/>
                  </a:cubicBezTo>
                  <a:cubicBezTo>
                    <a:pt x="918" y="181"/>
                    <a:pt x="595" y="0"/>
                    <a:pt x="2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3" name="Google Shape;883;p31"/>
          <p:cNvGrpSpPr/>
          <p:nvPr/>
        </p:nvGrpSpPr>
        <p:grpSpPr>
          <a:xfrm>
            <a:off x="-315510" y="4512611"/>
            <a:ext cx="1745583" cy="230173"/>
            <a:chOff x="1394800" y="3522000"/>
            <a:chExt cx="1048650" cy="138275"/>
          </a:xfrm>
        </p:grpSpPr>
        <p:sp>
          <p:nvSpPr>
            <p:cNvPr id="884" name="Google Shape;884;p31"/>
            <p:cNvSpPr/>
            <p:nvPr/>
          </p:nvSpPr>
          <p:spPr>
            <a:xfrm>
              <a:off x="1394800" y="3522000"/>
              <a:ext cx="1048650" cy="125000"/>
            </a:xfrm>
            <a:custGeom>
              <a:avLst/>
              <a:gdLst/>
              <a:ahLst/>
              <a:cxnLst/>
              <a:rect l="l" t="t" r="r" b="b"/>
              <a:pathLst>
                <a:path w="41946" h="5000" extrusionOk="0">
                  <a:moveTo>
                    <a:pt x="39862" y="375"/>
                  </a:moveTo>
                  <a:cubicBezTo>
                    <a:pt x="39752" y="375"/>
                    <a:pt x="39641" y="393"/>
                    <a:pt x="39545" y="429"/>
                  </a:cubicBezTo>
                  <a:cubicBezTo>
                    <a:pt x="38422" y="860"/>
                    <a:pt x="37231" y="1220"/>
                    <a:pt x="36143" y="1737"/>
                  </a:cubicBezTo>
                  <a:cubicBezTo>
                    <a:pt x="35848" y="1880"/>
                    <a:pt x="35723" y="1951"/>
                    <a:pt x="35630" y="1951"/>
                  </a:cubicBezTo>
                  <a:cubicBezTo>
                    <a:pt x="35516" y="1951"/>
                    <a:pt x="35452" y="1837"/>
                    <a:pt x="35173" y="1598"/>
                  </a:cubicBezTo>
                  <a:cubicBezTo>
                    <a:pt x="34984" y="1431"/>
                    <a:pt x="34785" y="1277"/>
                    <a:pt x="34571" y="1141"/>
                  </a:cubicBezTo>
                  <a:lnTo>
                    <a:pt x="34571" y="1141"/>
                  </a:lnTo>
                  <a:cubicBezTo>
                    <a:pt x="34760" y="1337"/>
                    <a:pt x="34920" y="1576"/>
                    <a:pt x="35020" y="1741"/>
                  </a:cubicBezTo>
                  <a:cubicBezTo>
                    <a:pt x="35131" y="1926"/>
                    <a:pt x="35491" y="2693"/>
                    <a:pt x="35038" y="2721"/>
                  </a:cubicBezTo>
                  <a:cubicBezTo>
                    <a:pt x="34856" y="2736"/>
                    <a:pt x="34678" y="2739"/>
                    <a:pt x="34500" y="2739"/>
                  </a:cubicBezTo>
                  <a:cubicBezTo>
                    <a:pt x="34336" y="2739"/>
                    <a:pt x="34171" y="2736"/>
                    <a:pt x="34008" y="2725"/>
                  </a:cubicBezTo>
                  <a:lnTo>
                    <a:pt x="34008" y="2725"/>
                  </a:lnTo>
                  <a:cubicBezTo>
                    <a:pt x="34282" y="3003"/>
                    <a:pt x="34556" y="3274"/>
                    <a:pt x="34974" y="3420"/>
                  </a:cubicBezTo>
                  <a:cubicBezTo>
                    <a:pt x="35244" y="3516"/>
                    <a:pt x="35509" y="3559"/>
                    <a:pt x="35766" y="3559"/>
                  </a:cubicBezTo>
                  <a:cubicBezTo>
                    <a:pt x="36322" y="3559"/>
                    <a:pt x="36853" y="3370"/>
                    <a:pt x="37410" y="3164"/>
                  </a:cubicBezTo>
                  <a:cubicBezTo>
                    <a:pt x="38547" y="2736"/>
                    <a:pt x="39677" y="2290"/>
                    <a:pt x="40811" y="1851"/>
                  </a:cubicBezTo>
                  <a:cubicBezTo>
                    <a:pt x="41945" y="1416"/>
                    <a:pt x="40747" y="375"/>
                    <a:pt x="39862" y="375"/>
                  </a:cubicBezTo>
                  <a:close/>
                  <a:moveTo>
                    <a:pt x="1498" y="1719"/>
                  </a:moveTo>
                  <a:cubicBezTo>
                    <a:pt x="1242" y="1894"/>
                    <a:pt x="996" y="2076"/>
                    <a:pt x="761" y="2265"/>
                  </a:cubicBezTo>
                  <a:cubicBezTo>
                    <a:pt x="1" y="2874"/>
                    <a:pt x="1103" y="3669"/>
                    <a:pt x="1926" y="3669"/>
                  </a:cubicBezTo>
                  <a:cubicBezTo>
                    <a:pt x="2130" y="3669"/>
                    <a:pt x="2311" y="3623"/>
                    <a:pt x="2451" y="3513"/>
                  </a:cubicBezTo>
                  <a:cubicBezTo>
                    <a:pt x="2618" y="3381"/>
                    <a:pt x="2793" y="3242"/>
                    <a:pt x="2975" y="3106"/>
                  </a:cubicBezTo>
                  <a:cubicBezTo>
                    <a:pt x="2436" y="3031"/>
                    <a:pt x="1502" y="2211"/>
                    <a:pt x="1498" y="1719"/>
                  </a:cubicBezTo>
                  <a:close/>
                  <a:moveTo>
                    <a:pt x="6376" y="1"/>
                  </a:moveTo>
                  <a:cubicBezTo>
                    <a:pt x="5271" y="1"/>
                    <a:pt x="4137" y="310"/>
                    <a:pt x="3064" y="814"/>
                  </a:cubicBezTo>
                  <a:cubicBezTo>
                    <a:pt x="3998" y="475"/>
                    <a:pt x="4989" y="264"/>
                    <a:pt x="5977" y="264"/>
                  </a:cubicBezTo>
                  <a:cubicBezTo>
                    <a:pt x="6366" y="264"/>
                    <a:pt x="6755" y="297"/>
                    <a:pt x="7136" y="368"/>
                  </a:cubicBezTo>
                  <a:cubicBezTo>
                    <a:pt x="7849" y="500"/>
                    <a:pt x="8519" y="789"/>
                    <a:pt x="9090" y="1242"/>
                  </a:cubicBezTo>
                  <a:cubicBezTo>
                    <a:pt x="9771" y="1780"/>
                    <a:pt x="10310" y="2889"/>
                    <a:pt x="11236" y="3003"/>
                  </a:cubicBezTo>
                  <a:cubicBezTo>
                    <a:pt x="11843" y="3082"/>
                    <a:pt x="13137" y="4686"/>
                    <a:pt x="12449" y="4686"/>
                  </a:cubicBezTo>
                  <a:cubicBezTo>
                    <a:pt x="12428" y="4686"/>
                    <a:pt x="12403" y="4686"/>
                    <a:pt x="12378" y="4683"/>
                  </a:cubicBezTo>
                  <a:cubicBezTo>
                    <a:pt x="10777" y="4479"/>
                    <a:pt x="10120" y="3574"/>
                    <a:pt x="9033" y="2557"/>
                  </a:cubicBezTo>
                  <a:cubicBezTo>
                    <a:pt x="8787" y="2329"/>
                    <a:pt x="8501" y="2168"/>
                    <a:pt x="8191" y="2061"/>
                  </a:cubicBezTo>
                  <a:lnTo>
                    <a:pt x="8191" y="2061"/>
                  </a:lnTo>
                  <a:cubicBezTo>
                    <a:pt x="8366" y="2204"/>
                    <a:pt x="8534" y="2372"/>
                    <a:pt x="8698" y="2571"/>
                  </a:cubicBezTo>
                  <a:cubicBezTo>
                    <a:pt x="9742" y="3855"/>
                    <a:pt x="10719" y="4903"/>
                    <a:pt x="12481" y="4903"/>
                  </a:cubicBezTo>
                  <a:cubicBezTo>
                    <a:pt x="12528" y="4903"/>
                    <a:pt x="12574" y="4903"/>
                    <a:pt x="12620" y="4900"/>
                  </a:cubicBezTo>
                  <a:cubicBezTo>
                    <a:pt x="14603" y="4843"/>
                    <a:pt x="15879" y="3509"/>
                    <a:pt x="17384" y="2415"/>
                  </a:cubicBezTo>
                  <a:cubicBezTo>
                    <a:pt x="17687" y="2193"/>
                    <a:pt x="17983" y="2001"/>
                    <a:pt x="18268" y="1862"/>
                  </a:cubicBezTo>
                  <a:lnTo>
                    <a:pt x="18268" y="1862"/>
                  </a:lnTo>
                  <a:cubicBezTo>
                    <a:pt x="18140" y="1880"/>
                    <a:pt x="17997" y="1923"/>
                    <a:pt x="17826" y="2001"/>
                  </a:cubicBezTo>
                  <a:cubicBezTo>
                    <a:pt x="17259" y="2261"/>
                    <a:pt x="16703" y="2860"/>
                    <a:pt x="16157" y="3188"/>
                  </a:cubicBezTo>
                  <a:cubicBezTo>
                    <a:pt x="15630" y="3502"/>
                    <a:pt x="15081" y="3763"/>
                    <a:pt x="14521" y="4008"/>
                  </a:cubicBezTo>
                  <a:cubicBezTo>
                    <a:pt x="14381" y="4069"/>
                    <a:pt x="14125" y="4158"/>
                    <a:pt x="13914" y="4158"/>
                  </a:cubicBezTo>
                  <a:cubicBezTo>
                    <a:pt x="13740" y="4158"/>
                    <a:pt x="13593" y="4097"/>
                    <a:pt x="13565" y="3908"/>
                  </a:cubicBezTo>
                  <a:cubicBezTo>
                    <a:pt x="13501" y="3506"/>
                    <a:pt x="14389" y="3103"/>
                    <a:pt x="14663" y="2985"/>
                  </a:cubicBezTo>
                  <a:cubicBezTo>
                    <a:pt x="16246" y="2293"/>
                    <a:pt x="17441" y="703"/>
                    <a:pt x="19241" y="493"/>
                  </a:cubicBezTo>
                  <a:cubicBezTo>
                    <a:pt x="19366" y="478"/>
                    <a:pt x="19495" y="468"/>
                    <a:pt x="19623" y="468"/>
                  </a:cubicBezTo>
                  <a:cubicBezTo>
                    <a:pt x="20097" y="468"/>
                    <a:pt x="20582" y="585"/>
                    <a:pt x="20936" y="921"/>
                  </a:cubicBezTo>
                  <a:cubicBezTo>
                    <a:pt x="21221" y="1195"/>
                    <a:pt x="21278" y="1566"/>
                    <a:pt x="21535" y="1859"/>
                  </a:cubicBezTo>
                  <a:cubicBezTo>
                    <a:pt x="21848" y="2211"/>
                    <a:pt x="22233" y="2346"/>
                    <a:pt x="22672" y="2504"/>
                  </a:cubicBezTo>
                  <a:cubicBezTo>
                    <a:pt x="23003" y="2621"/>
                    <a:pt x="22255" y="3313"/>
                    <a:pt x="21563" y="3620"/>
                  </a:cubicBezTo>
                  <a:cubicBezTo>
                    <a:pt x="21749" y="3773"/>
                    <a:pt x="21945" y="3919"/>
                    <a:pt x="22159" y="4055"/>
                  </a:cubicBezTo>
                  <a:cubicBezTo>
                    <a:pt x="23121" y="4661"/>
                    <a:pt x="24266" y="4986"/>
                    <a:pt x="25407" y="4999"/>
                  </a:cubicBezTo>
                  <a:cubicBezTo>
                    <a:pt x="24968" y="4464"/>
                    <a:pt x="24783" y="3694"/>
                    <a:pt x="25393" y="3541"/>
                  </a:cubicBezTo>
                  <a:cubicBezTo>
                    <a:pt x="26395" y="3288"/>
                    <a:pt x="27272" y="2835"/>
                    <a:pt x="28034" y="2137"/>
                  </a:cubicBezTo>
                  <a:cubicBezTo>
                    <a:pt x="28666" y="1555"/>
                    <a:pt x="29183" y="960"/>
                    <a:pt x="30024" y="689"/>
                  </a:cubicBezTo>
                  <a:cubicBezTo>
                    <a:pt x="30085" y="671"/>
                    <a:pt x="30146" y="664"/>
                    <a:pt x="30206" y="664"/>
                  </a:cubicBezTo>
                  <a:cubicBezTo>
                    <a:pt x="30723" y="664"/>
                    <a:pt x="31291" y="1302"/>
                    <a:pt x="31433" y="1865"/>
                  </a:cubicBezTo>
                  <a:cubicBezTo>
                    <a:pt x="31647" y="1812"/>
                    <a:pt x="31864" y="1787"/>
                    <a:pt x="32082" y="1787"/>
                  </a:cubicBezTo>
                  <a:lnTo>
                    <a:pt x="32193" y="1787"/>
                  </a:lnTo>
                  <a:cubicBezTo>
                    <a:pt x="32175" y="1762"/>
                    <a:pt x="32160" y="1737"/>
                    <a:pt x="32142" y="1712"/>
                  </a:cubicBezTo>
                  <a:cubicBezTo>
                    <a:pt x="32071" y="1591"/>
                    <a:pt x="31697" y="725"/>
                    <a:pt x="32078" y="725"/>
                  </a:cubicBezTo>
                  <a:cubicBezTo>
                    <a:pt x="32093" y="725"/>
                    <a:pt x="32111" y="725"/>
                    <a:pt x="32125" y="728"/>
                  </a:cubicBezTo>
                  <a:cubicBezTo>
                    <a:pt x="32545" y="792"/>
                    <a:pt x="32963" y="824"/>
                    <a:pt x="33380" y="824"/>
                  </a:cubicBezTo>
                  <a:cubicBezTo>
                    <a:pt x="33559" y="824"/>
                    <a:pt x="33740" y="817"/>
                    <a:pt x="33918" y="806"/>
                  </a:cubicBezTo>
                  <a:lnTo>
                    <a:pt x="33947" y="806"/>
                  </a:lnTo>
                  <a:cubicBezTo>
                    <a:pt x="33195" y="457"/>
                    <a:pt x="32356" y="271"/>
                    <a:pt x="31522" y="271"/>
                  </a:cubicBezTo>
                  <a:cubicBezTo>
                    <a:pt x="30919" y="271"/>
                    <a:pt x="30320" y="368"/>
                    <a:pt x="29754" y="575"/>
                  </a:cubicBezTo>
                  <a:cubicBezTo>
                    <a:pt x="27928" y="1242"/>
                    <a:pt x="27186" y="3406"/>
                    <a:pt x="25090" y="3491"/>
                  </a:cubicBezTo>
                  <a:cubicBezTo>
                    <a:pt x="25044" y="3495"/>
                    <a:pt x="24996" y="3495"/>
                    <a:pt x="24950" y="3495"/>
                  </a:cubicBezTo>
                  <a:cubicBezTo>
                    <a:pt x="22857" y="3495"/>
                    <a:pt x="22544" y="1462"/>
                    <a:pt x="20967" y="542"/>
                  </a:cubicBezTo>
                  <a:cubicBezTo>
                    <a:pt x="20340" y="175"/>
                    <a:pt x="19641" y="11"/>
                    <a:pt x="18938" y="11"/>
                  </a:cubicBezTo>
                  <a:cubicBezTo>
                    <a:pt x="18072" y="11"/>
                    <a:pt x="17202" y="257"/>
                    <a:pt x="16446" y="671"/>
                  </a:cubicBezTo>
                  <a:cubicBezTo>
                    <a:pt x="15515" y="1177"/>
                    <a:pt x="14781" y="1966"/>
                    <a:pt x="13918" y="2568"/>
                  </a:cubicBezTo>
                  <a:cubicBezTo>
                    <a:pt x="13369" y="2950"/>
                    <a:pt x="12941" y="3224"/>
                    <a:pt x="12352" y="3224"/>
                  </a:cubicBezTo>
                  <a:cubicBezTo>
                    <a:pt x="12210" y="3224"/>
                    <a:pt x="12057" y="3210"/>
                    <a:pt x="11889" y="3174"/>
                  </a:cubicBezTo>
                  <a:cubicBezTo>
                    <a:pt x="11090" y="3003"/>
                    <a:pt x="11012" y="2667"/>
                    <a:pt x="10534" y="2061"/>
                  </a:cubicBezTo>
                  <a:cubicBezTo>
                    <a:pt x="9365" y="589"/>
                    <a:pt x="7899" y="1"/>
                    <a:pt x="63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31"/>
            <p:cNvSpPr/>
            <p:nvPr/>
          </p:nvSpPr>
          <p:spPr>
            <a:xfrm>
              <a:off x="1432150" y="3542325"/>
              <a:ext cx="167450" cy="57425"/>
            </a:xfrm>
            <a:custGeom>
              <a:avLst/>
              <a:gdLst/>
              <a:ahLst/>
              <a:cxnLst/>
              <a:rect l="l" t="t" r="r" b="b"/>
              <a:pathLst>
                <a:path w="6698" h="2297" extrusionOk="0">
                  <a:moveTo>
                    <a:pt x="1570" y="1"/>
                  </a:moveTo>
                  <a:lnTo>
                    <a:pt x="1570" y="1"/>
                  </a:lnTo>
                  <a:cubicBezTo>
                    <a:pt x="1278" y="108"/>
                    <a:pt x="989" y="228"/>
                    <a:pt x="707" y="361"/>
                  </a:cubicBezTo>
                  <a:cubicBezTo>
                    <a:pt x="682" y="368"/>
                    <a:pt x="657" y="378"/>
                    <a:pt x="636" y="393"/>
                  </a:cubicBezTo>
                  <a:cubicBezTo>
                    <a:pt x="482" y="468"/>
                    <a:pt x="329" y="542"/>
                    <a:pt x="176" y="625"/>
                  </a:cubicBezTo>
                  <a:cubicBezTo>
                    <a:pt x="54" y="689"/>
                    <a:pt x="1" y="789"/>
                    <a:pt x="4" y="906"/>
                  </a:cubicBezTo>
                  <a:cubicBezTo>
                    <a:pt x="500" y="564"/>
                    <a:pt x="1028" y="257"/>
                    <a:pt x="1570" y="1"/>
                  </a:cubicBezTo>
                  <a:close/>
                  <a:moveTo>
                    <a:pt x="5093" y="685"/>
                  </a:moveTo>
                  <a:cubicBezTo>
                    <a:pt x="3862" y="685"/>
                    <a:pt x="2557" y="1480"/>
                    <a:pt x="1481" y="2293"/>
                  </a:cubicBezTo>
                  <a:cubicBezTo>
                    <a:pt x="1505" y="2297"/>
                    <a:pt x="1530" y="2297"/>
                    <a:pt x="1556" y="2297"/>
                  </a:cubicBezTo>
                  <a:cubicBezTo>
                    <a:pt x="1588" y="2297"/>
                    <a:pt x="1616" y="2293"/>
                    <a:pt x="1645" y="2286"/>
                  </a:cubicBezTo>
                  <a:cubicBezTo>
                    <a:pt x="1984" y="2204"/>
                    <a:pt x="2009" y="2186"/>
                    <a:pt x="2254" y="1983"/>
                  </a:cubicBezTo>
                  <a:cubicBezTo>
                    <a:pt x="3232" y="1530"/>
                    <a:pt x="4497" y="1092"/>
                    <a:pt x="5631" y="1092"/>
                  </a:cubicBezTo>
                  <a:cubicBezTo>
                    <a:pt x="6006" y="1092"/>
                    <a:pt x="6365" y="1138"/>
                    <a:pt x="6697" y="1248"/>
                  </a:cubicBezTo>
                  <a:cubicBezTo>
                    <a:pt x="6199" y="849"/>
                    <a:pt x="5653" y="685"/>
                    <a:pt x="5093" y="68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31"/>
            <p:cNvSpPr/>
            <p:nvPr/>
          </p:nvSpPr>
          <p:spPr>
            <a:xfrm>
              <a:off x="1432250" y="3528600"/>
              <a:ext cx="291000" cy="110575"/>
            </a:xfrm>
            <a:custGeom>
              <a:avLst/>
              <a:gdLst/>
              <a:ahLst/>
              <a:cxnLst/>
              <a:rect l="l" t="t" r="r" b="b"/>
              <a:pathLst>
                <a:path w="11640" h="4423" extrusionOk="0">
                  <a:moveTo>
                    <a:pt x="4479" y="0"/>
                  </a:moveTo>
                  <a:cubicBezTo>
                    <a:pt x="3491" y="0"/>
                    <a:pt x="2500" y="211"/>
                    <a:pt x="1566" y="550"/>
                  </a:cubicBezTo>
                  <a:cubicBezTo>
                    <a:pt x="1024" y="806"/>
                    <a:pt x="496" y="1113"/>
                    <a:pt x="0" y="1455"/>
                  </a:cubicBezTo>
                  <a:cubicBezTo>
                    <a:pt x="4" y="1947"/>
                    <a:pt x="938" y="2767"/>
                    <a:pt x="1477" y="2842"/>
                  </a:cubicBezTo>
                  <a:cubicBezTo>
                    <a:pt x="2553" y="2029"/>
                    <a:pt x="3858" y="1234"/>
                    <a:pt x="5089" y="1234"/>
                  </a:cubicBezTo>
                  <a:cubicBezTo>
                    <a:pt x="5649" y="1234"/>
                    <a:pt x="6195" y="1398"/>
                    <a:pt x="6693" y="1797"/>
                  </a:cubicBezTo>
                  <a:cubicBezTo>
                    <a:pt x="7003" y="1904"/>
                    <a:pt x="7289" y="2065"/>
                    <a:pt x="7535" y="2293"/>
                  </a:cubicBezTo>
                  <a:cubicBezTo>
                    <a:pt x="8622" y="3310"/>
                    <a:pt x="9279" y="4215"/>
                    <a:pt x="10880" y="4419"/>
                  </a:cubicBezTo>
                  <a:cubicBezTo>
                    <a:pt x="10905" y="4422"/>
                    <a:pt x="10930" y="4422"/>
                    <a:pt x="10951" y="4422"/>
                  </a:cubicBezTo>
                  <a:cubicBezTo>
                    <a:pt x="11639" y="4422"/>
                    <a:pt x="10345" y="2818"/>
                    <a:pt x="9738" y="2739"/>
                  </a:cubicBezTo>
                  <a:cubicBezTo>
                    <a:pt x="8812" y="2625"/>
                    <a:pt x="8273" y="1516"/>
                    <a:pt x="7592" y="978"/>
                  </a:cubicBezTo>
                  <a:cubicBezTo>
                    <a:pt x="7021" y="525"/>
                    <a:pt x="6351" y="236"/>
                    <a:pt x="5638" y="104"/>
                  </a:cubicBezTo>
                  <a:cubicBezTo>
                    <a:pt x="5257" y="33"/>
                    <a:pt x="4868" y="0"/>
                    <a:pt x="447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31"/>
            <p:cNvSpPr/>
            <p:nvPr/>
          </p:nvSpPr>
          <p:spPr>
            <a:xfrm>
              <a:off x="1851500" y="3562750"/>
              <a:ext cx="82400" cy="53425"/>
            </a:xfrm>
            <a:custGeom>
              <a:avLst/>
              <a:gdLst/>
              <a:ahLst/>
              <a:cxnLst/>
              <a:rect l="l" t="t" r="r" b="b"/>
              <a:pathLst>
                <a:path w="3296" h="2137" extrusionOk="0">
                  <a:moveTo>
                    <a:pt x="881" y="0"/>
                  </a:moveTo>
                  <a:cubicBezTo>
                    <a:pt x="596" y="0"/>
                    <a:pt x="300" y="86"/>
                    <a:pt x="0" y="232"/>
                  </a:cubicBezTo>
                  <a:cubicBezTo>
                    <a:pt x="36" y="229"/>
                    <a:pt x="68" y="224"/>
                    <a:pt x="104" y="224"/>
                  </a:cubicBezTo>
                  <a:cubicBezTo>
                    <a:pt x="667" y="224"/>
                    <a:pt x="817" y="852"/>
                    <a:pt x="1259" y="1369"/>
                  </a:cubicBezTo>
                  <a:cubicBezTo>
                    <a:pt x="1594" y="1758"/>
                    <a:pt x="2097" y="1940"/>
                    <a:pt x="2564" y="2107"/>
                  </a:cubicBezTo>
                  <a:cubicBezTo>
                    <a:pt x="2614" y="2125"/>
                    <a:pt x="2671" y="2136"/>
                    <a:pt x="2735" y="2136"/>
                  </a:cubicBezTo>
                  <a:cubicBezTo>
                    <a:pt x="2899" y="2136"/>
                    <a:pt x="3096" y="2079"/>
                    <a:pt x="3295" y="1990"/>
                  </a:cubicBezTo>
                  <a:cubicBezTo>
                    <a:pt x="2920" y="1669"/>
                    <a:pt x="2599" y="1302"/>
                    <a:pt x="2293" y="881"/>
                  </a:cubicBezTo>
                  <a:cubicBezTo>
                    <a:pt x="1833" y="250"/>
                    <a:pt x="1366" y="0"/>
                    <a:pt x="8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31"/>
            <p:cNvSpPr/>
            <p:nvPr/>
          </p:nvSpPr>
          <p:spPr>
            <a:xfrm>
              <a:off x="1732300" y="3533675"/>
              <a:ext cx="237600" cy="92300"/>
            </a:xfrm>
            <a:custGeom>
              <a:avLst/>
              <a:gdLst/>
              <a:ahLst/>
              <a:cxnLst/>
              <a:rect l="l" t="t" r="r" b="b"/>
              <a:pathLst>
                <a:path w="9504" h="3692" extrusionOk="0">
                  <a:moveTo>
                    <a:pt x="6123" y="1"/>
                  </a:moveTo>
                  <a:cubicBezTo>
                    <a:pt x="5995" y="1"/>
                    <a:pt x="5866" y="11"/>
                    <a:pt x="5741" y="26"/>
                  </a:cubicBezTo>
                  <a:cubicBezTo>
                    <a:pt x="3941" y="236"/>
                    <a:pt x="2746" y="1826"/>
                    <a:pt x="1163" y="2518"/>
                  </a:cubicBezTo>
                  <a:cubicBezTo>
                    <a:pt x="889" y="2636"/>
                    <a:pt x="1" y="3039"/>
                    <a:pt x="65" y="3441"/>
                  </a:cubicBezTo>
                  <a:cubicBezTo>
                    <a:pt x="93" y="3630"/>
                    <a:pt x="240" y="3691"/>
                    <a:pt x="414" y="3691"/>
                  </a:cubicBezTo>
                  <a:cubicBezTo>
                    <a:pt x="625" y="3691"/>
                    <a:pt x="881" y="3602"/>
                    <a:pt x="1021" y="3541"/>
                  </a:cubicBezTo>
                  <a:cubicBezTo>
                    <a:pt x="1581" y="3296"/>
                    <a:pt x="2130" y="3035"/>
                    <a:pt x="2657" y="2721"/>
                  </a:cubicBezTo>
                  <a:cubicBezTo>
                    <a:pt x="3203" y="2393"/>
                    <a:pt x="3759" y="1794"/>
                    <a:pt x="4326" y="1534"/>
                  </a:cubicBezTo>
                  <a:cubicBezTo>
                    <a:pt x="4497" y="1456"/>
                    <a:pt x="4640" y="1413"/>
                    <a:pt x="4768" y="1395"/>
                  </a:cubicBezTo>
                  <a:cubicBezTo>
                    <a:pt x="5068" y="1249"/>
                    <a:pt x="5364" y="1163"/>
                    <a:pt x="5649" y="1163"/>
                  </a:cubicBezTo>
                  <a:cubicBezTo>
                    <a:pt x="6134" y="1163"/>
                    <a:pt x="6601" y="1413"/>
                    <a:pt x="7061" y="2044"/>
                  </a:cubicBezTo>
                  <a:cubicBezTo>
                    <a:pt x="7367" y="2465"/>
                    <a:pt x="7688" y="2832"/>
                    <a:pt x="8063" y="3153"/>
                  </a:cubicBezTo>
                  <a:cubicBezTo>
                    <a:pt x="8755" y="2846"/>
                    <a:pt x="9503" y="2154"/>
                    <a:pt x="9172" y="2037"/>
                  </a:cubicBezTo>
                  <a:cubicBezTo>
                    <a:pt x="8733" y="1879"/>
                    <a:pt x="8348" y="1744"/>
                    <a:pt x="8035" y="1392"/>
                  </a:cubicBezTo>
                  <a:cubicBezTo>
                    <a:pt x="7778" y="1099"/>
                    <a:pt x="7721" y="728"/>
                    <a:pt x="7436" y="454"/>
                  </a:cubicBezTo>
                  <a:cubicBezTo>
                    <a:pt x="7082" y="118"/>
                    <a:pt x="6597" y="1"/>
                    <a:pt x="612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31"/>
            <p:cNvSpPr/>
            <p:nvPr/>
          </p:nvSpPr>
          <p:spPr>
            <a:xfrm>
              <a:off x="2029975" y="3568625"/>
              <a:ext cx="152875" cy="91650"/>
            </a:xfrm>
            <a:custGeom>
              <a:avLst/>
              <a:gdLst/>
              <a:ahLst/>
              <a:cxnLst/>
              <a:rect l="l" t="t" r="r" b="b"/>
              <a:pathLst>
                <a:path w="6115" h="3666" extrusionOk="0">
                  <a:moveTo>
                    <a:pt x="6026" y="0"/>
                  </a:moveTo>
                  <a:lnTo>
                    <a:pt x="6026" y="0"/>
                  </a:lnTo>
                  <a:cubicBezTo>
                    <a:pt x="5730" y="79"/>
                    <a:pt x="5441" y="203"/>
                    <a:pt x="5185" y="374"/>
                  </a:cubicBezTo>
                  <a:cubicBezTo>
                    <a:pt x="4329" y="942"/>
                    <a:pt x="3812" y="1880"/>
                    <a:pt x="2920" y="2415"/>
                  </a:cubicBezTo>
                  <a:cubicBezTo>
                    <a:pt x="2346" y="2757"/>
                    <a:pt x="1701" y="2956"/>
                    <a:pt x="1049" y="3060"/>
                  </a:cubicBezTo>
                  <a:cubicBezTo>
                    <a:pt x="731" y="3110"/>
                    <a:pt x="410" y="3134"/>
                    <a:pt x="89" y="3134"/>
                  </a:cubicBezTo>
                  <a:lnTo>
                    <a:pt x="0" y="3134"/>
                  </a:lnTo>
                  <a:cubicBezTo>
                    <a:pt x="249" y="3438"/>
                    <a:pt x="581" y="3666"/>
                    <a:pt x="895" y="3666"/>
                  </a:cubicBezTo>
                  <a:cubicBezTo>
                    <a:pt x="945" y="3666"/>
                    <a:pt x="995" y="3659"/>
                    <a:pt x="1041" y="3648"/>
                  </a:cubicBezTo>
                  <a:cubicBezTo>
                    <a:pt x="1954" y="3417"/>
                    <a:pt x="2835" y="3027"/>
                    <a:pt x="3583" y="2454"/>
                  </a:cubicBezTo>
                  <a:cubicBezTo>
                    <a:pt x="4283" y="1919"/>
                    <a:pt x="4814" y="1074"/>
                    <a:pt x="5677" y="795"/>
                  </a:cubicBezTo>
                  <a:cubicBezTo>
                    <a:pt x="6037" y="678"/>
                    <a:pt x="6115" y="357"/>
                    <a:pt x="60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31"/>
            <p:cNvSpPr/>
            <p:nvPr/>
          </p:nvSpPr>
          <p:spPr>
            <a:xfrm>
              <a:off x="2014350" y="3538575"/>
              <a:ext cx="166275" cy="108425"/>
            </a:xfrm>
            <a:custGeom>
              <a:avLst/>
              <a:gdLst/>
              <a:ahLst/>
              <a:cxnLst/>
              <a:rect l="l" t="t" r="r" b="b"/>
              <a:pathLst>
                <a:path w="6651" h="4337" extrusionOk="0">
                  <a:moveTo>
                    <a:pt x="5424" y="1"/>
                  </a:moveTo>
                  <a:cubicBezTo>
                    <a:pt x="5364" y="1"/>
                    <a:pt x="5303" y="8"/>
                    <a:pt x="5242" y="26"/>
                  </a:cubicBezTo>
                  <a:cubicBezTo>
                    <a:pt x="4401" y="297"/>
                    <a:pt x="3884" y="892"/>
                    <a:pt x="3252" y="1474"/>
                  </a:cubicBezTo>
                  <a:cubicBezTo>
                    <a:pt x="2490" y="2172"/>
                    <a:pt x="1613" y="2625"/>
                    <a:pt x="611" y="2878"/>
                  </a:cubicBezTo>
                  <a:cubicBezTo>
                    <a:pt x="1" y="3031"/>
                    <a:pt x="186" y="3801"/>
                    <a:pt x="625" y="4336"/>
                  </a:cubicBezTo>
                  <a:lnTo>
                    <a:pt x="714" y="4336"/>
                  </a:lnTo>
                  <a:cubicBezTo>
                    <a:pt x="1035" y="4336"/>
                    <a:pt x="1356" y="4312"/>
                    <a:pt x="1674" y="4262"/>
                  </a:cubicBezTo>
                  <a:cubicBezTo>
                    <a:pt x="2326" y="4158"/>
                    <a:pt x="2971" y="3959"/>
                    <a:pt x="3545" y="3617"/>
                  </a:cubicBezTo>
                  <a:cubicBezTo>
                    <a:pt x="4437" y="3082"/>
                    <a:pt x="4954" y="2144"/>
                    <a:pt x="5810" y="1576"/>
                  </a:cubicBezTo>
                  <a:cubicBezTo>
                    <a:pt x="6066" y="1405"/>
                    <a:pt x="6355" y="1281"/>
                    <a:pt x="6651" y="1202"/>
                  </a:cubicBezTo>
                  <a:cubicBezTo>
                    <a:pt x="6509" y="639"/>
                    <a:pt x="5941" y="1"/>
                    <a:pt x="54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31"/>
            <p:cNvSpPr/>
            <p:nvPr/>
          </p:nvSpPr>
          <p:spPr>
            <a:xfrm>
              <a:off x="2199600" y="3542125"/>
              <a:ext cx="59475" cy="48000"/>
            </a:xfrm>
            <a:custGeom>
              <a:avLst/>
              <a:gdLst/>
              <a:ahLst/>
              <a:cxnLst/>
              <a:rect l="l" t="t" r="r" b="b"/>
              <a:pathLst>
                <a:path w="2379" h="1920" extrusionOk="0">
                  <a:moveTo>
                    <a:pt x="1755" y="1"/>
                  </a:moveTo>
                  <a:cubicBezTo>
                    <a:pt x="1897" y="65"/>
                    <a:pt x="2033" y="137"/>
                    <a:pt x="2168" y="212"/>
                  </a:cubicBezTo>
                  <a:cubicBezTo>
                    <a:pt x="2239" y="251"/>
                    <a:pt x="2308" y="294"/>
                    <a:pt x="2379" y="336"/>
                  </a:cubicBezTo>
                  <a:cubicBezTo>
                    <a:pt x="2193" y="147"/>
                    <a:pt x="1979" y="1"/>
                    <a:pt x="1759" y="1"/>
                  </a:cubicBezTo>
                  <a:close/>
                  <a:moveTo>
                    <a:pt x="1" y="982"/>
                  </a:moveTo>
                  <a:cubicBezTo>
                    <a:pt x="243" y="1367"/>
                    <a:pt x="589" y="1770"/>
                    <a:pt x="1052" y="1838"/>
                  </a:cubicBezTo>
                  <a:cubicBezTo>
                    <a:pt x="1306" y="1877"/>
                    <a:pt x="1559" y="1905"/>
                    <a:pt x="1816" y="1920"/>
                  </a:cubicBezTo>
                  <a:cubicBezTo>
                    <a:pt x="1640" y="1745"/>
                    <a:pt x="1466" y="1567"/>
                    <a:pt x="1252" y="1413"/>
                  </a:cubicBezTo>
                  <a:cubicBezTo>
                    <a:pt x="878" y="1139"/>
                    <a:pt x="442" y="1003"/>
                    <a:pt x="1" y="98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31"/>
            <p:cNvSpPr/>
            <p:nvPr/>
          </p:nvSpPr>
          <p:spPr>
            <a:xfrm>
              <a:off x="2187225" y="3540100"/>
              <a:ext cx="94850" cy="50400"/>
            </a:xfrm>
            <a:custGeom>
              <a:avLst/>
              <a:gdLst/>
              <a:ahLst/>
              <a:cxnLst/>
              <a:rect l="l" t="t" r="r" b="b"/>
              <a:pathLst>
                <a:path w="3794" h="2016" extrusionOk="0">
                  <a:moveTo>
                    <a:pt x="381" y="1"/>
                  </a:moveTo>
                  <a:cubicBezTo>
                    <a:pt x="0" y="1"/>
                    <a:pt x="374" y="867"/>
                    <a:pt x="445" y="988"/>
                  </a:cubicBezTo>
                  <a:cubicBezTo>
                    <a:pt x="463" y="1013"/>
                    <a:pt x="478" y="1038"/>
                    <a:pt x="496" y="1063"/>
                  </a:cubicBezTo>
                  <a:cubicBezTo>
                    <a:pt x="937" y="1084"/>
                    <a:pt x="1373" y="1220"/>
                    <a:pt x="1747" y="1494"/>
                  </a:cubicBezTo>
                  <a:cubicBezTo>
                    <a:pt x="1961" y="1648"/>
                    <a:pt x="2135" y="1826"/>
                    <a:pt x="2311" y="2001"/>
                  </a:cubicBezTo>
                  <a:cubicBezTo>
                    <a:pt x="2474" y="2012"/>
                    <a:pt x="2639" y="2015"/>
                    <a:pt x="2803" y="2015"/>
                  </a:cubicBezTo>
                  <a:cubicBezTo>
                    <a:pt x="2981" y="2015"/>
                    <a:pt x="3159" y="2012"/>
                    <a:pt x="3341" y="1997"/>
                  </a:cubicBezTo>
                  <a:cubicBezTo>
                    <a:pt x="3794" y="1969"/>
                    <a:pt x="3434" y="1202"/>
                    <a:pt x="3323" y="1017"/>
                  </a:cubicBezTo>
                  <a:cubicBezTo>
                    <a:pt x="3223" y="852"/>
                    <a:pt x="3063" y="613"/>
                    <a:pt x="2874" y="417"/>
                  </a:cubicBezTo>
                  <a:cubicBezTo>
                    <a:pt x="2803" y="375"/>
                    <a:pt x="2734" y="332"/>
                    <a:pt x="2663" y="293"/>
                  </a:cubicBezTo>
                  <a:cubicBezTo>
                    <a:pt x="2528" y="218"/>
                    <a:pt x="2392" y="146"/>
                    <a:pt x="2250" y="82"/>
                  </a:cubicBezTo>
                  <a:lnTo>
                    <a:pt x="2221" y="82"/>
                  </a:lnTo>
                  <a:cubicBezTo>
                    <a:pt x="2043" y="93"/>
                    <a:pt x="1862" y="100"/>
                    <a:pt x="1683" y="100"/>
                  </a:cubicBezTo>
                  <a:cubicBezTo>
                    <a:pt x="1266" y="100"/>
                    <a:pt x="848" y="68"/>
                    <a:pt x="428" y="4"/>
                  </a:cubicBezTo>
                  <a:cubicBezTo>
                    <a:pt x="414" y="1"/>
                    <a:pt x="396" y="1"/>
                    <a:pt x="3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806;p29">
            <a:extLst>
              <a:ext uri="{FF2B5EF4-FFF2-40B4-BE49-F238E27FC236}">
                <a16:creationId xmlns:a16="http://schemas.microsoft.com/office/drawing/2014/main" id="{FCD8D0FC-0CD7-5A49-9B31-9348989102FB}"/>
              </a:ext>
            </a:extLst>
          </p:cNvPr>
          <p:cNvGrpSpPr/>
          <p:nvPr/>
        </p:nvGrpSpPr>
        <p:grpSpPr>
          <a:xfrm rot="6705569">
            <a:off x="8149697" y="1083638"/>
            <a:ext cx="806638" cy="421735"/>
            <a:chOff x="1822875" y="1377000"/>
            <a:chExt cx="548075" cy="286550"/>
          </a:xfrm>
        </p:grpSpPr>
        <p:sp>
          <p:nvSpPr>
            <p:cNvPr id="47" name="Google Shape;807;p29">
              <a:extLst>
                <a:ext uri="{FF2B5EF4-FFF2-40B4-BE49-F238E27FC236}">
                  <a16:creationId xmlns:a16="http://schemas.microsoft.com/office/drawing/2014/main" id="{8EAF270B-204A-5544-B06C-4086036C60CC}"/>
                </a:ext>
              </a:extLst>
            </p:cNvPr>
            <p:cNvSpPr/>
            <p:nvPr/>
          </p:nvSpPr>
          <p:spPr>
            <a:xfrm>
              <a:off x="1822875" y="1402500"/>
              <a:ext cx="163425" cy="251950"/>
            </a:xfrm>
            <a:custGeom>
              <a:avLst/>
              <a:gdLst/>
              <a:ahLst/>
              <a:cxnLst/>
              <a:rect l="l" t="t" r="r" b="b"/>
              <a:pathLst>
                <a:path w="6537" h="10078" extrusionOk="0">
                  <a:moveTo>
                    <a:pt x="849" y="1"/>
                  </a:moveTo>
                  <a:cubicBezTo>
                    <a:pt x="528" y="1"/>
                    <a:pt x="193" y="83"/>
                    <a:pt x="100" y="361"/>
                  </a:cubicBezTo>
                  <a:cubicBezTo>
                    <a:pt x="86" y="404"/>
                    <a:pt x="72" y="443"/>
                    <a:pt x="58" y="486"/>
                  </a:cubicBezTo>
                  <a:cubicBezTo>
                    <a:pt x="0" y="657"/>
                    <a:pt x="189" y="853"/>
                    <a:pt x="300" y="945"/>
                  </a:cubicBezTo>
                  <a:lnTo>
                    <a:pt x="300" y="949"/>
                  </a:lnTo>
                  <a:cubicBezTo>
                    <a:pt x="553" y="628"/>
                    <a:pt x="1445" y="589"/>
                    <a:pt x="1784" y="585"/>
                  </a:cubicBezTo>
                  <a:lnTo>
                    <a:pt x="1819" y="585"/>
                  </a:lnTo>
                  <a:cubicBezTo>
                    <a:pt x="2019" y="585"/>
                    <a:pt x="2215" y="593"/>
                    <a:pt x="2408" y="611"/>
                  </a:cubicBezTo>
                  <a:cubicBezTo>
                    <a:pt x="2247" y="322"/>
                    <a:pt x="1705" y="165"/>
                    <a:pt x="1466" y="97"/>
                  </a:cubicBezTo>
                  <a:cubicBezTo>
                    <a:pt x="1423" y="86"/>
                    <a:pt x="1381" y="76"/>
                    <a:pt x="1338" y="61"/>
                  </a:cubicBezTo>
                  <a:cubicBezTo>
                    <a:pt x="1213" y="29"/>
                    <a:pt x="1035" y="1"/>
                    <a:pt x="849" y="1"/>
                  </a:cubicBezTo>
                  <a:close/>
                  <a:moveTo>
                    <a:pt x="1160" y="1456"/>
                  </a:moveTo>
                  <a:cubicBezTo>
                    <a:pt x="1310" y="1538"/>
                    <a:pt x="1455" y="1612"/>
                    <a:pt x="1562" y="1684"/>
                  </a:cubicBezTo>
                  <a:cubicBezTo>
                    <a:pt x="2358" y="2190"/>
                    <a:pt x="3556" y="2668"/>
                    <a:pt x="4187" y="3360"/>
                  </a:cubicBezTo>
                  <a:cubicBezTo>
                    <a:pt x="4804" y="4037"/>
                    <a:pt x="4308" y="4405"/>
                    <a:pt x="3862" y="4989"/>
                  </a:cubicBezTo>
                  <a:cubicBezTo>
                    <a:pt x="3517" y="5446"/>
                    <a:pt x="3171" y="5899"/>
                    <a:pt x="2824" y="6351"/>
                  </a:cubicBezTo>
                  <a:cubicBezTo>
                    <a:pt x="2133" y="7260"/>
                    <a:pt x="1441" y="8170"/>
                    <a:pt x="749" y="9075"/>
                  </a:cubicBezTo>
                  <a:cubicBezTo>
                    <a:pt x="375" y="9571"/>
                    <a:pt x="1423" y="10078"/>
                    <a:pt x="2190" y="10078"/>
                  </a:cubicBezTo>
                  <a:cubicBezTo>
                    <a:pt x="2472" y="10078"/>
                    <a:pt x="2714" y="10010"/>
                    <a:pt x="2835" y="9849"/>
                  </a:cubicBezTo>
                  <a:cubicBezTo>
                    <a:pt x="3759" y="8641"/>
                    <a:pt x="4679" y="7428"/>
                    <a:pt x="5602" y="6220"/>
                  </a:cubicBezTo>
                  <a:cubicBezTo>
                    <a:pt x="5838" y="5909"/>
                    <a:pt x="6237" y="5520"/>
                    <a:pt x="6537" y="5107"/>
                  </a:cubicBezTo>
                  <a:lnTo>
                    <a:pt x="6537" y="5107"/>
                  </a:lnTo>
                  <a:cubicBezTo>
                    <a:pt x="6351" y="5278"/>
                    <a:pt x="6166" y="5435"/>
                    <a:pt x="6012" y="5585"/>
                  </a:cubicBezTo>
                  <a:cubicBezTo>
                    <a:pt x="4939" y="6636"/>
                    <a:pt x="4044" y="7828"/>
                    <a:pt x="3263" y="9111"/>
                  </a:cubicBezTo>
                  <a:cubicBezTo>
                    <a:pt x="3078" y="9414"/>
                    <a:pt x="2365" y="9546"/>
                    <a:pt x="1797" y="9546"/>
                  </a:cubicBezTo>
                  <a:cubicBezTo>
                    <a:pt x="1334" y="9546"/>
                    <a:pt x="967" y="9461"/>
                    <a:pt x="1060" y="9307"/>
                  </a:cubicBezTo>
                  <a:cubicBezTo>
                    <a:pt x="2040" y="7692"/>
                    <a:pt x="3217" y="6391"/>
                    <a:pt x="4536" y="5061"/>
                  </a:cubicBezTo>
                  <a:cubicBezTo>
                    <a:pt x="5546" y="4037"/>
                    <a:pt x="4832" y="3460"/>
                    <a:pt x="3912" y="2764"/>
                  </a:cubicBezTo>
                  <a:cubicBezTo>
                    <a:pt x="3081" y="2133"/>
                    <a:pt x="2197" y="1569"/>
                    <a:pt x="1160" y="1456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808;p29">
              <a:extLst>
                <a:ext uri="{FF2B5EF4-FFF2-40B4-BE49-F238E27FC236}">
                  <a16:creationId xmlns:a16="http://schemas.microsoft.com/office/drawing/2014/main" id="{CC20A624-4839-2649-94A0-66705E027DFA}"/>
                </a:ext>
              </a:extLst>
            </p:cNvPr>
            <p:cNvSpPr/>
            <p:nvPr/>
          </p:nvSpPr>
          <p:spPr>
            <a:xfrm>
              <a:off x="1824750" y="1417750"/>
              <a:ext cx="188550" cy="112450"/>
            </a:xfrm>
            <a:custGeom>
              <a:avLst/>
              <a:gdLst/>
              <a:ahLst/>
              <a:cxnLst/>
              <a:rect l="l" t="t" r="r" b="b"/>
              <a:pathLst>
                <a:path w="7542" h="4498" extrusionOk="0">
                  <a:moveTo>
                    <a:pt x="225" y="339"/>
                  </a:moveTo>
                  <a:cubicBezTo>
                    <a:pt x="215" y="353"/>
                    <a:pt x="203" y="371"/>
                    <a:pt x="193" y="389"/>
                  </a:cubicBezTo>
                  <a:cubicBezTo>
                    <a:pt x="1" y="750"/>
                    <a:pt x="286" y="824"/>
                    <a:pt x="674" y="824"/>
                  </a:cubicBezTo>
                  <a:lnTo>
                    <a:pt x="707" y="824"/>
                  </a:lnTo>
                  <a:cubicBezTo>
                    <a:pt x="835" y="824"/>
                    <a:pt x="960" y="831"/>
                    <a:pt x="1085" y="846"/>
                  </a:cubicBezTo>
                  <a:cubicBezTo>
                    <a:pt x="945" y="767"/>
                    <a:pt x="796" y="685"/>
                    <a:pt x="660" y="592"/>
                  </a:cubicBezTo>
                  <a:cubicBezTo>
                    <a:pt x="521" y="546"/>
                    <a:pt x="404" y="489"/>
                    <a:pt x="321" y="421"/>
                  </a:cubicBezTo>
                  <a:cubicBezTo>
                    <a:pt x="289" y="393"/>
                    <a:pt x="257" y="365"/>
                    <a:pt x="225" y="339"/>
                  </a:cubicBezTo>
                  <a:close/>
                  <a:moveTo>
                    <a:pt x="2333" y="1"/>
                  </a:moveTo>
                  <a:lnTo>
                    <a:pt x="2333" y="1"/>
                  </a:lnTo>
                  <a:cubicBezTo>
                    <a:pt x="2347" y="26"/>
                    <a:pt x="2357" y="54"/>
                    <a:pt x="2364" y="82"/>
                  </a:cubicBezTo>
                  <a:cubicBezTo>
                    <a:pt x="3395" y="739"/>
                    <a:pt x="4426" y="1395"/>
                    <a:pt x="5449" y="2055"/>
                  </a:cubicBezTo>
                  <a:cubicBezTo>
                    <a:pt x="5937" y="2368"/>
                    <a:pt x="6814" y="2786"/>
                    <a:pt x="6865" y="3467"/>
                  </a:cubicBezTo>
                  <a:cubicBezTo>
                    <a:pt x="6886" y="3805"/>
                    <a:pt x="6707" y="4158"/>
                    <a:pt x="6462" y="4497"/>
                  </a:cubicBezTo>
                  <a:cubicBezTo>
                    <a:pt x="7003" y="3997"/>
                    <a:pt x="7542" y="3403"/>
                    <a:pt x="7189" y="2685"/>
                  </a:cubicBezTo>
                  <a:cubicBezTo>
                    <a:pt x="6797" y="1894"/>
                    <a:pt x="5556" y="1209"/>
                    <a:pt x="4821" y="788"/>
                  </a:cubicBezTo>
                  <a:cubicBezTo>
                    <a:pt x="4023" y="329"/>
                    <a:pt x="3210" y="75"/>
                    <a:pt x="2333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809;p29">
              <a:extLst>
                <a:ext uri="{FF2B5EF4-FFF2-40B4-BE49-F238E27FC236}">
                  <a16:creationId xmlns:a16="http://schemas.microsoft.com/office/drawing/2014/main" id="{B218B93F-C89D-774F-B04A-9E0790470BAB}"/>
                </a:ext>
              </a:extLst>
            </p:cNvPr>
            <p:cNvSpPr/>
            <p:nvPr/>
          </p:nvSpPr>
          <p:spPr>
            <a:xfrm>
              <a:off x="1830350" y="1417125"/>
              <a:ext cx="166575" cy="224050"/>
            </a:xfrm>
            <a:custGeom>
              <a:avLst/>
              <a:gdLst/>
              <a:ahLst/>
              <a:cxnLst/>
              <a:rect l="l" t="t" r="r" b="b"/>
              <a:pathLst>
                <a:path w="6663" h="8962" extrusionOk="0">
                  <a:moveTo>
                    <a:pt x="1485" y="0"/>
                  </a:moveTo>
                  <a:cubicBezTo>
                    <a:pt x="1146" y="4"/>
                    <a:pt x="254" y="43"/>
                    <a:pt x="1" y="364"/>
                  </a:cubicBezTo>
                  <a:cubicBezTo>
                    <a:pt x="33" y="390"/>
                    <a:pt x="65" y="418"/>
                    <a:pt x="97" y="446"/>
                  </a:cubicBezTo>
                  <a:cubicBezTo>
                    <a:pt x="180" y="514"/>
                    <a:pt x="297" y="571"/>
                    <a:pt x="436" y="617"/>
                  </a:cubicBezTo>
                  <a:cubicBezTo>
                    <a:pt x="572" y="710"/>
                    <a:pt x="721" y="792"/>
                    <a:pt x="861" y="871"/>
                  </a:cubicBezTo>
                  <a:cubicBezTo>
                    <a:pt x="1898" y="984"/>
                    <a:pt x="2782" y="1548"/>
                    <a:pt x="3613" y="2179"/>
                  </a:cubicBezTo>
                  <a:cubicBezTo>
                    <a:pt x="4533" y="2875"/>
                    <a:pt x="5247" y="3452"/>
                    <a:pt x="4237" y="4476"/>
                  </a:cubicBezTo>
                  <a:cubicBezTo>
                    <a:pt x="2918" y="5806"/>
                    <a:pt x="1741" y="7107"/>
                    <a:pt x="761" y="8722"/>
                  </a:cubicBezTo>
                  <a:cubicBezTo>
                    <a:pt x="668" y="8876"/>
                    <a:pt x="1035" y="8961"/>
                    <a:pt x="1498" y="8961"/>
                  </a:cubicBezTo>
                  <a:cubicBezTo>
                    <a:pt x="2066" y="8961"/>
                    <a:pt x="2779" y="8829"/>
                    <a:pt x="2964" y="8526"/>
                  </a:cubicBezTo>
                  <a:cubicBezTo>
                    <a:pt x="3745" y="7243"/>
                    <a:pt x="4640" y="6051"/>
                    <a:pt x="5713" y="5000"/>
                  </a:cubicBezTo>
                  <a:cubicBezTo>
                    <a:pt x="5867" y="4850"/>
                    <a:pt x="6052" y="4693"/>
                    <a:pt x="6238" y="4522"/>
                  </a:cubicBezTo>
                  <a:cubicBezTo>
                    <a:pt x="6483" y="4183"/>
                    <a:pt x="6662" y="3830"/>
                    <a:pt x="6641" y="3492"/>
                  </a:cubicBezTo>
                  <a:cubicBezTo>
                    <a:pt x="6590" y="2811"/>
                    <a:pt x="5713" y="2393"/>
                    <a:pt x="5225" y="2080"/>
                  </a:cubicBezTo>
                  <a:cubicBezTo>
                    <a:pt x="4202" y="1420"/>
                    <a:pt x="3171" y="764"/>
                    <a:pt x="2140" y="107"/>
                  </a:cubicBezTo>
                  <a:cubicBezTo>
                    <a:pt x="2133" y="79"/>
                    <a:pt x="2123" y="51"/>
                    <a:pt x="2109" y="26"/>
                  </a:cubicBezTo>
                  <a:cubicBezTo>
                    <a:pt x="1916" y="8"/>
                    <a:pt x="1720" y="0"/>
                    <a:pt x="1520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810;p29">
              <a:extLst>
                <a:ext uri="{FF2B5EF4-FFF2-40B4-BE49-F238E27FC236}">
                  <a16:creationId xmlns:a16="http://schemas.microsoft.com/office/drawing/2014/main" id="{A4C63455-A26F-0149-83D4-8D0BCB3CCABF}"/>
                </a:ext>
              </a:extLst>
            </p:cNvPr>
            <p:cNvSpPr/>
            <p:nvPr/>
          </p:nvSpPr>
          <p:spPr>
            <a:xfrm>
              <a:off x="1983600" y="1387975"/>
              <a:ext cx="118150" cy="230725"/>
            </a:xfrm>
            <a:custGeom>
              <a:avLst/>
              <a:gdLst/>
              <a:ahLst/>
              <a:cxnLst/>
              <a:rect l="l" t="t" r="r" b="b"/>
              <a:pathLst>
                <a:path w="4726" h="9229" extrusionOk="0">
                  <a:moveTo>
                    <a:pt x="425" y="1"/>
                  </a:moveTo>
                  <a:cubicBezTo>
                    <a:pt x="236" y="1"/>
                    <a:pt x="315" y="336"/>
                    <a:pt x="489" y="700"/>
                  </a:cubicBezTo>
                  <a:cubicBezTo>
                    <a:pt x="521" y="478"/>
                    <a:pt x="610" y="282"/>
                    <a:pt x="738" y="144"/>
                  </a:cubicBezTo>
                  <a:cubicBezTo>
                    <a:pt x="596" y="43"/>
                    <a:pt x="493" y="1"/>
                    <a:pt x="425" y="1"/>
                  </a:cubicBezTo>
                  <a:close/>
                  <a:moveTo>
                    <a:pt x="3781" y="4408"/>
                  </a:moveTo>
                  <a:cubicBezTo>
                    <a:pt x="3246" y="4961"/>
                    <a:pt x="2433" y="5588"/>
                    <a:pt x="2236" y="5787"/>
                  </a:cubicBezTo>
                  <a:cubicBezTo>
                    <a:pt x="1534" y="6505"/>
                    <a:pt x="863" y="7247"/>
                    <a:pt x="211" y="8006"/>
                  </a:cubicBezTo>
                  <a:cubicBezTo>
                    <a:pt x="1" y="8248"/>
                    <a:pt x="304" y="8797"/>
                    <a:pt x="685" y="9229"/>
                  </a:cubicBezTo>
                  <a:cubicBezTo>
                    <a:pt x="721" y="9172"/>
                    <a:pt x="764" y="9118"/>
                    <a:pt x="814" y="9065"/>
                  </a:cubicBezTo>
                  <a:cubicBezTo>
                    <a:pt x="1556" y="8316"/>
                    <a:pt x="2297" y="7567"/>
                    <a:pt x="3042" y="6814"/>
                  </a:cubicBezTo>
                  <a:cubicBezTo>
                    <a:pt x="3438" y="6416"/>
                    <a:pt x="4329" y="5792"/>
                    <a:pt x="4726" y="5231"/>
                  </a:cubicBezTo>
                  <a:cubicBezTo>
                    <a:pt x="4469" y="4946"/>
                    <a:pt x="4115" y="4668"/>
                    <a:pt x="3781" y="4408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811;p29">
              <a:extLst>
                <a:ext uri="{FF2B5EF4-FFF2-40B4-BE49-F238E27FC236}">
                  <a16:creationId xmlns:a16="http://schemas.microsoft.com/office/drawing/2014/main" id="{7E53B422-F86A-A646-BC45-042CE6236C5B}"/>
                </a:ext>
              </a:extLst>
            </p:cNvPr>
            <p:cNvSpPr/>
            <p:nvPr/>
          </p:nvSpPr>
          <p:spPr>
            <a:xfrm>
              <a:off x="1989850" y="1386450"/>
              <a:ext cx="169475" cy="277100"/>
            </a:xfrm>
            <a:custGeom>
              <a:avLst/>
              <a:gdLst/>
              <a:ahLst/>
              <a:cxnLst/>
              <a:rect l="l" t="t" r="r" b="b"/>
              <a:pathLst>
                <a:path w="6779" h="11084" extrusionOk="0">
                  <a:moveTo>
                    <a:pt x="239" y="761"/>
                  </a:moveTo>
                  <a:lnTo>
                    <a:pt x="239" y="761"/>
                  </a:lnTo>
                  <a:cubicBezTo>
                    <a:pt x="186" y="1142"/>
                    <a:pt x="300" y="1591"/>
                    <a:pt x="660" y="1923"/>
                  </a:cubicBezTo>
                  <a:cubicBezTo>
                    <a:pt x="1377" y="2575"/>
                    <a:pt x="2090" y="3231"/>
                    <a:pt x="2803" y="3884"/>
                  </a:cubicBezTo>
                  <a:cubicBezTo>
                    <a:pt x="2992" y="4059"/>
                    <a:pt x="3256" y="4255"/>
                    <a:pt x="3531" y="4469"/>
                  </a:cubicBezTo>
                  <a:cubicBezTo>
                    <a:pt x="3698" y="4301"/>
                    <a:pt x="3837" y="4137"/>
                    <a:pt x="3926" y="3998"/>
                  </a:cubicBezTo>
                  <a:cubicBezTo>
                    <a:pt x="2927" y="3171"/>
                    <a:pt x="1854" y="2415"/>
                    <a:pt x="842" y="1620"/>
                  </a:cubicBezTo>
                  <a:cubicBezTo>
                    <a:pt x="653" y="1470"/>
                    <a:pt x="403" y="1103"/>
                    <a:pt x="239" y="761"/>
                  </a:cubicBezTo>
                  <a:close/>
                  <a:moveTo>
                    <a:pt x="945" y="1"/>
                  </a:moveTo>
                  <a:cubicBezTo>
                    <a:pt x="767" y="1"/>
                    <a:pt x="610" y="76"/>
                    <a:pt x="488" y="205"/>
                  </a:cubicBezTo>
                  <a:cubicBezTo>
                    <a:pt x="536" y="233"/>
                    <a:pt x="582" y="269"/>
                    <a:pt x="635" y="311"/>
                  </a:cubicBezTo>
                  <a:cubicBezTo>
                    <a:pt x="1737" y="1174"/>
                    <a:pt x="2860" y="2023"/>
                    <a:pt x="3944" y="2907"/>
                  </a:cubicBezTo>
                  <a:cubicBezTo>
                    <a:pt x="4568" y="3417"/>
                    <a:pt x="5413" y="4056"/>
                    <a:pt x="5570" y="4915"/>
                  </a:cubicBezTo>
                  <a:cubicBezTo>
                    <a:pt x="5738" y="5817"/>
                    <a:pt x="4700" y="6373"/>
                    <a:pt x="4126" y="6929"/>
                  </a:cubicBezTo>
                  <a:cubicBezTo>
                    <a:pt x="3167" y="7860"/>
                    <a:pt x="2261" y="8837"/>
                    <a:pt x="1391" y="9849"/>
                  </a:cubicBezTo>
                  <a:cubicBezTo>
                    <a:pt x="1362" y="9882"/>
                    <a:pt x="1327" y="9896"/>
                    <a:pt x="1280" y="9896"/>
                  </a:cubicBezTo>
                  <a:cubicBezTo>
                    <a:pt x="1081" y="9896"/>
                    <a:pt x="735" y="9628"/>
                    <a:pt x="435" y="9290"/>
                  </a:cubicBezTo>
                  <a:lnTo>
                    <a:pt x="435" y="9290"/>
                  </a:lnTo>
                  <a:cubicBezTo>
                    <a:pt x="1" y="10007"/>
                    <a:pt x="792" y="11083"/>
                    <a:pt x="1530" y="11083"/>
                  </a:cubicBezTo>
                  <a:cubicBezTo>
                    <a:pt x="1719" y="11083"/>
                    <a:pt x="1905" y="11016"/>
                    <a:pt x="2065" y="10851"/>
                  </a:cubicBezTo>
                  <a:cubicBezTo>
                    <a:pt x="3056" y="9853"/>
                    <a:pt x="4044" y="8851"/>
                    <a:pt x="5035" y="7853"/>
                  </a:cubicBezTo>
                  <a:cubicBezTo>
                    <a:pt x="5670" y="7207"/>
                    <a:pt x="6778" y="6465"/>
                    <a:pt x="6643" y="5432"/>
                  </a:cubicBezTo>
                  <a:cubicBezTo>
                    <a:pt x="6522" y="4533"/>
                    <a:pt x="5509" y="3891"/>
                    <a:pt x="4903" y="3335"/>
                  </a:cubicBezTo>
                  <a:cubicBezTo>
                    <a:pt x="3801" y="2326"/>
                    <a:pt x="2696" y="1317"/>
                    <a:pt x="1594" y="304"/>
                  </a:cubicBezTo>
                  <a:cubicBezTo>
                    <a:pt x="1359" y="90"/>
                    <a:pt x="1138" y="1"/>
                    <a:pt x="945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812;p29">
              <a:extLst>
                <a:ext uri="{FF2B5EF4-FFF2-40B4-BE49-F238E27FC236}">
                  <a16:creationId xmlns:a16="http://schemas.microsoft.com/office/drawing/2014/main" id="{5B243A9B-14C1-7446-9718-87E309CEEDDA}"/>
                </a:ext>
              </a:extLst>
            </p:cNvPr>
            <p:cNvSpPr/>
            <p:nvPr/>
          </p:nvSpPr>
          <p:spPr>
            <a:xfrm>
              <a:off x="1995825" y="1391550"/>
              <a:ext cx="137475" cy="242325"/>
            </a:xfrm>
            <a:custGeom>
              <a:avLst/>
              <a:gdLst/>
              <a:ahLst/>
              <a:cxnLst/>
              <a:rect l="l" t="t" r="r" b="b"/>
              <a:pathLst>
                <a:path w="5499" h="9693" extrusionOk="0">
                  <a:moveTo>
                    <a:pt x="249" y="1"/>
                  </a:moveTo>
                  <a:cubicBezTo>
                    <a:pt x="121" y="139"/>
                    <a:pt x="32" y="335"/>
                    <a:pt x="0" y="557"/>
                  </a:cubicBezTo>
                  <a:cubicBezTo>
                    <a:pt x="164" y="899"/>
                    <a:pt x="414" y="1266"/>
                    <a:pt x="603" y="1416"/>
                  </a:cubicBezTo>
                  <a:cubicBezTo>
                    <a:pt x="1615" y="2211"/>
                    <a:pt x="2688" y="2967"/>
                    <a:pt x="3687" y="3794"/>
                  </a:cubicBezTo>
                  <a:cubicBezTo>
                    <a:pt x="3598" y="3933"/>
                    <a:pt x="3459" y="4097"/>
                    <a:pt x="3292" y="4265"/>
                  </a:cubicBezTo>
                  <a:cubicBezTo>
                    <a:pt x="3626" y="4525"/>
                    <a:pt x="3980" y="4803"/>
                    <a:pt x="4237" y="5088"/>
                  </a:cubicBezTo>
                  <a:cubicBezTo>
                    <a:pt x="3840" y="5649"/>
                    <a:pt x="2949" y="6273"/>
                    <a:pt x="2553" y="6671"/>
                  </a:cubicBezTo>
                  <a:cubicBezTo>
                    <a:pt x="1808" y="7424"/>
                    <a:pt x="1067" y="8173"/>
                    <a:pt x="325" y="8922"/>
                  </a:cubicBezTo>
                  <a:cubicBezTo>
                    <a:pt x="275" y="8975"/>
                    <a:pt x="232" y="9029"/>
                    <a:pt x="196" y="9086"/>
                  </a:cubicBezTo>
                  <a:cubicBezTo>
                    <a:pt x="496" y="9424"/>
                    <a:pt x="842" y="9692"/>
                    <a:pt x="1041" y="9692"/>
                  </a:cubicBezTo>
                  <a:cubicBezTo>
                    <a:pt x="1088" y="9692"/>
                    <a:pt x="1123" y="9678"/>
                    <a:pt x="1152" y="9645"/>
                  </a:cubicBezTo>
                  <a:cubicBezTo>
                    <a:pt x="2022" y="8633"/>
                    <a:pt x="2928" y="7656"/>
                    <a:pt x="3887" y="6725"/>
                  </a:cubicBezTo>
                  <a:cubicBezTo>
                    <a:pt x="4461" y="6169"/>
                    <a:pt x="5499" y="5613"/>
                    <a:pt x="5331" y="4711"/>
                  </a:cubicBezTo>
                  <a:cubicBezTo>
                    <a:pt x="5174" y="3852"/>
                    <a:pt x="4329" y="3213"/>
                    <a:pt x="3705" y="2703"/>
                  </a:cubicBezTo>
                  <a:cubicBezTo>
                    <a:pt x="2621" y="1819"/>
                    <a:pt x="1498" y="970"/>
                    <a:pt x="396" y="107"/>
                  </a:cubicBezTo>
                  <a:cubicBezTo>
                    <a:pt x="343" y="65"/>
                    <a:pt x="297" y="29"/>
                    <a:pt x="249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813;p29">
              <a:extLst>
                <a:ext uri="{FF2B5EF4-FFF2-40B4-BE49-F238E27FC236}">
                  <a16:creationId xmlns:a16="http://schemas.microsoft.com/office/drawing/2014/main" id="{DBAA6967-ABAE-1445-BD58-30F607731572}"/>
                </a:ext>
              </a:extLst>
            </p:cNvPr>
            <p:cNvSpPr/>
            <p:nvPr/>
          </p:nvSpPr>
          <p:spPr>
            <a:xfrm>
              <a:off x="2127325" y="1397150"/>
              <a:ext cx="167675" cy="219250"/>
            </a:xfrm>
            <a:custGeom>
              <a:avLst/>
              <a:gdLst/>
              <a:ahLst/>
              <a:cxnLst/>
              <a:rect l="l" t="t" r="r" b="b"/>
              <a:pathLst>
                <a:path w="6707" h="8770" extrusionOk="0">
                  <a:moveTo>
                    <a:pt x="374" y="1"/>
                  </a:moveTo>
                  <a:cubicBezTo>
                    <a:pt x="292" y="12"/>
                    <a:pt x="214" y="26"/>
                    <a:pt x="132" y="47"/>
                  </a:cubicBezTo>
                  <a:cubicBezTo>
                    <a:pt x="107" y="68"/>
                    <a:pt x="86" y="90"/>
                    <a:pt x="60" y="111"/>
                  </a:cubicBezTo>
                  <a:cubicBezTo>
                    <a:pt x="0" y="389"/>
                    <a:pt x="50" y="435"/>
                    <a:pt x="217" y="661"/>
                  </a:cubicBezTo>
                  <a:cubicBezTo>
                    <a:pt x="520" y="1070"/>
                    <a:pt x="1337" y="1409"/>
                    <a:pt x="1921" y="1409"/>
                  </a:cubicBezTo>
                  <a:cubicBezTo>
                    <a:pt x="2015" y="1409"/>
                    <a:pt x="2100" y="1403"/>
                    <a:pt x="2178" y="1385"/>
                  </a:cubicBezTo>
                  <a:cubicBezTo>
                    <a:pt x="2225" y="1373"/>
                    <a:pt x="2275" y="1363"/>
                    <a:pt x="2321" y="1352"/>
                  </a:cubicBezTo>
                  <a:cubicBezTo>
                    <a:pt x="2456" y="1320"/>
                    <a:pt x="2424" y="1231"/>
                    <a:pt x="2328" y="1124"/>
                  </a:cubicBezTo>
                  <a:lnTo>
                    <a:pt x="2328" y="1124"/>
                  </a:lnTo>
                  <a:cubicBezTo>
                    <a:pt x="3676" y="1598"/>
                    <a:pt x="5006" y="2251"/>
                    <a:pt x="6318" y="2857"/>
                  </a:cubicBezTo>
                  <a:cubicBezTo>
                    <a:pt x="4863" y="3666"/>
                    <a:pt x="3583" y="4686"/>
                    <a:pt x="2489" y="5906"/>
                  </a:cubicBezTo>
                  <a:cubicBezTo>
                    <a:pt x="3843" y="4768"/>
                    <a:pt x="5245" y="3702"/>
                    <a:pt x="6707" y="2708"/>
                  </a:cubicBezTo>
                  <a:cubicBezTo>
                    <a:pt x="4892" y="1873"/>
                    <a:pt x="3027" y="1153"/>
                    <a:pt x="1123" y="529"/>
                  </a:cubicBezTo>
                  <a:cubicBezTo>
                    <a:pt x="802" y="425"/>
                    <a:pt x="538" y="218"/>
                    <a:pt x="374" y="1"/>
                  </a:cubicBezTo>
                  <a:close/>
                  <a:moveTo>
                    <a:pt x="1761" y="6786"/>
                  </a:moveTo>
                  <a:cubicBezTo>
                    <a:pt x="1519" y="7104"/>
                    <a:pt x="1284" y="7436"/>
                    <a:pt x="1062" y="7774"/>
                  </a:cubicBezTo>
                  <a:cubicBezTo>
                    <a:pt x="905" y="8024"/>
                    <a:pt x="2214" y="8769"/>
                    <a:pt x="2867" y="8769"/>
                  </a:cubicBezTo>
                  <a:cubicBezTo>
                    <a:pt x="3009" y="8769"/>
                    <a:pt x="3124" y="8733"/>
                    <a:pt x="3177" y="8644"/>
                  </a:cubicBezTo>
                  <a:cubicBezTo>
                    <a:pt x="3455" y="8216"/>
                    <a:pt x="3751" y="7806"/>
                    <a:pt x="4068" y="7414"/>
                  </a:cubicBezTo>
                  <a:lnTo>
                    <a:pt x="4068" y="7414"/>
                  </a:lnTo>
                  <a:cubicBezTo>
                    <a:pt x="3932" y="7528"/>
                    <a:pt x="3801" y="7642"/>
                    <a:pt x="3669" y="7757"/>
                  </a:cubicBezTo>
                  <a:cubicBezTo>
                    <a:pt x="3583" y="7831"/>
                    <a:pt x="3462" y="7864"/>
                    <a:pt x="3326" y="7864"/>
                  </a:cubicBezTo>
                  <a:cubicBezTo>
                    <a:pt x="2749" y="7864"/>
                    <a:pt x="1857" y="7275"/>
                    <a:pt x="1761" y="6786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814;p29">
              <a:extLst>
                <a:ext uri="{FF2B5EF4-FFF2-40B4-BE49-F238E27FC236}">
                  <a16:creationId xmlns:a16="http://schemas.microsoft.com/office/drawing/2014/main" id="{F2880138-DFC8-4145-A9C8-C697BB8E5654}"/>
                </a:ext>
              </a:extLst>
            </p:cNvPr>
            <p:cNvSpPr/>
            <p:nvPr/>
          </p:nvSpPr>
          <p:spPr>
            <a:xfrm>
              <a:off x="2129450" y="1377000"/>
              <a:ext cx="241500" cy="205525"/>
            </a:xfrm>
            <a:custGeom>
              <a:avLst/>
              <a:gdLst/>
              <a:ahLst/>
              <a:cxnLst/>
              <a:rect l="l" t="t" r="r" b="b"/>
              <a:pathLst>
                <a:path w="9660" h="8221" extrusionOk="0">
                  <a:moveTo>
                    <a:pt x="2404" y="6712"/>
                  </a:moveTo>
                  <a:lnTo>
                    <a:pt x="2404" y="6712"/>
                  </a:lnTo>
                  <a:cubicBezTo>
                    <a:pt x="2204" y="6883"/>
                    <a:pt x="2004" y="7051"/>
                    <a:pt x="1808" y="7225"/>
                  </a:cubicBezTo>
                  <a:cubicBezTo>
                    <a:pt x="1687" y="7329"/>
                    <a:pt x="1651" y="7457"/>
                    <a:pt x="1676" y="7592"/>
                  </a:cubicBezTo>
                  <a:cubicBezTo>
                    <a:pt x="1908" y="7289"/>
                    <a:pt x="2150" y="6993"/>
                    <a:pt x="2404" y="6712"/>
                  </a:cubicBezTo>
                  <a:close/>
                  <a:moveTo>
                    <a:pt x="518" y="1"/>
                  </a:moveTo>
                  <a:cubicBezTo>
                    <a:pt x="7" y="1"/>
                    <a:pt x="1" y="422"/>
                    <a:pt x="289" y="807"/>
                  </a:cubicBezTo>
                  <a:cubicBezTo>
                    <a:pt x="381" y="792"/>
                    <a:pt x="475" y="789"/>
                    <a:pt x="567" y="789"/>
                  </a:cubicBezTo>
                  <a:cubicBezTo>
                    <a:pt x="1416" y="789"/>
                    <a:pt x="2243" y="1274"/>
                    <a:pt x="3017" y="1605"/>
                  </a:cubicBezTo>
                  <a:cubicBezTo>
                    <a:pt x="4600" y="2280"/>
                    <a:pt x="6184" y="2957"/>
                    <a:pt x="7767" y="3634"/>
                  </a:cubicBezTo>
                  <a:cubicBezTo>
                    <a:pt x="7827" y="3663"/>
                    <a:pt x="9015" y="4237"/>
                    <a:pt x="8626" y="4437"/>
                  </a:cubicBezTo>
                  <a:cubicBezTo>
                    <a:pt x="6800" y="5378"/>
                    <a:pt x="5246" y="6644"/>
                    <a:pt x="3983" y="8220"/>
                  </a:cubicBezTo>
                  <a:cubicBezTo>
                    <a:pt x="5623" y="6822"/>
                    <a:pt x="7346" y="5535"/>
                    <a:pt x="9150" y="4351"/>
                  </a:cubicBezTo>
                  <a:cubicBezTo>
                    <a:pt x="9660" y="4016"/>
                    <a:pt x="8786" y="3321"/>
                    <a:pt x="8533" y="3196"/>
                  </a:cubicBezTo>
                  <a:cubicBezTo>
                    <a:pt x="6105" y="1983"/>
                    <a:pt x="3616" y="942"/>
                    <a:pt x="1038" y="97"/>
                  </a:cubicBezTo>
                  <a:cubicBezTo>
                    <a:pt x="824" y="30"/>
                    <a:pt x="653" y="1"/>
                    <a:pt x="518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815;p29">
              <a:extLst>
                <a:ext uri="{FF2B5EF4-FFF2-40B4-BE49-F238E27FC236}">
                  <a16:creationId xmlns:a16="http://schemas.microsoft.com/office/drawing/2014/main" id="{03C2C572-1A46-374A-AED4-66C5B91922AB}"/>
                </a:ext>
              </a:extLst>
            </p:cNvPr>
            <p:cNvSpPr/>
            <p:nvPr/>
          </p:nvSpPr>
          <p:spPr>
            <a:xfrm>
              <a:off x="2136675" y="1396700"/>
              <a:ext cx="218150" cy="197050"/>
            </a:xfrm>
            <a:custGeom>
              <a:avLst/>
              <a:gdLst/>
              <a:ahLst/>
              <a:cxnLst/>
              <a:rect l="l" t="t" r="r" b="b"/>
              <a:pathLst>
                <a:path w="8726" h="7882" extrusionOk="0">
                  <a:moveTo>
                    <a:pt x="278" y="1"/>
                  </a:moveTo>
                  <a:cubicBezTo>
                    <a:pt x="186" y="1"/>
                    <a:pt x="92" y="4"/>
                    <a:pt x="0" y="19"/>
                  </a:cubicBezTo>
                  <a:cubicBezTo>
                    <a:pt x="164" y="236"/>
                    <a:pt x="428" y="443"/>
                    <a:pt x="749" y="547"/>
                  </a:cubicBezTo>
                  <a:cubicBezTo>
                    <a:pt x="2653" y="1171"/>
                    <a:pt x="4518" y="1891"/>
                    <a:pt x="6333" y="2726"/>
                  </a:cubicBezTo>
                  <a:cubicBezTo>
                    <a:pt x="4871" y="3720"/>
                    <a:pt x="3469" y="4786"/>
                    <a:pt x="2115" y="5924"/>
                  </a:cubicBezTo>
                  <a:cubicBezTo>
                    <a:pt x="1861" y="6205"/>
                    <a:pt x="1619" y="6501"/>
                    <a:pt x="1387" y="6804"/>
                  </a:cubicBezTo>
                  <a:cubicBezTo>
                    <a:pt x="1483" y="7293"/>
                    <a:pt x="2375" y="7882"/>
                    <a:pt x="2952" y="7882"/>
                  </a:cubicBezTo>
                  <a:cubicBezTo>
                    <a:pt x="3088" y="7882"/>
                    <a:pt x="3209" y="7849"/>
                    <a:pt x="3295" y="7775"/>
                  </a:cubicBezTo>
                  <a:cubicBezTo>
                    <a:pt x="3427" y="7660"/>
                    <a:pt x="3558" y="7546"/>
                    <a:pt x="3694" y="7432"/>
                  </a:cubicBezTo>
                  <a:cubicBezTo>
                    <a:pt x="4957" y="5856"/>
                    <a:pt x="6511" y="4590"/>
                    <a:pt x="8337" y="3649"/>
                  </a:cubicBezTo>
                  <a:cubicBezTo>
                    <a:pt x="8726" y="3449"/>
                    <a:pt x="7538" y="2875"/>
                    <a:pt x="7478" y="2846"/>
                  </a:cubicBezTo>
                  <a:cubicBezTo>
                    <a:pt x="5895" y="2169"/>
                    <a:pt x="4311" y="1492"/>
                    <a:pt x="2728" y="817"/>
                  </a:cubicBezTo>
                  <a:cubicBezTo>
                    <a:pt x="1954" y="486"/>
                    <a:pt x="1127" y="1"/>
                    <a:pt x="278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" name="Google Shape;795;p29">
            <a:extLst>
              <a:ext uri="{FF2B5EF4-FFF2-40B4-BE49-F238E27FC236}">
                <a16:creationId xmlns:a16="http://schemas.microsoft.com/office/drawing/2014/main" id="{07968327-DD83-4A40-9E5D-C3D1D9C845EC}"/>
              </a:ext>
            </a:extLst>
          </p:cNvPr>
          <p:cNvGrpSpPr/>
          <p:nvPr/>
        </p:nvGrpSpPr>
        <p:grpSpPr>
          <a:xfrm>
            <a:off x="7286960" y="4516504"/>
            <a:ext cx="2310700" cy="320922"/>
            <a:chOff x="1394800" y="3522000"/>
            <a:chExt cx="1048650" cy="138275"/>
          </a:xfrm>
        </p:grpSpPr>
        <p:sp>
          <p:nvSpPr>
            <p:cNvPr id="57" name="Google Shape;796;p29">
              <a:extLst>
                <a:ext uri="{FF2B5EF4-FFF2-40B4-BE49-F238E27FC236}">
                  <a16:creationId xmlns:a16="http://schemas.microsoft.com/office/drawing/2014/main" id="{D5D1952D-874B-E247-8A2D-418A64B85035}"/>
                </a:ext>
              </a:extLst>
            </p:cNvPr>
            <p:cNvSpPr/>
            <p:nvPr/>
          </p:nvSpPr>
          <p:spPr>
            <a:xfrm>
              <a:off x="1394800" y="3522000"/>
              <a:ext cx="1048650" cy="125000"/>
            </a:xfrm>
            <a:custGeom>
              <a:avLst/>
              <a:gdLst/>
              <a:ahLst/>
              <a:cxnLst/>
              <a:rect l="l" t="t" r="r" b="b"/>
              <a:pathLst>
                <a:path w="41946" h="5000" extrusionOk="0">
                  <a:moveTo>
                    <a:pt x="39862" y="375"/>
                  </a:moveTo>
                  <a:cubicBezTo>
                    <a:pt x="39752" y="375"/>
                    <a:pt x="39641" y="393"/>
                    <a:pt x="39545" y="429"/>
                  </a:cubicBezTo>
                  <a:cubicBezTo>
                    <a:pt x="38422" y="860"/>
                    <a:pt x="37231" y="1220"/>
                    <a:pt x="36143" y="1737"/>
                  </a:cubicBezTo>
                  <a:cubicBezTo>
                    <a:pt x="35848" y="1880"/>
                    <a:pt x="35723" y="1951"/>
                    <a:pt x="35630" y="1951"/>
                  </a:cubicBezTo>
                  <a:cubicBezTo>
                    <a:pt x="35516" y="1951"/>
                    <a:pt x="35452" y="1837"/>
                    <a:pt x="35173" y="1598"/>
                  </a:cubicBezTo>
                  <a:cubicBezTo>
                    <a:pt x="34984" y="1431"/>
                    <a:pt x="34785" y="1277"/>
                    <a:pt x="34571" y="1141"/>
                  </a:cubicBezTo>
                  <a:lnTo>
                    <a:pt x="34571" y="1141"/>
                  </a:lnTo>
                  <a:cubicBezTo>
                    <a:pt x="34760" y="1337"/>
                    <a:pt x="34920" y="1576"/>
                    <a:pt x="35020" y="1741"/>
                  </a:cubicBezTo>
                  <a:cubicBezTo>
                    <a:pt x="35131" y="1926"/>
                    <a:pt x="35491" y="2693"/>
                    <a:pt x="35038" y="2721"/>
                  </a:cubicBezTo>
                  <a:cubicBezTo>
                    <a:pt x="34856" y="2736"/>
                    <a:pt x="34678" y="2739"/>
                    <a:pt x="34500" y="2739"/>
                  </a:cubicBezTo>
                  <a:cubicBezTo>
                    <a:pt x="34336" y="2739"/>
                    <a:pt x="34171" y="2736"/>
                    <a:pt x="34008" y="2725"/>
                  </a:cubicBezTo>
                  <a:lnTo>
                    <a:pt x="34008" y="2725"/>
                  </a:lnTo>
                  <a:cubicBezTo>
                    <a:pt x="34282" y="3003"/>
                    <a:pt x="34556" y="3274"/>
                    <a:pt x="34974" y="3420"/>
                  </a:cubicBezTo>
                  <a:cubicBezTo>
                    <a:pt x="35244" y="3516"/>
                    <a:pt x="35509" y="3559"/>
                    <a:pt x="35766" y="3559"/>
                  </a:cubicBezTo>
                  <a:cubicBezTo>
                    <a:pt x="36322" y="3559"/>
                    <a:pt x="36853" y="3370"/>
                    <a:pt x="37410" y="3164"/>
                  </a:cubicBezTo>
                  <a:cubicBezTo>
                    <a:pt x="38547" y="2736"/>
                    <a:pt x="39677" y="2290"/>
                    <a:pt x="40811" y="1851"/>
                  </a:cubicBezTo>
                  <a:cubicBezTo>
                    <a:pt x="41945" y="1416"/>
                    <a:pt x="40747" y="375"/>
                    <a:pt x="39862" y="375"/>
                  </a:cubicBezTo>
                  <a:close/>
                  <a:moveTo>
                    <a:pt x="1498" y="1719"/>
                  </a:moveTo>
                  <a:cubicBezTo>
                    <a:pt x="1242" y="1894"/>
                    <a:pt x="996" y="2076"/>
                    <a:pt x="761" y="2265"/>
                  </a:cubicBezTo>
                  <a:cubicBezTo>
                    <a:pt x="1" y="2874"/>
                    <a:pt x="1103" y="3669"/>
                    <a:pt x="1926" y="3669"/>
                  </a:cubicBezTo>
                  <a:cubicBezTo>
                    <a:pt x="2130" y="3669"/>
                    <a:pt x="2311" y="3623"/>
                    <a:pt x="2451" y="3513"/>
                  </a:cubicBezTo>
                  <a:cubicBezTo>
                    <a:pt x="2618" y="3381"/>
                    <a:pt x="2793" y="3242"/>
                    <a:pt x="2975" y="3106"/>
                  </a:cubicBezTo>
                  <a:cubicBezTo>
                    <a:pt x="2436" y="3031"/>
                    <a:pt x="1502" y="2211"/>
                    <a:pt x="1498" y="1719"/>
                  </a:cubicBezTo>
                  <a:close/>
                  <a:moveTo>
                    <a:pt x="6376" y="1"/>
                  </a:moveTo>
                  <a:cubicBezTo>
                    <a:pt x="5271" y="1"/>
                    <a:pt x="4137" y="310"/>
                    <a:pt x="3064" y="814"/>
                  </a:cubicBezTo>
                  <a:cubicBezTo>
                    <a:pt x="3998" y="475"/>
                    <a:pt x="4989" y="264"/>
                    <a:pt x="5977" y="264"/>
                  </a:cubicBezTo>
                  <a:cubicBezTo>
                    <a:pt x="6366" y="264"/>
                    <a:pt x="6755" y="297"/>
                    <a:pt x="7136" y="368"/>
                  </a:cubicBezTo>
                  <a:cubicBezTo>
                    <a:pt x="7849" y="500"/>
                    <a:pt x="8519" y="789"/>
                    <a:pt x="9090" y="1242"/>
                  </a:cubicBezTo>
                  <a:cubicBezTo>
                    <a:pt x="9771" y="1780"/>
                    <a:pt x="10310" y="2889"/>
                    <a:pt x="11236" y="3003"/>
                  </a:cubicBezTo>
                  <a:cubicBezTo>
                    <a:pt x="11843" y="3082"/>
                    <a:pt x="13137" y="4686"/>
                    <a:pt x="12449" y="4686"/>
                  </a:cubicBezTo>
                  <a:cubicBezTo>
                    <a:pt x="12428" y="4686"/>
                    <a:pt x="12403" y="4686"/>
                    <a:pt x="12378" y="4683"/>
                  </a:cubicBezTo>
                  <a:cubicBezTo>
                    <a:pt x="10777" y="4479"/>
                    <a:pt x="10120" y="3574"/>
                    <a:pt x="9033" y="2557"/>
                  </a:cubicBezTo>
                  <a:cubicBezTo>
                    <a:pt x="8787" y="2329"/>
                    <a:pt x="8501" y="2168"/>
                    <a:pt x="8191" y="2061"/>
                  </a:cubicBezTo>
                  <a:lnTo>
                    <a:pt x="8191" y="2061"/>
                  </a:lnTo>
                  <a:cubicBezTo>
                    <a:pt x="8366" y="2204"/>
                    <a:pt x="8534" y="2372"/>
                    <a:pt x="8698" y="2571"/>
                  </a:cubicBezTo>
                  <a:cubicBezTo>
                    <a:pt x="9742" y="3855"/>
                    <a:pt x="10719" y="4903"/>
                    <a:pt x="12481" y="4903"/>
                  </a:cubicBezTo>
                  <a:cubicBezTo>
                    <a:pt x="12528" y="4903"/>
                    <a:pt x="12574" y="4903"/>
                    <a:pt x="12620" y="4900"/>
                  </a:cubicBezTo>
                  <a:cubicBezTo>
                    <a:pt x="14603" y="4843"/>
                    <a:pt x="15879" y="3509"/>
                    <a:pt x="17384" y="2415"/>
                  </a:cubicBezTo>
                  <a:cubicBezTo>
                    <a:pt x="17687" y="2193"/>
                    <a:pt x="17983" y="2001"/>
                    <a:pt x="18268" y="1862"/>
                  </a:cubicBezTo>
                  <a:lnTo>
                    <a:pt x="18268" y="1862"/>
                  </a:lnTo>
                  <a:cubicBezTo>
                    <a:pt x="18140" y="1880"/>
                    <a:pt x="17997" y="1923"/>
                    <a:pt x="17826" y="2001"/>
                  </a:cubicBezTo>
                  <a:cubicBezTo>
                    <a:pt x="17259" y="2261"/>
                    <a:pt x="16703" y="2860"/>
                    <a:pt x="16157" y="3188"/>
                  </a:cubicBezTo>
                  <a:cubicBezTo>
                    <a:pt x="15630" y="3502"/>
                    <a:pt x="15081" y="3763"/>
                    <a:pt x="14521" y="4008"/>
                  </a:cubicBezTo>
                  <a:cubicBezTo>
                    <a:pt x="14381" y="4069"/>
                    <a:pt x="14125" y="4158"/>
                    <a:pt x="13914" y="4158"/>
                  </a:cubicBezTo>
                  <a:cubicBezTo>
                    <a:pt x="13740" y="4158"/>
                    <a:pt x="13593" y="4097"/>
                    <a:pt x="13565" y="3908"/>
                  </a:cubicBezTo>
                  <a:cubicBezTo>
                    <a:pt x="13501" y="3506"/>
                    <a:pt x="14389" y="3103"/>
                    <a:pt x="14663" y="2985"/>
                  </a:cubicBezTo>
                  <a:cubicBezTo>
                    <a:pt x="16246" y="2293"/>
                    <a:pt x="17441" y="703"/>
                    <a:pt x="19241" y="493"/>
                  </a:cubicBezTo>
                  <a:cubicBezTo>
                    <a:pt x="19366" y="478"/>
                    <a:pt x="19495" y="468"/>
                    <a:pt x="19623" y="468"/>
                  </a:cubicBezTo>
                  <a:cubicBezTo>
                    <a:pt x="20097" y="468"/>
                    <a:pt x="20582" y="585"/>
                    <a:pt x="20936" y="921"/>
                  </a:cubicBezTo>
                  <a:cubicBezTo>
                    <a:pt x="21221" y="1195"/>
                    <a:pt x="21278" y="1566"/>
                    <a:pt x="21535" y="1859"/>
                  </a:cubicBezTo>
                  <a:cubicBezTo>
                    <a:pt x="21848" y="2211"/>
                    <a:pt x="22233" y="2346"/>
                    <a:pt x="22672" y="2504"/>
                  </a:cubicBezTo>
                  <a:cubicBezTo>
                    <a:pt x="23003" y="2621"/>
                    <a:pt x="22255" y="3313"/>
                    <a:pt x="21563" y="3620"/>
                  </a:cubicBezTo>
                  <a:cubicBezTo>
                    <a:pt x="21749" y="3773"/>
                    <a:pt x="21945" y="3919"/>
                    <a:pt x="22159" y="4055"/>
                  </a:cubicBezTo>
                  <a:cubicBezTo>
                    <a:pt x="23121" y="4661"/>
                    <a:pt x="24266" y="4986"/>
                    <a:pt x="25407" y="4999"/>
                  </a:cubicBezTo>
                  <a:cubicBezTo>
                    <a:pt x="24968" y="4464"/>
                    <a:pt x="24783" y="3694"/>
                    <a:pt x="25393" y="3541"/>
                  </a:cubicBezTo>
                  <a:cubicBezTo>
                    <a:pt x="26395" y="3288"/>
                    <a:pt x="27272" y="2835"/>
                    <a:pt x="28034" y="2137"/>
                  </a:cubicBezTo>
                  <a:cubicBezTo>
                    <a:pt x="28666" y="1555"/>
                    <a:pt x="29183" y="960"/>
                    <a:pt x="30024" y="689"/>
                  </a:cubicBezTo>
                  <a:cubicBezTo>
                    <a:pt x="30085" y="671"/>
                    <a:pt x="30146" y="664"/>
                    <a:pt x="30206" y="664"/>
                  </a:cubicBezTo>
                  <a:cubicBezTo>
                    <a:pt x="30723" y="664"/>
                    <a:pt x="31291" y="1302"/>
                    <a:pt x="31433" y="1865"/>
                  </a:cubicBezTo>
                  <a:cubicBezTo>
                    <a:pt x="31647" y="1812"/>
                    <a:pt x="31864" y="1787"/>
                    <a:pt x="32082" y="1787"/>
                  </a:cubicBezTo>
                  <a:lnTo>
                    <a:pt x="32193" y="1787"/>
                  </a:lnTo>
                  <a:cubicBezTo>
                    <a:pt x="32175" y="1762"/>
                    <a:pt x="32160" y="1737"/>
                    <a:pt x="32142" y="1712"/>
                  </a:cubicBezTo>
                  <a:cubicBezTo>
                    <a:pt x="32071" y="1591"/>
                    <a:pt x="31697" y="725"/>
                    <a:pt x="32078" y="725"/>
                  </a:cubicBezTo>
                  <a:cubicBezTo>
                    <a:pt x="32093" y="725"/>
                    <a:pt x="32111" y="725"/>
                    <a:pt x="32125" y="728"/>
                  </a:cubicBezTo>
                  <a:cubicBezTo>
                    <a:pt x="32545" y="792"/>
                    <a:pt x="32963" y="824"/>
                    <a:pt x="33380" y="824"/>
                  </a:cubicBezTo>
                  <a:cubicBezTo>
                    <a:pt x="33559" y="824"/>
                    <a:pt x="33740" y="817"/>
                    <a:pt x="33918" y="806"/>
                  </a:cubicBezTo>
                  <a:lnTo>
                    <a:pt x="33947" y="806"/>
                  </a:lnTo>
                  <a:cubicBezTo>
                    <a:pt x="33195" y="457"/>
                    <a:pt x="32356" y="271"/>
                    <a:pt x="31522" y="271"/>
                  </a:cubicBezTo>
                  <a:cubicBezTo>
                    <a:pt x="30919" y="271"/>
                    <a:pt x="30320" y="368"/>
                    <a:pt x="29754" y="575"/>
                  </a:cubicBezTo>
                  <a:cubicBezTo>
                    <a:pt x="27928" y="1242"/>
                    <a:pt x="27186" y="3406"/>
                    <a:pt x="25090" y="3491"/>
                  </a:cubicBezTo>
                  <a:cubicBezTo>
                    <a:pt x="25044" y="3495"/>
                    <a:pt x="24996" y="3495"/>
                    <a:pt x="24950" y="3495"/>
                  </a:cubicBezTo>
                  <a:cubicBezTo>
                    <a:pt x="22857" y="3495"/>
                    <a:pt x="22544" y="1462"/>
                    <a:pt x="20967" y="542"/>
                  </a:cubicBezTo>
                  <a:cubicBezTo>
                    <a:pt x="20340" y="175"/>
                    <a:pt x="19641" y="11"/>
                    <a:pt x="18938" y="11"/>
                  </a:cubicBezTo>
                  <a:cubicBezTo>
                    <a:pt x="18072" y="11"/>
                    <a:pt x="17202" y="257"/>
                    <a:pt x="16446" y="671"/>
                  </a:cubicBezTo>
                  <a:cubicBezTo>
                    <a:pt x="15515" y="1177"/>
                    <a:pt x="14781" y="1966"/>
                    <a:pt x="13918" y="2568"/>
                  </a:cubicBezTo>
                  <a:cubicBezTo>
                    <a:pt x="13369" y="2950"/>
                    <a:pt x="12941" y="3224"/>
                    <a:pt x="12352" y="3224"/>
                  </a:cubicBezTo>
                  <a:cubicBezTo>
                    <a:pt x="12210" y="3224"/>
                    <a:pt x="12057" y="3210"/>
                    <a:pt x="11889" y="3174"/>
                  </a:cubicBezTo>
                  <a:cubicBezTo>
                    <a:pt x="11090" y="3003"/>
                    <a:pt x="11012" y="2667"/>
                    <a:pt x="10534" y="2061"/>
                  </a:cubicBezTo>
                  <a:cubicBezTo>
                    <a:pt x="9365" y="589"/>
                    <a:pt x="7899" y="1"/>
                    <a:pt x="6376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  <p:sp>
          <p:nvSpPr>
            <p:cNvPr id="58" name="Google Shape;797;p29">
              <a:extLst>
                <a:ext uri="{FF2B5EF4-FFF2-40B4-BE49-F238E27FC236}">
                  <a16:creationId xmlns:a16="http://schemas.microsoft.com/office/drawing/2014/main" id="{DA9EFB2A-398E-2C49-AFF8-6C4BCDE572B2}"/>
                </a:ext>
              </a:extLst>
            </p:cNvPr>
            <p:cNvSpPr/>
            <p:nvPr/>
          </p:nvSpPr>
          <p:spPr>
            <a:xfrm>
              <a:off x="1432150" y="3542325"/>
              <a:ext cx="167450" cy="57425"/>
            </a:xfrm>
            <a:custGeom>
              <a:avLst/>
              <a:gdLst/>
              <a:ahLst/>
              <a:cxnLst/>
              <a:rect l="l" t="t" r="r" b="b"/>
              <a:pathLst>
                <a:path w="6698" h="2297" extrusionOk="0">
                  <a:moveTo>
                    <a:pt x="1570" y="1"/>
                  </a:moveTo>
                  <a:lnTo>
                    <a:pt x="1570" y="1"/>
                  </a:lnTo>
                  <a:cubicBezTo>
                    <a:pt x="1278" y="108"/>
                    <a:pt x="989" y="228"/>
                    <a:pt x="707" y="361"/>
                  </a:cubicBezTo>
                  <a:cubicBezTo>
                    <a:pt x="682" y="368"/>
                    <a:pt x="657" y="378"/>
                    <a:pt x="636" y="393"/>
                  </a:cubicBezTo>
                  <a:cubicBezTo>
                    <a:pt x="482" y="468"/>
                    <a:pt x="329" y="542"/>
                    <a:pt x="176" y="625"/>
                  </a:cubicBezTo>
                  <a:cubicBezTo>
                    <a:pt x="54" y="689"/>
                    <a:pt x="1" y="789"/>
                    <a:pt x="4" y="906"/>
                  </a:cubicBezTo>
                  <a:cubicBezTo>
                    <a:pt x="500" y="564"/>
                    <a:pt x="1028" y="257"/>
                    <a:pt x="1570" y="1"/>
                  </a:cubicBezTo>
                  <a:close/>
                  <a:moveTo>
                    <a:pt x="5093" y="685"/>
                  </a:moveTo>
                  <a:cubicBezTo>
                    <a:pt x="3862" y="685"/>
                    <a:pt x="2557" y="1480"/>
                    <a:pt x="1481" y="2293"/>
                  </a:cubicBezTo>
                  <a:cubicBezTo>
                    <a:pt x="1505" y="2297"/>
                    <a:pt x="1530" y="2297"/>
                    <a:pt x="1556" y="2297"/>
                  </a:cubicBezTo>
                  <a:cubicBezTo>
                    <a:pt x="1588" y="2297"/>
                    <a:pt x="1616" y="2293"/>
                    <a:pt x="1645" y="2286"/>
                  </a:cubicBezTo>
                  <a:cubicBezTo>
                    <a:pt x="1984" y="2204"/>
                    <a:pt x="2009" y="2186"/>
                    <a:pt x="2254" y="1983"/>
                  </a:cubicBezTo>
                  <a:cubicBezTo>
                    <a:pt x="3232" y="1530"/>
                    <a:pt x="4497" y="1092"/>
                    <a:pt x="5631" y="1092"/>
                  </a:cubicBezTo>
                  <a:cubicBezTo>
                    <a:pt x="6006" y="1092"/>
                    <a:pt x="6365" y="1138"/>
                    <a:pt x="6697" y="1248"/>
                  </a:cubicBezTo>
                  <a:cubicBezTo>
                    <a:pt x="6199" y="849"/>
                    <a:pt x="5653" y="685"/>
                    <a:pt x="5093" y="685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  <p:sp>
          <p:nvSpPr>
            <p:cNvPr id="59" name="Google Shape;798;p29">
              <a:extLst>
                <a:ext uri="{FF2B5EF4-FFF2-40B4-BE49-F238E27FC236}">
                  <a16:creationId xmlns:a16="http://schemas.microsoft.com/office/drawing/2014/main" id="{2B40679E-1921-0945-85C9-A414EBEAE53D}"/>
                </a:ext>
              </a:extLst>
            </p:cNvPr>
            <p:cNvSpPr/>
            <p:nvPr/>
          </p:nvSpPr>
          <p:spPr>
            <a:xfrm>
              <a:off x="1432250" y="3528600"/>
              <a:ext cx="291000" cy="110575"/>
            </a:xfrm>
            <a:custGeom>
              <a:avLst/>
              <a:gdLst/>
              <a:ahLst/>
              <a:cxnLst/>
              <a:rect l="l" t="t" r="r" b="b"/>
              <a:pathLst>
                <a:path w="11640" h="4423" extrusionOk="0">
                  <a:moveTo>
                    <a:pt x="4479" y="0"/>
                  </a:moveTo>
                  <a:cubicBezTo>
                    <a:pt x="3491" y="0"/>
                    <a:pt x="2500" y="211"/>
                    <a:pt x="1566" y="550"/>
                  </a:cubicBezTo>
                  <a:cubicBezTo>
                    <a:pt x="1024" y="806"/>
                    <a:pt x="496" y="1113"/>
                    <a:pt x="0" y="1455"/>
                  </a:cubicBezTo>
                  <a:cubicBezTo>
                    <a:pt x="4" y="1947"/>
                    <a:pt x="938" y="2767"/>
                    <a:pt x="1477" y="2842"/>
                  </a:cubicBezTo>
                  <a:cubicBezTo>
                    <a:pt x="2553" y="2029"/>
                    <a:pt x="3858" y="1234"/>
                    <a:pt x="5089" y="1234"/>
                  </a:cubicBezTo>
                  <a:cubicBezTo>
                    <a:pt x="5649" y="1234"/>
                    <a:pt x="6195" y="1398"/>
                    <a:pt x="6693" y="1797"/>
                  </a:cubicBezTo>
                  <a:cubicBezTo>
                    <a:pt x="7003" y="1904"/>
                    <a:pt x="7289" y="2065"/>
                    <a:pt x="7535" y="2293"/>
                  </a:cubicBezTo>
                  <a:cubicBezTo>
                    <a:pt x="8622" y="3310"/>
                    <a:pt x="9279" y="4215"/>
                    <a:pt x="10880" y="4419"/>
                  </a:cubicBezTo>
                  <a:cubicBezTo>
                    <a:pt x="10905" y="4422"/>
                    <a:pt x="10930" y="4422"/>
                    <a:pt x="10951" y="4422"/>
                  </a:cubicBezTo>
                  <a:cubicBezTo>
                    <a:pt x="11639" y="4422"/>
                    <a:pt x="10345" y="2818"/>
                    <a:pt x="9738" y="2739"/>
                  </a:cubicBezTo>
                  <a:cubicBezTo>
                    <a:pt x="8812" y="2625"/>
                    <a:pt x="8273" y="1516"/>
                    <a:pt x="7592" y="978"/>
                  </a:cubicBezTo>
                  <a:cubicBezTo>
                    <a:pt x="7021" y="525"/>
                    <a:pt x="6351" y="236"/>
                    <a:pt x="5638" y="104"/>
                  </a:cubicBezTo>
                  <a:cubicBezTo>
                    <a:pt x="5257" y="33"/>
                    <a:pt x="4868" y="0"/>
                    <a:pt x="4479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  <p:sp>
          <p:nvSpPr>
            <p:cNvPr id="60" name="Google Shape;799;p29">
              <a:extLst>
                <a:ext uri="{FF2B5EF4-FFF2-40B4-BE49-F238E27FC236}">
                  <a16:creationId xmlns:a16="http://schemas.microsoft.com/office/drawing/2014/main" id="{A3EBC3A5-E4E6-9547-ABB8-0075F4EEBDA0}"/>
                </a:ext>
              </a:extLst>
            </p:cNvPr>
            <p:cNvSpPr/>
            <p:nvPr/>
          </p:nvSpPr>
          <p:spPr>
            <a:xfrm>
              <a:off x="1851500" y="3562750"/>
              <a:ext cx="82400" cy="53425"/>
            </a:xfrm>
            <a:custGeom>
              <a:avLst/>
              <a:gdLst/>
              <a:ahLst/>
              <a:cxnLst/>
              <a:rect l="l" t="t" r="r" b="b"/>
              <a:pathLst>
                <a:path w="3296" h="2137" extrusionOk="0">
                  <a:moveTo>
                    <a:pt x="881" y="0"/>
                  </a:moveTo>
                  <a:cubicBezTo>
                    <a:pt x="596" y="0"/>
                    <a:pt x="300" y="86"/>
                    <a:pt x="0" y="232"/>
                  </a:cubicBezTo>
                  <a:cubicBezTo>
                    <a:pt x="36" y="229"/>
                    <a:pt x="68" y="224"/>
                    <a:pt x="104" y="224"/>
                  </a:cubicBezTo>
                  <a:cubicBezTo>
                    <a:pt x="667" y="224"/>
                    <a:pt x="817" y="852"/>
                    <a:pt x="1259" y="1369"/>
                  </a:cubicBezTo>
                  <a:cubicBezTo>
                    <a:pt x="1594" y="1758"/>
                    <a:pt x="2097" y="1940"/>
                    <a:pt x="2564" y="2107"/>
                  </a:cubicBezTo>
                  <a:cubicBezTo>
                    <a:pt x="2614" y="2125"/>
                    <a:pt x="2671" y="2136"/>
                    <a:pt x="2735" y="2136"/>
                  </a:cubicBezTo>
                  <a:cubicBezTo>
                    <a:pt x="2899" y="2136"/>
                    <a:pt x="3096" y="2079"/>
                    <a:pt x="3295" y="1990"/>
                  </a:cubicBezTo>
                  <a:cubicBezTo>
                    <a:pt x="2920" y="1669"/>
                    <a:pt x="2599" y="1302"/>
                    <a:pt x="2293" y="881"/>
                  </a:cubicBezTo>
                  <a:cubicBezTo>
                    <a:pt x="1833" y="250"/>
                    <a:pt x="1366" y="0"/>
                    <a:pt x="881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  <p:sp>
          <p:nvSpPr>
            <p:cNvPr id="61" name="Google Shape;800;p29">
              <a:extLst>
                <a:ext uri="{FF2B5EF4-FFF2-40B4-BE49-F238E27FC236}">
                  <a16:creationId xmlns:a16="http://schemas.microsoft.com/office/drawing/2014/main" id="{6C6028AA-D204-3440-A320-B09F641BB097}"/>
                </a:ext>
              </a:extLst>
            </p:cNvPr>
            <p:cNvSpPr/>
            <p:nvPr/>
          </p:nvSpPr>
          <p:spPr>
            <a:xfrm>
              <a:off x="1732300" y="3533675"/>
              <a:ext cx="237600" cy="92300"/>
            </a:xfrm>
            <a:custGeom>
              <a:avLst/>
              <a:gdLst/>
              <a:ahLst/>
              <a:cxnLst/>
              <a:rect l="l" t="t" r="r" b="b"/>
              <a:pathLst>
                <a:path w="9504" h="3692" extrusionOk="0">
                  <a:moveTo>
                    <a:pt x="6123" y="1"/>
                  </a:moveTo>
                  <a:cubicBezTo>
                    <a:pt x="5995" y="1"/>
                    <a:pt x="5866" y="11"/>
                    <a:pt x="5741" y="26"/>
                  </a:cubicBezTo>
                  <a:cubicBezTo>
                    <a:pt x="3941" y="236"/>
                    <a:pt x="2746" y="1826"/>
                    <a:pt x="1163" y="2518"/>
                  </a:cubicBezTo>
                  <a:cubicBezTo>
                    <a:pt x="889" y="2636"/>
                    <a:pt x="1" y="3039"/>
                    <a:pt x="65" y="3441"/>
                  </a:cubicBezTo>
                  <a:cubicBezTo>
                    <a:pt x="93" y="3630"/>
                    <a:pt x="240" y="3691"/>
                    <a:pt x="414" y="3691"/>
                  </a:cubicBezTo>
                  <a:cubicBezTo>
                    <a:pt x="625" y="3691"/>
                    <a:pt x="881" y="3602"/>
                    <a:pt x="1021" y="3541"/>
                  </a:cubicBezTo>
                  <a:cubicBezTo>
                    <a:pt x="1581" y="3296"/>
                    <a:pt x="2130" y="3035"/>
                    <a:pt x="2657" y="2721"/>
                  </a:cubicBezTo>
                  <a:cubicBezTo>
                    <a:pt x="3203" y="2393"/>
                    <a:pt x="3759" y="1794"/>
                    <a:pt x="4326" y="1534"/>
                  </a:cubicBezTo>
                  <a:cubicBezTo>
                    <a:pt x="4497" y="1456"/>
                    <a:pt x="4640" y="1413"/>
                    <a:pt x="4768" y="1395"/>
                  </a:cubicBezTo>
                  <a:cubicBezTo>
                    <a:pt x="5068" y="1249"/>
                    <a:pt x="5364" y="1163"/>
                    <a:pt x="5649" y="1163"/>
                  </a:cubicBezTo>
                  <a:cubicBezTo>
                    <a:pt x="6134" y="1163"/>
                    <a:pt x="6601" y="1413"/>
                    <a:pt x="7061" y="2044"/>
                  </a:cubicBezTo>
                  <a:cubicBezTo>
                    <a:pt x="7367" y="2465"/>
                    <a:pt x="7688" y="2832"/>
                    <a:pt x="8063" y="3153"/>
                  </a:cubicBezTo>
                  <a:cubicBezTo>
                    <a:pt x="8755" y="2846"/>
                    <a:pt x="9503" y="2154"/>
                    <a:pt x="9172" y="2037"/>
                  </a:cubicBezTo>
                  <a:cubicBezTo>
                    <a:pt x="8733" y="1879"/>
                    <a:pt x="8348" y="1744"/>
                    <a:pt x="8035" y="1392"/>
                  </a:cubicBezTo>
                  <a:cubicBezTo>
                    <a:pt x="7778" y="1099"/>
                    <a:pt x="7721" y="728"/>
                    <a:pt x="7436" y="454"/>
                  </a:cubicBezTo>
                  <a:cubicBezTo>
                    <a:pt x="7082" y="118"/>
                    <a:pt x="6597" y="1"/>
                    <a:pt x="6123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  <p:sp>
          <p:nvSpPr>
            <p:cNvPr id="62" name="Google Shape;801;p29">
              <a:extLst>
                <a:ext uri="{FF2B5EF4-FFF2-40B4-BE49-F238E27FC236}">
                  <a16:creationId xmlns:a16="http://schemas.microsoft.com/office/drawing/2014/main" id="{950F2D67-EC3D-B24E-95B3-1FD07C5389B3}"/>
                </a:ext>
              </a:extLst>
            </p:cNvPr>
            <p:cNvSpPr/>
            <p:nvPr/>
          </p:nvSpPr>
          <p:spPr>
            <a:xfrm>
              <a:off x="2029975" y="3568625"/>
              <a:ext cx="152875" cy="91650"/>
            </a:xfrm>
            <a:custGeom>
              <a:avLst/>
              <a:gdLst/>
              <a:ahLst/>
              <a:cxnLst/>
              <a:rect l="l" t="t" r="r" b="b"/>
              <a:pathLst>
                <a:path w="6115" h="3666" extrusionOk="0">
                  <a:moveTo>
                    <a:pt x="6026" y="0"/>
                  </a:moveTo>
                  <a:lnTo>
                    <a:pt x="6026" y="0"/>
                  </a:lnTo>
                  <a:cubicBezTo>
                    <a:pt x="5730" y="79"/>
                    <a:pt x="5441" y="203"/>
                    <a:pt x="5185" y="374"/>
                  </a:cubicBezTo>
                  <a:cubicBezTo>
                    <a:pt x="4329" y="942"/>
                    <a:pt x="3812" y="1880"/>
                    <a:pt x="2920" y="2415"/>
                  </a:cubicBezTo>
                  <a:cubicBezTo>
                    <a:pt x="2346" y="2757"/>
                    <a:pt x="1701" y="2956"/>
                    <a:pt x="1049" y="3060"/>
                  </a:cubicBezTo>
                  <a:cubicBezTo>
                    <a:pt x="731" y="3110"/>
                    <a:pt x="410" y="3134"/>
                    <a:pt x="89" y="3134"/>
                  </a:cubicBezTo>
                  <a:lnTo>
                    <a:pt x="0" y="3134"/>
                  </a:lnTo>
                  <a:cubicBezTo>
                    <a:pt x="249" y="3438"/>
                    <a:pt x="581" y="3666"/>
                    <a:pt x="895" y="3666"/>
                  </a:cubicBezTo>
                  <a:cubicBezTo>
                    <a:pt x="945" y="3666"/>
                    <a:pt x="995" y="3659"/>
                    <a:pt x="1041" y="3648"/>
                  </a:cubicBezTo>
                  <a:cubicBezTo>
                    <a:pt x="1954" y="3417"/>
                    <a:pt x="2835" y="3027"/>
                    <a:pt x="3583" y="2454"/>
                  </a:cubicBezTo>
                  <a:cubicBezTo>
                    <a:pt x="4283" y="1919"/>
                    <a:pt x="4814" y="1074"/>
                    <a:pt x="5677" y="795"/>
                  </a:cubicBezTo>
                  <a:cubicBezTo>
                    <a:pt x="6037" y="678"/>
                    <a:pt x="6115" y="357"/>
                    <a:pt x="6026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  <p:sp>
          <p:nvSpPr>
            <p:cNvPr id="63" name="Google Shape;802;p29">
              <a:extLst>
                <a:ext uri="{FF2B5EF4-FFF2-40B4-BE49-F238E27FC236}">
                  <a16:creationId xmlns:a16="http://schemas.microsoft.com/office/drawing/2014/main" id="{6F804E0B-09A7-D849-943A-3773C32484AC}"/>
                </a:ext>
              </a:extLst>
            </p:cNvPr>
            <p:cNvSpPr/>
            <p:nvPr/>
          </p:nvSpPr>
          <p:spPr>
            <a:xfrm>
              <a:off x="2014350" y="3538575"/>
              <a:ext cx="166275" cy="108425"/>
            </a:xfrm>
            <a:custGeom>
              <a:avLst/>
              <a:gdLst/>
              <a:ahLst/>
              <a:cxnLst/>
              <a:rect l="l" t="t" r="r" b="b"/>
              <a:pathLst>
                <a:path w="6651" h="4337" extrusionOk="0">
                  <a:moveTo>
                    <a:pt x="5424" y="1"/>
                  </a:moveTo>
                  <a:cubicBezTo>
                    <a:pt x="5364" y="1"/>
                    <a:pt x="5303" y="8"/>
                    <a:pt x="5242" y="26"/>
                  </a:cubicBezTo>
                  <a:cubicBezTo>
                    <a:pt x="4401" y="297"/>
                    <a:pt x="3884" y="892"/>
                    <a:pt x="3252" y="1474"/>
                  </a:cubicBezTo>
                  <a:cubicBezTo>
                    <a:pt x="2490" y="2172"/>
                    <a:pt x="1613" y="2625"/>
                    <a:pt x="611" y="2878"/>
                  </a:cubicBezTo>
                  <a:cubicBezTo>
                    <a:pt x="1" y="3031"/>
                    <a:pt x="186" y="3801"/>
                    <a:pt x="625" y="4336"/>
                  </a:cubicBezTo>
                  <a:lnTo>
                    <a:pt x="714" y="4336"/>
                  </a:lnTo>
                  <a:cubicBezTo>
                    <a:pt x="1035" y="4336"/>
                    <a:pt x="1356" y="4312"/>
                    <a:pt x="1674" y="4262"/>
                  </a:cubicBezTo>
                  <a:cubicBezTo>
                    <a:pt x="2326" y="4158"/>
                    <a:pt x="2971" y="3959"/>
                    <a:pt x="3545" y="3617"/>
                  </a:cubicBezTo>
                  <a:cubicBezTo>
                    <a:pt x="4437" y="3082"/>
                    <a:pt x="4954" y="2144"/>
                    <a:pt x="5810" y="1576"/>
                  </a:cubicBezTo>
                  <a:cubicBezTo>
                    <a:pt x="6066" y="1405"/>
                    <a:pt x="6355" y="1281"/>
                    <a:pt x="6651" y="1202"/>
                  </a:cubicBezTo>
                  <a:cubicBezTo>
                    <a:pt x="6509" y="639"/>
                    <a:pt x="5941" y="1"/>
                    <a:pt x="5424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  <p:sp>
          <p:nvSpPr>
            <p:cNvPr id="64" name="Google Shape;803;p29">
              <a:extLst>
                <a:ext uri="{FF2B5EF4-FFF2-40B4-BE49-F238E27FC236}">
                  <a16:creationId xmlns:a16="http://schemas.microsoft.com/office/drawing/2014/main" id="{B2BF95BB-C184-9B45-B972-9F74C88BB7FB}"/>
                </a:ext>
              </a:extLst>
            </p:cNvPr>
            <p:cNvSpPr/>
            <p:nvPr/>
          </p:nvSpPr>
          <p:spPr>
            <a:xfrm>
              <a:off x="2199600" y="3542125"/>
              <a:ext cx="59475" cy="48000"/>
            </a:xfrm>
            <a:custGeom>
              <a:avLst/>
              <a:gdLst/>
              <a:ahLst/>
              <a:cxnLst/>
              <a:rect l="l" t="t" r="r" b="b"/>
              <a:pathLst>
                <a:path w="2379" h="1920" extrusionOk="0">
                  <a:moveTo>
                    <a:pt x="1755" y="1"/>
                  </a:moveTo>
                  <a:cubicBezTo>
                    <a:pt x="1897" y="65"/>
                    <a:pt x="2033" y="137"/>
                    <a:pt x="2168" y="212"/>
                  </a:cubicBezTo>
                  <a:cubicBezTo>
                    <a:pt x="2239" y="251"/>
                    <a:pt x="2308" y="294"/>
                    <a:pt x="2379" y="336"/>
                  </a:cubicBezTo>
                  <a:cubicBezTo>
                    <a:pt x="2193" y="147"/>
                    <a:pt x="1979" y="1"/>
                    <a:pt x="1759" y="1"/>
                  </a:cubicBezTo>
                  <a:close/>
                  <a:moveTo>
                    <a:pt x="1" y="982"/>
                  </a:moveTo>
                  <a:cubicBezTo>
                    <a:pt x="243" y="1367"/>
                    <a:pt x="589" y="1770"/>
                    <a:pt x="1052" y="1838"/>
                  </a:cubicBezTo>
                  <a:cubicBezTo>
                    <a:pt x="1306" y="1877"/>
                    <a:pt x="1559" y="1905"/>
                    <a:pt x="1816" y="1920"/>
                  </a:cubicBezTo>
                  <a:cubicBezTo>
                    <a:pt x="1640" y="1745"/>
                    <a:pt x="1466" y="1567"/>
                    <a:pt x="1252" y="1413"/>
                  </a:cubicBezTo>
                  <a:cubicBezTo>
                    <a:pt x="878" y="1139"/>
                    <a:pt x="442" y="1003"/>
                    <a:pt x="1" y="98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  <p:sp>
          <p:nvSpPr>
            <p:cNvPr id="65" name="Google Shape;804;p29">
              <a:extLst>
                <a:ext uri="{FF2B5EF4-FFF2-40B4-BE49-F238E27FC236}">
                  <a16:creationId xmlns:a16="http://schemas.microsoft.com/office/drawing/2014/main" id="{CDD6CB85-FEAC-E440-AF49-D31A5A4459AA}"/>
                </a:ext>
              </a:extLst>
            </p:cNvPr>
            <p:cNvSpPr/>
            <p:nvPr/>
          </p:nvSpPr>
          <p:spPr>
            <a:xfrm>
              <a:off x="2187225" y="3540100"/>
              <a:ext cx="94850" cy="50400"/>
            </a:xfrm>
            <a:custGeom>
              <a:avLst/>
              <a:gdLst/>
              <a:ahLst/>
              <a:cxnLst/>
              <a:rect l="l" t="t" r="r" b="b"/>
              <a:pathLst>
                <a:path w="3794" h="2016" extrusionOk="0">
                  <a:moveTo>
                    <a:pt x="381" y="1"/>
                  </a:moveTo>
                  <a:cubicBezTo>
                    <a:pt x="0" y="1"/>
                    <a:pt x="374" y="867"/>
                    <a:pt x="445" y="988"/>
                  </a:cubicBezTo>
                  <a:cubicBezTo>
                    <a:pt x="463" y="1013"/>
                    <a:pt x="478" y="1038"/>
                    <a:pt x="496" y="1063"/>
                  </a:cubicBezTo>
                  <a:cubicBezTo>
                    <a:pt x="937" y="1084"/>
                    <a:pt x="1373" y="1220"/>
                    <a:pt x="1747" y="1494"/>
                  </a:cubicBezTo>
                  <a:cubicBezTo>
                    <a:pt x="1961" y="1648"/>
                    <a:pt x="2135" y="1826"/>
                    <a:pt x="2311" y="2001"/>
                  </a:cubicBezTo>
                  <a:cubicBezTo>
                    <a:pt x="2474" y="2012"/>
                    <a:pt x="2639" y="2015"/>
                    <a:pt x="2803" y="2015"/>
                  </a:cubicBezTo>
                  <a:cubicBezTo>
                    <a:pt x="2981" y="2015"/>
                    <a:pt x="3159" y="2012"/>
                    <a:pt x="3341" y="1997"/>
                  </a:cubicBezTo>
                  <a:cubicBezTo>
                    <a:pt x="3794" y="1969"/>
                    <a:pt x="3434" y="1202"/>
                    <a:pt x="3323" y="1017"/>
                  </a:cubicBezTo>
                  <a:cubicBezTo>
                    <a:pt x="3223" y="852"/>
                    <a:pt x="3063" y="613"/>
                    <a:pt x="2874" y="417"/>
                  </a:cubicBezTo>
                  <a:cubicBezTo>
                    <a:pt x="2803" y="375"/>
                    <a:pt x="2734" y="332"/>
                    <a:pt x="2663" y="293"/>
                  </a:cubicBezTo>
                  <a:cubicBezTo>
                    <a:pt x="2528" y="218"/>
                    <a:pt x="2392" y="146"/>
                    <a:pt x="2250" y="82"/>
                  </a:cubicBezTo>
                  <a:lnTo>
                    <a:pt x="2221" y="82"/>
                  </a:lnTo>
                  <a:cubicBezTo>
                    <a:pt x="2043" y="93"/>
                    <a:pt x="1862" y="100"/>
                    <a:pt x="1683" y="100"/>
                  </a:cubicBezTo>
                  <a:cubicBezTo>
                    <a:pt x="1266" y="100"/>
                    <a:pt x="848" y="68"/>
                    <a:pt x="428" y="4"/>
                  </a:cubicBezTo>
                  <a:cubicBezTo>
                    <a:pt x="414" y="1"/>
                    <a:pt x="396" y="1"/>
                    <a:pt x="381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C8F9CB"/>
                </a:solidFill>
              </a:endParaRPr>
            </a:p>
          </p:txBody>
        </p:sp>
      </p:grpSp>
      <p:grpSp>
        <p:nvGrpSpPr>
          <p:cNvPr id="66" name="Google Shape;883;p31">
            <a:extLst>
              <a:ext uri="{FF2B5EF4-FFF2-40B4-BE49-F238E27FC236}">
                <a16:creationId xmlns:a16="http://schemas.microsoft.com/office/drawing/2014/main" id="{E2C83071-5E74-DA45-9ECC-E3D884519E44}"/>
              </a:ext>
            </a:extLst>
          </p:cNvPr>
          <p:cNvGrpSpPr/>
          <p:nvPr/>
        </p:nvGrpSpPr>
        <p:grpSpPr>
          <a:xfrm>
            <a:off x="7911332" y="237842"/>
            <a:ext cx="1745583" cy="230173"/>
            <a:chOff x="1394800" y="3522000"/>
            <a:chExt cx="1048650" cy="138275"/>
          </a:xfrm>
        </p:grpSpPr>
        <p:sp>
          <p:nvSpPr>
            <p:cNvPr id="67" name="Google Shape;884;p31">
              <a:extLst>
                <a:ext uri="{FF2B5EF4-FFF2-40B4-BE49-F238E27FC236}">
                  <a16:creationId xmlns:a16="http://schemas.microsoft.com/office/drawing/2014/main" id="{DD275553-64F2-3447-86BD-A1C5287E6599}"/>
                </a:ext>
              </a:extLst>
            </p:cNvPr>
            <p:cNvSpPr/>
            <p:nvPr/>
          </p:nvSpPr>
          <p:spPr>
            <a:xfrm>
              <a:off x="1394800" y="3522000"/>
              <a:ext cx="1048650" cy="125000"/>
            </a:xfrm>
            <a:custGeom>
              <a:avLst/>
              <a:gdLst/>
              <a:ahLst/>
              <a:cxnLst/>
              <a:rect l="l" t="t" r="r" b="b"/>
              <a:pathLst>
                <a:path w="41946" h="5000" extrusionOk="0">
                  <a:moveTo>
                    <a:pt x="39862" y="375"/>
                  </a:moveTo>
                  <a:cubicBezTo>
                    <a:pt x="39752" y="375"/>
                    <a:pt x="39641" y="393"/>
                    <a:pt x="39545" y="429"/>
                  </a:cubicBezTo>
                  <a:cubicBezTo>
                    <a:pt x="38422" y="860"/>
                    <a:pt x="37231" y="1220"/>
                    <a:pt x="36143" y="1737"/>
                  </a:cubicBezTo>
                  <a:cubicBezTo>
                    <a:pt x="35848" y="1880"/>
                    <a:pt x="35723" y="1951"/>
                    <a:pt x="35630" y="1951"/>
                  </a:cubicBezTo>
                  <a:cubicBezTo>
                    <a:pt x="35516" y="1951"/>
                    <a:pt x="35452" y="1837"/>
                    <a:pt x="35173" y="1598"/>
                  </a:cubicBezTo>
                  <a:cubicBezTo>
                    <a:pt x="34984" y="1431"/>
                    <a:pt x="34785" y="1277"/>
                    <a:pt x="34571" y="1141"/>
                  </a:cubicBezTo>
                  <a:lnTo>
                    <a:pt x="34571" y="1141"/>
                  </a:lnTo>
                  <a:cubicBezTo>
                    <a:pt x="34760" y="1337"/>
                    <a:pt x="34920" y="1576"/>
                    <a:pt x="35020" y="1741"/>
                  </a:cubicBezTo>
                  <a:cubicBezTo>
                    <a:pt x="35131" y="1926"/>
                    <a:pt x="35491" y="2693"/>
                    <a:pt x="35038" y="2721"/>
                  </a:cubicBezTo>
                  <a:cubicBezTo>
                    <a:pt x="34856" y="2736"/>
                    <a:pt x="34678" y="2739"/>
                    <a:pt x="34500" y="2739"/>
                  </a:cubicBezTo>
                  <a:cubicBezTo>
                    <a:pt x="34336" y="2739"/>
                    <a:pt x="34171" y="2736"/>
                    <a:pt x="34008" y="2725"/>
                  </a:cubicBezTo>
                  <a:lnTo>
                    <a:pt x="34008" y="2725"/>
                  </a:lnTo>
                  <a:cubicBezTo>
                    <a:pt x="34282" y="3003"/>
                    <a:pt x="34556" y="3274"/>
                    <a:pt x="34974" y="3420"/>
                  </a:cubicBezTo>
                  <a:cubicBezTo>
                    <a:pt x="35244" y="3516"/>
                    <a:pt x="35509" y="3559"/>
                    <a:pt x="35766" y="3559"/>
                  </a:cubicBezTo>
                  <a:cubicBezTo>
                    <a:pt x="36322" y="3559"/>
                    <a:pt x="36853" y="3370"/>
                    <a:pt x="37410" y="3164"/>
                  </a:cubicBezTo>
                  <a:cubicBezTo>
                    <a:pt x="38547" y="2736"/>
                    <a:pt x="39677" y="2290"/>
                    <a:pt x="40811" y="1851"/>
                  </a:cubicBezTo>
                  <a:cubicBezTo>
                    <a:pt x="41945" y="1416"/>
                    <a:pt x="40747" y="375"/>
                    <a:pt x="39862" y="375"/>
                  </a:cubicBezTo>
                  <a:close/>
                  <a:moveTo>
                    <a:pt x="1498" y="1719"/>
                  </a:moveTo>
                  <a:cubicBezTo>
                    <a:pt x="1242" y="1894"/>
                    <a:pt x="996" y="2076"/>
                    <a:pt x="761" y="2265"/>
                  </a:cubicBezTo>
                  <a:cubicBezTo>
                    <a:pt x="1" y="2874"/>
                    <a:pt x="1103" y="3669"/>
                    <a:pt x="1926" y="3669"/>
                  </a:cubicBezTo>
                  <a:cubicBezTo>
                    <a:pt x="2130" y="3669"/>
                    <a:pt x="2311" y="3623"/>
                    <a:pt x="2451" y="3513"/>
                  </a:cubicBezTo>
                  <a:cubicBezTo>
                    <a:pt x="2618" y="3381"/>
                    <a:pt x="2793" y="3242"/>
                    <a:pt x="2975" y="3106"/>
                  </a:cubicBezTo>
                  <a:cubicBezTo>
                    <a:pt x="2436" y="3031"/>
                    <a:pt x="1502" y="2211"/>
                    <a:pt x="1498" y="1719"/>
                  </a:cubicBezTo>
                  <a:close/>
                  <a:moveTo>
                    <a:pt x="6376" y="1"/>
                  </a:moveTo>
                  <a:cubicBezTo>
                    <a:pt x="5271" y="1"/>
                    <a:pt x="4137" y="310"/>
                    <a:pt x="3064" y="814"/>
                  </a:cubicBezTo>
                  <a:cubicBezTo>
                    <a:pt x="3998" y="475"/>
                    <a:pt x="4989" y="264"/>
                    <a:pt x="5977" y="264"/>
                  </a:cubicBezTo>
                  <a:cubicBezTo>
                    <a:pt x="6366" y="264"/>
                    <a:pt x="6755" y="297"/>
                    <a:pt x="7136" y="368"/>
                  </a:cubicBezTo>
                  <a:cubicBezTo>
                    <a:pt x="7849" y="500"/>
                    <a:pt x="8519" y="789"/>
                    <a:pt x="9090" y="1242"/>
                  </a:cubicBezTo>
                  <a:cubicBezTo>
                    <a:pt x="9771" y="1780"/>
                    <a:pt x="10310" y="2889"/>
                    <a:pt x="11236" y="3003"/>
                  </a:cubicBezTo>
                  <a:cubicBezTo>
                    <a:pt x="11843" y="3082"/>
                    <a:pt x="13137" y="4686"/>
                    <a:pt x="12449" y="4686"/>
                  </a:cubicBezTo>
                  <a:cubicBezTo>
                    <a:pt x="12428" y="4686"/>
                    <a:pt x="12403" y="4686"/>
                    <a:pt x="12378" y="4683"/>
                  </a:cubicBezTo>
                  <a:cubicBezTo>
                    <a:pt x="10777" y="4479"/>
                    <a:pt x="10120" y="3574"/>
                    <a:pt x="9033" y="2557"/>
                  </a:cubicBezTo>
                  <a:cubicBezTo>
                    <a:pt x="8787" y="2329"/>
                    <a:pt x="8501" y="2168"/>
                    <a:pt x="8191" y="2061"/>
                  </a:cubicBezTo>
                  <a:lnTo>
                    <a:pt x="8191" y="2061"/>
                  </a:lnTo>
                  <a:cubicBezTo>
                    <a:pt x="8366" y="2204"/>
                    <a:pt x="8534" y="2372"/>
                    <a:pt x="8698" y="2571"/>
                  </a:cubicBezTo>
                  <a:cubicBezTo>
                    <a:pt x="9742" y="3855"/>
                    <a:pt x="10719" y="4903"/>
                    <a:pt x="12481" y="4903"/>
                  </a:cubicBezTo>
                  <a:cubicBezTo>
                    <a:pt x="12528" y="4903"/>
                    <a:pt x="12574" y="4903"/>
                    <a:pt x="12620" y="4900"/>
                  </a:cubicBezTo>
                  <a:cubicBezTo>
                    <a:pt x="14603" y="4843"/>
                    <a:pt x="15879" y="3509"/>
                    <a:pt x="17384" y="2415"/>
                  </a:cubicBezTo>
                  <a:cubicBezTo>
                    <a:pt x="17687" y="2193"/>
                    <a:pt x="17983" y="2001"/>
                    <a:pt x="18268" y="1862"/>
                  </a:cubicBezTo>
                  <a:lnTo>
                    <a:pt x="18268" y="1862"/>
                  </a:lnTo>
                  <a:cubicBezTo>
                    <a:pt x="18140" y="1880"/>
                    <a:pt x="17997" y="1923"/>
                    <a:pt x="17826" y="2001"/>
                  </a:cubicBezTo>
                  <a:cubicBezTo>
                    <a:pt x="17259" y="2261"/>
                    <a:pt x="16703" y="2860"/>
                    <a:pt x="16157" y="3188"/>
                  </a:cubicBezTo>
                  <a:cubicBezTo>
                    <a:pt x="15630" y="3502"/>
                    <a:pt x="15081" y="3763"/>
                    <a:pt x="14521" y="4008"/>
                  </a:cubicBezTo>
                  <a:cubicBezTo>
                    <a:pt x="14381" y="4069"/>
                    <a:pt x="14125" y="4158"/>
                    <a:pt x="13914" y="4158"/>
                  </a:cubicBezTo>
                  <a:cubicBezTo>
                    <a:pt x="13740" y="4158"/>
                    <a:pt x="13593" y="4097"/>
                    <a:pt x="13565" y="3908"/>
                  </a:cubicBezTo>
                  <a:cubicBezTo>
                    <a:pt x="13501" y="3506"/>
                    <a:pt x="14389" y="3103"/>
                    <a:pt x="14663" y="2985"/>
                  </a:cubicBezTo>
                  <a:cubicBezTo>
                    <a:pt x="16246" y="2293"/>
                    <a:pt x="17441" y="703"/>
                    <a:pt x="19241" y="493"/>
                  </a:cubicBezTo>
                  <a:cubicBezTo>
                    <a:pt x="19366" y="478"/>
                    <a:pt x="19495" y="468"/>
                    <a:pt x="19623" y="468"/>
                  </a:cubicBezTo>
                  <a:cubicBezTo>
                    <a:pt x="20097" y="468"/>
                    <a:pt x="20582" y="585"/>
                    <a:pt x="20936" y="921"/>
                  </a:cubicBezTo>
                  <a:cubicBezTo>
                    <a:pt x="21221" y="1195"/>
                    <a:pt x="21278" y="1566"/>
                    <a:pt x="21535" y="1859"/>
                  </a:cubicBezTo>
                  <a:cubicBezTo>
                    <a:pt x="21848" y="2211"/>
                    <a:pt x="22233" y="2346"/>
                    <a:pt x="22672" y="2504"/>
                  </a:cubicBezTo>
                  <a:cubicBezTo>
                    <a:pt x="23003" y="2621"/>
                    <a:pt x="22255" y="3313"/>
                    <a:pt x="21563" y="3620"/>
                  </a:cubicBezTo>
                  <a:cubicBezTo>
                    <a:pt x="21749" y="3773"/>
                    <a:pt x="21945" y="3919"/>
                    <a:pt x="22159" y="4055"/>
                  </a:cubicBezTo>
                  <a:cubicBezTo>
                    <a:pt x="23121" y="4661"/>
                    <a:pt x="24266" y="4986"/>
                    <a:pt x="25407" y="4999"/>
                  </a:cubicBezTo>
                  <a:cubicBezTo>
                    <a:pt x="24968" y="4464"/>
                    <a:pt x="24783" y="3694"/>
                    <a:pt x="25393" y="3541"/>
                  </a:cubicBezTo>
                  <a:cubicBezTo>
                    <a:pt x="26395" y="3288"/>
                    <a:pt x="27272" y="2835"/>
                    <a:pt x="28034" y="2137"/>
                  </a:cubicBezTo>
                  <a:cubicBezTo>
                    <a:pt x="28666" y="1555"/>
                    <a:pt x="29183" y="960"/>
                    <a:pt x="30024" y="689"/>
                  </a:cubicBezTo>
                  <a:cubicBezTo>
                    <a:pt x="30085" y="671"/>
                    <a:pt x="30146" y="664"/>
                    <a:pt x="30206" y="664"/>
                  </a:cubicBezTo>
                  <a:cubicBezTo>
                    <a:pt x="30723" y="664"/>
                    <a:pt x="31291" y="1302"/>
                    <a:pt x="31433" y="1865"/>
                  </a:cubicBezTo>
                  <a:cubicBezTo>
                    <a:pt x="31647" y="1812"/>
                    <a:pt x="31864" y="1787"/>
                    <a:pt x="32082" y="1787"/>
                  </a:cubicBezTo>
                  <a:lnTo>
                    <a:pt x="32193" y="1787"/>
                  </a:lnTo>
                  <a:cubicBezTo>
                    <a:pt x="32175" y="1762"/>
                    <a:pt x="32160" y="1737"/>
                    <a:pt x="32142" y="1712"/>
                  </a:cubicBezTo>
                  <a:cubicBezTo>
                    <a:pt x="32071" y="1591"/>
                    <a:pt x="31697" y="725"/>
                    <a:pt x="32078" y="725"/>
                  </a:cubicBezTo>
                  <a:cubicBezTo>
                    <a:pt x="32093" y="725"/>
                    <a:pt x="32111" y="725"/>
                    <a:pt x="32125" y="728"/>
                  </a:cubicBezTo>
                  <a:cubicBezTo>
                    <a:pt x="32545" y="792"/>
                    <a:pt x="32963" y="824"/>
                    <a:pt x="33380" y="824"/>
                  </a:cubicBezTo>
                  <a:cubicBezTo>
                    <a:pt x="33559" y="824"/>
                    <a:pt x="33740" y="817"/>
                    <a:pt x="33918" y="806"/>
                  </a:cubicBezTo>
                  <a:lnTo>
                    <a:pt x="33947" y="806"/>
                  </a:lnTo>
                  <a:cubicBezTo>
                    <a:pt x="33195" y="457"/>
                    <a:pt x="32356" y="271"/>
                    <a:pt x="31522" y="271"/>
                  </a:cubicBezTo>
                  <a:cubicBezTo>
                    <a:pt x="30919" y="271"/>
                    <a:pt x="30320" y="368"/>
                    <a:pt x="29754" y="575"/>
                  </a:cubicBezTo>
                  <a:cubicBezTo>
                    <a:pt x="27928" y="1242"/>
                    <a:pt x="27186" y="3406"/>
                    <a:pt x="25090" y="3491"/>
                  </a:cubicBezTo>
                  <a:cubicBezTo>
                    <a:pt x="25044" y="3495"/>
                    <a:pt x="24996" y="3495"/>
                    <a:pt x="24950" y="3495"/>
                  </a:cubicBezTo>
                  <a:cubicBezTo>
                    <a:pt x="22857" y="3495"/>
                    <a:pt x="22544" y="1462"/>
                    <a:pt x="20967" y="542"/>
                  </a:cubicBezTo>
                  <a:cubicBezTo>
                    <a:pt x="20340" y="175"/>
                    <a:pt x="19641" y="11"/>
                    <a:pt x="18938" y="11"/>
                  </a:cubicBezTo>
                  <a:cubicBezTo>
                    <a:pt x="18072" y="11"/>
                    <a:pt x="17202" y="257"/>
                    <a:pt x="16446" y="671"/>
                  </a:cubicBezTo>
                  <a:cubicBezTo>
                    <a:pt x="15515" y="1177"/>
                    <a:pt x="14781" y="1966"/>
                    <a:pt x="13918" y="2568"/>
                  </a:cubicBezTo>
                  <a:cubicBezTo>
                    <a:pt x="13369" y="2950"/>
                    <a:pt x="12941" y="3224"/>
                    <a:pt x="12352" y="3224"/>
                  </a:cubicBezTo>
                  <a:cubicBezTo>
                    <a:pt x="12210" y="3224"/>
                    <a:pt x="12057" y="3210"/>
                    <a:pt x="11889" y="3174"/>
                  </a:cubicBezTo>
                  <a:cubicBezTo>
                    <a:pt x="11090" y="3003"/>
                    <a:pt x="11012" y="2667"/>
                    <a:pt x="10534" y="2061"/>
                  </a:cubicBezTo>
                  <a:cubicBezTo>
                    <a:pt x="9365" y="589"/>
                    <a:pt x="7899" y="1"/>
                    <a:pt x="63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885;p31">
              <a:extLst>
                <a:ext uri="{FF2B5EF4-FFF2-40B4-BE49-F238E27FC236}">
                  <a16:creationId xmlns:a16="http://schemas.microsoft.com/office/drawing/2014/main" id="{1DF95396-DFCA-7648-8A90-8B953B6D68FC}"/>
                </a:ext>
              </a:extLst>
            </p:cNvPr>
            <p:cNvSpPr/>
            <p:nvPr/>
          </p:nvSpPr>
          <p:spPr>
            <a:xfrm>
              <a:off x="1432150" y="3542325"/>
              <a:ext cx="167450" cy="57425"/>
            </a:xfrm>
            <a:custGeom>
              <a:avLst/>
              <a:gdLst/>
              <a:ahLst/>
              <a:cxnLst/>
              <a:rect l="l" t="t" r="r" b="b"/>
              <a:pathLst>
                <a:path w="6698" h="2297" extrusionOk="0">
                  <a:moveTo>
                    <a:pt x="1570" y="1"/>
                  </a:moveTo>
                  <a:lnTo>
                    <a:pt x="1570" y="1"/>
                  </a:lnTo>
                  <a:cubicBezTo>
                    <a:pt x="1278" y="108"/>
                    <a:pt x="989" y="228"/>
                    <a:pt x="707" y="361"/>
                  </a:cubicBezTo>
                  <a:cubicBezTo>
                    <a:pt x="682" y="368"/>
                    <a:pt x="657" y="378"/>
                    <a:pt x="636" y="393"/>
                  </a:cubicBezTo>
                  <a:cubicBezTo>
                    <a:pt x="482" y="468"/>
                    <a:pt x="329" y="542"/>
                    <a:pt x="176" y="625"/>
                  </a:cubicBezTo>
                  <a:cubicBezTo>
                    <a:pt x="54" y="689"/>
                    <a:pt x="1" y="789"/>
                    <a:pt x="4" y="906"/>
                  </a:cubicBezTo>
                  <a:cubicBezTo>
                    <a:pt x="500" y="564"/>
                    <a:pt x="1028" y="257"/>
                    <a:pt x="1570" y="1"/>
                  </a:cubicBezTo>
                  <a:close/>
                  <a:moveTo>
                    <a:pt x="5093" y="685"/>
                  </a:moveTo>
                  <a:cubicBezTo>
                    <a:pt x="3862" y="685"/>
                    <a:pt x="2557" y="1480"/>
                    <a:pt x="1481" y="2293"/>
                  </a:cubicBezTo>
                  <a:cubicBezTo>
                    <a:pt x="1505" y="2297"/>
                    <a:pt x="1530" y="2297"/>
                    <a:pt x="1556" y="2297"/>
                  </a:cubicBezTo>
                  <a:cubicBezTo>
                    <a:pt x="1588" y="2297"/>
                    <a:pt x="1616" y="2293"/>
                    <a:pt x="1645" y="2286"/>
                  </a:cubicBezTo>
                  <a:cubicBezTo>
                    <a:pt x="1984" y="2204"/>
                    <a:pt x="2009" y="2186"/>
                    <a:pt x="2254" y="1983"/>
                  </a:cubicBezTo>
                  <a:cubicBezTo>
                    <a:pt x="3232" y="1530"/>
                    <a:pt x="4497" y="1092"/>
                    <a:pt x="5631" y="1092"/>
                  </a:cubicBezTo>
                  <a:cubicBezTo>
                    <a:pt x="6006" y="1092"/>
                    <a:pt x="6365" y="1138"/>
                    <a:pt x="6697" y="1248"/>
                  </a:cubicBezTo>
                  <a:cubicBezTo>
                    <a:pt x="6199" y="849"/>
                    <a:pt x="5653" y="685"/>
                    <a:pt x="5093" y="68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886;p31">
              <a:extLst>
                <a:ext uri="{FF2B5EF4-FFF2-40B4-BE49-F238E27FC236}">
                  <a16:creationId xmlns:a16="http://schemas.microsoft.com/office/drawing/2014/main" id="{534766F7-D829-2C48-B66E-4BC8C2F9DDFF}"/>
                </a:ext>
              </a:extLst>
            </p:cNvPr>
            <p:cNvSpPr/>
            <p:nvPr/>
          </p:nvSpPr>
          <p:spPr>
            <a:xfrm>
              <a:off x="1432250" y="3528600"/>
              <a:ext cx="291000" cy="110575"/>
            </a:xfrm>
            <a:custGeom>
              <a:avLst/>
              <a:gdLst/>
              <a:ahLst/>
              <a:cxnLst/>
              <a:rect l="l" t="t" r="r" b="b"/>
              <a:pathLst>
                <a:path w="11640" h="4423" extrusionOk="0">
                  <a:moveTo>
                    <a:pt x="4479" y="0"/>
                  </a:moveTo>
                  <a:cubicBezTo>
                    <a:pt x="3491" y="0"/>
                    <a:pt x="2500" y="211"/>
                    <a:pt x="1566" y="550"/>
                  </a:cubicBezTo>
                  <a:cubicBezTo>
                    <a:pt x="1024" y="806"/>
                    <a:pt x="496" y="1113"/>
                    <a:pt x="0" y="1455"/>
                  </a:cubicBezTo>
                  <a:cubicBezTo>
                    <a:pt x="4" y="1947"/>
                    <a:pt x="938" y="2767"/>
                    <a:pt x="1477" y="2842"/>
                  </a:cubicBezTo>
                  <a:cubicBezTo>
                    <a:pt x="2553" y="2029"/>
                    <a:pt x="3858" y="1234"/>
                    <a:pt x="5089" y="1234"/>
                  </a:cubicBezTo>
                  <a:cubicBezTo>
                    <a:pt x="5649" y="1234"/>
                    <a:pt x="6195" y="1398"/>
                    <a:pt x="6693" y="1797"/>
                  </a:cubicBezTo>
                  <a:cubicBezTo>
                    <a:pt x="7003" y="1904"/>
                    <a:pt x="7289" y="2065"/>
                    <a:pt x="7535" y="2293"/>
                  </a:cubicBezTo>
                  <a:cubicBezTo>
                    <a:pt x="8622" y="3310"/>
                    <a:pt x="9279" y="4215"/>
                    <a:pt x="10880" y="4419"/>
                  </a:cubicBezTo>
                  <a:cubicBezTo>
                    <a:pt x="10905" y="4422"/>
                    <a:pt x="10930" y="4422"/>
                    <a:pt x="10951" y="4422"/>
                  </a:cubicBezTo>
                  <a:cubicBezTo>
                    <a:pt x="11639" y="4422"/>
                    <a:pt x="10345" y="2818"/>
                    <a:pt x="9738" y="2739"/>
                  </a:cubicBezTo>
                  <a:cubicBezTo>
                    <a:pt x="8812" y="2625"/>
                    <a:pt x="8273" y="1516"/>
                    <a:pt x="7592" y="978"/>
                  </a:cubicBezTo>
                  <a:cubicBezTo>
                    <a:pt x="7021" y="525"/>
                    <a:pt x="6351" y="236"/>
                    <a:pt x="5638" y="104"/>
                  </a:cubicBezTo>
                  <a:cubicBezTo>
                    <a:pt x="5257" y="33"/>
                    <a:pt x="4868" y="0"/>
                    <a:pt x="447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887;p31">
              <a:extLst>
                <a:ext uri="{FF2B5EF4-FFF2-40B4-BE49-F238E27FC236}">
                  <a16:creationId xmlns:a16="http://schemas.microsoft.com/office/drawing/2014/main" id="{6B67C320-37E6-B543-936A-3208A71DCE81}"/>
                </a:ext>
              </a:extLst>
            </p:cNvPr>
            <p:cNvSpPr/>
            <p:nvPr/>
          </p:nvSpPr>
          <p:spPr>
            <a:xfrm>
              <a:off x="1851500" y="3562750"/>
              <a:ext cx="82400" cy="53425"/>
            </a:xfrm>
            <a:custGeom>
              <a:avLst/>
              <a:gdLst/>
              <a:ahLst/>
              <a:cxnLst/>
              <a:rect l="l" t="t" r="r" b="b"/>
              <a:pathLst>
                <a:path w="3296" h="2137" extrusionOk="0">
                  <a:moveTo>
                    <a:pt x="881" y="0"/>
                  </a:moveTo>
                  <a:cubicBezTo>
                    <a:pt x="596" y="0"/>
                    <a:pt x="300" y="86"/>
                    <a:pt x="0" y="232"/>
                  </a:cubicBezTo>
                  <a:cubicBezTo>
                    <a:pt x="36" y="229"/>
                    <a:pt x="68" y="224"/>
                    <a:pt x="104" y="224"/>
                  </a:cubicBezTo>
                  <a:cubicBezTo>
                    <a:pt x="667" y="224"/>
                    <a:pt x="817" y="852"/>
                    <a:pt x="1259" y="1369"/>
                  </a:cubicBezTo>
                  <a:cubicBezTo>
                    <a:pt x="1594" y="1758"/>
                    <a:pt x="2097" y="1940"/>
                    <a:pt x="2564" y="2107"/>
                  </a:cubicBezTo>
                  <a:cubicBezTo>
                    <a:pt x="2614" y="2125"/>
                    <a:pt x="2671" y="2136"/>
                    <a:pt x="2735" y="2136"/>
                  </a:cubicBezTo>
                  <a:cubicBezTo>
                    <a:pt x="2899" y="2136"/>
                    <a:pt x="3096" y="2079"/>
                    <a:pt x="3295" y="1990"/>
                  </a:cubicBezTo>
                  <a:cubicBezTo>
                    <a:pt x="2920" y="1669"/>
                    <a:pt x="2599" y="1302"/>
                    <a:pt x="2293" y="881"/>
                  </a:cubicBezTo>
                  <a:cubicBezTo>
                    <a:pt x="1833" y="250"/>
                    <a:pt x="1366" y="0"/>
                    <a:pt x="8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888;p31">
              <a:extLst>
                <a:ext uri="{FF2B5EF4-FFF2-40B4-BE49-F238E27FC236}">
                  <a16:creationId xmlns:a16="http://schemas.microsoft.com/office/drawing/2014/main" id="{A4E32D97-B9D9-F843-ACCA-684426BBD3FE}"/>
                </a:ext>
              </a:extLst>
            </p:cNvPr>
            <p:cNvSpPr/>
            <p:nvPr/>
          </p:nvSpPr>
          <p:spPr>
            <a:xfrm>
              <a:off x="1732300" y="3533675"/>
              <a:ext cx="237600" cy="92300"/>
            </a:xfrm>
            <a:custGeom>
              <a:avLst/>
              <a:gdLst/>
              <a:ahLst/>
              <a:cxnLst/>
              <a:rect l="l" t="t" r="r" b="b"/>
              <a:pathLst>
                <a:path w="9504" h="3692" extrusionOk="0">
                  <a:moveTo>
                    <a:pt x="6123" y="1"/>
                  </a:moveTo>
                  <a:cubicBezTo>
                    <a:pt x="5995" y="1"/>
                    <a:pt x="5866" y="11"/>
                    <a:pt x="5741" y="26"/>
                  </a:cubicBezTo>
                  <a:cubicBezTo>
                    <a:pt x="3941" y="236"/>
                    <a:pt x="2746" y="1826"/>
                    <a:pt x="1163" y="2518"/>
                  </a:cubicBezTo>
                  <a:cubicBezTo>
                    <a:pt x="889" y="2636"/>
                    <a:pt x="1" y="3039"/>
                    <a:pt x="65" y="3441"/>
                  </a:cubicBezTo>
                  <a:cubicBezTo>
                    <a:pt x="93" y="3630"/>
                    <a:pt x="240" y="3691"/>
                    <a:pt x="414" y="3691"/>
                  </a:cubicBezTo>
                  <a:cubicBezTo>
                    <a:pt x="625" y="3691"/>
                    <a:pt x="881" y="3602"/>
                    <a:pt x="1021" y="3541"/>
                  </a:cubicBezTo>
                  <a:cubicBezTo>
                    <a:pt x="1581" y="3296"/>
                    <a:pt x="2130" y="3035"/>
                    <a:pt x="2657" y="2721"/>
                  </a:cubicBezTo>
                  <a:cubicBezTo>
                    <a:pt x="3203" y="2393"/>
                    <a:pt x="3759" y="1794"/>
                    <a:pt x="4326" y="1534"/>
                  </a:cubicBezTo>
                  <a:cubicBezTo>
                    <a:pt x="4497" y="1456"/>
                    <a:pt x="4640" y="1413"/>
                    <a:pt x="4768" y="1395"/>
                  </a:cubicBezTo>
                  <a:cubicBezTo>
                    <a:pt x="5068" y="1249"/>
                    <a:pt x="5364" y="1163"/>
                    <a:pt x="5649" y="1163"/>
                  </a:cubicBezTo>
                  <a:cubicBezTo>
                    <a:pt x="6134" y="1163"/>
                    <a:pt x="6601" y="1413"/>
                    <a:pt x="7061" y="2044"/>
                  </a:cubicBezTo>
                  <a:cubicBezTo>
                    <a:pt x="7367" y="2465"/>
                    <a:pt x="7688" y="2832"/>
                    <a:pt x="8063" y="3153"/>
                  </a:cubicBezTo>
                  <a:cubicBezTo>
                    <a:pt x="8755" y="2846"/>
                    <a:pt x="9503" y="2154"/>
                    <a:pt x="9172" y="2037"/>
                  </a:cubicBezTo>
                  <a:cubicBezTo>
                    <a:pt x="8733" y="1879"/>
                    <a:pt x="8348" y="1744"/>
                    <a:pt x="8035" y="1392"/>
                  </a:cubicBezTo>
                  <a:cubicBezTo>
                    <a:pt x="7778" y="1099"/>
                    <a:pt x="7721" y="728"/>
                    <a:pt x="7436" y="454"/>
                  </a:cubicBezTo>
                  <a:cubicBezTo>
                    <a:pt x="7082" y="118"/>
                    <a:pt x="6597" y="1"/>
                    <a:pt x="612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889;p31">
              <a:extLst>
                <a:ext uri="{FF2B5EF4-FFF2-40B4-BE49-F238E27FC236}">
                  <a16:creationId xmlns:a16="http://schemas.microsoft.com/office/drawing/2014/main" id="{3A565A78-AF38-2F4D-B8D3-0F6E87EB6F30}"/>
                </a:ext>
              </a:extLst>
            </p:cNvPr>
            <p:cNvSpPr/>
            <p:nvPr/>
          </p:nvSpPr>
          <p:spPr>
            <a:xfrm>
              <a:off x="2029975" y="3568625"/>
              <a:ext cx="152875" cy="91650"/>
            </a:xfrm>
            <a:custGeom>
              <a:avLst/>
              <a:gdLst/>
              <a:ahLst/>
              <a:cxnLst/>
              <a:rect l="l" t="t" r="r" b="b"/>
              <a:pathLst>
                <a:path w="6115" h="3666" extrusionOk="0">
                  <a:moveTo>
                    <a:pt x="6026" y="0"/>
                  </a:moveTo>
                  <a:lnTo>
                    <a:pt x="6026" y="0"/>
                  </a:lnTo>
                  <a:cubicBezTo>
                    <a:pt x="5730" y="79"/>
                    <a:pt x="5441" y="203"/>
                    <a:pt x="5185" y="374"/>
                  </a:cubicBezTo>
                  <a:cubicBezTo>
                    <a:pt x="4329" y="942"/>
                    <a:pt x="3812" y="1880"/>
                    <a:pt x="2920" y="2415"/>
                  </a:cubicBezTo>
                  <a:cubicBezTo>
                    <a:pt x="2346" y="2757"/>
                    <a:pt x="1701" y="2956"/>
                    <a:pt x="1049" y="3060"/>
                  </a:cubicBezTo>
                  <a:cubicBezTo>
                    <a:pt x="731" y="3110"/>
                    <a:pt x="410" y="3134"/>
                    <a:pt x="89" y="3134"/>
                  </a:cubicBezTo>
                  <a:lnTo>
                    <a:pt x="0" y="3134"/>
                  </a:lnTo>
                  <a:cubicBezTo>
                    <a:pt x="249" y="3438"/>
                    <a:pt x="581" y="3666"/>
                    <a:pt x="895" y="3666"/>
                  </a:cubicBezTo>
                  <a:cubicBezTo>
                    <a:pt x="945" y="3666"/>
                    <a:pt x="995" y="3659"/>
                    <a:pt x="1041" y="3648"/>
                  </a:cubicBezTo>
                  <a:cubicBezTo>
                    <a:pt x="1954" y="3417"/>
                    <a:pt x="2835" y="3027"/>
                    <a:pt x="3583" y="2454"/>
                  </a:cubicBezTo>
                  <a:cubicBezTo>
                    <a:pt x="4283" y="1919"/>
                    <a:pt x="4814" y="1074"/>
                    <a:pt x="5677" y="795"/>
                  </a:cubicBezTo>
                  <a:cubicBezTo>
                    <a:pt x="6037" y="678"/>
                    <a:pt x="6115" y="357"/>
                    <a:pt x="60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890;p31">
              <a:extLst>
                <a:ext uri="{FF2B5EF4-FFF2-40B4-BE49-F238E27FC236}">
                  <a16:creationId xmlns:a16="http://schemas.microsoft.com/office/drawing/2014/main" id="{BEDFE4EB-D7CA-2A4D-B9EB-13077FA23ADB}"/>
                </a:ext>
              </a:extLst>
            </p:cNvPr>
            <p:cNvSpPr/>
            <p:nvPr/>
          </p:nvSpPr>
          <p:spPr>
            <a:xfrm>
              <a:off x="2014350" y="3538575"/>
              <a:ext cx="166275" cy="108425"/>
            </a:xfrm>
            <a:custGeom>
              <a:avLst/>
              <a:gdLst/>
              <a:ahLst/>
              <a:cxnLst/>
              <a:rect l="l" t="t" r="r" b="b"/>
              <a:pathLst>
                <a:path w="6651" h="4337" extrusionOk="0">
                  <a:moveTo>
                    <a:pt x="5424" y="1"/>
                  </a:moveTo>
                  <a:cubicBezTo>
                    <a:pt x="5364" y="1"/>
                    <a:pt x="5303" y="8"/>
                    <a:pt x="5242" y="26"/>
                  </a:cubicBezTo>
                  <a:cubicBezTo>
                    <a:pt x="4401" y="297"/>
                    <a:pt x="3884" y="892"/>
                    <a:pt x="3252" y="1474"/>
                  </a:cubicBezTo>
                  <a:cubicBezTo>
                    <a:pt x="2490" y="2172"/>
                    <a:pt x="1613" y="2625"/>
                    <a:pt x="611" y="2878"/>
                  </a:cubicBezTo>
                  <a:cubicBezTo>
                    <a:pt x="1" y="3031"/>
                    <a:pt x="186" y="3801"/>
                    <a:pt x="625" y="4336"/>
                  </a:cubicBezTo>
                  <a:lnTo>
                    <a:pt x="714" y="4336"/>
                  </a:lnTo>
                  <a:cubicBezTo>
                    <a:pt x="1035" y="4336"/>
                    <a:pt x="1356" y="4312"/>
                    <a:pt x="1674" y="4262"/>
                  </a:cubicBezTo>
                  <a:cubicBezTo>
                    <a:pt x="2326" y="4158"/>
                    <a:pt x="2971" y="3959"/>
                    <a:pt x="3545" y="3617"/>
                  </a:cubicBezTo>
                  <a:cubicBezTo>
                    <a:pt x="4437" y="3082"/>
                    <a:pt x="4954" y="2144"/>
                    <a:pt x="5810" y="1576"/>
                  </a:cubicBezTo>
                  <a:cubicBezTo>
                    <a:pt x="6066" y="1405"/>
                    <a:pt x="6355" y="1281"/>
                    <a:pt x="6651" y="1202"/>
                  </a:cubicBezTo>
                  <a:cubicBezTo>
                    <a:pt x="6509" y="639"/>
                    <a:pt x="5941" y="1"/>
                    <a:pt x="54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891;p31">
              <a:extLst>
                <a:ext uri="{FF2B5EF4-FFF2-40B4-BE49-F238E27FC236}">
                  <a16:creationId xmlns:a16="http://schemas.microsoft.com/office/drawing/2014/main" id="{1EC3FB80-BFC8-BB4C-9080-DABF73DB8545}"/>
                </a:ext>
              </a:extLst>
            </p:cNvPr>
            <p:cNvSpPr/>
            <p:nvPr/>
          </p:nvSpPr>
          <p:spPr>
            <a:xfrm>
              <a:off x="2199600" y="3542125"/>
              <a:ext cx="59475" cy="48000"/>
            </a:xfrm>
            <a:custGeom>
              <a:avLst/>
              <a:gdLst/>
              <a:ahLst/>
              <a:cxnLst/>
              <a:rect l="l" t="t" r="r" b="b"/>
              <a:pathLst>
                <a:path w="2379" h="1920" extrusionOk="0">
                  <a:moveTo>
                    <a:pt x="1755" y="1"/>
                  </a:moveTo>
                  <a:cubicBezTo>
                    <a:pt x="1897" y="65"/>
                    <a:pt x="2033" y="137"/>
                    <a:pt x="2168" y="212"/>
                  </a:cubicBezTo>
                  <a:cubicBezTo>
                    <a:pt x="2239" y="251"/>
                    <a:pt x="2308" y="294"/>
                    <a:pt x="2379" y="336"/>
                  </a:cubicBezTo>
                  <a:cubicBezTo>
                    <a:pt x="2193" y="147"/>
                    <a:pt x="1979" y="1"/>
                    <a:pt x="1759" y="1"/>
                  </a:cubicBezTo>
                  <a:close/>
                  <a:moveTo>
                    <a:pt x="1" y="982"/>
                  </a:moveTo>
                  <a:cubicBezTo>
                    <a:pt x="243" y="1367"/>
                    <a:pt x="589" y="1770"/>
                    <a:pt x="1052" y="1838"/>
                  </a:cubicBezTo>
                  <a:cubicBezTo>
                    <a:pt x="1306" y="1877"/>
                    <a:pt x="1559" y="1905"/>
                    <a:pt x="1816" y="1920"/>
                  </a:cubicBezTo>
                  <a:cubicBezTo>
                    <a:pt x="1640" y="1745"/>
                    <a:pt x="1466" y="1567"/>
                    <a:pt x="1252" y="1413"/>
                  </a:cubicBezTo>
                  <a:cubicBezTo>
                    <a:pt x="878" y="1139"/>
                    <a:pt x="442" y="1003"/>
                    <a:pt x="1" y="98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892;p31">
              <a:extLst>
                <a:ext uri="{FF2B5EF4-FFF2-40B4-BE49-F238E27FC236}">
                  <a16:creationId xmlns:a16="http://schemas.microsoft.com/office/drawing/2014/main" id="{6AC23F92-1796-B949-B20A-8523EA579BD2}"/>
                </a:ext>
              </a:extLst>
            </p:cNvPr>
            <p:cNvSpPr/>
            <p:nvPr/>
          </p:nvSpPr>
          <p:spPr>
            <a:xfrm>
              <a:off x="2187225" y="3540100"/>
              <a:ext cx="94850" cy="50400"/>
            </a:xfrm>
            <a:custGeom>
              <a:avLst/>
              <a:gdLst/>
              <a:ahLst/>
              <a:cxnLst/>
              <a:rect l="l" t="t" r="r" b="b"/>
              <a:pathLst>
                <a:path w="3794" h="2016" extrusionOk="0">
                  <a:moveTo>
                    <a:pt x="381" y="1"/>
                  </a:moveTo>
                  <a:cubicBezTo>
                    <a:pt x="0" y="1"/>
                    <a:pt x="374" y="867"/>
                    <a:pt x="445" y="988"/>
                  </a:cubicBezTo>
                  <a:cubicBezTo>
                    <a:pt x="463" y="1013"/>
                    <a:pt x="478" y="1038"/>
                    <a:pt x="496" y="1063"/>
                  </a:cubicBezTo>
                  <a:cubicBezTo>
                    <a:pt x="937" y="1084"/>
                    <a:pt x="1373" y="1220"/>
                    <a:pt x="1747" y="1494"/>
                  </a:cubicBezTo>
                  <a:cubicBezTo>
                    <a:pt x="1961" y="1648"/>
                    <a:pt x="2135" y="1826"/>
                    <a:pt x="2311" y="2001"/>
                  </a:cubicBezTo>
                  <a:cubicBezTo>
                    <a:pt x="2474" y="2012"/>
                    <a:pt x="2639" y="2015"/>
                    <a:pt x="2803" y="2015"/>
                  </a:cubicBezTo>
                  <a:cubicBezTo>
                    <a:pt x="2981" y="2015"/>
                    <a:pt x="3159" y="2012"/>
                    <a:pt x="3341" y="1997"/>
                  </a:cubicBezTo>
                  <a:cubicBezTo>
                    <a:pt x="3794" y="1969"/>
                    <a:pt x="3434" y="1202"/>
                    <a:pt x="3323" y="1017"/>
                  </a:cubicBezTo>
                  <a:cubicBezTo>
                    <a:pt x="3223" y="852"/>
                    <a:pt x="3063" y="613"/>
                    <a:pt x="2874" y="417"/>
                  </a:cubicBezTo>
                  <a:cubicBezTo>
                    <a:pt x="2803" y="375"/>
                    <a:pt x="2734" y="332"/>
                    <a:pt x="2663" y="293"/>
                  </a:cubicBezTo>
                  <a:cubicBezTo>
                    <a:pt x="2528" y="218"/>
                    <a:pt x="2392" y="146"/>
                    <a:pt x="2250" y="82"/>
                  </a:cubicBezTo>
                  <a:lnTo>
                    <a:pt x="2221" y="82"/>
                  </a:lnTo>
                  <a:cubicBezTo>
                    <a:pt x="2043" y="93"/>
                    <a:pt x="1862" y="100"/>
                    <a:pt x="1683" y="100"/>
                  </a:cubicBezTo>
                  <a:cubicBezTo>
                    <a:pt x="1266" y="100"/>
                    <a:pt x="848" y="68"/>
                    <a:pt x="428" y="4"/>
                  </a:cubicBezTo>
                  <a:cubicBezTo>
                    <a:pt x="414" y="1"/>
                    <a:pt x="396" y="1"/>
                    <a:pt x="3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BED81AD-5449-0842-958C-F24ED7B07C86}"/>
              </a:ext>
            </a:extLst>
          </p:cNvPr>
          <p:cNvSpPr txBox="1"/>
          <p:nvPr/>
        </p:nvSpPr>
        <p:spPr>
          <a:xfrm>
            <a:off x="275356" y="27900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9" name="Google Shape;989;p34"/>
          <p:cNvGrpSpPr/>
          <p:nvPr/>
        </p:nvGrpSpPr>
        <p:grpSpPr>
          <a:xfrm>
            <a:off x="1799588" y="803663"/>
            <a:ext cx="5921678" cy="3536173"/>
            <a:chOff x="4319250" y="3137000"/>
            <a:chExt cx="885825" cy="524125"/>
          </a:xfrm>
        </p:grpSpPr>
        <p:sp>
          <p:nvSpPr>
            <p:cNvPr id="990" name="Google Shape;990;p34"/>
            <p:cNvSpPr/>
            <p:nvPr/>
          </p:nvSpPr>
          <p:spPr>
            <a:xfrm>
              <a:off x="4334525" y="3137000"/>
              <a:ext cx="816875" cy="145250"/>
            </a:xfrm>
            <a:custGeom>
              <a:avLst/>
              <a:gdLst/>
              <a:ahLst/>
              <a:cxnLst/>
              <a:rect l="l" t="t" r="r" b="b"/>
              <a:pathLst>
                <a:path w="32675" h="5810" extrusionOk="0">
                  <a:moveTo>
                    <a:pt x="30614" y="1"/>
                  </a:moveTo>
                  <a:cubicBezTo>
                    <a:pt x="30548" y="1"/>
                    <a:pt x="30480" y="4"/>
                    <a:pt x="30410" y="11"/>
                  </a:cubicBezTo>
                  <a:lnTo>
                    <a:pt x="30410" y="11"/>
                  </a:lnTo>
                  <a:lnTo>
                    <a:pt x="30410" y="11"/>
                  </a:lnTo>
                  <a:lnTo>
                    <a:pt x="28330" y="186"/>
                  </a:lnTo>
                  <a:cubicBezTo>
                    <a:pt x="28200" y="197"/>
                    <a:pt x="28078" y="220"/>
                    <a:pt x="27966" y="252"/>
                  </a:cubicBezTo>
                  <a:lnTo>
                    <a:pt x="27966" y="252"/>
                  </a:lnTo>
                  <a:lnTo>
                    <a:pt x="1989" y="2818"/>
                  </a:lnTo>
                  <a:cubicBezTo>
                    <a:pt x="1" y="3012"/>
                    <a:pt x="100" y="5810"/>
                    <a:pt x="2061" y="5810"/>
                  </a:cubicBezTo>
                  <a:cubicBezTo>
                    <a:pt x="2127" y="5810"/>
                    <a:pt x="2195" y="5807"/>
                    <a:pt x="2265" y="5800"/>
                  </a:cubicBezTo>
                  <a:cubicBezTo>
                    <a:pt x="11738" y="4848"/>
                    <a:pt x="21212" y="3920"/>
                    <a:pt x="30686" y="2993"/>
                  </a:cubicBezTo>
                  <a:cubicBezTo>
                    <a:pt x="32674" y="2799"/>
                    <a:pt x="32575" y="1"/>
                    <a:pt x="30614" y="1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34"/>
            <p:cNvSpPr/>
            <p:nvPr/>
          </p:nvSpPr>
          <p:spPr>
            <a:xfrm>
              <a:off x="4356675" y="3182825"/>
              <a:ext cx="798275" cy="129275"/>
            </a:xfrm>
            <a:custGeom>
              <a:avLst/>
              <a:gdLst/>
              <a:ahLst/>
              <a:cxnLst/>
              <a:rect l="l" t="t" r="r" b="b"/>
              <a:pathLst>
                <a:path w="31931" h="5171" extrusionOk="0">
                  <a:moveTo>
                    <a:pt x="29692" y="0"/>
                  </a:moveTo>
                  <a:cubicBezTo>
                    <a:pt x="29262" y="0"/>
                    <a:pt x="28841" y="143"/>
                    <a:pt x="28521" y="458"/>
                  </a:cubicBezTo>
                  <a:lnTo>
                    <a:pt x="28521" y="458"/>
                  </a:lnTo>
                  <a:cubicBezTo>
                    <a:pt x="26855" y="717"/>
                    <a:pt x="25061" y="686"/>
                    <a:pt x="23409" y="834"/>
                  </a:cubicBezTo>
                  <a:cubicBezTo>
                    <a:pt x="20928" y="1035"/>
                    <a:pt x="18447" y="1235"/>
                    <a:pt x="15990" y="1461"/>
                  </a:cubicBezTo>
                  <a:cubicBezTo>
                    <a:pt x="11958" y="1784"/>
                    <a:pt x="7925" y="2108"/>
                    <a:pt x="3893" y="2415"/>
                  </a:cubicBezTo>
                  <a:lnTo>
                    <a:pt x="3893" y="2415"/>
                  </a:lnTo>
                  <a:cubicBezTo>
                    <a:pt x="3677" y="2329"/>
                    <a:pt x="3447" y="2279"/>
                    <a:pt x="3219" y="2279"/>
                  </a:cubicBezTo>
                  <a:cubicBezTo>
                    <a:pt x="3010" y="2279"/>
                    <a:pt x="2803" y="2320"/>
                    <a:pt x="2607" y="2413"/>
                  </a:cubicBezTo>
                  <a:cubicBezTo>
                    <a:pt x="2550" y="2451"/>
                    <a:pt x="2478" y="2489"/>
                    <a:pt x="2414" y="2527"/>
                  </a:cubicBezTo>
                  <a:lnTo>
                    <a:pt x="2414" y="2527"/>
                  </a:lnTo>
                  <a:cubicBezTo>
                    <a:pt x="2253" y="2539"/>
                    <a:pt x="2092" y="2551"/>
                    <a:pt x="1930" y="2564"/>
                  </a:cubicBezTo>
                  <a:cubicBezTo>
                    <a:pt x="0" y="2714"/>
                    <a:pt x="903" y="5170"/>
                    <a:pt x="2482" y="5170"/>
                  </a:cubicBezTo>
                  <a:cubicBezTo>
                    <a:pt x="2634" y="5170"/>
                    <a:pt x="2774" y="5169"/>
                    <a:pt x="2906" y="5164"/>
                  </a:cubicBezTo>
                  <a:lnTo>
                    <a:pt x="2906" y="5164"/>
                  </a:lnTo>
                  <a:cubicBezTo>
                    <a:pt x="2907" y="5166"/>
                    <a:pt x="2907" y="5168"/>
                    <a:pt x="2908" y="5170"/>
                  </a:cubicBezTo>
                  <a:cubicBezTo>
                    <a:pt x="8146" y="4769"/>
                    <a:pt x="13359" y="4343"/>
                    <a:pt x="18597" y="3917"/>
                  </a:cubicBezTo>
                  <a:cubicBezTo>
                    <a:pt x="21078" y="3716"/>
                    <a:pt x="23559" y="3491"/>
                    <a:pt x="26041" y="3290"/>
                  </a:cubicBezTo>
                  <a:cubicBezTo>
                    <a:pt x="27619" y="3165"/>
                    <a:pt x="30351" y="3541"/>
                    <a:pt x="31504" y="2213"/>
                  </a:cubicBezTo>
                  <a:cubicBezTo>
                    <a:pt x="31930" y="1711"/>
                    <a:pt x="31604" y="985"/>
                    <a:pt x="31178" y="609"/>
                  </a:cubicBezTo>
                  <a:cubicBezTo>
                    <a:pt x="31153" y="584"/>
                    <a:pt x="31103" y="533"/>
                    <a:pt x="31053" y="508"/>
                  </a:cubicBezTo>
                  <a:cubicBezTo>
                    <a:pt x="30676" y="184"/>
                    <a:pt x="30178" y="0"/>
                    <a:pt x="29692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34"/>
            <p:cNvSpPr/>
            <p:nvPr/>
          </p:nvSpPr>
          <p:spPr>
            <a:xfrm>
              <a:off x="4345775" y="3233150"/>
              <a:ext cx="859300" cy="100300"/>
            </a:xfrm>
            <a:custGeom>
              <a:avLst/>
              <a:gdLst/>
              <a:ahLst/>
              <a:cxnLst/>
              <a:rect l="l" t="t" r="r" b="b"/>
              <a:pathLst>
                <a:path w="34372" h="4012" extrusionOk="0">
                  <a:moveTo>
                    <a:pt x="31734" y="0"/>
                  </a:moveTo>
                  <a:cubicBezTo>
                    <a:pt x="31607" y="0"/>
                    <a:pt x="31483" y="8"/>
                    <a:pt x="31364" y="24"/>
                  </a:cubicBezTo>
                  <a:cubicBezTo>
                    <a:pt x="31276" y="34"/>
                    <a:pt x="31188" y="44"/>
                    <a:pt x="31100" y="54"/>
                  </a:cubicBezTo>
                  <a:lnTo>
                    <a:pt x="31100" y="54"/>
                  </a:lnTo>
                  <a:cubicBezTo>
                    <a:pt x="31096" y="52"/>
                    <a:pt x="31092" y="51"/>
                    <a:pt x="31088" y="49"/>
                  </a:cubicBezTo>
                  <a:cubicBezTo>
                    <a:pt x="31067" y="54"/>
                    <a:pt x="31046" y="58"/>
                    <a:pt x="31025" y="63"/>
                  </a:cubicBezTo>
                  <a:lnTo>
                    <a:pt x="31025" y="63"/>
                  </a:lnTo>
                  <a:cubicBezTo>
                    <a:pt x="21187" y="1175"/>
                    <a:pt x="11326" y="2165"/>
                    <a:pt x="1464" y="3032"/>
                  </a:cubicBezTo>
                  <a:cubicBezTo>
                    <a:pt x="1" y="3154"/>
                    <a:pt x="2951" y="4011"/>
                    <a:pt x="3642" y="4011"/>
                  </a:cubicBezTo>
                  <a:cubicBezTo>
                    <a:pt x="3661" y="4011"/>
                    <a:pt x="3679" y="4011"/>
                    <a:pt x="3694" y="4009"/>
                  </a:cubicBezTo>
                  <a:cubicBezTo>
                    <a:pt x="13102" y="3182"/>
                    <a:pt x="22486" y="2243"/>
                    <a:pt x="31870" y="1193"/>
                  </a:cubicBezTo>
                  <a:lnTo>
                    <a:pt x="31870" y="1193"/>
                  </a:lnTo>
                  <a:cubicBezTo>
                    <a:pt x="31983" y="1203"/>
                    <a:pt x="32095" y="1208"/>
                    <a:pt x="32207" y="1208"/>
                  </a:cubicBezTo>
                  <a:cubicBezTo>
                    <a:pt x="32407" y="1208"/>
                    <a:pt x="32604" y="1191"/>
                    <a:pt x="32792" y="1152"/>
                  </a:cubicBezTo>
                  <a:cubicBezTo>
                    <a:pt x="33143" y="1102"/>
                    <a:pt x="33494" y="1027"/>
                    <a:pt x="33845" y="977"/>
                  </a:cubicBezTo>
                  <a:cubicBezTo>
                    <a:pt x="34371" y="876"/>
                    <a:pt x="33920" y="551"/>
                    <a:pt x="33670" y="450"/>
                  </a:cubicBezTo>
                  <a:cubicBezTo>
                    <a:pt x="33104" y="199"/>
                    <a:pt x="32381" y="0"/>
                    <a:pt x="31734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34"/>
            <p:cNvSpPr/>
            <p:nvPr/>
          </p:nvSpPr>
          <p:spPr>
            <a:xfrm>
              <a:off x="4359800" y="3270500"/>
              <a:ext cx="768200" cy="83975"/>
            </a:xfrm>
            <a:custGeom>
              <a:avLst/>
              <a:gdLst/>
              <a:ahLst/>
              <a:cxnLst/>
              <a:rect l="l" t="t" r="r" b="b"/>
              <a:pathLst>
                <a:path w="30728" h="3359" extrusionOk="0">
                  <a:moveTo>
                    <a:pt x="27647" y="0"/>
                  </a:moveTo>
                  <a:cubicBezTo>
                    <a:pt x="27595" y="0"/>
                    <a:pt x="27544" y="3"/>
                    <a:pt x="27494" y="9"/>
                  </a:cubicBezTo>
                  <a:cubicBezTo>
                    <a:pt x="18372" y="1212"/>
                    <a:pt x="9199" y="1839"/>
                    <a:pt x="1" y="1914"/>
                  </a:cubicBezTo>
                  <a:cubicBezTo>
                    <a:pt x="151" y="1914"/>
                    <a:pt x="1930" y="3016"/>
                    <a:pt x="2532" y="3142"/>
                  </a:cubicBezTo>
                  <a:cubicBezTo>
                    <a:pt x="2783" y="3192"/>
                    <a:pt x="3033" y="3242"/>
                    <a:pt x="3309" y="3317"/>
                  </a:cubicBezTo>
                  <a:cubicBezTo>
                    <a:pt x="3433" y="3345"/>
                    <a:pt x="3533" y="3358"/>
                    <a:pt x="3608" y="3358"/>
                  </a:cubicBezTo>
                  <a:cubicBezTo>
                    <a:pt x="3777" y="3358"/>
                    <a:pt x="3816" y="3292"/>
                    <a:pt x="3714" y="3186"/>
                  </a:cubicBezTo>
                  <a:lnTo>
                    <a:pt x="3714" y="3186"/>
                  </a:lnTo>
                  <a:cubicBezTo>
                    <a:pt x="12659" y="3106"/>
                    <a:pt x="21579" y="2457"/>
                    <a:pt x="30452" y="1287"/>
                  </a:cubicBezTo>
                  <a:cubicBezTo>
                    <a:pt x="30728" y="1262"/>
                    <a:pt x="29550" y="635"/>
                    <a:pt x="29474" y="585"/>
                  </a:cubicBezTo>
                  <a:cubicBezTo>
                    <a:pt x="28990" y="378"/>
                    <a:pt x="28251" y="0"/>
                    <a:pt x="27647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34"/>
            <p:cNvSpPr/>
            <p:nvPr/>
          </p:nvSpPr>
          <p:spPr>
            <a:xfrm>
              <a:off x="4326650" y="3282500"/>
              <a:ext cx="830850" cy="180500"/>
            </a:xfrm>
            <a:custGeom>
              <a:avLst/>
              <a:gdLst/>
              <a:ahLst/>
              <a:cxnLst/>
              <a:rect l="l" t="t" r="r" b="b"/>
              <a:pathLst>
                <a:path w="33234" h="7220" extrusionOk="0">
                  <a:moveTo>
                    <a:pt x="31326" y="1"/>
                  </a:moveTo>
                  <a:cubicBezTo>
                    <a:pt x="31278" y="1"/>
                    <a:pt x="31228" y="2"/>
                    <a:pt x="31176" y="5"/>
                  </a:cubicBezTo>
                  <a:cubicBezTo>
                    <a:pt x="31034" y="14"/>
                    <a:pt x="30892" y="22"/>
                    <a:pt x="30750" y="30"/>
                  </a:cubicBezTo>
                  <a:lnTo>
                    <a:pt x="30750" y="30"/>
                  </a:lnTo>
                  <a:cubicBezTo>
                    <a:pt x="30750" y="30"/>
                    <a:pt x="30750" y="30"/>
                    <a:pt x="30750" y="30"/>
                  </a:cubicBezTo>
                  <a:lnTo>
                    <a:pt x="30750" y="30"/>
                  </a:lnTo>
                  <a:cubicBezTo>
                    <a:pt x="30750" y="30"/>
                    <a:pt x="30750" y="30"/>
                    <a:pt x="30750" y="30"/>
                  </a:cubicBezTo>
                  <a:lnTo>
                    <a:pt x="30750" y="30"/>
                  </a:lnTo>
                  <a:cubicBezTo>
                    <a:pt x="21994" y="549"/>
                    <a:pt x="13215" y="1092"/>
                    <a:pt x="4459" y="1634"/>
                  </a:cubicBezTo>
                  <a:cubicBezTo>
                    <a:pt x="3043" y="1714"/>
                    <a:pt x="2088" y="3524"/>
                    <a:pt x="2855" y="4184"/>
                  </a:cubicBezTo>
                  <a:lnTo>
                    <a:pt x="2855" y="4184"/>
                  </a:lnTo>
                  <a:cubicBezTo>
                    <a:pt x="2545" y="4258"/>
                    <a:pt x="2237" y="4335"/>
                    <a:pt x="1928" y="4416"/>
                  </a:cubicBezTo>
                  <a:cubicBezTo>
                    <a:pt x="215" y="4850"/>
                    <a:pt x="1" y="7219"/>
                    <a:pt x="1588" y="7219"/>
                  </a:cubicBezTo>
                  <a:cubicBezTo>
                    <a:pt x="1743" y="7219"/>
                    <a:pt x="1914" y="7197"/>
                    <a:pt x="2104" y="7148"/>
                  </a:cubicBezTo>
                  <a:cubicBezTo>
                    <a:pt x="11552" y="4667"/>
                    <a:pt x="21527" y="5544"/>
                    <a:pt x="30926" y="2762"/>
                  </a:cubicBezTo>
                  <a:cubicBezTo>
                    <a:pt x="32270" y="2371"/>
                    <a:pt x="33233" y="1"/>
                    <a:pt x="31326" y="1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34"/>
            <p:cNvSpPr/>
            <p:nvPr/>
          </p:nvSpPr>
          <p:spPr>
            <a:xfrm>
              <a:off x="4319250" y="3360925"/>
              <a:ext cx="817050" cy="79000"/>
            </a:xfrm>
            <a:custGeom>
              <a:avLst/>
              <a:gdLst/>
              <a:ahLst/>
              <a:cxnLst/>
              <a:rect l="l" t="t" r="r" b="b"/>
              <a:pathLst>
                <a:path w="32682" h="3160" extrusionOk="0">
                  <a:moveTo>
                    <a:pt x="29390" y="0"/>
                  </a:moveTo>
                  <a:cubicBezTo>
                    <a:pt x="29382" y="0"/>
                    <a:pt x="29374" y="1"/>
                    <a:pt x="29367" y="1"/>
                  </a:cubicBezTo>
                  <a:cubicBezTo>
                    <a:pt x="20294" y="477"/>
                    <a:pt x="11222" y="953"/>
                    <a:pt x="2149" y="1404"/>
                  </a:cubicBezTo>
                  <a:cubicBezTo>
                    <a:pt x="1" y="1528"/>
                    <a:pt x="2232" y="3160"/>
                    <a:pt x="3425" y="3160"/>
                  </a:cubicBezTo>
                  <a:cubicBezTo>
                    <a:pt x="3442" y="3160"/>
                    <a:pt x="3460" y="3160"/>
                    <a:pt x="3477" y="3159"/>
                  </a:cubicBezTo>
                  <a:cubicBezTo>
                    <a:pt x="11910" y="2716"/>
                    <a:pt x="20343" y="2274"/>
                    <a:pt x="28776" y="1831"/>
                  </a:cubicBezTo>
                  <a:lnTo>
                    <a:pt x="28776" y="1831"/>
                  </a:lnTo>
                  <a:cubicBezTo>
                    <a:pt x="29195" y="1987"/>
                    <a:pt x="29661" y="2088"/>
                    <a:pt x="30045" y="2088"/>
                  </a:cubicBezTo>
                  <a:cubicBezTo>
                    <a:pt x="30263" y="2088"/>
                    <a:pt x="30455" y="2055"/>
                    <a:pt x="30595" y="1981"/>
                  </a:cubicBezTo>
                  <a:cubicBezTo>
                    <a:pt x="30846" y="1856"/>
                    <a:pt x="31096" y="1730"/>
                    <a:pt x="31347" y="1580"/>
                  </a:cubicBezTo>
                  <a:cubicBezTo>
                    <a:pt x="32682" y="863"/>
                    <a:pt x="29947" y="0"/>
                    <a:pt x="29390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34"/>
            <p:cNvSpPr/>
            <p:nvPr/>
          </p:nvSpPr>
          <p:spPr>
            <a:xfrm>
              <a:off x="4359800" y="3368900"/>
              <a:ext cx="757150" cy="121750"/>
            </a:xfrm>
            <a:custGeom>
              <a:avLst/>
              <a:gdLst/>
              <a:ahLst/>
              <a:cxnLst/>
              <a:rect l="l" t="t" r="r" b="b"/>
              <a:pathLst>
                <a:path w="30286" h="4870" extrusionOk="0">
                  <a:moveTo>
                    <a:pt x="28493" y="1"/>
                  </a:moveTo>
                  <a:cubicBezTo>
                    <a:pt x="28461" y="1"/>
                    <a:pt x="28429" y="3"/>
                    <a:pt x="28397" y="8"/>
                  </a:cubicBezTo>
                  <a:cubicBezTo>
                    <a:pt x="19399" y="1311"/>
                    <a:pt x="10377" y="1737"/>
                    <a:pt x="1279" y="1762"/>
                  </a:cubicBezTo>
                  <a:cubicBezTo>
                    <a:pt x="1" y="1762"/>
                    <a:pt x="1153" y="4870"/>
                    <a:pt x="2281" y="4870"/>
                  </a:cubicBezTo>
                  <a:cubicBezTo>
                    <a:pt x="10690" y="4847"/>
                    <a:pt x="19035" y="4481"/>
                    <a:pt x="27355" y="3377"/>
                  </a:cubicBezTo>
                  <a:lnTo>
                    <a:pt x="27355" y="3377"/>
                  </a:lnTo>
                  <a:cubicBezTo>
                    <a:pt x="27588" y="3629"/>
                    <a:pt x="27849" y="3792"/>
                    <a:pt x="28107" y="3792"/>
                  </a:cubicBezTo>
                  <a:cubicBezTo>
                    <a:pt x="28112" y="3792"/>
                    <a:pt x="28117" y="3792"/>
                    <a:pt x="28121" y="3792"/>
                  </a:cubicBezTo>
                  <a:cubicBezTo>
                    <a:pt x="28948" y="3767"/>
                    <a:pt x="29349" y="3567"/>
                    <a:pt x="29800" y="2890"/>
                  </a:cubicBezTo>
                  <a:cubicBezTo>
                    <a:pt x="30286" y="2186"/>
                    <a:pt x="29478" y="1"/>
                    <a:pt x="28493" y="1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34"/>
            <p:cNvSpPr/>
            <p:nvPr/>
          </p:nvSpPr>
          <p:spPr>
            <a:xfrm>
              <a:off x="4369825" y="3442375"/>
              <a:ext cx="758625" cy="151550"/>
            </a:xfrm>
            <a:custGeom>
              <a:avLst/>
              <a:gdLst/>
              <a:ahLst/>
              <a:cxnLst/>
              <a:rect l="l" t="t" r="r" b="b"/>
              <a:pathLst>
                <a:path w="30345" h="6062" extrusionOk="0">
                  <a:moveTo>
                    <a:pt x="27667" y="0"/>
                  </a:moveTo>
                  <a:cubicBezTo>
                    <a:pt x="27659" y="0"/>
                    <a:pt x="27652" y="1"/>
                    <a:pt x="27645" y="1"/>
                  </a:cubicBezTo>
                  <a:lnTo>
                    <a:pt x="3646" y="1123"/>
                  </a:lnTo>
                  <a:lnTo>
                    <a:pt x="3646" y="1123"/>
                  </a:lnTo>
                  <a:cubicBezTo>
                    <a:pt x="3428" y="965"/>
                    <a:pt x="3215" y="867"/>
                    <a:pt x="3033" y="867"/>
                  </a:cubicBezTo>
                  <a:cubicBezTo>
                    <a:pt x="2999" y="867"/>
                    <a:pt x="2965" y="871"/>
                    <a:pt x="2933" y="878"/>
                  </a:cubicBezTo>
                  <a:cubicBezTo>
                    <a:pt x="2407" y="979"/>
                    <a:pt x="1880" y="1104"/>
                    <a:pt x="1379" y="1229"/>
                  </a:cubicBezTo>
                  <a:cubicBezTo>
                    <a:pt x="778" y="1346"/>
                    <a:pt x="1456" y="2486"/>
                    <a:pt x="2212" y="3219"/>
                  </a:cubicBezTo>
                  <a:lnTo>
                    <a:pt x="2212" y="3219"/>
                  </a:lnTo>
                  <a:cubicBezTo>
                    <a:pt x="2182" y="3219"/>
                    <a:pt x="2151" y="3219"/>
                    <a:pt x="2119" y="3219"/>
                  </a:cubicBezTo>
                  <a:cubicBezTo>
                    <a:pt x="1796" y="3219"/>
                    <a:pt x="1444" y="3229"/>
                    <a:pt x="1311" y="3313"/>
                  </a:cubicBezTo>
                  <a:lnTo>
                    <a:pt x="1311" y="3313"/>
                  </a:lnTo>
                  <a:cubicBezTo>
                    <a:pt x="1155" y="3219"/>
                    <a:pt x="995" y="3149"/>
                    <a:pt x="860" y="3149"/>
                  </a:cubicBezTo>
                  <a:cubicBezTo>
                    <a:pt x="779" y="3149"/>
                    <a:pt x="708" y="3174"/>
                    <a:pt x="652" y="3234"/>
                  </a:cubicBezTo>
                  <a:cubicBezTo>
                    <a:pt x="627" y="3284"/>
                    <a:pt x="577" y="3309"/>
                    <a:pt x="527" y="3360"/>
                  </a:cubicBezTo>
                  <a:cubicBezTo>
                    <a:pt x="1" y="3936"/>
                    <a:pt x="1429" y="5289"/>
                    <a:pt x="1805" y="5590"/>
                  </a:cubicBezTo>
                  <a:cubicBezTo>
                    <a:pt x="2288" y="5941"/>
                    <a:pt x="2862" y="6062"/>
                    <a:pt x="3473" y="6062"/>
                  </a:cubicBezTo>
                  <a:cubicBezTo>
                    <a:pt x="4607" y="6062"/>
                    <a:pt x="5866" y="5645"/>
                    <a:pt x="6893" y="5515"/>
                  </a:cubicBezTo>
                  <a:cubicBezTo>
                    <a:pt x="9449" y="5189"/>
                    <a:pt x="12031" y="4989"/>
                    <a:pt x="14612" y="4863"/>
                  </a:cubicBezTo>
                  <a:cubicBezTo>
                    <a:pt x="19750" y="4613"/>
                    <a:pt x="24838" y="4462"/>
                    <a:pt x="29675" y="2558"/>
                  </a:cubicBezTo>
                  <a:cubicBezTo>
                    <a:pt x="30345" y="2310"/>
                    <a:pt x="28364" y="0"/>
                    <a:pt x="27667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34"/>
            <p:cNvSpPr/>
            <p:nvPr/>
          </p:nvSpPr>
          <p:spPr>
            <a:xfrm>
              <a:off x="4409400" y="3507550"/>
              <a:ext cx="682250" cy="94025"/>
            </a:xfrm>
            <a:custGeom>
              <a:avLst/>
              <a:gdLst/>
              <a:ahLst/>
              <a:cxnLst/>
              <a:rect l="l" t="t" r="r" b="b"/>
              <a:pathLst>
                <a:path w="27290" h="3761" extrusionOk="0">
                  <a:moveTo>
                    <a:pt x="25285" y="1"/>
                  </a:moveTo>
                  <a:cubicBezTo>
                    <a:pt x="17165" y="251"/>
                    <a:pt x="9044" y="477"/>
                    <a:pt x="949" y="702"/>
                  </a:cubicBezTo>
                  <a:cubicBezTo>
                    <a:pt x="0" y="727"/>
                    <a:pt x="1165" y="3760"/>
                    <a:pt x="2016" y="3760"/>
                  </a:cubicBezTo>
                  <a:cubicBezTo>
                    <a:pt x="2020" y="3760"/>
                    <a:pt x="2023" y="3760"/>
                    <a:pt x="2027" y="3760"/>
                  </a:cubicBezTo>
                  <a:cubicBezTo>
                    <a:pt x="9646" y="3525"/>
                    <a:pt x="17265" y="3312"/>
                    <a:pt x="24863" y="3100"/>
                  </a:cubicBezTo>
                  <a:lnTo>
                    <a:pt x="24863" y="3100"/>
                  </a:lnTo>
                  <a:cubicBezTo>
                    <a:pt x="25030" y="3255"/>
                    <a:pt x="25204" y="3348"/>
                    <a:pt x="25373" y="3348"/>
                  </a:cubicBezTo>
                  <a:cubicBezTo>
                    <a:pt x="25411" y="3348"/>
                    <a:pt x="25448" y="3344"/>
                    <a:pt x="25485" y="3334"/>
                  </a:cubicBezTo>
                  <a:lnTo>
                    <a:pt x="26538" y="3033"/>
                  </a:lnTo>
                  <a:cubicBezTo>
                    <a:pt x="27290" y="2833"/>
                    <a:pt x="26037" y="1"/>
                    <a:pt x="25285" y="1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34"/>
            <p:cNvSpPr/>
            <p:nvPr/>
          </p:nvSpPr>
          <p:spPr>
            <a:xfrm>
              <a:off x="4327875" y="3557000"/>
              <a:ext cx="818000" cy="104125"/>
            </a:xfrm>
            <a:custGeom>
              <a:avLst/>
              <a:gdLst/>
              <a:ahLst/>
              <a:cxnLst/>
              <a:rect l="l" t="t" r="r" b="b"/>
              <a:pathLst>
                <a:path w="32720" h="4165" extrusionOk="0">
                  <a:moveTo>
                    <a:pt x="29952" y="0"/>
                  </a:moveTo>
                  <a:cubicBezTo>
                    <a:pt x="29926" y="0"/>
                    <a:pt x="29900" y="1"/>
                    <a:pt x="29874" y="3"/>
                  </a:cubicBezTo>
                  <a:cubicBezTo>
                    <a:pt x="21416" y="652"/>
                    <a:pt x="12935" y="1193"/>
                    <a:pt x="4454" y="1648"/>
                  </a:cubicBezTo>
                  <a:lnTo>
                    <a:pt x="4454" y="1648"/>
                  </a:lnTo>
                  <a:cubicBezTo>
                    <a:pt x="4095" y="1453"/>
                    <a:pt x="3671" y="1328"/>
                    <a:pt x="3270" y="1328"/>
                  </a:cubicBezTo>
                  <a:cubicBezTo>
                    <a:pt x="3044" y="1328"/>
                    <a:pt x="2826" y="1368"/>
                    <a:pt x="2631" y="1456"/>
                  </a:cubicBezTo>
                  <a:cubicBezTo>
                    <a:pt x="2280" y="1607"/>
                    <a:pt x="1954" y="1757"/>
                    <a:pt x="1603" y="1907"/>
                  </a:cubicBezTo>
                  <a:cubicBezTo>
                    <a:pt x="0" y="2647"/>
                    <a:pt x="1698" y="4164"/>
                    <a:pt x="2804" y="4164"/>
                  </a:cubicBezTo>
                  <a:cubicBezTo>
                    <a:pt x="2822" y="4164"/>
                    <a:pt x="2839" y="4164"/>
                    <a:pt x="2857" y="4163"/>
                  </a:cubicBezTo>
                  <a:cubicBezTo>
                    <a:pt x="11239" y="3728"/>
                    <a:pt x="19621" y="3209"/>
                    <a:pt x="27984" y="2587"/>
                  </a:cubicBezTo>
                  <a:lnTo>
                    <a:pt x="27984" y="2587"/>
                  </a:lnTo>
                  <a:cubicBezTo>
                    <a:pt x="28355" y="2794"/>
                    <a:pt x="28798" y="2928"/>
                    <a:pt x="29213" y="2928"/>
                  </a:cubicBezTo>
                  <a:cubicBezTo>
                    <a:pt x="29429" y="2928"/>
                    <a:pt x="29637" y="2891"/>
                    <a:pt x="29824" y="2810"/>
                  </a:cubicBezTo>
                  <a:cubicBezTo>
                    <a:pt x="30250" y="2634"/>
                    <a:pt x="30701" y="2434"/>
                    <a:pt x="31127" y="2233"/>
                  </a:cubicBezTo>
                  <a:cubicBezTo>
                    <a:pt x="32719" y="1547"/>
                    <a:pt x="31080" y="0"/>
                    <a:pt x="29952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34"/>
            <p:cNvSpPr/>
            <p:nvPr/>
          </p:nvSpPr>
          <p:spPr>
            <a:xfrm>
              <a:off x="4492625" y="3568500"/>
              <a:ext cx="516700" cy="88850"/>
            </a:xfrm>
            <a:custGeom>
              <a:avLst/>
              <a:gdLst/>
              <a:ahLst/>
              <a:cxnLst/>
              <a:rect l="l" t="t" r="r" b="b"/>
              <a:pathLst>
                <a:path w="20668" h="3554" extrusionOk="0">
                  <a:moveTo>
                    <a:pt x="19918" y="0"/>
                  </a:moveTo>
                  <a:cubicBezTo>
                    <a:pt x="19858" y="0"/>
                    <a:pt x="19794" y="6"/>
                    <a:pt x="19725" y="19"/>
                  </a:cubicBezTo>
                  <a:cubicBezTo>
                    <a:pt x="14111" y="846"/>
                    <a:pt x="8447" y="1297"/>
                    <a:pt x="2758" y="1297"/>
                  </a:cubicBezTo>
                  <a:cubicBezTo>
                    <a:pt x="1956" y="1297"/>
                    <a:pt x="1204" y="1673"/>
                    <a:pt x="678" y="2300"/>
                  </a:cubicBezTo>
                  <a:cubicBezTo>
                    <a:pt x="402" y="2600"/>
                    <a:pt x="1" y="3553"/>
                    <a:pt x="803" y="3553"/>
                  </a:cubicBezTo>
                  <a:cubicBezTo>
                    <a:pt x="967" y="3553"/>
                    <a:pt x="1130" y="3554"/>
                    <a:pt x="1294" y="3554"/>
                  </a:cubicBezTo>
                  <a:cubicBezTo>
                    <a:pt x="7018" y="3554"/>
                    <a:pt x="12719" y="3127"/>
                    <a:pt x="18372" y="2274"/>
                  </a:cubicBezTo>
                  <a:cubicBezTo>
                    <a:pt x="19149" y="2174"/>
                    <a:pt x="19951" y="1673"/>
                    <a:pt x="20352" y="996"/>
                  </a:cubicBezTo>
                  <a:cubicBezTo>
                    <a:pt x="20667" y="478"/>
                    <a:pt x="20456" y="0"/>
                    <a:pt x="19918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01" name="Google Shape;1001;p34"/>
          <p:cNvSpPr txBox="1">
            <a:spLocks noGrp="1"/>
          </p:cNvSpPr>
          <p:nvPr>
            <p:ph type="title"/>
          </p:nvPr>
        </p:nvSpPr>
        <p:spPr>
          <a:xfrm>
            <a:off x="2015913" y="2014677"/>
            <a:ext cx="5306700" cy="1482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 </a:t>
            </a:r>
            <a:endParaRPr dirty="0"/>
          </a:p>
        </p:txBody>
      </p:sp>
      <p:sp>
        <p:nvSpPr>
          <p:cNvPr id="1003" name="Google Shape;1003;p34"/>
          <p:cNvSpPr txBox="1">
            <a:spLocks noGrp="1"/>
          </p:cNvSpPr>
          <p:nvPr>
            <p:ph type="title" idx="2"/>
          </p:nvPr>
        </p:nvSpPr>
        <p:spPr>
          <a:xfrm>
            <a:off x="3944156" y="1354717"/>
            <a:ext cx="1456500" cy="675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grpSp>
        <p:nvGrpSpPr>
          <p:cNvPr id="1004" name="Google Shape;1004;p34"/>
          <p:cNvGrpSpPr/>
          <p:nvPr/>
        </p:nvGrpSpPr>
        <p:grpSpPr>
          <a:xfrm rot="372491" flipH="1">
            <a:off x="1097518" y="3478413"/>
            <a:ext cx="595061" cy="675849"/>
            <a:chOff x="5464100" y="4208075"/>
            <a:chExt cx="494625" cy="579650"/>
          </a:xfrm>
        </p:grpSpPr>
        <p:sp>
          <p:nvSpPr>
            <p:cNvPr id="1005" name="Google Shape;1005;p34"/>
            <p:cNvSpPr/>
            <p:nvPr/>
          </p:nvSpPr>
          <p:spPr>
            <a:xfrm>
              <a:off x="5594650" y="4504850"/>
              <a:ext cx="341250" cy="255800"/>
            </a:xfrm>
            <a:custGeom>
              <a:avLst/>
              <a:gdLst/>
              <a:ahLst/>
              <a:cxnLst/>
              <a:rect l="l" t="t" r="r" b="b"/>
              <a:pathLst>
                <a:path w="13650" h="10232" extrusionOk="0">
                  <a:moveTo>
                    <a:pt x="11619" y="0"/>
                  </a:moveTo>
                  <a:cubicBezTo>
                    <a:pt x="11538" y="0"/>
                    <a:pt x="11454" y="19"/>
                    <a:pt x="11367" y="60"/>
                  </a:cubicBezTo>
                  <a:cubicBezTo>
                    <a:pt x="10774" y="356"/>
                    <a:pt x="10157" y="653"/>
                    <a:pt x="9587" y="973"/>
                  </a:cubicBezTo>
                  <a:cubicBezTo>
                    <a:pt x="8423" y="1657"/>
                    <a:pt x="7327" y="2388"/>
                    <a:pt x="6254" y="3209"/>
                  </a:cubicBezTo>
                  <a:cubicBezTo>
                    <a:pt x="4177" y="4784"/>
                    <a:pt x="2100" y="6359"/>
                    <a:pt x="0" y="7934"/>
                  </a:cubicBezTo>
                  <a:cubicBezTo>
                    <a:pt x="584" y="8864"/>
                    <a:pt x="1080" y="10231"/>
                    <a:pt x="2001" y="10231"/>
                  </a:cubicBezTo>
                  <a:cubicBezTo>
                    <a:pt x="2232" y="10231"/>
                    <a:pt x="2491" y="10145"/>
                    <a:pt x="2785" y="9943"/>
                  </a:cubicBezTo>
                  <a:cubicBezTo>
                    <a:pt x="3972" y="9121"/>
                    <a:pt x="5159" y="8300"/>
                    <a:pt x="6323" y="7478"/>
                  </a:cubicBezTo>
                  <a:cubicBezTo>
                    <a:pt x="7281" y="6816"/>
                    <a:pt x="13650" y="2867"/>
                    <a:pt x="13011" y="1726"/>
                  </a:cubicBezTo>
                  <a:cubicBezTo>
                    <a:pt x="12806" y="1338"/>
                    <a:pt x="12310" y="0"/>
                    <a:pt x="11619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34"/>
            <p:cNvSpPr/>
            <p:nvPr/>
          </p:nvSpPr>
          <p:spPr>
            <a:xfrm>
              <a:off x="5518750" y="4363750"/>
              <a:ext cx="340700" cy="255675"/>
            </a:xfrm>
            <a:custGeom>
              <a:avLst/>
              <a:gdLst/>
              <a:ahLst/>
              <a:cxnLst/>
              <a:rect l="l" t="t" r="r" b="b"/>
              <a:pathLst>
                <a:path w="13628" h="10227" extrusionOk="0">
                  <a:moveTo>
                    <a:pt x="11606" y="0"/>
                  </a:moveTo>
                  <a:cubicBezTo>
                    <a:pt x="11522" y="0"/>
                    <a:pt x="11435" y="21"/>
                    <a:pt x="11345" y="66"/>
                  </a:cubicBezTo>
                  <a:cubicBezTo>
                    <a:pt x="10751" y="362"/>
                    <a:pt x="10158" y="659"/>
                    <a:pt x="9587" y="979"/>
                  </a:cubicBezTo>
                  <a:cubicBezTo>
                    <a:pt x="8423" y="1664"/>
                    <a:pt x="7304" y="2394"/>
                    <a:pt x="6232" y="3216"/>
                  </a:cubicBezTo>
                  <a:cubicBezTo>
                    <a:pt x="4155" y="4791"/>
                    <a:pt x="2077" y="6343"/>
                    <a:pt x="0" y="7940"/>
                  </a:cubicBezTo>
                  <a:cubicBezTo>
                    <a:pt x="563" y="8867"/>
                    <a:pt x="1054" y="10226"/>
                    <a:pt x="1967" y="10226"/>
                  </a:cubicBezTo>
                  <a:cubicBezTo>
                    <a:pt x="2201" y="10226"/>
                    <a:pt x="2464" y="10136"/>
                    <a:pt x="2762" y="9926"/>
                  </a:cubicBezTo>
                  <a:cubicBezTo>
                    <a:pt x="3949" y="9127"/>
                    <a:pt x="5136" y="8306"/>
                    <a:pt x="6323" y="7484"/>
                  </a:cubicBezTo>
                  <a:cubicBezTo>
                    <a:pt x="7282" y="6822"/>
                    <a:pt x="13627" y="2873"/>
                    <a:pt x="13011" y="1732"/>
                  </a:cubicBezTo>
                  <a:cubicBezTo>
                    <a:pt x="12787" y="1346"/>
                    <a:pt x="12292" y="0"/>
                    <a:pt x="11606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34"/>
            <p:cNvSpPr/>
            <p:nvPr/>
          </p:nvSpPr>
          <p:spPr>
            <a:xfrm>
              <a:off x="5475950" y="4235275"/>
              <a:ext cx="281925" cy="269375"/>
            </a:xfrm>
            <a:custGeom>
              <a:avLst/>
              <a:gdLst/>
              <a:ahLst/>
              <a:cxnLst/>
              <a:rect l="l" t="t" r="r" b="b"/>
              <a:pathLst>
                <a:path w="11277" h="10775" extrusionOk="0">
                  <a:moveTo>
                    <a:pt x="1210" y="1"/>
                  </a:moveTo>
                  <a:cubicBezTo>
                    <a:pt x="1233" y="23"/>
                    <a:pt x="1233" y="46"/>
                    <a:pt x="1233" y="92"/>
                  </a:cubicBezTo>
                  <a:cubicBezTo>
                    <a:pt x="1005" y="3653"/>
                    <a:pt x="503" y="7213"/>
                    <a:pt x="0" y="10774"/>
                  </a:cubicBezTo>
                  <a:cubicBezTo>
                    <a:pt x="3607" y="7989"/>
                    <a:pt x="7396" y="5456"/>
                    <a:pt x="11276" y="3082"/>
                  </a:cubicBezTo>
                  <a:cubicBezTo>
                    <a:pt x="7967" y="1918"/>
                    <a:pt x="4634" y="868"/>
                    <a:pt x="1210" y="1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34"/>
            <p:cNvSpPr/>
            <p:nvPr/>
          </p:nvSpPr>
          <p:spPr>
            <a:xfrm>
              <a:off x="5717000" y="4421125"/>
              <a:ext cx="42000" cy="94525"/>
            </a:xfrm>
            <a:custGeom>
              <a:avLst/>
              <a:gdLst/>
              <a:ahLst/>
              <a:cxnLst/>
              <a:rect l="l" t="t" r="r" b="b"/>
              <a:pathLst>
                <a:path w="1680" h="3781" extrusionOk="0">
                  <a:moveTo>
                    <a:pt x="1497" y="0"/>
                  </a:moveTo>
                  <a:cubicBezTo>
                    <a:pt x="1449" y="0"/>
                    <a:pt x="1398" y="23"/>
                    <a:pt x="1360" y="76"/>
                  </a:cubicBezTo>
                  <a:cubicBezTo>
                    <a:pt x="676" y="1103"/>
                    <a:pt x="265" y="2404"/>
                    <a:pt x="14" y="3614"/>
                  </a:cubicBezTo>
                  <a:cubicBezTo>
                    <a:pt x="0" y="3720"/>
                    <a:pt x="80" y="3780"/>
                    <a:pt x="162" y="3780"/>
                  </a:cubicBezTo>
                  <a:cubicBezTo>
                    <a:pt x="221" y="3780"/>
                    <a:pt x="282" y="3749"/>
                    <a:pt x="310" y="3683"/>
                  </a:cubicBezTo>
                  <a:cubicBezTo>
                    <a:pt x="698" y="2496"/>
                    <a:pt x="1201" y="1377"/>
                    <a:pt x="1634" y="213"/>
                  </a:cubicBezTo>
                  <a:cubicBezTo>
                    <a:pt x="1680" y="91"/>
                    <a:pt x="1594" y="0"/>
                    <a:pt x="1497" y="0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4"/>
            <p:cNvSpPr/>
            <p:nvPr/>
          </p:nvSpPr>
          <p:spPr>
            <a:xfrm>
              <a:off x="5750000" y="4392700"/>
              <a:ext cx="46925" cy="98950"/>
            </a:xfrm>
            <a:custGeom>
              <a:avLst/>
              <a:gdLst/>
              <a:ahLst/>
              <a:cxnLst/>
              <a:rect l="l" t="t" r="r" b="b"/>
              <a:pathLst>
                <a:path w="1877" h="3958" extrusionOk="0">
                  <a:moveTo>
                    <a:pt x="1669" y="1"/>
                  </a:moveTo>
                  <a:cubicBezTo>
                    <a:pt x="1627" y="1"/>
                    <a:pt x="1584" y="22"/>
                    <a:pt x="1547" y="72"/>
                  </a:cubicBezTo>
                  <a:cubicBezTo>
                    <a:pt x="771" y="1122"/>
                    <a:pt x="360" y="2446"/>
                    <a:pt x="40" y="3701"/>
                  </a:cubicBezTo>
                  <a:cubicBezTo>
                    <a:pt x="0" y="3860"/>
                    <a:pt x="130" y="3958"/>
                    <a:pt x="259" y="3958"/>
                  </a:cubicBezTo>
                  <a:cubicBezTo>
                    <a:pt x="353" y="3958"/>
                    <a:pt x="445" y="3907"/>
                    <a:pt x="474" y="3792"/>
                  </a:cubicBezTo>
                  <a:cubicBezTo>
                    <a:pt x="816" y="2560"/>
                    <a:pt x="1410" y="1464"/>
                    <a:pt x="1843" y="277"/>
                  </a:cubicBezTo>
                  <a:cubicBezTo>
                    <a:pt x="1877" y="145"/>
                    <a:pt x="1778" y="1"/>
                    <a:pt x="1669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4"/>
            <p:cNvSpPr/>
            <p:nvPr/>
          </p:nvSpPr>
          <p:spPr>
            <a:xfrm>
              <a:off x="5795175" y="4403700"/>
              <a:ext cx="30450" cy="52625"/>
            </a:xfrm>
            <a:custGeom>
              <a:avLst/>
              <a:gdLst/>
              <a:ahLst/>
              <a:cxnLst/>
              <a:rect l="l" t="t" r="r" b="b"/>
              <a:pathLst>
                <a:path w="1218" h="2105" extrusionOk="0">
                  <a:moveTo>
                    <a:pt x="977" y="1"/>
                  </a:moveTo>
                  <a:cubicBezTo>
                    <a:pt x="935" y="1"/>
                    <a:pt x="893" y="14"/>
                    <a:pt x="858" y="43"/>
                  </a:cubicBezTo>
                  <a:cubicBezTo>
                    <a:pt x="356" y="522"/>
                    <a:pt x="105" y="1138"/>
                    <a:pt x="14" y="1800"/>
                  </a:cubicBezTo>
                  <a:cubicBezTo>
                    <a:pt x="0" y="1988"/>
                    <a:pt x="160" y="2104"/>
                    <a:pt x="303" y="2104"/>
                  </a:cubicBezTo>
                  <a:cubicBezTo>
                    <a:pt x="404" y="2104"/>
                    <a:pt x="497" y="2046"/>
                    <a:pt x="516" y="1914"/>
                  </a:cubicBezTo>
                  <a:cubicBezTo>
                    <a:pt x="607" y="1321"/>
                    <a:pt x="835" y="773"/>
                    <a:pt x="1132" y="248"/>
                  </a:cubicBezTo>
                  <a:cubicBezTo>
                    <a:pt x="1217" y="112"/>
                    <a:pt x="1099" y="1"/>
                    <a:pt x="977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34"/>
            <p:cNvSpPr/>
            <p:nvPr/>
          </p:nvSpPr>
          <p:spPr>
            <a:xfrm>
              <a:off x="5783525" y="4580275"/>
              <a:ext cx="38225" cy="81675"/>
            </a:xfrm>
            <a:custGeom>
              <a:avLst/>
              <a:gdLst/>
              <a:ahLst/>
              <a:cxnLst/>
              <a:rect l="l" t="t" r="r" b="b"/>
              <a:pathLst>
                <a:path w="1529" h="3267" extrusionOk="0">
                  <a:moveTo>
                    <a:pt x="1258" y="1"/>
                  </a:moveTo>
                  <a:cubicBezTo>
                    <a:pt x="1191" y="1"/>
                    <a:pt x="1127" y="31"/>
                    <a:pt x="1096" y="101"/>
                  </a:cubicBezTo>
                  <a:cubicBezTo>
                    <a:pt x="845" y="649"/>
                    <a:pt x="617" y="1197"/>
                    <a:pt x="411" y="1745"/>
                  </a:cubicBezTo>
                  <a:cubicBezTo>
                    <a:pt x="251" y="2201"/>
                    <a:pt x="0" y="2680"/>
                    <a:pt x="23" y="3160"/>
                  </a:cubicBezTo>
                  <a:cubicBezTo>
                    <a:pt x="23" y="3231"/>
                    <a:pt x="77" y="3267"/>
                    <a:pt x="133" y="3267"/>
                  </a:cubicBezTo>
                  <a:cubicBezTo>
                    <a:pt x="168" y="3267"/>
                    <a:pt x="203" y="3254"/>
                    <a:pt x="229" y="3228"/>
                  </a:cubicBezTo>
                  <a:cubicBezTo>
                    <a:pt x="594" y="2863"/>
                    <a:pt x="754" y="2270"/>
                    <a:pt x="936" y="1790"/>
                  </a:cubicBezTo>
                  <a:cubicBezTo>
                    <a:pt x="1142" y="1288"/>
                    <a:pt x="1324" y="763"/>
                    <a:pt x="1484" y="261"/>
                  </a:cubicBezTo>
                  <a:cubicBezTo>
                    <a:pt x="1529" y="111"/>
                    <a:pt x="1387" y="1"/>
                    <a:pt x="1258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34"/>
            <p:cNvSpPr/>
            <p:nvPr/>
          </p:nvSpPr>
          <p:spPr>
            <a:xfrm>
              <a:off x="5824600" y="4544075"/>
              <a:ext cx="49675" cy="96575"/>
            </a:xfrm>
            <a:custGeom>
              <a:avLst/>
              <a:gdLst/>
              <a:ahLst/>
              <a:cxnLst/>
              <a:rect l="l" t="t" r="r" b="b"/>
              <a:pathLst>
                <a:path w="1987" h="3863" extrusionOk="0">
                  <a:moveTo>
                    <a:pt x="1601" y="1"/>
                  </a:moveTo>
                  <a:cubicBezTo>
                    <a:pt x="1166" y="1"/>
                    <a:pt x="939" y="623"/>
                    <a:pt x="800" y="1001"/>
                  </a:cubicBezTo>
                  <a:cubicBezTo>
                    <a:pt x="457" y="1846"/>
                    <a:pt x="115" y="2759"/>
                    <a:pt x="1" y="3672"/>
                  </a:cubicBezTo>
                  <a:cubicBezTo>
                    <a:pt x="1" y="3777"/>
                    <a:pt x="100" y="3863"/>
                    <a:pt x="188" y="3863"/>
                  </a:cubicBezTo>
                  <a:cubicBezTo>
                    <a:pt x="233" y="3863"/>
                    <a:pt x="274" y="3840"/>
                    <a:pt x="297" y="3786"/>
                  </a:cubicBezTo>
                  <a:cubicBezTo>
                    <a:pt x="526" y="3215"/>
                    <a:pt x="708" y="2645"/>
                    <a:pt x="914" y="2074"/>
                  </a:cubicBezTo>
                  <a:cubicBezTo>
                    <a:pt x="1028" y="1823"/>
                    <a:pt x="1439" y="385"/>
                    <a:pt x="1735" y="362"/>
                  </a:cubicBezTo>
                  <a:cubicBezTo>
                    <a:pt x="1918" y="362"/>
                    <a:pt x="1987" y="111"/>
                    <a:pt x="1804" y="43"/>
                  </a:cubicBezTo>
                  <a:cubicBezTo>
                    <a:pt x="1731" y="14"/>
                    <a:pt x="1664" y="1"/>
                    <a:pt x="1601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4"/>
            <p:cNvSpPr/>
            <p:nvPr/>
          </p:nvSpPr>
          <p:spPr>
            <a:xfrm>
              <a:off x="5876375" y="4540750"/>
              <a:ext cx="23725" cy="54675"/>
            </a:xfrm>
            <a:custGeom>
              <a:avLst/>
              <a:gdLst/>
              <a:ahLst/>
              <a:cxnLst/>
              <a:rect l="l" t="t" r="r" b="b"/>
              <a:pathLst>
                <a:path w="949" h="2187" extrusionOk="0">
                  <a:moveTo>
                    <a:pt x="772" y="1"/>
                  </a:moveTo>
                  <a:cubicBezTo>
                    <a:pt x="721" y="1"/>
                    <a:pt x="671" y="26"/>
                    <a:pt x="646" y="84"/>
                  </a:cubicBezTo>
                  <a:cubicBezTo>
                    <a:pt x="372" y="701"/>
                    <a:pt x="167" y="1317"/>
                    <a:pt x="30" y="2002"/>
                  </a:cubicBezTo>
                  <a:cubicBezTo>
                    <a:pt x="1" y="2103"/>
                    <a:pt x="101" y="2187"/>
                    <a:pt x="195" y="2187"/>
                  </a:cubicBezTo>
                  <a:cubicBezTo>
                    <a:pt x="249" y="2187"/>
                    <a:pt x="302" y="2159"/>
                    <a:pt x="326" y="2093"/>
                  </a:cubicBezTo>
                  <a:cubicBezTo>
                    <a:pt x="577" y="1477"/>
                    <a:pt x="783" y="838"/>
                    <a:pt x="920" y="176"/>
                  </a:cubicBezTo>
                  <a:cubicBezTo>
                    <a:pt x="949" y="75"/>
                    <a:pt x="859" y="1"/>
                    <a:pt x="772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4"/>
            <p:cNvSpPr/>
            <p:nvPr/>
          </p:nvSpPr>
          <p:spPr>
            <a:xfrm>
              <a:off x="5464100" y="4208075"/>
              <a:ext cx="334850" cy="317675"/>
            </a:xfrm>
            <a:custGeom>
              <a:avLst/>
              <a:gdLst/>
              <a:ahLst/>
              <a:cxnLst/>
              <a:rect l="l" t="t" r="r" b="b"/>
              <a:pathLst>
                <a:path w="13394" h="12707" extrusionOk="0">
                  <a:moveTo>
                    <a:pt x="2027" y="792"/>
                  </a:moveTo>
                  <a:cubicBezTo>
                    <a:pt x="5450" y="1682"/>
                    <a:pt x="8783" y="2732"/>
                    <a:pt x="12115" y="3896"/>
                  </a:cubicBezTo>
                  <a:cubicBezTo>
                    <a:pt x="8212" y="6270"/>
                    <a:pt x="4423" y="8804"/>
                    <a:pt x="817" y="11588"/>
                  </a:cubicBezTo>
                  <a:cubicBezTo>
                    <a:pt x="1319" y="8027"/>
                    <a:pt x="1821" y="4467"/>
                    <a:pt x="2049" y="906"/>
                  </a:cubicBezTo>
                  <a:cubicBezTo>
                    <a:pt x="2049" y="860"/>
                    <a:pt x="2049" y="838"/>
                    <a:pt x="2027" y="792"/>
                  </a:cubicBezTo>
                  <a:close/>
                  <a:moveTo>
                    <a:pt x="1919" y="0"/>
                  </a:moveTo>
                  <a:cubicBezTo>
                    <a:pt x="1586" y="0"/>
                    <a:pt x="1459" y="471"/>
                    <a:pt x="1707" y="678"/>
                  </a:cubicBezTo>
                  <a:cubicBezTo>
                    <a:pt x="1616" y="701"/>
                    <a:pt x="1547" y="769"/>
                    <a:pt x="1547" y="860"/>
                  </a:cubicBezTo>
                  <a:cubicBezTo>
                    <a:pt x="954" y="4649"/>
                    <a:pt x="566" y="8484"/>
                    <a:pt x="18" y="12273"/>
                  </a:cubicBezTo>
                  <a:cubicBezTo>
                    <a:pt x="0" y="12483"/>
                    <a:pt x="158" y="12707"/>
                    <a:pt x="355" y="12707"/>
                  </a:cubicBezTo>
                  <a:cubicBezTo>
                    <a:pt x="415" y="12707"/>
                    <a:pt x="479" y="12686"/>
                    <a:pt x="543" y="12638"/>
                  </a:cubicBezTo>
                  <a:cubicBezTo>
                    <a:pt x="4560" y="9534"/>
                    <a:pt x="8760" y="6658"/>
                    <a:pt x="13165" y="4124"/>
                  </a:cubicBezTo>
                  <a:cubicBezTo>
                    <a:pt x="13371" y="3987"/>
                    <a:pt x="13394" y="3577"/>
                    <a:pt x="13120" y="3485"/>
                  </a:cubicBezTo>
                  <a:cubicBezTo>
                    <a:pt x="9490" y="2139"/>
                    <a:pt x="5770" y="997"/>
                    <a:pt x="2027" y="16"/>
                  </a:cubicBezTo>
                  <a:cubicBezTo>
                    <a:pt x="1989" y="5"/>
                    <a:pt x="1953" y="0"/>
                    <a:pt x="1919" y="0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4"/>
            <p:cNvSpPr/>
            <p:nvPr/>
          </p:nvSpPr>
          <p:spPr>
            <a:xfrm>
              <a:off x="5495775" y="4342975"/>
              <a:ext cx="376800" cy="309500"/>
            </a:xfrm>
            <a:custGeom>
              <a:avLst/>
              <a:gdLst/>
              <a:ahLst/>
              <a:cxnLst/>
              <a:rect l="l" t="t" r="r" b="b"/>
              <a:pathLst>
                <a:path w="15072" h="12380" extrusionOk="0">
                  <a:moveTo>
                    <a:pt x="12525" y="1060"/>
                  </a:moveTo>
                  <a:cubicBezTo>
                    <a:pt x="13211" y="1060"/>
                    <a:pt x="13706" y="2403"/>
                    <a:pt x="13930" y="2768"/>
                  </a:cubicBezTo>
                  <a:cubicBezTo>
                    <a:pt x="14546" y="3933"/>
                    <a:pt x="8201" y="7858"/>
                    <a:pt x="7242" y="8520"/>
                  </a:cubicBezTo>
                  <a:cubicBezTo>
                    <a:pt x="6055" y="9342"/>
                    <a:pt x="4868" y="10164"/>
                    <a:pt x="3681" y="10986"/>
                  </a:cubicBezTo>
                  <a:cubicBezTo>
                    <a:pt x="3388" y="11187"/>
                    <a:pt x="3129" y="11274"/>
                    <a:pt x="2897" y="11274"/>
                  </a:cubicBezTo>
                  <a:cubicBezTo>
                    <a:pt x="1977" y="11274"/>
                    <a:pt x="1485" y="9907"/>
                    <a:pt x="919" y="8977"/>
                  </a:cubicBezTo>
                  <a:cubicBezTo>
                    <a:pt x="2996" y="7402"/>
                    <a:pt x="5074" y="5827"/>
                    <a:pt x="7151" y="4252"/>
                  </a:cubicBezTo>
                  <a:cubicBezTo>
                    <a:pt x="8223" y="3453"/>
                    <a:pt x="9342" y="2700"/>
                    <a:pt x="10483" y="2038"/>
                  </a:cubicBezTo>
                  <a:cubicBezTo>
                    <a:pt x="11077" y="1696"/>
                    <a:pt x="11670" y="1399"/>
                    <a:pt x="12264" y="1125"/>
                  </a:cubicBezTo>
                  <a:cubicBezTo>
                    <a:pt x="12354" y="1080"/>
                    <a:pt x="12441" y="1060"/>
                    <a:pt x="12525" y="1060"/>
                  </a:cubicBezTo>
                  <a:close/>
                  <a:moveTo>
                    <a:pt x="12828" y="1"/>
                  </a:moveTo>
                  <a:cubicBezTo>
                    <a:pt x="11774" y="1"/>
                    <a:pt x="10261" y="1278"/>
                    <a:pt x="9525" y="1741"/>
                  </a:cubicBezTo>
                  <a:cubicBezTo>
                    <a:pt x="6215" y="3818"/>
                    <a:pt x="3248" y="6512"/>
                    <a:pt x="189" y="8908"/>
                  </a:cubicBezTo>
                  <a:cubicBezTo>
                    <a:pt x="1" y="9059"/>
                    <a:pt x="139" y="9365"/>
                    <a:pt x="334" y="9365"/>
                  </a:cubicBezTo>
                  <a:cubicBezTo>
                    <a:pt x="375" y="9365"/>
                    <a:pt x="419" y="9351"/>
                    <a:pt x="463" y="9319"/>
                  </a:cubicBezTo>
                  <a:cubicBezTo>
                    <a:pt x="486" y="9296"/>
                    <a:pt x="509" y="9274"/>
                    <a:pt x="531" y="9251"/>
                  </a:cubicBezTo>
                  <a:cubicBezTo>
                    <a:pt x="1125" y="10278"/>
                    <a:pt x="1741" y="11282"/>
                    <a:pt x="2426" y="12241"/>
                  </a:cubicBezTo>
                  <a:cubicBezTo>
                    <a:pt x="2485" y="12329"/>
                    <a:pt x="2582" y="12380"/>
                    <a:pt x="2680" y="12380"/>
                  </a:cubicBezTo>
                  <a:cubicBezTo>
                    <a:pt x="2734" y="12380"/>
                    <a:pt x="2788" y="12365"/>
                    <a:pt x="2837" y="12332"/>
                  </a:cubicBezTo>
                  <a:cubicBezTo>
                    <a:pt x="6991" y="9662"/>
                    <a:pt x="11396" y="6968"/>
                    <a:pt x="14934" y="3453"/>
                  </a:cubicBezTo>
                  <a:cubicBezTo>
                    <a:pt x="15071" y="3316"/>
                    <a:pt x="15048" y="3111"/>
                    <a:pt x="14957" y="2951"/>
                  </a:cubicBezTo>
                  <a:cubicBezTo>
                    <a:pt x="14592" y="2266"/>
                    <a:pt x="13930" y="212"/>
                    <a:pt x="13085" y="29"/>
                  </a:cubicBezTo>
                  <a:cubicBezTo>
                    <a:pt x="13003" y="10"/>
                    <a:pt x="12917" y="1"/>
                    <a:pt x="12828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4"/>
            <p:cNvSpPr/>
            <p:nvPr/>
          </p:nvSpPr>
          <p:spPr>
            <a:xfrm>
              <a:off x="5582050" y="4477650"/>
              <a:ext cx="376675" cy="310075"/>
            </a:xfrm>
            <a:custGeom>
              <a:avLst/>
              <a:gdLst/>
              <a:ahLst/>
              <a:cxnLst/>
              <a:rect l="l" t="t" r="r" b="b"/>
              <a:pathLst>
                <a:path w="15067" h="12403" extrusionOk="0">
                  <a:moveTo>
                    <a:pt x="12512" y="1065"/>
                  </a:moveTo>
                  <a:cubicBezTo>
                    <a:pt x="13207" y="1065"/>
                    <a:pt x="13721" y="2403"/>
                    <a:pt x="13925" y="2791"/>
                  </a:cubicBezTo>
                  <a:cubicBezTo>
                    <a:pt x="14542" y="3932"/>
                    <a:pt x="8196" y="7881"/>
                    <a:pt x="7238" y="8543"/>
                  </a:cubicBezTo>
                  <a:cubicBezTo>
                    <a:pt x="6051" y="9365"/>
                    <a:pt x="4864" y="10186"/>
                    <a:pt x="3677" y="11008"/>
                  </a:cubicBezTo>
                  <a:cubicBezTo>
                    <a:pt x="3383" y="11210"/>
                    <a:pt x="3124" y="11297"/>
                    <a:pt x="2893" y="11297"/>
                  </a:cubicBezTo>
                  <a:cubicBezTo>
                    <a:pt x="1973" y="11297"/>
                    <a:pt x="1480" y="9930"/>
                    <a:pt x="915" y="8999"/>
                  </a:cubicBezTo>
                  <a:cubicBezTo>
                    <a:pt x="2992" y="7425"/>
                    <a:pt x="5069" y="5850"/>
                    <a:pt x="7169" y="4275"/>
                  </a:cubicBezTo>
                  <a:cubicBezTo>
                    <a:pt x="8219" y="3453"/>
                    <a:pt x="9338" y="2723"/>
                    <a:pt x="10502" y="2038"/>
                  </a:cubicBezTo>
                  <a:cubicBezTo>
                    <a:pt x="11072" y="1718"/>
                    <a:pt x="11666" y="1422"/>
                    <a:pt x="12259" y="1125"/>
                  </a:cubicBezTo>
                  <a:cubicBezTo>
                    <a:pt x="12346" y="1084"/>
                    <a:pt x="12430" y="1065"/>
                    <a:pt x="12512" y="1065"/>
                  </a:cubicBezTo>
                  <a:close/>
                  <a:moveTo>
                    <a:pt x="12827" y="1"/>
                  </a:moveTo>
                  <a:cubicBezTo>
                    <a:pt x="11773" y="1"/>
                    <a:pt x="10258" y="1300"/>
                    <a:pt x="9520" y="1764"/>
                  </a:cubicBezTo>
                  <a:cubicBezTo>
                    <a:pt x="6233" y="3841"/>
                    <a:pt x="3266" y="6512"/>
                    <a:pt x="207" y="8931"/>
                  </a:cubicBezTo>
                  <a:cubicBezTo>
                    <a:pt x="0" y="9082"/>
                    <a:pt x="135" y="9388"/>
                    <a:pt x="329" y="9388"/>
                  </a:cubicBezTo>
                  <a:cubicBezTo>
                    <a:pt x="371" y="9388"/>
                    <a:pt x="415" y="9374"/>
                    <a:pt x="459" y="9342"/>
                  </a:cubicBezTo>
                  <a:cubicBezTo>
                    <a:pt x="481" y="9319"/>
                    <a:pt x="504" y="9296"/>
                    <a:pt x="550" y="9273"/>
                  </a:cubicBezTo>
                  <a:cubicBezTo>
                    <a:pt x="1120" y="10301"/>
                    <a:pt x="1737" y="11282"/>
                    <a:pt x="2421" y="12263"/>
                  </a:cubicBezTo>
                  <a:cubicBezTo>
                    <a:pt x="2480" y="12352"/>
                    <a:pt x="2577" y="12402"/>
                    <a:pt x="2676" y="12402"/>
                  </a:cubicBezTo>
                  <a:cubicBezTo>
                    <a:pt x="2730" y="12402"/>
                    <a:pt x="2784" y="12387"/>
                    <a:pt x="2832" y="12355"/>
                  </a:cubicBezTo>
                  <a:cubicBezTo>
                    <a:pt x="7009" y="9661"/>
                    <a:pt x="11392" y="6968"/>
                    <a:pt x="14930" y="3476"/>
                  </a:cubicBezTo>
                  <a:cubicBezTo>
                    <a:pt x="15067" y="3339"/>
                    <a:pt x="15067" y="3111"/>
                    <a:pt x="14975" y="2951"/>
                  </a:cubicBezTo>
                  <a:cubicBezTo>
                    <a:pt x="14587" y="2289"/>
                    <a:pt x="13925" y="235"/>
                    <a:pt x="13081" y="29"/>
                  </a:cubicBezTo>
                  <a:cubicBezTo>
                    <a:pt x="13000" y="10"/>
                    <a:pt x="12915" y="1"/>
                    <a:pt x="12827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7" name="Google Shape;1017;p34"/>
          <p:cNvGrpSpPr/>
          <p:nvPr/>
        </p:nvGrpSpPr>
        <p:grpSpPr>
          <a:xfrm rot="9456294">
            <a:off x="6849678" y="3273665"/>
            <a:ext cx="2306042" cy="512923"/>
            <a:chOff x="7051300" y="3461525"/>
            <a:chExt cx="2305989" cy="512912"/>
          </a:xfrm>
        </p:grpSpPr>
        <p:sp>
          <p:nvSpPr>
            <p:cNvPr id="1018" name="Google Shape;1018;p34"/>
            <p:cNvSpPr/>
            <p:nvPr/>
          </p:nvSpPr>
          <p:spPr>
            <a:xfrm>
              <a:off x="7075817" y="3564700"/>
              <a:ext cx="2271819" cy="396457"/>
            </a:xfrm>
            <a:custGeom>
              <a:avLst/>
              <a:gdLst/>
              <a:ahLst/>
              <a:cxnLst/>
              <a:rect l="l" t="t" r="r" b="b"/>
              <a:pathLst>
                <a:path w="46702" h="8150" extrusionOk="0">
                  <a:moveTo>
                    <a:pt x="46666" y="1"/>
                  </a:moveTo>
                  <a:lnTo>
                    <a:pt x="41068" y="704"/>
                  </a:lnTo>
                  <a:lnTo>
                    <a:pt x="39932" y="848"/>
                  </a:lnTo>
                  <a:lnTo>
                    <a:pt x="40221" y="3156"/>
                  </a:lnTo>
                  <a:lnTo>
                    <a:pt x="41357" y="3011"/>
                  </a:lnTo>
                  <a:lnTo>
                    <a:pt x="41303" y="2606"/>
                  </a:lnTo>
                  <a:lnTo>
                    <a:pt x="46702" y="271"/>
                  </a:lnTo>
                  <a:lnTo>
                    <a:pt x="46666" y="1"/>
                  </a:lnTo>
                  <a:close/>
                  <a:moveTo>
                    <a:pt x="1560" y="5644"/>
                  </a:moveTo>
                  <a:lnTo>
                    <a:pt x="1" y="5842"/>
                  </a:lnTo>
                  <a:lnTo>
                    <a:pt x="298" y="8149"/>
                  </a:lnTo>
                  <a:lnTo>
                    <a:pt x="1858" y="7960"/>
                  </a:lnTo>
                  <a:lnTo>
                    <a:pt x="1560" y="5644"/>
                  </a:lnTo>
                  <a:close/>
                </a:path>
              </a:pathLst>
            </a:custGeom>
            <a:solidFill>
              <a:srgbClr val="EE87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4"/>
            <p:cNvSpPr/>
            <p:nvPr/>
          </p:nvSpPr>
          <p:spPr>
            <a:xfrm>
              <a:off x="7056554" y="3473929"/>
              <a:ext cx="2293709" cy="379334"/>
            </a:xfrm>
            <a:custGeom>
              <a:avLst/>
              <a:gdLst/>
              <a:ahLst/>
              <a:cxnLst/>
              <a:rect l="l" t="t" r="r" b="b"/>
              <a:pathLst>
                <a:path w="47152" h="7798" extrusionOk="0">
                  <a:moveTo>
                    <a:pt x="43312" y="1515"/>
                  </a:moveTo>
                  <a:cubicBezTo>
                    <a:pt x="43664" y="1533"/>
                    <a:pt x="43682" y="1687"/>
                    <a:pt x="43691" y="1741"/>
                  </a:cubicBezTo>
                  <a:cubicBezTo>
                    <a:pt x="43700" y="1858"/>
                    <a:pt x="43682" y="1993"/>
                    <a:pt x="43393" y="2029"/>
                  </a:cubicBezTo>
                  <a:cubicBezTo>
                    <a:pt x="43361" y="2033"/>
                    <a:pt x="43331" y="2035"/>
                    <a:pt x="43305" y="2035"/>
                  </a:cubicBezTo>
                  <a:cubicBezTo>
                    <a:pt x="43091" y="2035"/>
                    <a:pt x="43041" y="1916"/>
                    <a:pt x="43033" y="1804"/>
                  </a:cubicBezTo>
                  <a:cubicBezTo>
                    <a:pt x="43006" y="1623"/>
                    <a:pt x="43069" y="1542"/>
                    <a:pt x="43231" y="1515"/>
                  </a:cubicBezTo>
                  <a:close/>
                  <a:moveTo>
                    <a:pt x="42113" y="1308"/>
                  </a:moveTo>
                  <a:cubicBezTo>
                    <a:pt x="42366" y="1335"/>
                    <a:pt x="42501" y="1479"/>
                    <a:pt x="42537" y="1750"/>
                  </a:cubicBezTo>
                  <a:cubicBezTo>
                    <a:pt x="42546" y="1858"/>
                    <a:pt x="42528" y="1966"/>
                    <a:pt x="42474" y="2065"/>
                  </a:cubicBezTo>
                  <a:cubicBezTo>
                    <a:pt x="42420" y="2164"/>
                    <a:pt x="42348" y="2218"/>
                    <a:pt x="42239" y="2236"/>
                  </a:cubicBezTo>
                  <a:cubicBezTo>
                    <a:pt x="42209" y="2239"/>
                    <a:pt x="42181" y="2241"/>
                    <a:pt x="42154" y="2241"/>
                  </a:cubicBezTo>
                  <a:cubicBezTo>
                    <a:pt x="42019" y="2241"/>
                    <a:pt x="41924" y="2203"/>
                    <a:pt x="41879" y="2128"/>
                  </a:cubicBezTo>
                  <a:cubicBezTo>
                    <a:pt x="41861" y="2092"/>
                    <a:pt x="41843" y="2029"/>
                    <a:pt x="41825" y="1858"/>
                  </a:cubicBezTo>
                  <a:cubicBezTo>
                    <a:pt x="41762" y="1353"/>
                    <a:pt x="41969" y="1326"/>
                    <a:pt x="42041" y="1317"/>
                  </a:cubicBezTo>
                  <a:cubicBezTo>
                    <a:pt x="42059" y="1308"/>
                    <a:pt x="42086" y="1308"/>
                    <a:pt x="42113" y="1308"/>
                  </a:cubicBezTo>
                  <a:close/>
                  <a:moveTo>
                    <a:pt x="41221" y="1"/>
                  </a:moveTo>
                  <a:lnTo>
                    <a:pt x="39932" y="163"/>
                  </a:lnTo>
                  <a:lnTo>
                    <a:pt x="40256" y="2795"/>
                  </a:lnTo>
                  <a:lnTo>
                    <a:pt x="47152" y="1930"/>
                  </a:lnTo>
                  <a:lnTo>
                    <a:pt x="47080" y="1335"/>
                  </a:lnTo>
                  <a:lnTo>
                    <a:pt x="41275" y="425"/>
                  </a:lnTo>
                  <a:lnTo>
                    <a:pt x="41221" y="1"/>
                  </a:lnTo>
                  <a:close/>
                  <a:moveTo>
                    <a:pt x="1713" y="4941"/>
                  </a:moveTo>
                  <a:lnTo>
                    <a:pt x="0" y="5157"/>
                  </a:lnTo>
                  <a:lnTo>
                    <a:pt x="334" y="7798"/>
                  </a:lnTo>
                  <a:lnTo>
                    <a:pt x="2046" y="7582"/>
                  </a:lnTo>
                  <a:lnTo>
                    <a:pt x="1713" y="4941"/>
                  </a:lnTo>
                  <a:close/>
                </a:path>
              </a:pathLst>
            </a:custGeom>
            <a:solidFill>
              <a:srgbClr val="EEAE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4"/>
            <p:cNvSpPr/>
            <p:nvPr/>
          </p:nvSpPr>
          <p:spPr>
            <a:xfrm>
              <a:off x="9084585" y="3533956"/>
              <a:ext cx="102106" cy="52683"/>
            </a:xfrm>
            <a:custGeom>
              <a:avLst/>
              <a:gdLst/>
              <a:ahLst/>
              <a:cxnLst/>
              <a:rect l="l" t="t" r="r" b="b"/>
              <a:pathLst>
                <a:path w="2099" h="1083" extrusionOk="0">
                  <a:moveTo>
                    <a:pt x="1621" y="200"/>
                  </a:moveTo>
                  <a:cubicBezTo>
                    <a:pt x="1351" y="200"/>
                    <a:pt x="1233" y="326"/>
                    <a:pt x="1261" y="579"/>
                  </a:cubicBezTo>
                  <a:cubicBezTo>
                    <a:pt x="1284" y="782"/>
                    <a:pt x="1402" y="883"/>
                    <a:pt x="1609" y="883"/>
                  </a:cubicBezTo>
                  <a:cubicBezTo>
                    <a:pt x="1641" y="883"/>
                    <a:pt x="1675" y="881"/>
                    <a:pt x="1711" y="876"/>
                  </a:cubicBezTo>
                  <a:cubicBezTo>
                    <a:pt x="1982" y="840"/>
                    <a:pt x="2099" y="714"/>
                    <a:pt x="2072" y="498"/>
                  </a:cubicBezTo>
                  <a:cubicBezTo>
                    <a:pt x="2054" y="317"/>
                    <a:pt x="1900" y="218"/>
                    <a:pt x="1621" y="200"/>
                  </a:cubicBezTo>
                  <a:close/>
                  <a:moveTo>
                    <a:pt x="397" y="1"/>
                  </a:moveTo>
                  <a:cubicBezTo>
                    <a:pt x="115" y="1"/>
                    <a:pt x="1" y="217"/>
                    <a:pt x="53" y="633"/>
                  </a:cubicBezTo>
                  <a:cubicBezTo>
                    <a:pt x="71" y="777"/>
                    <a:pt x="89" y="867"/>
                    <a:pt x="116" y="921"/>
                  </a:cubicBezTo>
                  <a:cubicBezTo>
                    <a:pt x="182" y="1032"/>
                    <a:pt x="290" y="1082"/>
                    <a:pt x="446" y="1082"/>
                  </a:cubicBezTo>
                  <a:cubicBezTo>
                    <a:pt x="481" y="1082"/>
                    <a:pt x="518" y="1079"/>
                    <a:pt x="557" y="1075"/>
                  </a:cubicBezTo>
                  <a:cubicBezTo>
                    <a:pt x="693" y="1066"/>
                    <a:pt x="783" y="993"/>
                    <a:pt x="846" y="867"/>
                  </a:cubicBezTo>
                  <a:cubicBezTo>
                    <a:pt x="909" y="750"/>
                    <a:pt x="936" y="633"/>
                    <a:pt x="918" y="507"/>
                  </a:cubicBezTo>
                  <a:cubicBezTo>
                    <a:pt x="882" y="200"/>
                    <a:pt x="720" y="29"/>
                    <a:pt x="431" y="2"/>
                  </a:cubicBezTo>
                  <a:cubicBezTo>
                    <a:pt x="419" y="1"/>
                    <a:pt x="408" y="1"/>
                    <a:pt x="397" y="1"/>
                  </a:cubicBezTo>
                  <a:close/>
                </a:path>
              </a:pathLst>
            </a:custGeom>
            <a:solidFill>
              <a:srgbClr val="EEC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4"/>
            <p:cNvSpPr/>
            <p:nvPr/>
          </p:nvSpPr>
          <p:spPr>
            <a:xfrm>
              <a:off x="7151702" y="3605512"/>
              <a:ext cx="1882416" cy="359584"/>
            </a:xfrm>
            <a:custGeom>
              <a:avLst/>
              <a:gdLst/>
              <a:ahLst/>
              <a:cxnLst/>
              <a:rect l="l" t="t" r="r" b="b"/>
              <a:pathLst>
                <a:path w="38697" h="7392" extrusionOk="0">
                  <a:moveTo>
                    <a:pt x="38372" y="0"/>
                  </a:moveTo>
                  <a:lnTo>
                    <a:pt x="25555" y="1614"/>
                  </a:lnTo>
                  <a:cubicBezTo>
                    <a:pt x="25645" y="2506"/>
                    <a:pt x="25104" y="3353"/>
                    <a:pt x="23932" y="4156"/>
                  </a:cubicBezTo>
                  <a:cubicBezTo>
                    <a:pt x="23752" y="4282"/>
                    <a:pt x="23563" y="4399"/>
                    <a:pt x="23373" y="4507"/>
                  </a:cubicBezTo>
                  <a:lnTo>
                    <a:pt x="38697" y="2587"/>
                  </a:lnTo>
                  <a:lnTo>
                    <a:pt x="38661" y="2317"/>
                  </a:lnTo>
                  <a:lnTo>
                    <a:pt x="38372" y="0"/>
                  </a:lnTo>
                  <a:close/>
                  <a:moveTo>
                    <a:pt x="12593" y="3236"/>
                  </a:moveTo>
                  <a:lnTo>
                    <a:pt x="0" y="4805"/>
                  </a:lnTo>
                  <a:lnTo>
                    <a:pt x="298" y="7121"/>
                  </a:lnTo>
                  <a:lnTo>
                    <a:pt x="325" y="7392"/>
                  </a:lnTo>
                  <a:lnTo>
                    <a:pt x="15423" y="5499"/>
                  </a:lnTo>
                  <a:cubicBezTo>
                    <a:pt x="15207" y="5445"/>
                    <a:pt x="14999" y="5381"/>
                    <a:pt x="14792" y="5300"/>
                  </a:cubicBezTo>
                  <a:cubicBezTo>
                    <a:pt x="13458" y="4814"/>
                    <a:pt x="12728" y="4129"/>
                    <a:pt x="12593" y="3236"/>
                  </a:cubicBezTo>
                  <a:close/>
                </a:path>
              </a:pathLst>
            </a:custGeom>
            <a:solidFill>
              <a:srgbClr val="D7670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4"/>
            <p:cNvSpPr/>
            <p:nvPr/>
          </p:nvSpPr>
          <p:spPr>
            <a:xfrm>
              <a:off x="7764232" y="3683976"/>
              <a:ext cx="634963" cy="189034"/>
            </a:xfrm>
            <a:custGeom>
              <a:avLst/>
              <a:gdLst/>
              <a:ahLst/>
              <a:cxnLst/>
              <a:rect l="l" t="t" r="r" b="b"/>
              <a:pathLst>
                <a:path w="13053" h="3886" extrusionOk="0">
                  <a:moveTo>
                    <a:pt x="12963" y="1"/>
                  </a:moveTo>
                  <a:lnTo>
                    <a:pt x="1" y="1623"/>
                  </a:lnTo>
                  <a:cubicBezTo>
                    <a:pt x="136" y="2516"/>
                    <a:pt x="866" y="3201"/>
                    <a:pt x="2200" y="3687"/>
                  </a:cubicBezTo>
                  <a:cubicBezTo>
                    <a:pt x="2407" y="3768"/>
                    <a:pt x="2615" y="3832"/>
                    <a:pt x="2831" y="3886"/>
                  </a:cubicBezTo>
                  <a:lnTo>
                    <a:pt x="10781" y="2894"/>
                  </a:lnTo>
                  <a:cubicBezTo>
                    <a:pt x="10971" y="2786"/>
                    <a:pt x="11160" y="2669"/>
                    <a:pt x="11340" y="2543"/>
                  </a:cubicBezTo>
                  <a:cubicBezTo>
                    <a:pt x="12512" y="1740"/>
                    <a:pt x="13053" y="893"/>
                    <a:pt x="12963" y="1"/>
                  </a:cubicBezTo>
                  <a:close/>
                </a:path>
              </a:pathLst>
            </a:custGeom>
            <a:solidFill>
              <a:srgbClr val="C2BC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4"/>
            <p:cNvSpPr/>
            <p:nvPr/>
          </p:nvSpPr>
          <p:spPr>
            <a:xfrm>
              <a:off x="7758540" y="3565575"/>
              <a:ext cx="636277" cy="197401"/>
            </a:xfrm>
            <a:custGeom>
              <a:avLst/>
              <a:gdLst/>
              <a:ahLst/>
              <a:cxnLst/>
              <a:rect l="l" t="t" r="r" b="b"/>
              <a:pathLst>
                <a:path w="13080" h="4058" extrusionOk="0">
                  <a:moveTo>
                    <a:pt x="9997" y="1"/>
                  </a:moveTo>
                  <a:lnTo>
                    <a:pt x="2506" y="938"/>
                  </a:lnTo>
                  <a:cubicBezTo>
                    <a:pt x="2227" y="1092"/>
                    <a:pt x="1966" y="1245"/>
                    <a:pt x="1722" y="1407"/>
                  </a:cubicBezTo>
                  <a:cubicBezTo>
                    <a:pt x="532" y="2218"/>
                    <a:pt x="0" y="3093"/>
                    <a:pt x="118" y="4012"/>
                  </a:cubicBezTo>
                  <a:cubicBezTo>
                    <a:pt x="118" y="4030"/>
                    <a:pt x="118" y="4039"/>
                    <a:pt x="118" y="4057"/>
                  </a:cubicBezTo>
                  <a:lnTo>
                    <a:pt x="13080" y="2435"/>
                  </a:lnTo>
                  <a:cubicBezTo>
                    <a:pt x="13071" y="2417"/>
                    <a:pt x="13071" y="2408"/>
                    <a:pt x="13071" y="2390"/>
                  </a:cubicBezTo>
                  <a:cubicBezTo>
                    <a:pt x="12953" y="1470"/>
                    <a:pt x="12223" y="758"/>
                    <a:pt x="10871" y="262"/>
                  </a:cubicBezTo>
                  <a:cubicBezTo>
                    <a:pt x="10583" y="172"/>
                    <a:pt x="10294" y="82"/>
                    <a:pt x="99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4"/>
            <p:cNvSpPr/>
            <p:nvPr/>
          </p:nvSpPr>
          <p:spPr>
            <a:xfrm>
              <a:off x="7130639" y="3466487"/>
              <a:ext cx="1892096" cy="377145"/>
            </a:xfrm>
            <a:custGeom>
              <a:avLst/>
              <a:gdLst/>
              <a:ahLst/>
              <a:cxnLst/>
              <a:rect l="l" t="t" r="r" b="b"/>
              <a:pathLst>
                <a:path w="38896" h="7753" extrusionOk="0">
                  <a:moveTo>
                    <a:pt x="38526" y="1"/>
                  </a:moveTo>
                  <a:lnTo>
                    <a:pt x="22896" y="1957"/>
                  </a:lnTo>
                  <a:lnTo>
                    <a:pt x="22878" y="2110"/>
                  </a:lnTo>
                  <a:cubicBezTo>
                    <a:pt x="23175" y="2191"/>
                    <a:pt x="23464" y="2281"/>
                    <a:pt x="23752" y="2371"/>
                  </a:cubicBezTo>
                  <a:cubicBezTo>
                    <a:pt x="25068" y="2858"/>
                    <a:pt x="25789" y="3552"/>
                    <a:pt x="25907" y="4481"/>
                  </a:cubicBezTo>
                  <a:lnTo>
                    <a:pt x="25916" y="4553"/>
                  </a:lnTo>
                  <a:lnTo>
                    <a:pt x="38896" y="2930"/>
                  </a:lnTo>
                  <a:lnTo>
                    <a:pt x="38526" y="1"/>
                  </a:lnTo>
                  <a:close/>
                  <a:moveTo>
                    <a:pt x="15405" y="2903"/>
                  </a:moveTo>
                  <a:lnTo>
                    <a:pt x="1" y="4823"/>
                  </a:lnTo>
                  <a:lnTo>
                    <a:pt x="370" y="7753"/>
                  </a:lnTo>
                  <a:lnTo>
                    <a:pt x="13035" y="6166"/>
                  </a:lnTo>
                  <a:lnTo>
                    <a:pt x="13107" y="6121"/>
                  </a:lnTo>
                  <a:lnTo>
                    <a:pt x="13098" y="6040"/>
                  </a:lnTo>
                  <a:cubicBezTo>
                    <a:pt x="12990" y="5157"/>
                    <a:pt x="13521" y="4300"/>
                    <a:pt x="14675" y="3507"/>
                  </a:cubicBezTo>
                  <a:cubicBezTo>
                    <a:pt x="14910" y="3354"/>
                    <a:pt x="15171" y="3192"/>
                    <a:pt x="15450" y="3047"/>
                  </a:cubicBezTo>
                  <a:lnTo>
                    <a:pt x="15405" y="2903"/>
                  </a:lnTo>
                  <a:close/>
                </a:path>
              </a:pathLst>
            </a:custGeom>
            <a:solidFill>
              <a:srgbClr val="EE87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4"/>
            <p:cNvSpPr/>
            <p:nvPr/>
          </p:nvSpPr>
          <p:spPr>
            <a:xfrm>
              <a:off x="8992842" y="3474999"/>
              <a:ext cx="35997" cy="141362"/>
            </a:xfrm>
            <a:custGeom>
              <a:avLst/>
              <a:gdLst/>
              <a:ahLst/>
              <a:cxnLst/>
              <a:rect l="l" t="t" r="r" b="b"/>
              <a:pathLst>
                <a:path w="740" h="2906" extrusionOk="0">
                  <a:moveTo>
                    <a:pt x="218" y="0"/>
                  </a:moveTo>
                  <a:cubicBezTo>
                    <a:pt x="203" y="0"/>
                    <a:pt x="187" y="2"/>
                    <a:pt x="172" y="6"/>
                  </a:cubicBezTo>
                  <a:cubicBezTo>
                    <a:pt x="73" y="24"/>
                    <a:pt x="1" y="123"/>
                    <a:pt x="19" y="231"/>
                  </a:cubicBezTo>
                  <a:cubicBezTo>
                    <a:pt x="91" y="637"/>
                    <a:pt x="163" y="1052"/>
                    <a:pt x="217" y="1466"/>
                  </a:cubicBezTo>
                  <a:cubicBezTo>
                    <a:pt x="271" y="1881"/>
                    <a:pt x="334" y="2296"/>
                    <a:pt x="334" y="2710"/>
                  </a:cubicBezTo>
                  <a:cubicBezTo>
                    <a:pt x="334" y="2728"/>
                    <a:pt x="334" y="2746"/>
                    <a:pt x="334" y="2764"/>
                  </a:cubicBezTo>
                  <a:cubicBezTo>
                    <a:pt x="357" y="2848"/>
                    <a:pt x="437" y="2906"/>
                    <a:pt x="527" y="2906"/>
                  </a:cubicBezTo>
                  <a:cubicBezTo>
                    <a:pt x="543" y="2906"/>
                    <a:pt x="561" y="2904"/>
                    <a:pt x="578" y="2899"/>
                  </a:cubicBezTo>
                  <a:cubicBezTo>
                    <a:pt x="677" y="2872"/>
                    <a:pt x="740" y="2764"/>
                    <a:pt x="713" y="2665"/>
                  </a:cubicBezTo>
                  <a:cubicBezTo>
                    <a:pt x="614" y="2259"/>
                    <a:pt x="569" y="1845"/>
                    <a:pt x="523" y="1430"/>
                  </a:cubicBezTo>
                  <a:cubicBezTo>
                    <a:pt x="469" y="1016"/>
                    <a:pt x="433" y="601"/>
                    <a:pt x="406" y="177"/>
                  </a:cubicBezTo>
                  <a:cubicBezTo>
                    <a:pt x="406" y="168"/>
                    <a:pt x="406" y="168"/>
                    <a:pt x="397" y="159"/>
                  </a:cubicBezTo>
                  <a:cubicBezTo>
                    <a:pt x="382" y="67"/>
                    <a:pt x="307" y="0"/>
                    <a:pt x="2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4"/>
            <p:cNvSpPr/>
            <p:nvPr/>
          </p:nvSpPr>
          <p:spPr>
            <a:xfrm>
              <a:off x="8234282" y="3461525"/>
              <a:ext cx="850704" cy="234469"/>
            </a:xfrm>
            <a:custGeom>
              <a:avLst/>
              <a:gdLst/>
              <a:ahLst/>
              <a:cxnLst/>
              <a:rect l="l" t="t" r="r" b="b"/>
              <a:pathLst>
                <a:path w="17488" h="4820" extrusionOk="0">
                  <a:moveTo>
                    <a:pt x="15781" y="1"/>
                  </a:moveTo>
                  <a:cubicBezTo>
                    <a:pt x="15770" y="1"/>
                    <a:pt x="15759" y="2"/>
                    <a:pt x="15748" y="4"/>
                  </a:cubicBezTo>
                  <a:lnTo>
                    <a:pt x="190" y="1951"/>
                  </a:lnTo>
                  <a:cubicBezTo>
                    <a:pt x="118" y="1960"/>
                    <a:pt x="55" y="2005"/>
                    <a:pt x="28" y="2086"/>
                  </a:cubicBezTo>
                  <a:cubicBezTo>
                    <a:pt x="1" y="2185"/>
                    <a:pt x="55" y="2293"/>
                    <a:pt x="163" y="2329"/>
                  </a:cubicBezTo>
                  <a:cubicBezTo>
                    <a:pt x="334" y="2356"/>
                    <a:pt x="505" y="2401"/>
                    <a:pt x="668" y="2437"/>
                  </a:cubicBezTo>
                  <a:cubicBezTo>
                    <a:pt x="839" y="2473"/>
                    <a:pt x="1010" y="2509"/>
                    <a:pt x="1172" y="2564"/>
                  </a:cubicBezTo>
                  <a:cubicBezTo>
                    <a:pt x="1488" y="2672"/>
                    <a:pt x="1812" y="2807"/>
                    <a:pt x="2101" y="2987"/>
                  </a:cubicBezTo>
                  <a:cubicBezTo>
                    <a:pt x="2245" y="3077"/>
                    <a:pt x="2380" y="3176"/>
                    <a:pt x="2506" y="3294"/>
                  </a:cubicBezTo>
                  <a:cubicBezTo>
                    <a:pt x="2642" y="3393"/>
                    <a:pt x="2750" y="3528"/>
                    <a:pt x="2849" y="3663"/>
                  </a:cubicBezTo>
                  <a:cubicBezTo>
                    <a:pt x="3038" y="3934"/>
                    <a:pt x="3137" y="4267"/>
                    <a:pt x="3101" y="4592"/>
                  </a:cubicBezTo>
                  <a:cubicBezTo>
                    <a:pt x="3101" y="4628"/>
                    <a:pt x="3101" y="4655"/>
                    <a:pt x="3110" y="4682"/>
                  </a:cubicBezTo>
                  <a:cubicBezTo>
                    <a:pt x="3139" y="4767"/>
                    <a:pt x="3218" y="4819"/>
                    <a:pt x="3304" y="4819"/>
                  </a:cubicBezTo>
                  <a:cubicBezTo>
                    <a:pt x="3326" y="4819"/>
                    <a:pt x="3349" y="4816"/>
                    <a:pt x="3372" y="4808"/>
                  </a:cubicBezTo>
                  <a:cubicBezTo>
                    <a:pt x="3471" y="4772"/>
                    <a:pt x="3525" y="4655"/>
                    <a:pt x="3489" y="4547"/>
                  </a:cubicBezTo>
                  <a:cubicBezTo>
                    <a:pt x="3426" y="4366"/>
                    <a:pt x="3372" y="4186"/>
                    <a:pt x="3282" y="4024"/>
                  </a:cubicBezTo>
                  <a:cubicBezTo>
                    <a:pt x="3201" y="3853"/>
                    <a:pt x="3101" y="3699"/>
                    <a:pt x="2984" y="3555"/>
                  </a:cubicBezTo>
                  <a:cubicBezTo>
                    <a:pt x="2768" y="3276"/>
                    <a:pt x="2497" y="3032"/>
                    <a:pt x="2200" y="2834"/>
                  </a:cubicBezTo>
                  <a:cubicBezTo>
                    <a:pt x="1903" y="2645"/>
                    <a:pt x="1578" y="2482"/>
                    <a:pt x="1254" y="2338"/>
                  </a:cubicBezTo>
                  <a:cubicBezTo>
                    <a:pt x="1170" y="2301"/>
                    <a:pt x="1086" y="2267"/>
                    <a:pt x="1002" y="2233"/>
                  </a:cubicBezTo>
                  <a:lnTo>
                    <a:pt x="1002" y="2233"/>
                  </a:lnTo>
                  <a:lnTo>
                    <a:pt x="15600" y="406"/>
                  </a:lnTo>
                  <a:lnTo>
                    <a:pt x="15600" y="406"/>
                  </a:lnTo>
                  <a:lnTo>
                    <a:pt x="15613" y="508"/>
                  </a:lnTo>
                  <a:lnTo>
                    <a:pt x="15667" y="617"/>
                  </a:lnTo>
                  <a:cubicBezTo>
                    <a:pt x="15686" y="660"/>
                    <a:pt x="15726" y="687"/>
                    <a:pt x="15770" y="687"/>
                  </a:cubicBezTo>
                  <a:cubicBezTo>
                    <a:pt x="15790" y="687"/>
                    <a:pt x="15810" y="682"/>
                    <a:pt x="15829" y="671"/>
                  </a:cubicBezTo>
                  <a:cubicBezTo>
                    <a:pt x="16009" y="589"/>
                    <a:pt x="16199" y="553"/>
                    <a:pt x="16388" y="526"/>
                  </a:cubicBezTo>
                  <a:cubicBezTo>
                    <a:pt x="16483" y="517"/>
                    <a:pt x="16577" y="511"/>
                    <a:pt x="16673" y="511"/>
                  </a:cubicBezTo>
                  <a:cubicBezTo>
                    <a:pt x="16710" y="511"/>
                    <a:pt x="16747" y="512"/>
                    <a:pt x="16784" y="514"/>
                  </a:cubicBezTo>
                  <a:lnTo>
                    <a:pt x="16784" y="514"/>
                  </a:lnTo>
                  <a:cubicBezTo>
                    <a:pt x="16865" y="872"/>
                    <a:pt x="16927" y="1235"/>
                    <a:pt x="16983" y="1599"/>
                  </a:cubicBezTo>
                  <a:cubicBezTo>
                    <a:pt x="17037" y="2005"/>
                    <a:pt x="17109" y="2419"/>
                    <a:pt x="17064" y="2843"/>
                  </a:cubicBezTo>
                  <a:cubicBezTo>
                    <a:pt x="17055" y="2879"/>
                    <a:pt x="17064" y="2906"/>
                    <a:pt x="17073" y="2933"/>
                  </a:cubicBezTo>
                  <a:cubicBezTo>
                    <a:pt x="17100" y="3015"/>
                    <a:pt x="17175" y="3066"/>
                    <a:pt x="17252" y="3066"/>
                  </a:cubicBezTo>
                  <a:cubicBezTo>
                    <a:pt x="17277" y="3066"/>
                    <a:pt x="17301" y="3061"/>
                    <a:pt x="17325" y="3050"/>
                  </a:cubicBezTo>
                  <a:cubicBezTo>
                    <a:pt x="17433" y="3014"/>
                    <a:pt x="17488" y="2897"/>
                    <a:pt x="17442" y="2798"/>
                  </a:cubicBezTo>
                  <a:cubicBezTo>
                    <a:pt x="17298" y="2392"/>
                    <a:pt x="17262" y="1978"/>
                    <a:pt x="17217" y="1563"/>
                  </a:cubicBezTo>
                  <a:cubicBezTo>
                    <a:pt x="17172" y="1148"/>
                    <a:pt x="17145" y="734"/>
                    <a:pt x="17136" y="319"/>
                  </a:cubicBezTo>
                  <a:cubicBezTo>
                    <a:pt x="17136" y="220"/>
                    <a:pt x="17055" y="148"/>
                    <a:pt x="16965" y="148"/>
                  </a:cubicBezTo>
                  <a:lnTo>
                    <a:pt x="16920" y="148"/>
                  </a:lnTo>
                  <a:cubicBezTo>
                    <a:pt x="16739" y="229"/>
                    <a:pt x="16550" y="265"/>
                    <a:pt x="16361" y="292"/>
                  </a:cubicBezTo>
                  <a:cubicBezTo>
                    <a:pt x="16260" y="307"/>
                    <a:pt x="16158" y="316"/>
                    <a:pt x="16056" y="316"/>
                  </a:cubicBezTo>
                  <a:cubicBezTo>
                    <a:pt x="16031" y="316"/>
                    <a:pt x="16007" y="315"/>
                    <a:pt x="15983" y="314"/>
                  </a:cubicBezTo>
                  <a:lnTo>
                    <a:pt x="15983" y="314"/>
                  </a:lnTo>
                  <a:lnTo>
                    <a:pt x="15964" y="166"/>
                  </a:lnTo>
                  <a:cubicBezTo>
                    <a:pt x="15948" y="69"/>
                    <a:pt x="15874" y="1"/>
                    <a:pt x="157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4"/>
            <p:cNvSpPr/>
            <p:nvPr/>
          </p:nvSpPr>
          <p:spPr>
            <a:xfrm>
              <a:off x="9007776" y="3586979"/>
              <a:ext cx="90772" cy="141168"/>
            </a:xfrm>
            <a:custGeom>
              <a:avLst/>
              <a:gdLst/>
              <a:ahLst/>
              <a:cxnLst/>
              <a:rect l="l" t="t" r="r" b="b"/>
              <a:pathLst>
                <a:path w="1866" h="2902" extrusionOk="0">
                  <a:moveTo>
                    <a:pt x="1344" y="0"/>
                  </a:moveTo>
                  <a:cubicBezTo>
                    <a:pt x="1323" y="0"/>
                    <a:pt x="1301" y="4"/>
                    <a:pt x="1280" y="12"/>
                  </a:cubicBezTo>
                  <a:cubicBezTo>
                    <a:pt x="1172" y="48"/>
                    <a:pt x="1118" y="165"/>
                    <a:pt x="1163" y="264"/>
                  </a:cubicBezTo>
                  <a:cubicBezTo>
                    <a:pt x="1298" y="643"/>
                    <a:pt x="1334" y="1030"/>
                    <a:pt x="1379" y="1409"/>
                  </a:cubicBezTo>
                  <a:cubicBezTo>
                    <a:pt x="1397" y="1607"/>
                    <a:pt x="1415" y="1796"/>
                    <a:pt x="1424" y="1995"/>
                  </a:cubicBezTo>
                  <a:cubicBezTo>
                    <a:pt x="1438" y="2136"/>
                    <a:pt x="1446" y="2283"/>
                    <a:pt x="1450" y="2430"/>
                  </a:cubicBezTo>
                  <a:lnTo>
                    <a:pt x="1450" y="2430"/>
                  </a:lnTo>
                  <a:cubicBezTo>
                    <a:pt x="1414" y="2442"/>
                    <a:pt x="1379" y="2453"/>
                    <a:pt x="1343" y="2463"/>
                  </a:cubicBezTo>
                  <a:cubicBezTo>
                    <a:pt x="1244" y="2481"/>
                    <a:pt x="1154" y="2499"/>
                    <a:pt x="1055" y="2508"/>
                  </a:cubicBezTo>
                  <a:cubicBezTo>
                    <a:pt x="960" y="2517"/>
                    <a:pt x="865" y="2524"/>
                    <a:pt x="770" y="2524"/>
                  </a:cubicBezTo>
                  <a:cubicBezTo>
                    <a:pt x="738" y="2524"/>
                    <a:pt x="705" y="2523"/>
                    <a:pt x="673" y="2522"/>
                  </a:cubicBezTo>
                  <a:lnTo>
                    <a:pt x="673" y="2522"/>
                  </a:lnTo>
                  <a:cubicBezTo>
                    <a:pt x="626" y="2191"/>
                    <a:pt x="579" y="1854"/>
                    <a:pt x="532" y="1517"/>
                  </a:cubicBezTo>
                  <a:cubicBezTo>
                    <a:pt x="478" y="1138"/>
                    <a:pt x="433" y="751"/>
                    <a:pt x="406" y="363"/>
                  </a:cubicBezTo>
                  <a:cubicBezTo>
                    <a:pt x="406" y="354"/>
                    <a:pt x="406" y="345"/>
                    <a:pt x="406" y="345"/>
                  </a:cubicBezTo>
                  <a:cubicBezTo>
                    <a:pt x="390" y="248"/>
                    <a:pt x="308" y="180"/>
                    <a:pt x="214" y="180"/>
                  </a:cubicBezTo>
                  <a:cubicBezTo>
                    <a:pt x="203" y="180"/>
                    <a:pt x="192" y="181"/>
                    <a:pt x="180" y="183"/>
                  </a:cubicBezTo>
                  <a:cubicBezTo>
                    <a:pt x="72" y="201"/>
                    <a:pt x="0" y="300"/>
                    <a:pt x="27" y="408"/>
                  </a:cubicBezTo>
                  <a:cubicBezTo>
                    <a:pt x="90" y="796"/>
                    <a:pt x="144" y="1174"/>
                    <a:pt x="189" y="1562"/>
                  </a:cubicBezTo>
                  <a:cubicBezTo>
                    <a:pt x="234" y="1950"/>
                    <a:pt x="280" y="2337"/>
                    <a:pt x="316" y="2716"/>
                  </a:cubicBezTo>
                  <a:lnTo>
                    <a:pt x="316" y="2770"/>
                  </a:lnTo>
                  <a:cubicBezTo>
                    <a:pt x="316" y="2779"/>
                    <a:pt x="325" y="2797"/>
                    <a:pt x="334" y="2815"/>
                  </a:cubicBezTo>
                  <a:cubicBezTo>
                    <a:pt x="353" y="2868"/>
                    <a:pt x="407" y="2901"/>
                    <a:pt x="466" y="2901"/>
                  </a:cubicBezTo>
                  <a:cubicBezTo>
                    <a:pt x="488" y="2901"/>
                    <a:pt x="510" y="2897"/>
                    <a:pt x="532" y="2887"/>
                  </a:cubicBezTo>
                  <a:cubicBezTo>
                    <a:pt x="712" y="2806"/>
                    <a:pt x="902" y="2770"/>
                    <a:pt x="1091" y="2734"/>
                  </a:cubicBezTo>
                  <a:cubicBezTo>
                    <a:pt x="1181" y="2725"/>
                    <a:pt x="1280" y="2716"/>
                    <a:pt x="1370" y="2716"/>
                  </a:cubicBezTo>
                  <a:cubicBezTo>
                    <a:pt x="1469" y="2716"/>
                    <a:pt x="1569" y="2725"/>
                    <a:pt x="1668" y="2743"/>
                  </a:cubicBezTo>
                  <a:cubicBezTo>
                    <a:pt x="1677" y="2747"/>
                    <a:pt x="1688" y="2750"/>
                    <a:pt x="1700" y="2750"/>
                  </a:cubicBezTo>
                  <a:cubicBezTo>
                    <a:pt x="1713" y="2750"/>
                    <a:pt x="1726" y="2747"/>
                    <a:pt x="1740" y="2743"/>
                  </a:cubicBezTo>
                  <a:cubicBezTo>
                    <a:pt x="1812" y="2725"/>
                    <a:pt x="1866" y="2644"/>
                    <a:pt x="1839" y="2563"/>
                  </a:cubicBezTo>
                  <a:lnTo>
                    <a:pt x="1830" y="2526"/>
                  </a:lnTo>
                  <a:cubicBezTo>
                    <a:pt x="1785" y="2337"/>
                    <a:pt x="1749" y="2148"/>
                    <a:pt x="1713" y="1959"/>
                  </a:cubicBezTo>
                  <a:cubicBezTo>
                    <a:pt x="1677" y="1769"/>
                    <a:pt x="1641" y="1580"/>
                    <a:pt x="1614" y="1382"/>
                  </a:cubicBezTo>
                  <a:cubicBezTo>
                    <a:pt x="1560" y="1003"/>
                    <a:pt x="1505" y="616"/>
                    <a:pt x="1541" y="219"/>
                  </a:cubicBezTo>
                  <a:cubicBezTo>
                    <a:pt x="1551" y="192"/>
                    <a:pt x="1541" y="156"/>
                    <a:pt x="1532" y="129"/>
                  </a:cubicBezTo>
                  <a:cubicBezTo>
                    <a:pt x="1504" y="51"/>
                    <a:pt x="1425" y="0"/>
                    <a:pt x="13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4"/>
            <p:cNvSpPr/>
            <p:nvPr/>
          </p:nvSpPr>
          <p:spPr>
            <a:xfrm>
              <a:off x="9050291" y="3487988"/>
              <a:ext cx="305685" cy="86102"/>
            </a:xfrm>
            <a:custGeom>
              <a:avLst/>
              <a:gdLst/>
              <a:ahLst/>
              <a:cxnLst/>
              <a:rect l="l" t="t" r="r" b="b"/>
              <a:pathLst>
                <a:path w="6284" h="1770" extrusionOk="0">
                  <a:moveTo>
                    <a:pt x="208" y="0"/>
                  </a:moveTo>
                  <a:cubicBezTo>
                    <a:pt x="100" y="0"/>
                    <a:pt x="9" y="82"/>
                    <a:pt x="0" y="190"/>
                  </a:cubicBezTo>
                  <a:cubicBezTo>
                    <a:pt x="0" y="298"/>
                    <a:pt x="82" y="388"/>
                    <a:pt x="190" y="388"/>
                  </a:cubicBezTo>
                  <a:cubicBezTo>
                    <a:pt x="1172" y="442"/>
                    <a:pt x="2137" y="613"/>
                    <a:pt x="3101" y="767"/>
                  </a:cubicBezTo>
                  <a:cubicBezTo>
                    <a:pt x="3588" y="848"/>
                    <a:pt x="4066" y="938"/>
                    <a:pt x="4552" y="1019"/>
                  </a:cubicBezTo>
                  <a:cubicBezTo>
                    <a:pt x="4982" y="1100"/>
                    <a:pt x="5412" y="1189"/>
                    <a:pt x="5849" y="1278"/>
                  </a:cubicBezTo>
                  <a:lnTo>
                    <a:pt x="5849" y="1278"/>
                  </a:lnTo>
                  <a:lnTo>
                    <a:pt x="5887" y="1605"/>
                  </a:lnTo>
                  <a:cubicBezTo>
                    <a:pt x="5903" y="1695"/>
                    <a:pt x="5978" y="1770"/>
                    <a:pt x="6073" y="1770"/>
                  </a:cubicBezTo>
                  <a:cubicBezTo>
                    <a:pt x="6083" y="1770"/>
                    <a:pt x="6093" y="1769"/>
                    <a:pt x="6103" y="1767"/>
                  </a:cubicBezTo>
                  <a:cubicBezTo>
                    <a:pt x="6211" y="1758"/>
                    <a:pt x="6283" y="1659"/>
                    <a:pt x="6274" y="1551"/>
                  </a:cubicBezTo>
                  <a:lnTo>
                    <a:pt x="6211" y="1091"/>
                  </a:lnTo>
                  <a:lnTo>
                    <a:pt x="6211" y="1082"/>
                  </a:lnTo>
                  <a:cubicBezTo>
                    <a:pt x="6202" y="1001"/>
                    <a:pt x="6139" y="929"/>
                    <a:pt x="6049" y="920"/>
                  </a:cubicBezTo>
                  <a:cubicBezTo>
                    <a:pt x="5562" y="875"/>
                    <a:pt x="5075" y="812"/>
                    <a:pt x="4589" y="749"/>
                  </a:cubicBezTo>
                  <a:cubicBezTo>
                    <a:pt x="4111" y="685"/>
                    <a:pt x="3624" y="622"/>
                    <a:pt x="3137" y="550"/>
                  </a:cubicBezTo>
                  <a:cubicBezTo>
                    <a:pt x="2173" y="397"/>
                    <a:pt x="1199" y="262"/>
                    <a:pt x="244" y="9"/>
                  </a:cubicBezTo>
                  <a:cubicBezTo>
                    <a:pt x="235" y="0"/>
                    <a:pt x="217" y="0"/>
                    <a:pt x="2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4"/>
            <p:cNvSpPr/>
            <p:nvPr/>
          </p:nvSpPr>
          <p:spPr>
            <a:xfrm>
              <a:off x="9073980" y="3552587"/>
              <a:ext cx="283308" cy="148610"/>
            </a:xfrm>
            <a:custGeom>
              <a:avLst/>
              <a:gdLst/>
              <a:ahLst/>
              <a:cxnLst/>
              <a:rect l="l" t="t" r="r" b="b"/>
              <a:pathLst>
                <a:path w="5824" h="3055" extrusionOk="0">
                  <a:moveTo>
                    <a:pt x="5588" y="1"/>
                  </a:moveTo>
                  <a:cubicBezTo>
                    <a:pt x="5570" y="1"/>
                    <a:pt x="5553" y="3"/>
                    <a:pt x="5535" y="6"/>
                  </a:cubicBezTo>
                  <a:cubicBezTo>
                    <a:pt x="5418" y="34"/>
                    <a:pt x="5336" y="160"/>
                    <a:pt x="5373" y="277"/>
                  </a:cubicBezTo>
                  <a:lnTo>
                    <a:pt x="5406" y="415"/>
                  </a:lnTo>
                  <a:lnTo>
                    <a:pt x="5406" y="415"/>
                  </a:lnTo>
                  <a:cubicBezTo>
                    <a:pt x="5013" y="613"/>
                    <a:pt x="4620" y="805"/>
                    <a:pt x="4228" y="989"/>
                  </a:cubicBezTo>
                  <a:cubicBezTo>
                    <a:pt x="3786" y="1196"/>
                    <a:pt x="3335" y="1395"/>
                    <a:pt x="2885" y="1584"/>
                  </a:cubicBezTo>
                  <a:cubicBezTo>
                    <a:pt x="2434" y="1773"/>
                    <a:pt x="1983" y="1972"/>
                    <a:pt x="1524" y="2152"/>
                  </a:cubicBezTo>
                  <a:cubicBezTo>
                    <a:pt x="1073" y="2332"/>
                    <a:pt x="613" y="2512"/>
                    <a:pt x="153" y="2675"/>
                  </a:cubicBezTo>
                  <a:cubicBezTo>
                    <a:pt x="144" y="2684"/>
                    <a:pt x="135" y="2684"/>
                    <a:pt x="126" y="2684"/>
                  </a:cubicBezTo>
                  <a:cubicBezTo>
                    <a:pt x="36" y="2738"/>
                    <a:pt x="0" y="2855"/>
                    <a:pt x="45" y="2945"/>
                  </a:cubicBezTo>
                  <a:cubicBezTo>
                    <a:pt x="77" y="3016"/>
                    <a:pt x="146" y="3054"/>
                    <a:pt x="219" y="3054"/>
                  </a:cubicBezTo>
                  <a:cubicBezTo>
                    <a:pt x="248" y="3054"/>
                    <a:pt x="278" y="3048"/>
                    <a:pt x="307" y="3035"/>
                  </a:cubicBezTo>
                  <a:cubicBezTo>
                    <a:pt x="748" y="2810"/>
                    <a:pt x="1190" y="2602"/>
                    <a:pt x="1632" y="2395"/>
                  </a:cubicBezTo>
                  <a:cubicBezTo>
                    <a:pt x="2073" y="2188"/>
                    <a:pt x="2524" y="1990"/>
                    <a:pt x="2975" y="1791"/>
                  </a:cubicBezTo>
                  <a:cubicBezTo>
                    <a:pt x="3416" y="1593"/>
                    <a:pt x="3876" y="1404"/>
                    <a:pt x="4327" y="1214"/>
                  </a:cubicBezTo>
                  <a:cubicBezTo>
                    <a:pt x="4778" y="1034"/>
                    <a:pt x="5237" y="854"/>
                    <a:pt x="5706" y="701"/>
                  </a:cubicBezTo>
                  <a:cubicBezTo>
                    <a:pt x="5769" y="674"/>
                    <a:pt x="5823" y="610"/>
                    <a:pt x="5823" y="529"/>
                  </a:cubicBezTo>
                  <a:lnTo>
                    <a:pt x="5823" y="493"/>
                  </a:lnTo>
                  <a:lnTo>
                    <a:pt x="5814" y="223"/>
                  </a:lnTo>
                  <a:cubicBezTo>
                    <a:pt x="5814" y="205"/>
                    <a:pt x="5814" y="187"/>
                    <a:pt x="5805" y="169"/>
                  </a:cubicBezTo>
                  <a:cubicBezTo>
                    <a:pt x="5782" y="68"/>
                    <a:pt x="5692" y="1"/>
                    <a:pt x="55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4"/>
            <p:cNvSpPr/>
            <p:nvPr/>
          </p:nvSpPr>
          <p:spPr>
            <a:xfrm>
              <a:off x="7051300" y="3556236"/>
              <a:ext cx="1992937" cy="418201"/>
            </a:xfrm>
            <a:custGeom>
              <a:avLst/>
              <a:gdLst/>
              <a:ahLst/>
              <a:cxnLst/>
              <a:rect l="l" t="t" r="r" b="b"/>
              <a:pathLst>
                <a:path w="40969" h="8597" extrusionOk="0">
                  <a:moveTo>
                    <a:pt x="24542" y="1"/>
                  </a:moveTo>
                  <a:cubicBezTo>
                    <a:pt x="24531" y="1"/>
                    <a:pt x="24520" y="2"/>
                    <a:pt x="24509" y="4"/>
                  </a:cubicBezTo>
                  <a:lnTo>
                    <a:pt x="18812" y="761"/>
                  </a:lnTo>
                  <a:lnTo>
                    <a:pt x="15964" y="1130"/>
                  </a:lnTo>
                  <a:lnTo>
                    <a:pt x="13115" y="1491"/>
                  </a:lnTo>
                  <a:cubicBezTo>
                    <a:pt x="11213" y="1734"/>
                    <a:pt x="9311" y="1978"/>
                    <a:pt x="7409" y="2203"/>
                  </a:cubicBezTo>
                  <a:cubicBezTo>
                    <a:pt x="5508" y="2437"/>
                    <a:pt x="3606" y="2654"/>
                    <a:pt x="1695" y="2861"/>
                  </a:cubicBezTo>
                  <a:cubicBezTo>
                    <a:pt x="1586" y="2870"/>
                    <a:pt x="1514" y="2969"/>
                    <a:pt x="1532" y="3068"/>
                  </a:cubicBezTo>
                  <a:lnTo>
                    <a:pt x="1532" y="3077"/>
                  </a:lnTo>
                  <a:lnTo>
                    <a:pt x="1544" y="3172"/>
                  </a:lnTo>
                  <a:lnTo>
                    <a:pt x="1544" y="3172"/>
                  </a:lnTo>
                  <a:lnTo>
                    <a:pt x="171" y="3339"/>
                  </a:lnTo>
                  <a:cubicBezTo>
                    <a:pt x="72" y="3357"/>
                    <a:pt x="0" y="3438"/>
                    <a:pt x="9" y="3537"/>
                  </a:cubicBezTo>
                  <a:lnTo>
                    <a:pt x="9" y="3555"/>
                  </a:lnTo>
                  <a:cubicBezTo>
                    <a:pt x="36" y="4366"/>
                    <a:pt x="117" y="5169"/>
                    <a:pt x="216" y="5962"/>
                  </a:cubicBezTo>
                  <a:cubicBezTo>
                    <a:pt x="316" y="6764"/>
                    <a:pt x="433" y="7557"/>
                    <a:pt x="604" y="8350"/>
                  </a:cubicBezTo>
                  <a:lnTo>
                    <a:pt x="613" y="8368"/>
                  </a:lnTo>
                  <a:cubicBezTo>
                    <a:pt x="630" y="8461"/>
                    <a:pt x="710" y="8523"/>
                    <a:pt x="802" y="8523"/>
                  </a:cubicBezTo>
                  <a:cubicBezTo>
                    <a:pt x="808" y="8523"/>
                    <a:pt x="814" y="8522"/>
                    <a:pt x="820" y="8522"/>
                  </a:cubicBezTo>
                  <a:lnTo>
                    <a:pt x="2189" y="8348"/>
                  </a:lnTo>
                  <a:lnTo>
                    <a:pt x="2189" y="8348"/>
                  </a:lnTo>
                  <a:lnTo>
                    <a:pt x="2199" y="8423"/>
                  </a:lnTo>
                  <a:lnTo>
                    <a:pt x="2199" y="8432"/>
                  </a:lnTo>
                  <a:lnTo>
                    <a:pt x="2199" y="8441"/>
                  </a:lnTo>
                  <a:cubicBezTo>
                    <a:pt x="2216" y="8529"/>
                    <a:pt x="2297" y="8597"/>
                    <a:pt x="2385" y="8597"/>
                  </a:cubicBezTo>
                  <a:cubicBezTo>
                    <a:pt x="2395" y="8597"/>
                    <a:pt x="2405" y="8596"/>
                    <a:pt x="2416" y="8594"/>
                  </a:cubicBezTo>
                  <a:cubicBezTo>
                    <a:pt x="5598" y="8089"/>
                    <a:pt x="8798" y="7701"/>
                    <a:pt x="11998" y="7305"/>
                  </a:cubicBezTo>
                  <a:lnTo>
                    <a:pt x="21588" y="6124"/>
                  </a:lnTo>
                  <a:lnTo>
                    <a:pt x="31188" y="4943"/>
                  </a:lnTo>
                  <a:lnTo>
                    <a:pt x="40779" y="3789"/>
                  </a:lnTo>
                  <a:lnTo>
                    <a:pt x="40788" y="3789"/>
                  </a:lnTo>
                  <a:cubicBezTo>
                    <a:pt x="40887" y="3780"/>
                    <a:pt x="40968" y="3681"/>
                    <a:pt x="40950" y="3573"/>
                  </a:cubicBezTo>
                  <a:lnTo>
                    <a:pt x="40914" y="3303"/>
                  </a:lnTo>
                  <a:cubicBezTo>
                    <a:pt x="40906" y="3201"/>
                    <a:pt x="40817" y="3131"/>
                    <a:pt x="40716" y="3131"/>
                  </a:cubicBezTo>
                  <a:cubicBezTo>
                    <a:pt x="40710" y="3131"/>
                    <a:pt x="40704" y="3131"/>
                    <a:pt x="40698" y="3131"/>
                  </a:cubicBezTo>
                  <a:cubicBezTo>
                    <a:pt x="40599" y="3149"/>
                    <a:pt x="40518" y="3249"/>
                    <a:pt x="40536" y="3348"/>
                  </a:cubicBezTo>
                  <a:lnTo>
                    <a:pt x="40544" y="3427"/>
                  </a:lnTo>
                  <a:lnTo>
                    <a:pt x="40544" y="3427"/>
                  </a:lnTo>
                  <a:lnTo>
                    <a:pt x="31152" y="4655"/>
                  </a:lnTo>
                  <a:lnTo>
                    <a:pt x="21561" y="5872"/>
                  </a:lnTo>
                  <a:lnTo>
                    <a:pt x="11971" y="7098"/>
                  </a:lnTo>
                  <a:cubicBezTo>
                    <a:pt x="8834" y="7495"/>
                    <a:pt x="5706" y="7893"/>
                    <a:pt x="2562" y="8188"/>
                  </a:cubicBezTo>
                  <a:lnTo>
                    <a:pt x="2562" y="8188"/>
                  </a:lnTo>
                  <a:lnTo>
                    <a:pt x="2551" y="8107"/>
                  </a:lnTo>
                  <a:cubicBezTo>
                    <a:pt x="2534" y="8005"/>
                    <a:pt x="2453" y="7935"/>
                    <a:pt x="2353" y="7935"/>
                  </a:cubicBezTo>
                  <a:cubicBezTo>
                    <a:pt x="2347" y="7935"/>
                    <a:pt x="2341" y="7935"/>
                    <a:pt x="2335" y="7936"/>
                  </a:cubicBezTo>
                  <a:lnTo>
                    <a:pt x="984" y="8108"/>
                  </a:lnTo>
                  <a:lnTo>
                    <a:pt x="984" y="8108"/>
                  </a:lnTo>
                  <a:cubicBezTo>
                    <a:pt x="950" y="7364"/>
                    <a:pt x="866" y="6627"/>
                    <a:pt x="775" y="5899"/>
                  </a:cubicBezTo>
                  <a:cubicBezTo>
                    <a:pt x="684" y="5161"/>
                    <a:pt x="578" y="4430"/>
                    <a:pt x="428" y="3701"/>
                  </a:cubicBezTo>
                  <a:lnTo>
                    <a:pt x="428" y="3701"/>
                  </a:lnTo>
                  <a:lnTo>
                    <a:pt x="1785" y="3528"/>
                  </a:lnTo>
                  <a:cubicBezTo>
                    <a:pt x="1884" y="3519"/>
                    <a:pt x="1965" y="3420"/>
                    <a:pt x="1947" y="3312"/>
                  </a:cubicBezTo>
                  <a:lnTo>
                    <a:pt x="1935" y="3213"/>
                  </a:lnTo>
                  <a:lnTo>
                    <a:pt x="1935" y="3213"/>
                  </a:lnTo>
                  <a:cubicBezTo>
                    <a:pt x="3766" y="2952"/>
                    <a:pt x="5606" y="2700"/>
                    <a:pt x="7437" y="2464"/>
                  </a:cubicBezTo>
                  <a:cubicBezTo>
                    <a:pt x="9338" y="2221"/>
                    <a:pt x="11240" y="1987"/>
                    <a:pt x="13142" y="1752"/>
                  </a:cubicBezTo>
                  <a:lnTo>
                    <a:pt x="16000" y="1401"/>
                  </a:lnTo>
                  <a:lnTo>
                    <a:pt x="18848" y="1058"/>
                  </a:lnTo>
                  <a:lnTo>
                    <a:pt x="24554" y="382"/>
                  </a:lnTo>
                  <a:lnTo>
                    <a:pt x="24563" y="382"/>
                  </a:lnTo>
                  <a:cubicBezTo>
                    <a:pt x="24671" y="373"/>
                    <a:pt x="24743" y="274"/>
                    <a:pt x="24725" y="166"/>
                  </a:cubicBezTo>
                  <a:cubicBezTo>
                    <a:pt x="24717" y="69"/>
                    <a:pt x="24637" y="1"/>
                    <a:pt x="2454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4"/>
            <p:cNvSpPr/>
            <p:nvPr/>
          </p:nvSpPr>
          <p:spPr>
            <a:xfrm>
              <a:off x="7753724" y="3601377"/>
              <a:ext cx="138152" cy="171960"/>
            </a:xfrm>
            <a:custGeom>
              <a:avLst/>
              <a:gdLst/>
              <a:ahLst/>
              <a:cxnLst/>
              <a:rect l="l" t="t" r="r" b="b"/>
              <a:pathLst>
                <a:path w="2840" h="3535" extrusionOk="0">
                  <a:moveTo>
                    <a:pt x="2624" y="1"/>
                  </a:moveTo>
                  <a:cubicBezTo>
                    <a:pt x="2587" y="1"/>
                    <a:pt x="2549" y="11"/>
                    <a:pt x="2515" y="31"/>
                  </a:cubicBezTo>
                  <a:lnTo>
                    <a:pt x="2065" y="329"/>
                  </a:lnTo>
                  <a:cubicBezTo>
                    <a:pt x="1920" y="428"/>
                    <a:pt x="1767" y="509"/>
                    <a:pt x="1623" y="626"/>
                  </a:cubicBezTo>
                  <a:cubicBezTo>
                    <a:pt x="1343" y="842"/>
                    <a:pt x="1064" y="1068"/>
                    <a:pt x="821" y="1338"/>
                  </a:cubicBezTo>
                  <a:cubicBezTo>
                    <a:pt x="577" y="1599"/>
                    <a:pt x="370" y="1897"/>
                    <a:pt x="217" y="2239"/>
                  </a:cubicBezTo>
                  <a:cubicBezTo>
                    <a:pt x="63" y="2582"/>
                    <a:pt x="0" y="2961"/>
                    <a:pt x="27" y="3339"/>
                  </a:cubicBezTo>
                  <a:lnTo>
                    <a:pt x="27" y="3348"/>
                  </a:lnTo>
                  <a:cubicBezTo>
                    <a:pt x="27" y="3357"/>
                    <a:pt x="27" y="3375"/>
                    <a:pt x="27" y="3384"/>
                  </a:cubicBezTo>
                  <a:cubicBezTo>
                    <a:pt x="51" y="3469"/>
                    <a:pt x="133" y="3534"/>
                    <a:pt x="224" y="3534"/>
                  </a:cubicBezTo>
                  <a:cubicBezTo>
                    <a:pt x="240" y="3534"/>
                    <a:pt x="255" y="3532"/>
                    <a:pt x="271" y="3528"/>
                  </a:cubicBezTo>
                  <a:cubicBezTo>
                    <a:pt x="370" y="3501"/>
                    <a:pt x="433" y="3393"/>
                    <a:pt x="415" y="3294"/>
                  </a:cubicBezTo>
                  <a:cubicBezTo>
                    <a:pt x="334" y="2979"/>
                    <a:pt x="361" y="2654"/>
                    <a:pt x="478" y="2348"/>
                  </a:cubicBezTo>
                  <a:cubicBezTo>
                    <a:pt x="595" y="2041"/>
                    <a:pt x="794" y="1762"/>
                    <a:pt x="1019" y="1518"/>
                  </a:cubicBezTo>
                  <a:cubicBezTo>
                    <a:pt x="1253" y="1275"/>
                    <a:pt x="1524" y="1059"/>
                    <a:pt x="1803" y="878"/>
                  </a:cubicBezTo>
                  <a:lnTo>
                    <a:pt x="1911" y="806"/>
                  </a:lnTo>
                  <a:lnTo>
                    <a:pt x="2019" y="743"/>
                  </a:lnTo>
                  <a:cubicBezTo>
                    <a:pt x="2092" y="698"/>
                    <a:pt x="2173" y="653"/>
                    <a:pt x="2245" y="617"/>
                  </a:cubicBezTo>
                  <a:cubicBezTo>
                    <a:pt x="2398" y="536"/>
                    <a:pt x="2542" y="455"/>
                    <a:pt x="2695" y="374"/>
                  </a:cubicBezTo>
                  <a:lnTo>
                    <a:pt x="2714" y="365"/>
                  </a:lnTo>
                  <a:cubicBezTo>
                    <a:pt x="2714" y="365"/>
                    <a:pt x="2723" y="365"/>
                    <a:pt x="2732" y="356"/>
                  </a:cubicBezTo>
                  <a:cubicBezTo>
                    <a:pt x="2822" y="301"/>
                    <a:pt x="2840" y="175"/>
                    <a:pt x="2786" y="85"/>
                  </a:cubicBezTo>
                  <a:cubicBezTo>
                    <a:pt x="2746" y="29"/>
                    <a:pt x="2686" y="1"/>
                    <a:pt x="26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4"/>
            <p:cNvSpPr/>
            <p:nvPr/>
          </p:nvSpPr>
          <p:spPr>
            <a:xfrm>
              <a:off x="8276797" y="3673322"/>
              <a:ext cx="127207" cy="161161"/>
            </a:xfrm>
            <a:custGeom>
              <a:avLst/>
              <a:gdLst/>
              <a:ahLst/>
              <a:cxnLst/>
              <a:rect l="l" t="t" r="r" b="b"/>
              <a:pathLst>
                <a:path w="2615" h="3313" extrusionOk="0">
                  <a:moveTo>
                    <a:pt x="2417" y="0"/>
                  </a:moveTo>
                  <a:cubicBezTo>
                    <a:pt x="2405" y="0"/>
                    <a:pt x="2393" y="1"/>
                    <a:pt x="2381" y="3"/>
                  </a:cubicBezTo>
                  <a:cubicBezTo>
                    <a:pt x="2272" y="30"/>
                    <a:pt x="2209" y="129"/>
                    <a:pt x="2227" y="238"/>
                  </a:cubicBezTo>
                  <a:cubicBezTo>
                    <a:pt x="2254" y="382"/>
                    <a:pt x="2272" y="526"/>
                    <a:pt x="2254" y="670"/>
                  </a:cubicBezTo>
                  <a:cubicBezTo>
                    <a:pt x="2245" y="815"/>
                    <a:pt x="2218" y="968"/>
                    <a:pt x="2155" y="1103"/>
                  </a:cubicBezTo>
                  <a:cubicBezTo>
                    <a:pt x="2056" y="1382"/>
                    <a:pt x="1876" y="1644"/>
                    <a:pt x="1668" y="1869"/>
                  </a:cubicBezTo>
                  <a:cubicBezTo>
                    <a:pt x="1461" y="2104"/>
                    <a:pt x="1218" y="2302"/>
                    <a:pt x="965" y="2473"/>
                  </a:cubicBezTo>
                  <a:cubicBezTo>
                    <a:pt x="830" y="2563"/>
                    <a:pt x="704" y="2653"/>
                    <a:pt x="569" y="2735"/>
                  </a:cubicBezTo>
                  <a:cubicBezTo>
                    <a:pt x="434" y="2807"/>
                    <a:pt x="298" y="2879"/>
                    <a:pt x="154" y="2942"/>
                  </a:cubicBezTo>
                  <a:cubicBezTo>
                    <a:pt x="145" y="2942"/>
                    <a:pt x="136" y="2951"/>
                    <a:pt x="127" y="2951"/>
                  </a:cubicBezTo>
                  <a:cubicBezTo>
                    <a:pt x="28" y="3005"/>
                    <a:pt x="1" y="3131"/>
                    <a:pt x="64" y="3221"/>
                  </a:cubicBezTo>
                  <a:cubicBezTo>
                    <a:pt x="99" y="3280"/>
                    <a:pt x="162" y="3312"/>
                    <a:pt x="226" y="3312"/>
                  </a:cubicBezTo>
                  <a:cubicBezTo>
                    <a:pt x="260" y="3312"/>
                    <a:pt x="294" y="3303"/>
                    <a:pt x="325" y="3284"/>
                  </a:cubicBezTo>
                  <a:lnTo>
                    <a:pt x="334" y="3284"/>
                  </a:lnTo>
                  <a:cubicBezTo>
                    <a:pt x="614" y="3104"/>
                    <a:pt x="875" y="2906"/>
                    <a:pt x="1128" y="2707"/>
                  </a:cubicBezTo>
                  <a:cubicBezTo>
                    <a:pt x="1389" y="2500"/>
                    <a:pt x="1632" y="2284"/>
                    <a:pt x="1849" y="2031"/>
                  </a:cubicBezTo>
                  <a:cubicBezTo>
                    <a:pt x="2065" y="1788"/>
                    <a:pt x="2263" y="1518"/>
                    <a:pt x="2399" y="1202"/>
                  </a:cubicBezTo>
                  <a:cubicBezTo>
                    <a:pt x="2543" y="896"/>
                    <a:pt x="2615" y="553"/>
                    <a:pt x="2615" y="193"/>
                  </a:cubicBezTo>
                  <a:cubicBezTo>
                    <a:pt x="2615" y="184"/>
                    <a:pt x="2615" y="166"/>
                    <a:pt x="2615" y="157"/>
                  </a:cubicBezTo>
                  <a:cubicBezTo>
                    <a:pt x="2591" y="61"/>
                    <a:pt x="2510" y="0"/>
                    <a:pt x="2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4"/>
            <p:cNvSpPr/>
            <p:nvPr/>
          </p:nvSpPr>
          <p:spPr>
            <a:xfrm>
              <a:off x="7126261" y="3708687"/>
              <a:ext cx="37311" cy="143746"/>
            </a:xfrm>
            <a:custGeom>
              <a:avLst/>
              <a:gdLst/>
              <a:ahLst/>
              <a:cxnLst/>
              <a:rect l="l" t="t" r="r" b="b"/>
              <a:pathLst>
                <a:path w="767" h="2955" extrusionOk="0">
                  <a:moveTo>
                    <a:pt x="226" y="1"/>
                  </a:moveTo>
                  <a:cubicBezTo>
                    <a:pt x="211" y="1"/>
                    <a:pt x="196" y="3"/>
                    <a:pt x="181" y="6"/>
                  </a:cubicBezTo>
                  <a:cubicBezTo>
                    <a:pt x="73" y="24"/>
                    <a:pt x="0" y="124"/>
                    <a:pt x="27" y="232"/>
                  </a:cubicBezTo>
                  <a:cubicBezTo>
                    <a:pt x="100" y="637"/>
                    <a:pt x="163" y="1052"/>
                    <a:pt x="217" y="1467"/>
                  </a:cubicBezTo>
                  <a:lnTo>
                    <a:pt x="307" y="2089"/>
                  </a:lnTo>
                  <a:cubicBezTo>
                    <a:pt x="325" y="2296"/>
                    <a:pt x="379" y="2494"/>
                    <a:pt x="334" y="2711"/>
                  </a:cubicBezTo>
                  <a:cubicBezTo>
                    <a:pt x="325" y="2756"/>
                    <a:pt x="334" y="2801"/>
                    <a:pt x="352" y="2837"/>
                  </a:cubicBezTo>
                  <a:cubicBezTo>
                    <a:pt x="384" y="2914"/>
                    <a:pt x="458" y="2955"/>
                    <a:pt x="534" y="2955"/>
                  </a:cubicBezTo>
                  <a:cubicBezTo>
                    <a:pt x="564" y="2955"/>
                    <a:pt x="594" y="2949"/>
                    <a:pt x="622" y="2936"/>
                  </a:cubicBezTo>
                  <a:cubicBezTo>
                    <a:pt x="722" y="2891"/>
                    <a:pt x="767" y="2765"/>
                    <a:pt x="722" y="2666"/>
                  </a:cubicBezTo>
                  <a:cubicBezTo>
                    <a:pt x="622" y="2467"/>
                    <a:pt x="622" y="2251"/>
                    <a:pt x="595" y="2053"/>
                  </a:cubicBezTo>
                  <a:lnTo>
                    <a:pt x="523" y="1431"/>
                  </a:lnTo>
                  <a:cubicBezTo>
                    <a:pt x="478" y="1016"/>
                    <a:pt x="433" y="601"/>
                    <a:pt x="406" y="178"/>
                  </a:cubicBezTo>
                  <a:cubicBezTo>
                    <a:pt x="406" y="178"/>
                    <a:pt x="406" y="169"/>
                    <a:pt x="406" y="160"/>
                  </a:cubicBezTo>
                  <a:cubicBezTo>
                    <a:pt x="391" y="67"/>
                    <a:pt x="316" y="1"/>
                    <a:pt x="2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4"/>
            <p:cNvSpPr/>
            <p:nvPr/>
          </p:nvSpPr>
          <p:spPr>
            <a:xfrm>
              <a:off x="7753724" y="3752661"/>
              <a:ext cx="159215" cy="130125"/>
            </a:xfrm>
            <a:custGeom>
              <a:avLst/>
              <a:gdLst/>
              <a:ahLst/>
              <a:cxnLst/>
              <a:rect l="l" t="t" r="r" b="b"/>
              <a:pathLst>
                <a:path w="3273" h="2675" extrusionOk="0">
                  <a:moveTo>
                    <a:pt x="215" y="1"/>
                  </a:moveTo>
                  <a:cubicBezTo>
                    <a:pt x="203" y="1"/>
                    <a:pt x="192" y="2"/>
                    <a:pt x="181" y="4"/>
                  </a:cubicBezTo>
                  <a:cubicBezTo>
                    <a:pt x="72" y="31"/>
                    <a:pt x="0" y="130"/>
                    <a:pt x="27" y="238"/>
                  </a:cubicBezTo>
                  <a:cubicBezTo>
                    <a:pt x="99" y="581"/>
                    <a:pt x="253" y="905"/>
                    <a:pt x="460" y="1176"/>
                  </a:cubicBezTo>
                  <a:cubicBezTo>
                    <a:pt x="676" y="1446"/>
                    <a:pt x="938" y="1662"/>
                    <a:pt x="1208" y="1843"/>
                  </a:cubicBezTo>
                  <a:cubicBezTo>
                    <a:pt x="1488" y="2023"/>
                    <a:pt x="1776" y="2176"/>
                    <a:pt x="2083" y="2302"/>
                  </a:cubicBezTo>
                  <a:cubicBezTo>
                    <a:pt x="2371" y="2438"/>
                    <a:pt x="2677" y="2564"/>
                    <a:pt x="3002" y="2663"/>
                  </a:cubicBezTo>
                  <a:cubicBezTo>
                    <a:pt x="3011" y="2663"/>
                    <a:pt x="3020" y="2672"/>
                    <a:pt x="3029" y="2672"/>
                  </a:cubicBezTo>
                  <a:cubicBezTo>
                    <a:pt x="3039" y="2674"/>
                    <a:pt x="3049" y="2674"/>
                    <a:pt x="3059" y="2674"/>
                  </a:cubicBezTo>
                  <a:cubicBezTo>
                    <a:pt x="3155" y="2674"/>
                    <a:pt x="3238" y="2599"/>
                    <a:pt x="3254" y="2510"/>
                  </a:cubicBezTo>
                  <a:cubicBezTo>
                    <a:pt x="3272" y="2402"/>
                    <a:pt x="3191" y="2302"/>
                    <a:pt x="3092" y="2284"/>
                  </a:cubicBezTo>
                  <a:cubicBezTo>
                    <a:pt x="2939" y="2266"/>
                    <a:pt x="2786" y="2230"/>
                    <a:pt x="2641" y="2185"/>
                  </a:cubicBezTo>
                  <a:cubicBezTo>
                    <a:pt x="2488" y="2140"/>
                    <a:pt x="2335" y="2086"/>
                    <a:pt x="2191" y="2032"/>
                  </a:cubicBezTo>
                  <a:cubicBezTo>
                    <a:pt x="1902" y="1915"/>
                    <a:pt x="1623" y="1789"/>
                    <a:pt x="1361" y="1608"/>
                  </a:cubicBezTo>
                  <a:cubicBezTo>
                    <a:pt x="1118" y="1437"/>
                    <a:pt x="875" y="1239"/>
                    <a:pt x="712" y="986"/>
                  </a:cubicBezTo>
                  <a:cubicBezTo>
                    <a:pt x="622" y="869"/>
                    <a:pt x="559" y="734"/>
                    <a:pt x="505" y="599"/>
                  </a:cubicBezTo>
                  <a:cubicBezTo>
                    <a:pt x="451" y="464"/>
                    <a:pt x="424" y="319"/>
                    <a:pt x="415" y="175"/>
                  </a:cubicBezTo>
                  <a:lnTo>
                    <a:pt x="406" y="175"/>
                  </a:lnTo>
                  <a:cubicBezTo>
                    <a:pt x="406" y="166"/>
                    <a:pt x="406" y="166"/>
                    <a:pt x="406" y="157"/>
                  </a:cubicBezTo>
                  <a:cubicBezTo>
                    <a:pt x="390" y="61"/>
                    <a:pt x="303" y="1"/>
                    <a:pt x="2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4"/>
            <p:cNvSpPr/>
            <p:nvPr/>
          </p:nvSpPr>
          <p:spPr>
            <a:xfrm>
              <a:off x="7140708" y="3828157"/>
              <a:ext cx="36046" cy="134163"/>
            </a:xfrm>
            <a:custGeom>
              <a:avLst/>
              <a:gdLst/>
              <a:ahLst/>
              <a:cxnLst/>
              <a:rect l="l" t="t" r="r" b="b"/>
              <a:pathLst>
                <a:path w="741" h="2758" extrusionOk="0">
                  <a:moveTo>
                    <a:pt x="230" y="0"/>
                  </a:moveTo>
                  <a:cubicBezTo>
                    <a:pt x="208" y="0"/>
                    <a:pt x="186" y="4"/>
                    <a:pt x="163" y="11"/>
                  </a:cubicBezTo>
                  <a:cubicBezTo>
                    <a:pt x="64" y="38"/>
                    <a:pt x="1" y="155"/>
                    <a:pt x="37" y="255"/>
                  </a:cubicBezTo>
                  <a:cubicBezTo>
                    <a:pt x="163" y="633"/>
                    <a:pt x="208" y="1021"/>
                    <a:pt x="253" y="1399"/>
                  </a:cubicBezTo>
                  <a:cubicBezTo>
                    <a:pt x="289" y="1787"/>
                    <a:pt x="325" y="2175"/>
                    <a:pt x="325" y="2562"/>
                  </a:cubicBezTo>
                  <a:cubicBezTo>
                    <a:pt x="325" y="2580"/>
                    <a:pt x="325" y="2598"/>
                    <a:pt x="334" y="2607"/>
                  </a:cubicBezTo>
                  <a:cubicBezTo>
                    <a:pt x="357" y="2698"/>
                    <a:pt x="431" y="2758"/>
                    <a:pt x="519" y="2758"/>
                  </a:cubicBezTo>
                  <a:cubicBezTo>
                    <a:pt x="535" y="2758"/>
                    <a:pt x="552" y="2756"/>
                    <a:pt x="569" y="2751"/>
                  </a:cubicBezTo>
                  <a:cubicBezTo>
                    <a:pt x="677" y="2724"/>
                    <a:pt x="740" y="2625"/>
                    <a:pt x="713" y="2517"/>
                  </a:cubicBezTo>
                  <a:cubicBezTo>
                    <a:pt x="623" y="2138"/>
                    <a:pt x="551" y="1760"/>
                    <a:pt x="497" y="1372"/>
                  </a:cubicBezTo>
                  <a:cubicBezTo>
                    <a:pt x="443" y="985"/>
                    <a:pt x="397" y="606"/>
                    <a:pt x="425" y="210"/>
                  </a:cubicBezTo>
                  <a:cubicBezTo>
                    <a:pt x="425" y="182"/>
                    <a:pt x="425" y="155"/>
                    <a:pt x="416" y="137"/>
                  </a:cubicBezTo>
                  <a:cubicBezTo>
                    <a:pt x="387" y="52"/>
                    <a:pt x="313" y="0"/>
                    <a:pt x="2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6" name="Google Shape;1036;p34"/>
          <p:cNvGrpSpPr/>
          <p:nvPr/>
        </p:nvGrpSpPr>
        <p:grpSpPr>
          <a:xfrm>
            <a:off x="4025700" y="2093770"/>
            <a:ext cx="1287126" cy="176025"/>
            <a:chOff x="4345425" y="2175475"/>
            <a:chExt cx="800750" cy="176025"/>
          </a:xfrm>
        </p:grpSpPr>
        <p:sp>
          <p:nvSpPr>
            <p:cNvPr id="1037" name="Google Shape;1037;p34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4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9" name="Google Shape;1039;p34"/>
          <p:cNvGrpSpPr/>
          <p:nvPr/>
        </p:nvGrpSpPr>
        <p:grpSpPr>
          <a:xfrm>
            <a:off x="2155110" y="3103771"/>
            <a:ext cx="4693836" cy="176025"/>
            <a:chOff x="4345425" y="2175475"/>
            <a:chExt cx="800750" cy="176025"/>
          </a:xfrm>
        </p:grpSpPr>
        <p:sp>
          <p:nvSpPr>
            <p:cNvPr id="1040" name="Google Shape;1040;p34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34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5" name="Google Shape;1045;p34"/>
          <p:cNvGrpSpPr/>
          <p:nvPr/>
        </p:nvGrpSpPr>
        <p:grpSpPr>
          <a:xfrm rot="854098">
            <a:off x="7782856" y="510397"/>
            <a:ext cx="639528" cy="438002"/>
            <a:chOff x="5501450" y="2545600"/>
            <a:chExt cx="639525" cy="438000"/>
          </a:xfrm>
        </p:grpSpPr>
        <p:sp>
          <p:nvSpPr>
            <p:cNvPr id="1046" name="Google Shape;1046;p34"/>
            <p:cNvSpPr/>
            <p:nvPr/>
          </p:nvSpPr>
          <p:spPr>
            <a:xfrm>
              <a:off x="5501450" y="2545600"/>
              <a:ext cx="639525" cy="438000"/>
            </a:xfrm>
            <a:custGeom>
              <a:avLst/>
              <a:gdLst/>
              <a:ahLst/>
              <a:cxnLst/>
              <a:rect l="l" t="t" r="r" b="b"/>
              <a:pathLst>
                <a:path w="25581" h="17520" extrusionOk="0">
                  <a:moveTo>
                    <a:pt x="2054" y="916"/>
                  </a:moveTo>
                  <a:cubicBezTo>
                    <a:pt x="4249" y="1273"/>
                    <a:pt x="6534" y="1376"/>
                    <a:pt x="8837" y="1376"/>
                  </a:cubicBezTo>
                  <a:cubicBezTo>
                    <a:pt x="11993" y="1376"/>
                    <a:pt x="15185" y="1183"/>
                    <a:pt x="18229" y="1183"/>
                  </a:cubicBezTo>
                  <a:cubicBezTo>
                    <a:pt x="18767" y="1183"/>
                    <a:pt x="19366" y="1142"/>
                    <a:pt x="19969" y="1142"/>
                  </a:cubicBezTo>
                  <a:cubicBezTo>
                    <a:pt x="21476" y="1142"/>
                    <a:pt x="23008" y="1398"/>
                    <a:pt x="23668" y="3189"/>
                  </a:cubicBezTo>
                  <a:cubicBezTo>
                    <a:pt x="24139" y="4443"/>
                    <a:pt x="23998" y="6292"/>
                    <a:pt x="24045" y="7625"/>
                  </a:cubicBezTo>
                  <a:cubicBezTo>
                    <a:pt x="24154" y="10242"/>
                    <a:pt x="24076" y="12876"/>
                    <a:pt x="23904" y="15493"/>
                  </a:cubicBezTo>
                  <a:cubicBezTo>
                    <a:pt x="19549" y="16044"/>
                    <a:pt x="15184" y="16308"/>
                    <a:pt x="10802" y="16308"/>
                  </a:cubicBezTo>
                  <a:cubicBezTo>
                    <a:pt x="9570" y="16308"/>
                    <a:pt x="8336" y="16287"/>
                    <a:pt x="7101" y="16246"/>
                  </a:cubicBezTo>
                  <a:cubicBezTo>
                    <a:pt x="5141" y="16167"/>
                    <a:pt x="2398" y="16543"/>
                    <a:pt x="1505" y="14036"/>
                  </a:cubicBezTo>
                  <a:cubicBezTo>
                    <a:pt x="1066" y="12782"/>
                    <a:pt x="1270" y="10916"/>
                    <a:pt x="1207" y="9600"/>
                  </a:cubicBezTo>
                  <a:cubicBezTo>
                    <a:pt x="1160" y="8659"/>
                    <a:pt x="235" y="1700"/>
                    <a:pt x="2054" y="916"/>
                  </a:cubicBezTo>
                  <a:close/>
                  <a:moveTo>
                    <a:pt x="1928" y="0"/>
                  </a:moveTo>
                  <a:cubicBezTo>
                    <a:pt x="478" y="0"/>
                    <a:pt x="29" y="2119"/>
                    <a:pt x="16" y="3518"/>
                  </a:cubicBezTo>
                  <a:cubicBezTo>
                    <a:pt x="0" y="5869"/>
                    <a:pt x="204" y="8252"/>
                    <a:pt x="282" y="10603"/>
                  </a:cubicBezTo>
                  <a:cubicBezTo>
                    <a:pt x="345" y="12139"/>
                    <a:pt x="157" y="14098"/>
                    <a:pt x="1003" y="15462"/>
                  </a:cubicBezTo>
                  <a:cubicBezTo>
                    <a:pt x="2119" y="17247"/>
                    <a:pt x="4806" y="17520"/>
                    <a:pt x="7212" y="17520"/>
                  </a:cubicBezTo>
                  <a:cubicBezTo>
                    <a:pt x="8268" y="17520"/>
                    <a:pt x="9269" y="17467"/>
                    <a:pt x="10061" y="17467"/>
                  </a:cubicBezTo>
                  <a:cubicBezTo>
                    <a:pt x="10126" y="17467"/>
                    <a:pt x="10189" y="17468"/>
                    <a:pt x="10251" y="17468"/>
                  </a:cubicBezTo>
                  <a:cubicBezTo>
                    <a:pt x="10550" y="17471"/>
                    <a:pt x="10848" y="17473"/>
                    <a:pt x="11146" y="17473"/>
                  </a:cubicBezTo>
                  <a:cubicBezTo>
                    <a:pt x="15785" y="17473"/>
                    <a:pt x="20422" y="17132"/>
                    <a:pt x="25016" y="16528"/>
                  </a:cubicBezTo>
                  <a:cubicBezTo>
                    <a:pt x="25581" y="16449"/>
                    <a:pt x="25549" y="15791"/>
                    <a:pt x="25189" y="15509"/>
                  </a:cubicBezTo>
                  <a:cubicBezTo>
                    <a:pt x="25440" y="11857"/>
                    <a:pt x="25534" y="8126"/>
                    <a:pt x="25110" y="4490"/>
                  </a:cubicBezTo>
                  <a:cubicBezTo>
                    <a:pt x="24907" y="2766"/>
                    <a:pt x="24515" y="995"/>
                    <a:pt x="22728" y="305"/>
                  </a:cubicBezTo>
                  <a:cubicBezTo>
                    <a:pt x="22098" y="64"/>
                    <a:pt x="21403" y="15"/>
                    <a:pt x="20716" y="15"/>
                  </a:cubicBezTo>
                  <a:cubicBezTo>
                    <a:pt x="20240" y="15"/>
                    <a:pt x="19769" y="38"/>
                    <a:pt x="19327" y="38"/>
                  </a:cubicBezTo>
                  <a:cubicBezTo>
                    <a:pt x="17132" y="38"/>
                    <a:pt x="14954" y="70"/>
                    <a:pt x="12759" y="70"/>
                  </a:cubicBezTo>
                  <a:cubicBezTo>
                    <a:pt x="12545" y="72"/>
                    <a:pt x="12330" y="73"/>
                    <a:pt x="12115" y="73"/>
                  </a:cubicBezTo>
                  <a:cubicBezTo>
                    <a:pt x="10641" y="73"/>
                    <a:pt x="9140" y="30"/>
                    <a:pt x="7640" y="30"/>
                  </a:cubicBezTo>
                  <a:cubicBezTo>
                    <a:pt x="6052" y="30"/>
                    <a:pt x="4466" y="78"/>
                    <a:pt x="2916" y="274"/>
                  </a:cubicBezTo>
                  <a:cubicBezTo>
                    <a:pt x="2544" y="84"/>
                    <a:pt x="2216" y="0"/>
                    <a:pt x="19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4"/>
            <p:cNvSpPr/>
            <p:nvPr/>
          </p:nvSpPr>
          <p:spPr>
            <a:xfrm>
              <a:off x="5714775" y="2654925"/>
              <a:ext cx="280075" cy="257600"/>
            </a:xfrm>
            <a:custGeom>
              <a:avLst/>
              <a:gdLst/>
              <a:ahLst/>
              <a:cxnLst/>
              <a:rect l="l" t="t" r="r" b="b"/>
              <a:pathLst>
                <a:path w="11203" h="10304" extrusionOk="0">
                  <a:moveTo>
                    <a:pt x="652" y="289"/>
                  </a:moveTo>
                  <a:cubicBezTo>
                    <a:pt x="809" y="415"/>
                    <a:pt x="966" y="540"/>
                    <a:pt x="1138" y="650"/>
                  </a:cubicBezTo>
                  <a:cubicBezTo>
                    <a:pt x="1076" y="697"/>
                    <a:pt x="1044" y="775"/>
                    <a:pt x="1029" y="854"/>
                  </a:cubicBezTo>
                  <a:cubicBezTo>
                    <a:pt x="1029" y="1042"/>
                    <a:pt x="1044" y="1214"/>
                    <a:pt x="1044" y="1387"/>
                  </a:cubicBezTo>
                  <a:cubicBezTo>
                    <a:pt x="919" y="1449"/>
                    <a:pt x="825" y="1543"/>
                    <a:pt x="778" y="1669"/>
                  </a:cubicBezTo>
                  <a:cubicBezTo>
                    <a:pt x="746" y="1214"/>
                    <a:pt x="699" y="760"/>
                    <a:pt x="652" y="305"/>
                  </a:cubicBezTo>
                  <a:cubicBezTo>
                    <a:pt x="652" y="305"/>
                    <a:pt x="652" y="289"/>
                    <a:pt x="652" y="289"/>
                  </a:cubicBezTo>
                  <a:close/>
                  <a:moveTo>
                    <a:pt x="5778" y="4208"/>
                  </a:moveTo>
                  <a:lnTo>
                    <a:pt x="5778" y="4208"/>
                  </a:lnTo>
                  <a:cubicBezTo>
                    <a:pt x="6217" y="4333"/>
                    <a:pt x="6671" y="4443"/>
                    <a:pt x="7126" y="4521"/>
                  </a:cubicBezTo>
                  <a:cubicBezTo>
                    <a:pt x="7142" y="4537"/>
                    <a:pt x="7142" y="4537"/>
                    <a:pt x="7157" y="4553"/>
                  </a:cubicBezTo>
                  <a:cubicBezTo>
                    <a:pt x="6844" y="4725"/>
                    <a:pt x="6530" y="4913"/>
                    <a:pt x="6232" y="5101"/>
                  </a:cubicBezTo>
                  <a:cubicBezTo>
                    <a:pt x="6138" y="4804"/>
                    <a:pt x="5966" y="4490"/>
                    <a:pt x="5778" y="4208"/>
                  </a:cubicBezTo>
                  <a:close/>
                  <a:moveTo>
                    <a:pt x="840" y="2296"/>
                  </a:moveTo>
                  <a:lnTo>
                    <a:pt x="840" y="2296"/>
                  </a:lnTo>
                  <a:cubicBezTo>
                    <a:pt x="919" y="2672"/>
                    <a:pt x="1013" y="3032"/>
                    <a:pt x="1076" y="3393"/>
                  </a:cubicBezTo>
                  <a:cubicBezTo>
                    <a:pt x="1123" y="4694"/>
                    <a:pt x="1201" y="5995"/>
                    <a:pt x="1264" y="7280"/>
                  </a:cubicBezTo>
                  <a:cubicBezTo>
                    <a:pt x="1279" y="7500"/>
                    <a:pt x="1436" y="7641"/>
                    <a:pt x="1609" y="7688"/>
                  </a:cubicBezTo>
                  <a:cubicBezTo>
                    <a:pt x="1624" y="7923"/>
                    <a:pt x="1656" y="8142"/>
                    <a:pt x="1671" y="8377"/>
                  </a:cubicBezTo>
                  <a:cubicBezTo>
                    <a:pt x="1671" y="8503"/>
                    <a:pt x="1734" y="8612"/>
                    <a:pt x="1812" y="8706"/>
                  </a:cubicBezTo>
                  <a:cubicBezTo>
                    <a:pt x="1781" y="8753"/>
                    <a:pt x="1765" y="8801"/>
                    <a:pt x="1734" y="8848"/>
                  </a:cubicBezTo>
                  <a:cubicBezTo>
                    <a:pt x="1718" y="8910"/>
                    <a:pt x="1718" y="8957"/>
                    <a:pt x="1703" y="9004"/>
                  </a:cubicBezTo>
                  <a:cubicBezTo>
                    <a:pt x="1577" y="9130"/>
                    <a:pt x="1436" y="9239"/>
                    <a:pt x="1295" y="9365"/>
                  </a:cubicBezTo>
                  <a:cubicBezTo>
                    <a:pt x="1154" y="7014"/>
                    <a:pt x="1029" y="4647"/>
                    <a:pt x="840" y="2296"/>
                  </a:cubicBezTo>
                  <a:close/>
                  <a:moveTo>
                    <a:pt x="299" y="0"/>
                  </a:moveTo>
                  <a:cubicBezTo>
                    <a:pt x="146" y="0"/>
                    <a:pt x="0" y="102"/>
                    <a:pt x="10" y="305"/>
                  </a:cubicBezTo>
                  <a:cubicBezTo>
                    <a:pt x="88" y="3440"/>
                    <a:pt x="355" y="6575"/>
                    <a:pt x="574" y="9710"/>
                  </a:cubicBezTo>
                  <a:cubicBezTo>
                    <a:pt x="590" y="9866"/>
                    <a:pt x="684" y="9976"/>
                    <a:pt x="793" y="10023"/>
                  </a:cubicBezTo>
                  <a:cubicBezTo>
                    <a:pt x="841" y="10176"/>
                    <a:pt x="985" y="10303"/>
                    <a:pt x="1148" y="10303"/>
                  </a:cubicBezTo>
                  <a:cubicBezTo>
                    <a:pt x="1201" y="10303"/>
                    <a:pt x="1256" y="10289"/>
                    <a:pt x="1311" y="10258"/>
                  </a:cubicBezTo>
                  <a:cubicBezTo>
                    <a:pt x="1718" y="10070"/>
                    <a:pt x="2110" y="9851"/>
                    <a:pt x="2486" y="9647"/>
                  </a:cubicBezTo>
                  <a:cubicBezTo>
                    <a:pt x="2627" y="9631"/>
                    <a:pt x="2753" y="9569"/>
                    <a:pt x="2847" y="9475"/>
                  </a:cubicBezTo>
                  <a:cubicBezTo>
                    <a:pt x="2894" y="9427"/>
                    <a:pt x="2941" y="9396"/>
                    <a:pt x="2988" y="9349"/>
                  </a:cubicBezTo>
                  <a:cubicBezTo>
                    <a:pt x="5417" y="7938"/>
                    <a:pt x="7721" y="6199"/>
                    <a:pt x="10151" y="4819"/>
                  </a:cubicBezTo>
                  <a:cubicBezTo>
                    <a:pt x="10229" y="4757"/>
                    <a:pt x="10292" y="4694"/>
                    <a:pt x="10323" y="4615"/>
                  </a:cubicBezTo>
                  <a:cubicBezTo>
                    <a:pt x="10383" y="4639"/>
                    <a:pt x="10441" y="4649"/>
                    <a:pt x="10497" y="4649"/>
                  </a:cubicBezTo>
                  <a:cubicBezTo>
                    <a:pt x="10925" y="4649"/>
                    <a:pt x="11203" y="4024"/>
                    <a:pt x="10731" y="3816"/>
                  </a:cubicBezTo>
                  <a:cubicBezTo>
                    <a:pt x="9101" y="3032"/>
                    <a:pt x="7439" y="2296"/>
                    <a:pt x="5762" y="1606"/>
                  </a:cubicBezTo>
                  <a:cubicBezTo>
                    <a:pt x="4238" y="987"/>
                    <a:pt x="2525" y="34"/>
                    <a:pt x="860" y="34"/>
                  </a:cubicBezTo>
                  <a:cubicBezTo>
                    <a:pt x="796" y="34"/>
                    <a:pt x="732" y="36"/>
                    <a:pt x="668" y="39"/>
                  </a:cubicBezTo>
                  <a:cubicBezTo>
                    <a:pt x="621" y="39"/>
                    <a:pt x="590" y="70"/>
                    <a:pt x="558" y="117"/>
                  </a:cubicBezTo>
                  <a:cubicBezTo>
                    <a:pt x="492" y="39"/>
                    <a:pt x="394" y="0"/>
                    <a:pt x="2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03DA109-3F10-0547-BFAB-00DF2574BB45}"/>
              </a:ext>
            </a:extLst>
          </p:cNvPr>
          <p:cNvSpPr txBox="1"/>
          <p:nvPr/>
        </p:nvSpPr>
        <p:spPr>
          <a:xfrm rot="20627401">
            <a:off x="963854" y="12971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3" name="Google Shape;943;p33"/>
          <p:cNvGrpSpPr/>
          <p:nvPr/>
        </p:nvGrpSpPr>
        <p:grpSpPr>
          <a:xfrm rot="-546322">
            <a:off x="788037" y="1749293"/>
            <a:ext cx="2817315" cy="2469552"/>
            <a:chOff x="2505075" y="4180600"/>
            <a:chExt cx="1092750" cy="957900"/>
          </a:xfrm>
        </p:grpSpPr>
        <p:sp>
          <p:nvSpPr>
            <p:cNvPr id="944" name="Google Shape;944;p33"/>
            <p:cNvSpPr/>
            <p:nvPr/>
          </p:nvSpPr>
          <p:spPr>
            <a:xfrm>
              <a:off x="2612200" y="4898650"/>
              <a:ext cx="984100" cy="235275"/>
            </a:xfrm>
            <a:custGeom>
              <a:avLst/>
              <a:gdLst/>
              <a:ahLst/>
              <a:cxnLst/>
              <a:rect l="l" t="t" r="r" b="b"/>
              <a:pathLst>
                <a:path w="39364" h="9411" extrusionOk="0">
                  <a:moveTo>
                    <a:pt x="6166" y="0"/>
                  </a:moveTo>
                  <a:cubicBezTo>
                    <a:pt x="6141" y="0"/>
                    <a:pt x="5339" y="652"/>
                    <a:pt x="5339" y="652"/>
                  </a:cubicBezTo>
                  <a:cubicBezTo>
                    <a:pt x="4688" y="2882"/>
                    <a:pt x="2357" y="5965"/>
                    <a:pt x="1" y="6617"/>
                  </a:cubicBezTo>
                  <a:cubicBezTo>
                    <a:pt x="5966" y="7068"/>
                    <a:pt x="13259" y="8321"/>
                    <a:pt x="19224" y="8797"/>
                  </a:cubicBezTo>
                  <a:cubicBezTo>
                    <a:pt x="22532" y="9048"/>
                    <a:pt x="25841" y="9248"/>
                    <a:pt x="29149" y="9349"/>
                  </a:cubicBezTo>
                  <a:cubicBezTo>
                    <a:pt x="29759" y="9367"/>
                    <a:pt x="30670" y="9411"/>
                    <a:pt x="31701" y="9411"/>
                  </a:cubicBezTo>
                  <a:cubicBezTo>
                    <a:pt x="34944" y="9411"/>
                    <a:pt x="39363" y="8971"/>
                    <a:pt x="39249" y="5890"/>
                  </a:cubicBezTo>
                  <a:lnTo>
                    <a:pt x="39224" y="5890"/>
                  </a:lnTo>
                  <a:cubicBezTo>
                    <a:pt x="28021" y="4988"/>
                    <a:pt x="17069" y="2682"/>
                    <a:pt x="616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33"/>
            <p:cNvSpPr/>
            <p:nvPr/>
          </p:nvSpPr>
          <p:spPr>
            <a:xfrm>
              <a:off x="2607825" y="4893625"/>
              <a:ext cx="990000" cy="244875"/>
            </a:xfrm>
            <a:custGeom>
              <a:avLst/>
              <a:gdLst/>
              <a:ahLst/>
              <a:cxnLst/>
              <a:rect l="l" t="t" r="r" b="b"/>
              <a:pathLst>
                <a:path w="39600" h="9795" extrusionOk="0">
                  <a:moveTo>
                    <a:pt x="6379" y="398"/>
                  </a:moveTo>
                  <a:lnTo>
                    <a:pt x="6379" y="398"/>
                  </a:lnTo>
                  <a:cubicBezTo>
                    <a:pt x="9057" y="1067"/>
                    <a:pt x="11759" y="1687"/>
                    <a:pt x="14462" y="2306"/>
                  </a:cubicBezTo>
                  <a:cubicBezTo>
                    <a:pt x="17218" y="2908"/>
                    <a:pt x="19950" y="3509"/>
                    <a:pt x="22707" y="4011"/>
                  </a:cubicBezTo>
                  <a:cubicBezTo>
                    <a:pt x="28194" y="5008"/>
                    <a:pt x="33731" y="5807"/>
                    <a:pt x="39293" y="6235"/>
                  </a:cubicBezTo>
                  <a:lnTo>
                    <a:pt x="39293" y="6235"/>
                  </a:lnTo>
                  <a:cubicBezTo>
                    <a:pt x="39281" y="6246"/>
                    <a:pt x="39274" y="6252"/>
                    <a:pt x="39274" y="6266"/>
                  </a:cubicBezTo>
                  <a:lnTo>
                    <a:pt x="39274" y="6392"/>
                  </a:lnTo>
                  <a:cubicBezTo>
                    <a:pt x="39249" y="6492"/>
                    <a:pt x="39249" y="6592"/>
                    <a:pt x="39224" y="6692"/>
                  </a:cubicBezTo>
                  <a:cubicBezTo>
                    <a:pt x="39199" y="6893"/>
                    <a:pt x="39123" y="7068"/>
                    <a:pt x="39023" y="7269"/>
                  </a:cubicBezTo>
                  <a:cubicBezTo>
                    <a:pt x="38848" y="7620"/>
                    <a:pt x="38572" y="7920"/>
                    <a:pt x="38246" y="8171"/>
                  </a:cubicBezTo>
                  <a:cubicBezTo>
                    <a:pt x="37595" y="8647"/>
                    <a:pt x="36767" y="8898"/>
                    <a:pt x="35965" y="9073"/>
                  </a:cubicBezTo>
                  <a:cubicBezTo>
                    <a:pt x="34654" y="9352"/>
                    <a:pt x="33295" y="9441"/>
                    <a:pt x="31939" y="9441"/>
                  </a:cubicBezTo>
                  <a:cubicBezTo>
                    <a:pt x="31585" y="9441"/>
                    <a:pt x="31231" y="9435"/>
                    <a:pt x="30878" y="9424"/>
                  </a:cubicBezTo>
                  <a:cubicBezTo>
                    <a:pt x="29173" y="9374"/>
                    <a:pt x="27469" y="9324"/>
                    <a:pt x="25740" y="9224"/>
                  </a:cubicBezTo>
                  <a:lnTo>
                    <a:pt x="20627" y="8948"/>
                  </a:lnTo>
                  <a:cubicBezTo>
                    <a:pt x="18898" y="8873"/>
                    <a:pt x="17218" y="8697"/>
                    <a:pt x="15514" y="8497"/>
                  </a:cubicBezTo>
                  <a:cubicBezTo>
                    <a:pt x="13810" y="8296"/>
                    <a:pt x="12106" y="8071"/>
                    <a:pt x="10401" y="7845"/>
                  </a:cubicBezTo>
                  <a:cubicBezTo>
                    <a:pt x="7272" y="7405"/>
                    <a:pt x="4121" y="6986"/>
                    <a:pt x="969" y="6707"/>
                  </a:cubicBezTo>
                  <a:lnTo>
                    <a:pt x="969" y="6707"/>
                  </a:lnTo>
                  <a:cubicBezTo>
                    <a:pt x="1378" y="6510"/>
                    <a:pt x="1757" y="6260"/>
                    <a:pt x="2106" y="5991"/>
                  </a:cubicBezTo>
                  <a:cubicBezTo>
                    <a:pt x="2657" y="5565"/>
                    <a:pt x="3158" y="5088"/>
                    <a:pt x="3609" y="4537"/>
                  </a:cubicBezTo>
                  <a:cubicBezTo>
                    <a:pt x="4061" y="4011"/>
                    <a:pt x="4487" y="3434"/>
                    <a:pt x="4837" y="2833"/>
                  </a:cubicBezTo>
                  <a:cubicBezTo>
                    <a:pt x="5181" y="2245"/>
                    <a:pt x="5476" y="1633"/>
                    <a:pt x="5676" y="973"/>
                  </a:cubicBezTo>
                  <a:lnTo>
                    <a:pt x="5676" y="973"/>
                  </a:lnTo>
                  <a:lnTo>
                    <a:pt x="6379" y="398"/>
                  </a:lnTo>
                  <a:close/>
                  <a:moveTo>
                    <a:pt x="6366" y="1"/>
                  </a:moveTo>
                  <a:cubicBezTo>
                    <a:pt x="6316" y="1"/>
                    <a:pt x="6266" y="1"/>
                    <a:pt x="6216" y="51"/>
                  </a:cubicBezTo>
                  <a:lnTo>
                    <a:pt x="6191" y="51"/>
                  </a:lnTo>
                  <a:lnTo>
                    <a:pt x="5389" y="727"/>
                  </a:lnTo>
                  <a:cubicBezTo>
                    <a:pt x="5364" y="752"/>
                    <a:pt x="5339" y="778"/>
                    <a:pt x="5339" y="803"/>
                  </a:cubicBezTo>
                  <a:cubicBezTo>
                    <a:pt x="5138" y="1454"/>
                    <a:pt x="4863" y="2081"/>
                    <a:pt x="4512" y="2657"/>
                  </a:cubicBezTo>
                  <a:cubicBezTo>
                    <a:pt x="4186" y="3234"/>
                    <a:pt x="3785" y="3785"/>
                    <a:pt x="3334" y="4311"/>
                  </a:cubicBezTo>
                  <a:cubicBezTo>
                    <a:pt x="2908" y="4838"/>
                    <a:pt x="2431" y="5314"/>
                    <a:pt x="1880" y="5715"/>
                  </a:cubicBezTo>
                  <a:cubicBezTo>
                    <a:pt x="1354" y="6116"/>
                    <a:pt x="777" y="6467"/>
                    <a:pt x="126" y="6642"/>
                  </a:cubicBezTo>
                  <a:cubicBezTo>
                    <a:pt x="76" y="6667"/>
                    <a:pt x="25" y="6742"/>
                    <a:pt x="0" y="6793"/>
                  </a:cubicBezTo>
                  <a:cubicBezTo>
                    <a:pt x="0" y="6893"/>
                    <a:pt x="76" y="6993"/>
                    <a:pt x="176" y="6993"/>
                  </a:cubicBezTo>
                  <a:cubicBezTo>
                    <a:pt x="3584" y="7244"/>
                    <a:pt x="6968" y="7720"/>
                    <a:pt x="10376" y="8121"/>
                  </a:cubicBezTo>
                  <a:cubicBezTo>
                    <a:pt x="12081" y="8321"/>
                    <a:pt x="13785" y="8547"/>
                    <a:pt x="15489" y="8722"/>
                  </a:cubicBezTo>
                  <a:cubicBezTo>
                    <a:pt x="17193" y="8923"/>
                    <a:pt x="18898" y="9048"/>
                    <a:pt x="20602" y="9224"/>
                  </a:cubicBezTo>
                  <a:cubicBezTo>
                    <a:pt x="24011" y="9550"/>
                    <a:pt x="27444" y="9675"/>
                    <a:pt x="30878" y="9775"/>
                  </a:cubicBezTo>
                  <a:cubicBezTo>
                    <a:pt x="31276" y="9787"/>
                    <a:pt x="31675" y="9794"/>
                    <a:pt x="32075" y="9794"/>
                  </a:cubicBezTo>
                  <a:cubicBezTo>
                    <a:pt x="33389" y="9794"/>
                    <a:pt x="34715" y="9712"/>
                    <a:pt x="36041" y="9424"/>
                  </a:cubicBezTo>
                  <a:cubicBezTo>
                    <a:pt x="36868" y="9249"/>
                    <a:pt x="37720" y="8973"/>
                    <a:pt x="38447" y="8422"/>
                  </a:cubicBezTo>
                  <a:cubicBezTo>
                    <a:pt x="38823" y="8171"/>
                    <a:pt x="39123" y="7820"/>
                    <a:pt x="39324" y="7394"/>
                  </a:cubicBezTo>
                  <a:cubicBezTo>
                    <a:pt x="39424" y="7194"/>
                    <a:pt x="39499" y="6968"/>
                    <a:pt x="39549" y="6768"/>
                  </a:cubicBezTo>
                  <a:cubicBezTo>
                    <a:pt x="39575" y="6642"/>
                    <a:pt x="39575" y="6542"/>
                    <a:pt x="39600" y="6417"/>
                  </a:cubicBezTo>
                  <a:cubicBezTo>
                    <a:pt x="39600" y="6341"/>
                    <a:pt x="39600" y="6316"/>
                    <a:pt x="39600" y="6241"/>
                  </a:cubicBezTo>
                  <a:cubicBezTo>
                    <a:pt x="39600" y="6141"/>
                    <a:pt x="39575" y="6041"/>
                    <a:pt x="39549" y="5966"/>
                  </a:cubicBezTo>
                  <a:cubicBezTo>
                    <a:pt x="39514" y="5948"/>
                    <a:pt x="39479" y="5930"/>
                    <a:pt x="39443" y="5930"/>
                  </a:cubicBezTo>
                  <a:cubicBezTo>
                    <a:pt x="39428" y="5930"/>
                    <a:pt x="39414" y="5933"/>
                    <a:pt x="39399" y="5940"/>
                  </a:cubicBezTo>
                  <a:cubicBezTo>
                    <a:pt x="33835" y="5464"/>
                    <a:pt x="28296" y="4637"/>
                    <a:pt x="22782" y="3610"/>
                  </a:cubicBezTo>
                  <a:cubicBezTo>
                    <a:pt x="20026" y="3083"/>
                    <a:pt x="17294" y="2532"/>
                    <a:pt x="14562" y="1930"/>
                  </a:cubicBezTo>
                  <a:cubicBezTo>
                    <a:pt x="11830" y="1329"/>
                    <a:pt x="9098" y="677"/>
                    <a:pt x="63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33"/>
            <p:cNvSpPr/>
            <p:nvPr/>
          </p:nvSpPr>
          <p:spPr>
            <a:xfrm>
              <a:off x="2508825" y="4184975"/>
              <a:ext cx="1038875" cy="879225"/>
            </a:xfrm>
            <a:custGeom>
              <a:avLst/>
              <a:gdLst/>
              <a:ahLst/>
              <a:cxnLst/>
              <a:rect l="l" t="t" r="r" b="b"/>
              <a:pathLst>
                <a:path w="41555" h="35169" extrusionOk="0">
                  <a:moveTo>
                    <a:pt x="40702" y="1"/>
                  </a:moveTo>
                  <a:cubicBezTo>
                    <a:pt x="27143" y="126"/>
                    <a:pt x="13660" y="652"/>
                    <a:pt x="101" y="1078"/>
                  </a:cubicBezTo>
                  <a:cubicBezTo>
                    <a:pt x="76" y="1078"/>
                    <a:pt x="51" y="1078"/>
                    <a:pt x="25" y="1053"/>
                  </a:cubicBezTo>
                  <a:lnTo>
                    <a:pt x="0" y="1078"/>
                  </a:lnTo>
                  <a:cubicBezTo>
                    <a:pt x="51" y="1103"/>
                    <a:pt x="101" y="1153"/>
                    <a:pt x="101" y="1254"/>
                  </a:cubicBezTo>
                  <a:cubicBezTo>
                    <a:pt x="752" y="7845"/>
                    <a:pt x="577" y="14612"/>
                    <a:pt x="802" y="21254"/>
                  </a:cubicBezTo>
                  <a:cubicBezTo>
                    <a:pt x="903" y="24537"/>
                    <a:pt x="878" y="27870"/>
                    <a:pt x="1103" y="31154"/>
                  </a:cubicBezTo>
                  <a:cubicBezTo>
                    <a:pt x="1236" y="33346"/>
                    <a:pt x="2622" y="35168"/>
                    <a:pt x="4511" y="35168"/>
                  </a:cubicBezTo>
                  <a:cubicBezTo>
                    <a:pt x="5127" y="35168"/>
                    <a:pt x="5795" y="34975"/>
                    <a:pt x="6492" y="34537"/>
                  </a:cubicBezTo>
                  <a:cubicBezTo>
                    <a:pt x="7995" y="33585"/>
                    <a:pt x="8772" y="31780"/>
                    <a:pt x="9324" y="30151"/>
                  </a:cubicBezTo>
                  <a:cubicBezTo>
                    <a:pt x="9374" y="30051"/>
                    <a:pt x="9399" y="29926"/>
                    <a:pt x="9474" y="29926"/>
                  </a:cubicBezTo>
                  <a:cubicBezTo>
                    <a:pt x="9491" y="29859"/>
                    <a:pt x="9563" y="29836"/>
                    <a:pt x="9654" y="29836"/>
                  </a:cubicBezTo>
                  <a:cubicBezTo>
                    <a:pt x="9700" y="29836"/>
                    <a:pt x="9750" y="29842"/>
                    <a:pt x="9800" y="29850"/>
                  </a:cubicBezTo>
                  <a:cubicBezTo>
                    <a:pt x="20376" y="31454"/>
                    <a:pt x="30878" y="33284"/>
                    <a:pt x="41555" y="34236"/>
                  </a:cubicBezTo>
                  <a:cubicBezTo>
                    <a:pt x="41128" y="31880"/>
                    <a:pt x="41304" y="29525"/>
                    <a:pt x="41404" y="27144"/>
                  </a:cubicBezTo>
                  <a:cubicBezTo>
                    <a:pt x="41479" y="24186"/>
                    <a:pt x="41529" y="21229"/>
                    <a:pt x="41504" y="18246"/>
                  </a:cubicBezTo>
                  <a:cubicBezTo>
                    <a:pt x="41454" y="12156"/>
                    <a:pt x="40928" y="6091"/>
                    <a:pt x="4070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7" name="Google Shape;947;p33"/>
            <p:cNvSpPr/>
            <p:nvPr/>
          </p:nvSpPr>
          <p:spPr>
            <a:xfrm>
              <a:off x="2505075" y="4180600"/>
              <a:ext cx="1047650" cy="887125"/>
            </a:xfrm>
            <a:custGeom>
              <a:avLst/>
              <a:gdLst/>
              <a:ahLst/>
              <a:cxnLst/>
              <a:rect l="l" t="t" r="r" b="b"/>
              <a:pathLst>
                <a:path w="41906" h="35485" extrusionOk="0">
                  <a:moveTo>
                    <a:pt x="40684" y="377"/>
                  </a:moveTo>
                  <a:cubicBezTo>
                    <a:pt x="40913" y="6408"/>
                    <a:pt x="41430" y="12415"/>
                    <a:pt x="41504" y="18421"/>
                  </a:cubicBezTo>
                  <a:cubicBezTo>
                    <a:pt x="41504" y="21103"/>
                    <a:pt x="41479" y="23760"/>
                    <a:pt x="41404" y="26416"/>
                  </a:cubicBezTo>
                  <a:cubicBezTo>
                    <a:pt x="41379" y="27745"/>
                    <a:pt x="41304" y="29098"/>
                    <a:pt x="41278" y="30426"/>
                  </a:cubicBezTo>
                  <a:cubicBezTo>
                    <a:pt x="41255" y="31690"/>
                    <a:pt x="41299" y="32976"/>
                    <a:pt x="41497" y="34241"/>
                  </a:cubicBezTo>
                  <a:lnTo>
                    <a:pt x="41497" y="34241"/>
                  </a:lnTo>
                  <a:cubicBezTo>
                    <a:pt x="36203" y="33742"/>
                    <a:pt x="30909" y="33048"/>
                    <a:pt x="25639" y="32256"/>
                  </a:cubicBezTo>
                  <a:lnTo>
                    <a:pt x="17619" y="31103"/>
                  </a:lnTo>
                  <a:cubicBezTo>
                    <a:pt x="16291" y="30903"/>
                    <a:pt x="14963" y="30677"/>
                    <a:pt x="13609" y="30476"/>
                  </a:cubicBezTo>
                  <a:lnTo>
                    <a:pt x="11604" y="30151"/>
                  </a:lnTo>
                  <a:lnTo>
                    <a:pt x="10627" y="30000"/>
                  </a:lnTo>
                  <a:lnTo>
                    <a:pt x="10125" y="29925"/>
                  </a:lnTo>
                  <a:cubicBezTo>
                    <a:pt x="10025" y="29925"/>
                    <a:pt x="9950" y="29900"/>
                    <a:pt x="9850" y="29900"/>
                  </a:cubicBezTo>
                  <a:lnTo>
                    <a:pt x="9699" y="29900"/>
                  </a:lnTo>
                  <a:cubicBezTo>
                    <a:pt x="9647" y="29918"/>
                    <a:pt x="9582" y="29947"/>
                    <a:pt x="9539" y="29998"/>
                  </a:cubicBezTo>
                  <a:lnTo>
                    <a:pt x="9539" y="29998"/>
                  </a:lnTo>
                  <a:cubicBezTo>
                    <a:pt x="9500" y="30015"/>
                    <a:pt x="9463" y="30036"/>
                    <a:pt x="9449" y="30050"/>
                  </a:cubicBezTo>
                  <a:cubicBezTo>
                    <a:pt x="9424" y="30101"/>
                    <a:pt x="9424" y="30151"/>
                    <a:pt x="9399" y="30176"/>
                  </a:cubicBezTo>
                  <a:lnTo>
                    <a:pt x="9348" y="30326"/>
                  </a:lnTo>
                  <a:lnTo>
                    <a:pt x="9223" y="30652"/>
                  </a:lnTo>
                  <a:cubicBezTo>
                    <a:pt x="9148" y="30877"/>
                    <a:pt x="9073" y="31078"/>
                    <a:pt x="8998" y="31278"/>
                  </a:cubicBezTo>
                  <a:cubicBezTo>
                    <a:pt x="8822" y="31705"/>
                    <a:pt x="8622" y="32106"/>
                    <a:pt x="8421" y="32507"/>
                  </a:cubicBezTo>
                  <a:cubicBezTo>
                    <a:pt x="7970" y="33284"/>
                    <a:pt x="7419" y="34010"/>
                    <a:pt x="6692" y="34512"/>
                  </a:cubicBezTo>
                  <a:cubicBezTo>
                    <a:pt x="6087" y="34908"/>
                    <a:pt x="5377" y="35200"/>
                    <a:pt x="4651" y="35200"/>
                  </a:cubicBezTo>
                  <a:cubicBezTo>
                    <a:pt x="4504" y="35200"/>
                    <a:pt x="4358" y="35188"/>
                    <a:pt x="4211" y="35163"/>
                  </a:cubicBezTo>
                  <a:cubicBezTo>
                    <a:pt x="3358" y="35013"/>
                    <a:pt x="2632" y="34436"/>
                    <a:pt x="2155" y="33685"/>
                  </a:cubicBezTo>
                  <a:cubicBezTo>
                    <a:pt x="1679" y="32958"/>
                    <a:pt x="1454" y="32080"/>
                    <a:pt x="1404" y="31203"/>
                  </a:cubicBezTo>
                  <a:cubicBezTo>
                    <a:pt x="1353" y="30276"/>
                    <a:pt x="1303" y="29374"/>
                    <a:pt x="1278" y="28471"/>
                  </a:cubicBezTo>
                  <a:cubicBezTo>
                    <a:pt x="1203" y="26667"/>
                    <a:pt x="1203" y="24837"/>
                    <a:pt x="1153" y="23033"/>
                  </a:cubicBezTo>
                  <a:cubicBezTo>
                    <a:pt x="1028" y="19374"/>
                    <a:pt x="1003" y="15765"/>
                    <a:pt x="952" y="12105"/>
                  </a:cubicBezTo>
                  <a:cubicBezTo>
                    <a:pt x="927" y="10301"/>
                    <a:pt x="877" y="8471"/>
                    <a:pt x="802" y="6667"/>
                  </a:cubicBezTo>
                  <a:cubicBezTo>
                    <a:pt x="752" y="5740"/>
                    <a:pt x="702" y="4837"/>
                    <a:pt x="652" y="3935"/>
                  </a:cubicBezTo>
                  <a:lnTo>
                    <a:pt x="551" y="2557"/>
                  </a:lnTo>
                  <a:lnTo>
                    <a:pt x="476" y="1880"/>
                  </a:lnTo>
                  <a:lnTo>
                    <a:pt x="451" y="1529"/>
                  </a:lnTo>
                  <a:cubicBezTo>
                    <a:pt x="451" y="1496"/>
                    <a:pt x="451" y="1474"/>
                    <a:pt x="444" y="1434"/>
                  </a:cubicBezTo>
                  <a:lnTo>
                    <a:pt x="444" y="1434"/>
                  </a:lnTo>
                  <a:lnTo>
                    <a:pt x="476" y="1429"/>
                  </a:lnTo>
                  <a:lnTo>
                    <a:pt x="802" y="1429"/>
                  </a:lnTo>
                  <a:lnTo>
                    <a:pt x="1429" y="1404"/>
                  </a:lnTo>
                  <a:lnTo>
                    <a:pt x="2707" y="1354"/>
                  </a:lnTo>
                  <a:lnTo>
                    <a:pt x="5263" y="1278"/>
                  </a:lnTo>
                  <a:lnTo>
                    <a:pt x="10351" y="1128"/>
                  </a:lnTo>
                  <a:lnTo>
                    <a:pt x="20526" y="802"/>
                  </a:lnTo>
                  <a:cubicBezTo>
                    <a:pt x="27237" y="628"/>
                    <a:pt x="33972" y="430"/>
                    <a:pt x="40684" y="377"/>
                  </a:cubicBezTo>
                  <a:close/>
                  <a:moveTo>
                    <a:pt x="40852" y="0"/>
                  </a:moveTo>
                  <a:cubicBezTo>
                    <a:pt x="34060" y="50"/>
                    <a:pt x="27293" y="176"/>
                    <a:pt x="20501" y="401"/>
                  </a:cubicBezTo>
                  <a:lnTo>
                    <a:pt x="251" y="1078"/>
                  </a:lnTo>
                  <a:lnTo>
                    <a:pt x="25" y="1078"/>
                  </a:lnTo>
                  <a:lnTo>
                    <a:pt x="0" y="1153"/>
                  </a:lnTo>
                  <a:lnTo>
                    <a:pt x="0" y="1178"/>
                  </a:lnTo>
                  <a:lnTo>
                    <a:pt x="75" y="1429"/>
                  </a:lnTo>
                  <a:lnTo>
                    <a:pt x="276" y="3960"/>
                  </a:lnTo>
                  <a:cubicBezTo>
                    <a:pt x="351" y="4862"/>
                    <a:pt x="401" y="5765"/>
                    <a:pt x="426" y="6667"/>
                  </a:cubicBezTo>
                  <a:cubicBezTo>
                    <a:pt x="526" y="8496"/>
                    <a:pt x="551" y="10301"/>
                    <a:pt x="602" y="12131"/>
                  </a:cubicBezTo>
                  <a:cubicBezTo>
                    <a:pt x="652" y="15765"/>
                    <a:pt x="702" y="19399"/>
                    <a:pt x="802" y="23033"/>
                  </a:cubicBezTo>
                  <a:cubicBezTo>
                    <a:pt x="852" y="24837"/>
                    <a:pt x="877" y="26667"/>
                    <a:pt x="927" y="28497"/>
                  </a:cubicBezTo>
                  <a:cubicBezTo>
                    <a:pt x="978" y="29399"/>
                    <a:pt x="1003" y="30301"/>
                    <a:pt x="1078" y="31203"/>
                  </a:cubicBezTo>
                  <a:cubicBezTo>
                    <a:pt x="1128" y="32131"/>
                    <a:pt x="1379" y="33083"/>
                    <a:pt x="1905" y="33860"/>
                  </a:cubicBezTo>
                  <a:cubicBezTo>
                    <a:pt x="2406" y="34662"/>
                    <a:pt x="3208" y="35314"/>
                    <a:pt x="4160" y="35439"/>
                  </a:cubicBezTo>
                  <a:cubicBezTo>
                    <a:pt x="4334" y="35470"/>
                    <a:pt x="4506" y="35485"/>
                    <a:pt x="4677" y="35485"/>
                  </a:cubicBezTo>
                  <a:cubicBezTo>
                    <a:pt x="5469" y="35485"/>
                    <a:pt x="6223" y="35170"/>
                    <a:pt x="6842" y="34737"/>
                  </a:cubicBezTo>
                  <a:cubicBezTo>
                    <a:pt x="7619" y="34211"/>
                    <a:pt x="8196" y="33434"/>
                    <a:pt x="8647" y="32632"/>
                  </a:cubicBezTo>
                  <a:cubicBezTo>
                    <a:pt x="8872" y="32231"/>
                    <a:pt x="9048" y="31805"/>
                    <a:pt x="9223" y="31379"/>
                  </a:cubicBezTo>
                  <a:cubicBezTo>
                    <a:pt x="9298" y="31178"/>
                    <a:pt x="9399" y="30953"/>
                    <a:pt x="9474" y="30727"/>
                  </a:cubicBezTo>
                  <a:lnTo>
                    <a:pt x="9574" y="30426"/>
                  </a:lnTo>
                  <a:lnTo>
                    <a:pt x="9624" y="30251"/>
                  </a:lnTo>
                  <a:cubicBezTo>
                    <a:pt x="9647" y="30228"/>
                    <a:pt x="9649" y="30226"/>
                    <a:pt x="9649" y="30206"/>
                  </a:cubicBezTo>
                  <a:lnTo>
                    <a:pt x="9649" y="30206"/>
                  </a:lnTo>
                  <a:lnTo>
                    <a:pt x="9749" y="30126"/>
                  </a:lnTo>
                  <a:lnTo>
                    <a:pt x="9749" y="30126"/>
                  </a:lnTo>
                  <a:cubicBezTo>
                    <a:pt x="9741" y="30142"/>
                    <a:pt x="9741" y="30148"/>
                    <a:pt x="9748" y="30148"/>
                  </a:cubicBezTo>
                  <a:cubicBezTo>
                    <a:pt x="9761" y="30148"/>
                    <a:pt x="9800" y="30126"/>
                    <a:pt x="9850" y="30126"/>
                  </a:cubicBezTo>
                  <a:cubicBezTo>
                    <a:pt x="9900" y="30151"/>
                    <a:pt x="10000" y="30151"/>
                    <a:pt x="10075" y="30176"/>
                  </a:cubicBezTo>
                  <a:lnTo>
                    <a:pt x="10577" y="30251"/>
                  </a:lnTo>
                  <a:lnTo>
                    <a:pt x="11579" y="30401"/>
                  </a:lnTo>
                  <a:lnTo>
                    <a:pt x="13584" y="30702"/>
                  </a:lnTo>
                  <a:cubicBezTo>
                    <a:pt x="14912" y="30903"/>
                    <a:pt x="16266" y="31103"/>
                    <a:pt x="17594" y="31329"/>
                  </a:cubicBezTo>
                  <a:cubicBezTo>
                    <a:pt x="20251" y="31755"/>
                    <a:pt x="22907" y="32206"/>
                    <a:pt x="25589" y="32607"/>
                  </a:cubicBezTo>
                  <a:cubicBezTo>
                    <a:pt x="30928" y="33384"/>
                    <a:pt x="36291" y="34111"/>
                    <a:pt x="41679" y="34587"/>
                  </a:cubicBezTo>
                  <a:lnTo>
                    <a:pt x="41905" y="34612"/>
                  </a:lnTo>
                  <a:lnTo>
                    <a:pt x="41905" y="34612"/>
                  </a:lnTo>
                  <a:lnTo>
                    <a:pt x="41855" y="34386"/>
                  </a:lnTo>
                  <a:cubicBezTo>
                    <a:pt x="41404" y="31780"/>
                    <a:pt x="41679" y="29098"/>
                    <a:pt x="41730" y="26441"/>
                  </a:cubicBezTo>
                  <a:cubicBezTo>
                    <a:pt x="41805" y="23760"/>
                    <a:pt x="41830" y="21103"/>
                    <a:pt x="41805" y="18421"/>
                  </a:cubicBezTo>
                  <a:cubicBezTo>
                    <a:pt x="41780" y="12331"/>
                    <a:pt x="41278" y="6266"/>
                    <a:pt x="41053" y="176"/>
                  </a:cubicBezTo>
                  <a:lnTo>
                    <a:pt x="4102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33"/>
            <p:cNvSpPr/>
            <p:nvPr/>
          </p:nvSpPr>
          <p:spPr>
            <a:xfrm>
              <a:off x="2849050" y="4283900"/>
              <a:ext cx="614675" cy="48350"/>
            </a:xfrm>
            <a:custGeom>
              <a:avLst/>
              <a:gdLst/>
              <a:ahLst/>
              <a:cxnLst/>
              <a:rect l="l" t="t" r="r" b="b"/>
              <a:pathLst>
                <a:path w="24587" h="1934" extrusionOk="0">
                  <a:moveTo>
                    <a:pt x="24207" y="1"/>
                  </a:moveTo>
                  <a:cubicBezTo>
                    <a:pt x="24192" y="1"/>
                    <a:pt x="24177" y="2"/>
                    <a:pt x="24161" y="3"/>
                  </a:cubicBezTo>
                  <a:cubicBezTo>
                    <a:pt x="16166" y="805"/>
                    <a:pt x="8221" y="1407"/>
                    <a:pt x="201" y="1633"/>
                  </a:cubicBezTo>
                  <a:cubicBezTo>
                    <a:pt x="1" y="1658"/>
                    <a:pt x="1" y="1933"/>
                    <a:pt x="201" y="1933"/>
                  </a:cubicBezTo>
                  <a:cubicBezTo>
                    <a:pt x="8171" y="1708"/>
                    <a:pt x="16216" y="1357"/>
                    <a:pt x="24161" y="630"/>
                  </a:cubicBezTo>
                  <a:cubicBezTo>
                    <a:pt x="24571" y="606"/>
                    <a:pt x="24587" y="1"/>
                    <a:pt x="24207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9" name="Google Shape;949;p33"/>
          <p:cNvGrpSpPr/>
          <p:nvPr/>
        </p:nvGrpSpPr>
        <p:grpSpPr>
          <a:xfrm rot="474737">
            <a:off x="6332337" y="3065340"/>
            <a:ext cx="2361863" cy="981647"/>
            <a:chOff x="4345425" y="2175475"/>
            <a:chExt cx="800750" cy="176025"/>
          </a:xfrm>
        </p:grpSpPr>
        <p:sp>
          <p:nvSpPr>
            <p:cNvPr id="950" name="Google Shape;950;p33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33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2" name="Google Shape;952;p33"/>
          <p:cNvSpPr txBox="1">
            <a:spLocks noGrp="1"/>
          </p:cNvSpPr>
          <p:nvPr>
            <p:ph type="ctrTitle"/>
          </p:nvPr>
        </p:nvSpPr>
        <p:spPr>
          <a:xfrm>
            <a:off x="6314495" y="3385324"/>
            <a:ext cx="2397548" cy="46051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1800" dirty="0"/>
              <a:t>– (Kaufman et al ,2010)</a:t>
            </a: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sp>
        <p:nvSpPr>
          <p:cNvPr id="953" name="Google Shape;953;p33"/>
          <p:cNvSpPr txBox="1">
            <a:spLocks noGrp="1"/>
          </p:cNvSpPr>
          <p:nvPr>
            <p:ph type="subTitle" idx="1"/>
          </p:nvPr>
        </p:nvSpPr>
        <p:spPr>
          <a:xfrm>
            <a:off x="3969489" y="1890538"/>
            <a:ext cx="5283426" cy="97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algn="l"/>
            <a:r>
              <a:rPr lang="en-US" sz="2400" dirty="0"/>
              <a:t>“The traditions and institutions by which authority in a country is exercised.”</a:t>
            </a:r>
          </a:p>
        </p:txBody>
      </p:sp>
      <p:sp>
        <p:nvSpPr>
          <p:cNvPr id="954" name="Google Shape;954;p33"/>
          <p:cNvSpPr txBox="1"/>
          <p:nvPr/>
        </p:nvSpPr>
        <p:spPr>
          <a:xfrm rot="-545911">
            <a:off x="1110637" y="2761256"/>
            <a:ext cx="2538271" cy="707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rPr>
              <a:t>Governance </a:t>
            </a:r>
          </a:p>
        </p:txBody>
      </p:sp>
      <p:grpSp>
        <p:nvGrpSpPr>
          <p:cNvPr id="955" name="Google Shape;955;p33"/>
          <p:cNvGrpSpPr/>
          <p:nvPr/>
        </p:nvGrpSpPr>
        <p:grpSpPr>
          <a:xfrm rot="21354707">
            <a:off x="951984" y="2595239"/>
            <a:ext cx="693125" cy="957808"/>
            <a:chOff x="5870175" y="1498275"/>
            <a:chExt cx="364450" cy="797050"/>
          </a:xfrm>
        </p:grpSpPr>
        <p:sp>
          <p:nvSpPr>
            <p:cNvPr id="956" name="Google Shape;956;p33"/>
            <p:cNvSpPr/>
            <p:nvPr/>
          </p:nvSpPr>
          <p:spPr>
            <a:xfrm>
              <a:off x="5870175" y="2109075"/>
              <a:ext cx="219475" cy="186250"/>
            </a:xfrm>
            <a:custGeom>
              <a:avLst/>
              <a:gdLst/>
              <a:ahLst/>
              <a:cxnLst/>
              <a:rect l="l" t="t" r="r" b="b"/>
              <a:pathLst>
                <a:path w="8779" h="7450" extrusionOk="0">
                  <a:moveTo>
                    <a:pt x="6020" y="1496"/>
                  </a:moveTo>
                  <a:cubicBezTo>
                    <a:pt x="6600" y="2107"/>
                    <a:pt x="7195" y="2719"/>
                    <a:pt x="7807" y="3314"/>
                  </a:cubicBezTo>
                  <a:cubicBezTo>
                    <a:pt x="7775" y="3361"/>
                    <a:pt x="7760" y="3440"/>
                    <a:pt x="7744" y="3502"/>
                  </a:cubicBezTo>
                  <a:cubicBezTo>
                    <a:pt x="7164" y="2938"/>
                    <a:pt x="6568" y="2405"/>
                    <a:pt x="5988" y="1856"/>
                  </a:cubicBezTo>
                  <a:cubicBezTo>
                    <a:pt x="6004" y="1731"/>
                    <a:pt x="6004" y="1606"/>
                    <a:pt x="6020" y="1496"/>
                  </a:cubicBezTo>
                  <a:close/>
                  <a:moveTo>
                    <a:pt x="1568" y="697"/>
                  </a:moveTo>
                  <a:cubicBezTo>
                    <a:pt x="2744" y="1104"/>
                    <a:pt x="4029" y="1292"/>
                    <a:pt x="5252" y="1480"/>
                  </a:cubicBezTo>
                  <a:lnTo>
                    <a:pt x="5267" y="1480"/>
                  </a:lnTo>
                  <a:cubicBezTo>
                    <a:pt x="5048" y="2421"/>
                    <a:pt x="4891" y="3346"/>
                    <a:pt x="4875" y="4317"/>
                  </a:cubicBezTo>
                  <a:cubicBezTo>
                    <a:pt x="4186" y="4098"/>
                    <a:pt x="3449" y="3988"/>
                    <a:pt x="2744" y="3816"/>
                  </a:cubicBezTo>
                  <a:cubicBezTo>
                    <a:pt x="2227" y="3690"/>
                    <a:pt x="1694" y="3581"/>
                    <a:pt x="1176" y="3487"/>
                  </a:cubicBezTo>
                  <a:cubicBezTo>
                    <a:pt x="1302" y="2954"/>
                    <a:pt x="1317" y="2389"/>
                    <a:pt x="1427" y="1841"/>
                  </a:cubicBezTo>
                  <a:cubicBezTo>
                    <a:pt x="1490" y="1465"/>
                    <a:pt x="1537" y="1088"/>
                    <a:pt x="1568" y="697"/>
                  </a:cubicBezTo>
                  <a:close/>
                  <a:moveTo>
                    <a:pt x="5957" y="2013"/>
                  </a:moveTo>
                  <a:cubicBezTo>
                    <a:pt x="6521" y="2562"/>
                    <a:pt x="7086" y="3126"/>
                    <a:pt x="7665" y="3675"/>
                  </a:cubicBezTo>
                  <a:cubicBezTo>
                    <a:pt x="7540" y="4067"/>
                    <a:pt x="7493" y="4474"/>
                    <a:pt x="7399" y="4850"/>
                  </a:cubicBezTo>
                  <a:cubicBezTo>
                    <a:pt x="7164" y="4599"/>
                    <a:pt x="6913" y="4349"/>
                    <a:pt x="6662" y="4082"/>
                  </a:cubicBezTo>
                  <a:cubicBezTo>
                    <a:pt x="6380" y="3769"/>
                    <a:pt x="6098" y="3455"/>
                    <a:pt x="5816" y="3142"/>
                  </a:cubicBezTo>
                  <a:cubicBezTo>
                    <a:pt x="5863" y="2766"/>
                    <a:pt x="5910" y="2389"/>
                    <a:pt x="5957" y="2013"/>
                  </a:cubicBezTo>
                  <a:close/>
                  <a:moveTo>
                    <a:pt x="5785" y="3424"/>
                  </a:moveTo>
                  <a:cubicBezTo>
                    <a:pt x="6239" y="4035"/>
                    <a:pt x="6741" y="4662"/>
                    <a:pt x="7336" y="5179"/>
                  </a:cubicBezTo>
                  <a:cubicBezTo>
                    <a:pt x="7274" y="5446"/>
                    <a:pt x="7211" y="5728"/>
                    <a:pt x="7148" y="5994"/>
                  </a:cubicBezTo>
                  <a:cubicBezTo>
                    <a:pt x="6741" y="5462"/>
                    <a:pt x="6192" y="4960"/>
                    <a:pt x="5644" y="4521"/>
                  </a:cubicBezTo>
                  <a:cubicBezTo>
                    <a:pt x="5706" y="4161"/>
                    <a:pt x="5738" y="3784"/>
                    <a:pt x="5785" y="3424"/>
                  </a:cubicBezTo>
                  <a:close/>
                  <a:moveTo>
                    <a:pt x="1020" y="4082"/>
                  </a:moveTo>
                  <a:lnTo>
                    <a:pt x="1020" y="4082"/>
                  </a:lnTo>
                  <a:cubicBezTo>
                    <a:pt x="1505" y="4302"/>
                    <a:pt x="2038" y="4490"/>
                    <a:pt x="2603" y="4662"/>
                  </a:cubicBezTo>
                  <a:cubicBezTo>
                    <a:pt x="2869" y="4976"/>
                    <a:pt x="3261" y="5273"/>
                    <a:pt x="3559" y="5556"/>
                  </a:cubicBezTo>
                  <a:cubicBezTo>
                    <a:pt x="3825" y="5791"/>
                    <a:pt x="4076" y="6057"/>
                    <a:pt x="4343" y="6292"/>
                  </a:cubicBezTo>
                  <a:cubicBezTo>
                    <a:pt x="3825" y="6183"/>
                    <a:pt x="3308" y="6057"/>
                    <a:pt x="2791" y="5947"/>
                  </a:cubicBezTo>
                  <a:cubicBezTo>
                    <a:pt x="2634" y="5571"/>
                    <a:pt x="2242" y="5195"/>
                    <a:pt x="1929" y="4897"/>
                  </a:cubicBezTo>
                  <a:cubicBezTo>
                    <a:pt x="1631" y="4615"/>
                    <a:pt x="1349" y="4333"/>
                    <a:pt x="1020" y="4082"/>
                  </a:cubicBezTo>
                  <a:close/>
                  <a:moveTo>
                    <a:pt x="3167" y="4819"/>
                  </a:moveTo>
                  <a:lnTo>
                    <a:pt x="3167" y="4819"/>
                  </a:lnTo>
                  <a:cubicBezTo>
                    <a:pt x="3622" y="4929"/>
                    <a:pt x="4060" y="5007"/>
                    <a:pt x="4499" y="5070"/>
                  </a:cubicBezTo>
                  <a:cubicBezTo>
                    <a:pt x="4985" y="5587"/>
                    <a:pt x="5487" y="6120"/>
                    <a:pt x="6004" y="6637"/>
                  </a:cubicBezTo>
                  <a:cubicBezTo>
                    <a:pt x="5612" y="6559"/>
                    <a:pt x="5220" y="6480"/>
                    <a:pt x="4828" y="6402"/>
                  </a:cubicBezTo>
                  <a:cubicBezTo>
                    <a:pt x="4578" y="6089"/>
                    <a:pt x="4217" y="5806"/>
                    <a:pt x="3919" y="5524"/>
                  </a:cubicBezTo>
                  <a:cubicBezTo>
                    <a:pt x="3669" y="5305"/>
                    <a:pt x="3433" y="5054"/>
                    <a:pt x="3167" y="4819"/>
                  </a:cubicBezTo>
                  <a:close/>
                  <a:moveTo>
                    <a:pt x="5612" y="4709"/>
                  </a:moveTo>
                  <a:cubicBezTo>
                    <a:pt x="6161" y="5242"/>
                    <a:pt x="6615" y="5791"/>
                    <a:pt x="7070" y="6339"/>
                  </a:cubicBezTo>
                  <a:cubicBezTo>
                    <a:pt x="7039" y="6512"/>
                    <a:pt x="7007" y="6684"/>
                    <a:pt x="6976" y="6857"/>
                  </a:cubicBezTo>
                  <a:cubicBezTo>
                    <a:pt x="6835" y="6825"/>
                    <a:pt x="6694" y="6794"/>
                    <a:pt x="6553" y="6763"/>
                  </a:cubicBezTo>
                  <a:cubicBezTo>
                    <a:pt x="6035" y="6183"/>
                    <a:pt x="5455" y="5650"/>
                    <a:pt x="4875" y="5101"/>
                  </a:cubicBezTo>
                  <a:cubicBezTo>
                    <a:pt x="4922" y="5101"/>
                    <a:pt x="4970" y="5117"/>
                    <a:pt x="5001" y="5117"/>
                  </a:cubicBezTo>
                  <a:cubicBezTo>
                    <a:pt x="5064" y="5117"/>
                    <a:pt x="5111" y="5101"/>
                    <a:pt x="5158" y="5101"/>
                  </a:cubicBezTo>
                  <a:cubicBezTo>
                    <a:pt x="5203" y="5112"/>
                    <a:pt x="5249" y="5118"/>
                    <a:pt x="5293" y="5118"/>
                  </a:cubicBezTo>
                  <a:cubicBezTo>
                    <a:pt x="5434" y="5118"/>
                    <a:pt x="5557" y="5060"/>
                    <a:pt x="5581" y="4929"/>
                  </a:cubicBezTo>
                  <a:cubicBezTo>
                    <a:pt x="5596" y="4866"/>
                    <a:pt x="5612" y="4788"/>
                    <a:pt x="5612" y="4709"/>
                  </a:cubicBezTo>
                  <a:close/>
                  <a:moveTo>
                    <a:pt x="1519" y="0"/>
                  </a:moveTo>
                  <a:cubicBezTo>
                    <a:pt x="1470" y="0"/>
                    <a:pt x="1429" y="11"/>
                    <a:pt x="1396" y="23"/>
                  </a:cubicBezTo>
                  <a:cubicBezTo>
                    <a:pt x="1356" y="13"/>
                    <a:pt x="1315" y="7"/>
                    <a:pt x="1275" y="7"/>
                  </a:cubicBezTo>
                  <a:cubicBezTo>
                    <a:pt x="1189" y="7"/>
                    <a:pt x="1109" y="32"/>
                    <a:pt x="1067" y="85"/>
                  </a:cubicBezTo>
                  <a:cubicBezTo>
                    <a:pt x="346" y="994"/>
                    <a:pt x="1" y="2374"/>
                    <a:pt x="173" y="3502"/>
                  </a:cubicBezTo>
                  <a:cubicBezTo>
                    <a:pt x="189" y="3628"/>
                    <a:pt x="252" y="3706"/>
                    <a:pt x="346" y="3769"/>
                  </a:cubicBezTo>
                  <a:cubicBezTo>
                    <a:pt x="252" y="3816"/>
                    <a:pt x="189" y="3894"/>
                    <a:pt x="220" y="4004"/>
                  </a:cubicBezTo>
                  <a:cubicBezTo>
                    <a:pt x="440" y="4443"/>
                    <a:pt x="847" y="4850"/>
                    <a:pt x="1223" y="5242"/>
                  </a:cubicBezTo>
                  <a:cubicBezTo>
                    <a:pt x="1458" y="5493"/>
                    <a:pt x="1741" y="5806"/>
                    <a:pt x="2054" y="6026"/>
                  </a:cubicBezTo>
                  <a:cubicBezTo>
                    <a:pt x="2023" y="6120"/>
                    <a:pt x="2070" y="6230"/>
                    <a:pt x="2227" y="6292"/>
                  </a:cubicBezTo>
                  <a:cubicBezTo>
                    <a:pt x="3684" y="6825"/>
                    <a:pt x="5487" y="7342"/>
                    <a:pt x="7039" y="7437"/>
                  </a:cubicBezTo>
                  <a:cubicBezTo>
                    <a:pt x="7086" y="7437"/>
                    <a:pt x="7133" y="7437"/>
                    <a:pt x="7180" y="7421"/>
                  </a:cubicBezTo>
                  <a:cubicBezTo>
                    <a:pt x="7227" y="7439"/>
                    <a:pt x="7277" y="7450"/>
                    <a:pt x="7324" y="7450"/>
                  </a:cubicBezTo>
                  <a:cubicBezTo>
                    <a:pt x="7401" y="7450"/>
                    <a:pt x="7470" y="7420"/>
                    <a:pt x="7509" y="7342"/>
                  </a:cubicBezTo>
                  <a:cubicBezTo>
                    <a:pt x="7807" y="6684"/>
                    <a:pt x="8010" y="6026"/>
                    <a:pt x="8167" y="5320"/>
                  </a:cubicBezTo>
                  <a:cubicBezTo>
                    <a:pt x="8292" y="4788"/>
                    <a:pt x="8481" y="4208"/>
                    <a:pt x="8465" y="3628"/>
                  </a:cubicBezTo>
                  <a:cubicBezTo>
                    <a:pt x="8653" y="3565"/>
                    <a:pt x="8778" y="3393"/>
                    <a:pt x="8622" y="3236"/>
                  </a:cubicBezTo>
                  <a:cubicBezTo>
                    <a:pt x="7744" y="2358"/>
                    <a:pt x="6819" y="1496"/>
                    <a:pt x="5863" y="681"/>
                  </a:cubicBezTo>
                  <a:cubicBezTo>
                    <a:pt x="5805" y="631"/>
                    <a:pt x="5738" y="610"/>
                    <a:pt x="5673" y="610"/>
                  </a:cubicBezTo>
                  <a:cubicBezTo>
                    <a:pt x="5596" y="610"/>
                    <a:pt x="5522" y="638"/>
                    <a:pt x="5471" y="681"/>
                  </a:cubicBezTo>
                  <a:cubicBezTo>
                    <a:pt x="5424" y="665"/>
                    <a:pt x="5361" y="650"/>
                    <a:pt x="5299" y="634"/>
                  </a:cubicBezTo>
                  <a:cubicBezTo>
                    <a:pt x="4060" y="461"/>
                    <a:pt x="2822" y="148"/>
                    <a:pt x="1584" y="7"/>
                  </a:cubicBezTo>
                  <a:cubicBezTo>
                    <a:pt x="1561" y="2"/>
                    <a:pt x="1539" y="0"/>
                    <a:pt x="15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33"/>
            <p:cNvSpPr/>
            <p:nvPr/>
          </p:nvSpPr>
          <p:spPr>
            <a:xfrm>
              <a:off x="5906500" y="1498275"/>
              <a:ext cx="328125" cy="569175"/>
            </a:xfrm>
            <a:custGeom>
              <a:avLst/>
              <a:gdLst/>
              <a:ahLst/>
              <a:cxnLst/>
              <a:rect l="l" t="t" r="r" b="b"/>
              <a:pathLst>
                <a:path w="13125" h="22767" extrusionOk="0">
                  <a:moveTo>
                    <a:pt x="9990" y="2777"/>
                  </a:moveTo>
                  <a:cubicBezTo>
                    <a:pt x="10131" y="2887"/>
                    <a:pt x="10288" y="2996"/>
                    <a:pt x="10413" y="3106"/>
                  </a:cubicBezTo>
                  <a:cubicBezTo>
                    <a:pt x="10946" y="3529"/>
                    <a:pt x="11526" y="3921"/>
                    <a:pt x="12122" y="4297"/>
                  </a:cubicBezTo>
                  <a:cubicBezTo>
                    <a:pt x="12028" y="4642"/>
                    <a:pt x="11965" y="4971"/>
                    <a:pt x="11887" y="5301"/>
                  </a:cubicBezTo>
                  <a:cubicBezTo>
                    <a:pt x="11260" y="4611"/>
                    <a:pt x="10554" y="3921"/>
                    <a:pt x="9927" y="3247"/>
                  </a:cubicBezTo>
                  <a:cubicBezTo>
                    <a:pt x="9943" y="3090"/>
                    <a:pt x="9974" y="2934"/>
                    <a:pt x="9990" y="2777"/>
                  </a:cubicBezTo>
                  <a:close/>
                  <a:moveTo>
                    <a:pt x="9880" y="3561"/>
                  </a:moveTo>
                  <a:cubicBezTo>
                    <a:pt x="10492" y="4297"/>
                    <a:pt x="11087" y="5081"/>
                    <a:pt x="11761" y="5786"/>
                  </a:cubicBezTo>
                  <a:cubicBezTo>
                    <a:pt x="11667" y="6241"/>
                    <a:pt x="11573" y="6696"/>
                    <a:pt x="11479" y="7134"/>
                  </a:cubicBezTo>
                  <a:cubicBezTo>
                    <a:pt x="11213" y="6821"/>
                    <a:pt x="10883" y="6507"/>
                    <a:pt x="10617" y="6194"/>
                  </a:cubicBezTo>
                  <a:cubicBezTo>
                    <a:pt x="10288" y="5802"/>
                    <a:pt x="9959" y="5410"/>
                    <a:pt x="9645" y="5018"/>
                  </a:cubicBezTo>
                  <a:cubicBezTo>
                    <a:pt x="9739" y="4532"/>
                    <a:pt x="9818" y="4047"/>
                    <a:pt x="9880" y="3561"/>
                  </a:cubicBezTo>
                  <a:close/>
                  <a:moveTo>
                    <a:pt x="9614" y="5222"/>
                  </a:moveTo>
                  <a:cubicBezTo>
                    <a:pt x="9896" y="5598"/>
                    <a:pt x="10194" y="5975"/>
                    <a:pt x="10492" y="6335"/>
                  </a:cubicBezTo>
                  <a:cubicBezTo>
                    <a:pt x="10789" y="6696"/>
                    <a:pt x="11072" y="7103"/>
                    <a:pt x="11416" y="7432"/>
                  </a:cubicBezTo>
                  <a:cubicBezTo>
                    <a:pt x="11322" y="7902"/>
                    <a:pt x="11228" y="8388"/>
                    <a:pt x="11134" y="8874"/>
                  </a:cubicBezTo>
                  <a:cubicBezTo>
                    <a:pt x="10789" y="8498"/>
                    <a:pt x="10398" y="8153"/>
                    <a:pt x="10068" y="7793"/>
                  </a:cubicBezTo>
                  <a:cubicBezTo>
                    <a:pt x="9802" y="7495"/>
                    <a:pt x="9535" y="7181"/>
                    <a:pt x="9269" y="6884"/>
                  </a:cubicBezTo>
                  <a:cubicBezTo>
                    <a:pt x="9394" y="6335"/>
                    <a:pt x="9504" y="5771"/>
                    <a:pt x="9614" y="5222"/>
                  </a:cubicBezTo>
                  <a:close/>
                  <a:moveTo>
                    <a:pt x="9206" y="7150"/>
                  </a:moveTo>
                  <a:cubicBezTo>
                    <a:pt x="9426" y="7432"/>
                    <a:pt x="9661" y="7699"/>
                    <a:pt x="9896" y="7965"/>
                  </a:cubicBezTo>
                  <a:cubicBezTo>
                    <a:pt x="10256" y="8388"/>
                    <a:pt x="10617" y="8827"/>
                    <a:pt x="11056" y="9203"/>
                  </a:cubicBezTo>
                  <a:cubicBezTo>
                    <a:pt x="10962" y="9736"/>
                    <a:pt x="10852" y="10254"/>
                    <a:pt x="10727" y="10771"/>
                  </a:cubicBezTo>
                  <a:cubicBezTo>
                    <a:pt x="10178" y="10097"/>
                    <a:pt x="9504" y="9439"/>
                    <a:pt x="8846" y="8796"/>
                  </a:cubicBezTo>
                  <a:cubicBezTo>
                    <a:pt x="8971" y="8247"/>
                    <a:pt x="9097" y="7699"/>
                    <a:pt x="9206" y="7150"/>
                  </a:cubicBezTo>
                  <a:close/>
                  <a:moveTo>
                    <a:pt x="8783" y="9062"/>
                  </a:moveTo>
                  <a:cubicBezTo>
                    <a:pt x="9379" y="9752"/>
                    <a:pt x="9974" y="10457"/>
                    <a:pt x="10664" y="11069"/>
                  </a:cubicBezTo>
                  <a:cubicBezTo>
                    <a:pt x="10570" y="11508"/>
                    <a:pt x="10460" y="11946"/>
                    <a:pt x="10335" y="12385"/>
                  </a:cubicBezTo>
                  <a:cubicBezTo>
                    <a:pt x="10037" y="12040"/>
                    <a:pt x="9692" y="11711"/>
                    <a:pt x="9410" y="11367"/>
                  </a:cubicBezTo>
                  <a:cubicBezTo>
                    <a:pt x="9097" y="10990"/>
                    <a:pt x="8799" y="10614"/>
                    <a:pt x="8517" y="10238"/>
                  </a:cubicBezTo>
                  <a:cubicBezTo>
                    <a:pt x="8611" y="9846"/>
                    <a:pt x="8689" y="9454"/>
                    <a:pt x="8783" y="9062"/>
                  </a:cubicBezTo>
                  <a:close/>
                  <a:moveTo>
                    <a:pt x="8454" y="10536"/>
                  </a:moveTo>
                  <a:cubicBezTo>
                    <a:pt x="8971" y="11272"/>
                    <a:pt x="9551" y="12072"/>
                    <a:pt x="10256" y="12699"/>
                  </a:cubicBezTo>
                  <a:cubicBezTo>
                    <a:pt x="10209" y="12871"/>
                    <a:pt x="10162" y="13044"/>
                    <a:pt x="10115" y="13232"/>
                  </a:cubicBezTo>
                  <a:cubicBezTo>
                    <a:pt x="10006" y="13561"/>
                    <a:pt x="9912" y="13874"/>
                    <a:pt x="9818" y="14204"/>
                  </a:cubicBezTo>
                  <a:cubicBezTo>
                    <a:pt x="9316" y="13545"/>
                    <a:pt x="8705" y="12903"/>
                    <a:pt x="8109" y="12260"/>
                  </a:cubicBezTo>
                  <a:cubicBezTo>
                    <a:pt x="8172" y="11962"/>
                    <a:pt x="8219" y="11664"/>
                    <a:pt x="8282" y="11367"/>
                  </a:cubicBezTo>
                  <a:cubicBezTo>
                    <a:pt x="8329" y="11084"/>
                    <a:pt x="8391" y="10818"/>
                    <a:pt x="8454" y="10536"/>
                  </a:cubicBezTo>
                  <a:close/>
                  <a:moveTo>
                    <a:pt x="8062" y="12479"/>
                  </a:moveTo>
                  <a:cubicBezTo>
                    <a:pt x="8595" y="13153"/>
                    <a:pt x="9128" y="13812"/>
                    <a:pt x="9755" y="14423"/>
                  </a:cubicBezTo>
                  <a:cubicBezTo>
                    <a:pt x="9598" y="14893"/>
                    <a:pt x="9457" y="15363"/>
                    <a:pt x="9316" y="15834"/>
                  </a:cubicBezTo>
                  <a:cubicBezTo>
                    <a:pt x="8971" y="15191"/>
                    <a:pt x="8376" y="14533"/>
                    <a:pt x="7796" y="13968"/>
                  </a:cubicBezTo>
                  <a:cubicBezTo>
                    <a:pt x="7890" y="13467"/>
                    <a:pt x="7968" y="12981"/>
                    <a:pt x="8062" y="12479"/>
                  </a:cubicBezTo>
                  <a:close/>
                  <a:moveTo>
                    <a:pt x="7749" y="14204"/>
                  </a:moveTo>
                  <a:cubicBezTo>
                    <a:pt x="7968" y="14439"/>
                    <a:pt x="8172" y="14674"/>
                    <a:pt x="8360" y="14909"/>
                  </a:cubicBezTo>
                  <a:cubicBezTo>
                    <a:pt x="8673" y="15316"/>
                    <a:pt x="8908" y="15740"/>
                    <a:pt x="9222" y="16147"/>
                  </a:cubicBezTo>
                  <a:cubicBezTo>
                    <a:pt x="9081" y="16633"/>
                    <a:pt x="8924" y="17135"/>
                    <a:pt x="8767" y="17636"/>
                  </a:cubicBezTo>
                  <a:cubicBezTo>
                    <a:pt x="8344" y="16978"/>
                    <a:pt x="7890" y="16335"/>
                    <a:pt x="7482" y="15661"/>
                  </a:cubicBezTo>
                  <a:cubicBezTo>
                    <a:pt x="7576" y="15175"/>
                    <a:pt x="7670" y="14689"/>
                    <a:pt x="7749" y="14204"/>
                  </a:cubicBezTo>
                  <a:close/>
                  <a:moveTo>
                    <a:pt x="7435" y="15881"/>
                  </a:moveTo>
                  <a:cubicBezTo>
                    <a:pt x="7827" y="16555"/>
                    <a:pt x="8219" y="17229"/>
                    <a:pt x="8705" y="17871"/>
                  </a:cubicBezTo>
                  <a:cubicBezTo>
                    <a:pt x="8595" y="18248"/>
                    <a:pt x="8485" y="18608"/>
                    <a:pt x="8391" y="18984"/>
                  </a:cubicBezTo>
                  <a:cubicBezTo>
                    <a:pt x="7984" y="18404"/>
                    <a:pt x="7545" y="17840"/>
                    <a:pt x="7153" y="17260"/>
                  </a:cubicBezTo>
                  <a:cubicBezTo>
                    <a:pt x="7263" y="16805"/>
                    <a:pt x="7357" y="16351"/>
                    <a:pt x="7435" y="15881"/>
                  </a:cubicBezTo>
                  <a:close/>
                  <a:moveTo>
                    <a:pt x="2341" y="708"/>
                  </a:moveTo>
                  <a:cubicBezTo>
                    <a:pt x="3595" y="1084"/>
                    <a:pt x="4896" y="1335"/>
                    <a:pt x="6165" y="1601"/>
                  </a:cubicBezTo>
                  <a:cubicBezTo>
                    <a:pt x="7167" y="1826"/>
                    <a:pt x="8153" y="2121"/>
                    <a:pt x="9153" y="2121"/>
                  </a:cubicBezTo>
                  <a:cubicBezTo>
                    <a:pt x="9202" y="2121"/>
                    <a:pt x="9251" y="2120"/>
                    <a:pt x="9300" y="2119"/>
                  </a:cubicBezTo>
                  <a:lnTo>
                    <a:pt x="9300" y="2119"/>
                  </a:lnTo>
                  <a:cubicBezTo>
                    <a:pt x="8689" y="4015"/>
                    <a:pt x="8297" y="6006"/>
                    <a:pt x="7937" y="7997"/>
                  </a:cubicBezTo>
                  <a:cubicBezTo>
                    <a:pt x="7905" y="8012"/>
                    <a:pt x="7874" y="8044"/>
                    <a:pt x="7921" y="8075"/>
                  </a:cubicBezTo>
                  <a:cubicBezTo>
                    <a:pt x="7921" y="8075"/>
                    <a:pt x="7921" y="8091"/>
                    <a:pt x="7921" y="8091"/>
                  </a:cubicBezTo>
                  <a:cubicBezTo>
                    <a:pt x="7717" y="9219"/>
                    <a:pt x="7513" y="10363"/>
                    <a:pt x="7278" y="11476"/>
                  </a:cubicBezTo>
                  <a:cubicBezTo>
                    <a:pt x="6714" y="14188"/>
                    <a:pt x="5899" y="16962"/>
                    <a:pt x="5727" y="19752"/>
                  </a:cubicBezTo>
                  <a:cubicBezTo>
                    <a:pt x="5710" y="19746"/>
                    <a:pt x="5692" y="19742"/>
                    <a:pt x="5676" y="19742"/>
                  </a:cubicBezTo>
                  <a:cubicBezTo>
                    <a:pt x="5615" y="19742"/>
                    <a:pt x="5568" y="19785"/>
                    <a:pt x="5617" y="19846"/>
                  </a:cubicBezTo>
                  <a:cubicBezTo>
                    <a:pt x="5648" y="19878"/>
                    <a:pt x="5680" y="19925"/>
                    <a:pt x="5727" y="19972"/>
                  </a:cubicBezTo>
                  <a:cubicBezTo>
                    <a:pt x="5711" y="20034"/>
                    <a:pt x="5711" y="20097"/>
                    <a:pt x="5711" y="20160"/>
                  </a:cubicBezTo>
                  <a:cubicBezTo>
                    <a:pt x="4990" y="19862"/>
                    <a:pt x="4128" y="19799"/>
                    <a:pt x="3360" y="19627"/>
                  </a:cubicBezTo>
                  <a:cubicBezTo>
                    <a:pt x="2482" y="19423"/>
                    <a:pt x="1620" y="19204"/>
                    <a:pt x="742" y="19047"/>
                  </a:cubicBezTo>
                  <a:cubicBezTo>
                    <a:pt x="1463" y="15975"/>
                    <a:pt x="1557" y="12746"/>
                    <a:pt x="1792" y="9580"/>
                  </a:cubicBezTo>
                  <a:cubicBezTo>
                    <a:pt x="2027" y="6633"/>
                    <a:pt x="2247" y="3670"/>
                    <a:pt x="2341" y="708"/>
                  </a:cubicBezTo>
                  <a:close/>
                  <a:moveTo>
                    <a:pt x="7059" y="17621"/>
                  </a:moveTo>
                  <a:cubicBezTo>
                    <a:pt x="7419" y="18216"/>
                    <a:pt x="7811" y="18827"/>
                    <a:pt x="8282" y="19376"/>
                  </a:cubicBezTo>
                  <a:cubicBezTo>
                    <a:pt x="8203" y="19674"/>
                    <a:pt x="8109" y="19956"/>
                    <a:pt x="8046" y="20254"/>
                  </a:cubicBezTo>
                  <a:cubicBezTo>
                    <a:pt x="7811" y="20019"/>
                    <a:pt x="7592" y="19784"/>
                    <a:pt x="7388" y="19548"/>
                  </a:cubicBezTo>
                  <a:cubicBezTo>
                    <a:pt x="7169" y="19282"/>
                    <a:pt x="6949" y="19031"/>
                    <a:pt x="6761" y="18765"/>
                  </a:cubicBezTo>
                  <a:cubicBezTo>
                    <a:pt x="6871" y="18389"/>
                    <a:pt x="6965" y="17997"/>
                    <a:pt x="7059" y="17621"/>
                  </a:cubicBezTo>
                  <a:close/>
                  <a:moveTo>
                    <a:pt x="601" y="19392"/>
                  </a:moveTo>
                  <a:cubicBezTo>
                    <a:pt x="1024" y="19580"/>
                    <a:pt x="1432" y="19721"/>
                    <a:pt x="1855" y="19862"/>
                  </a:cubicBezTo>
                  <a:cubicBezTo>
                    <a:pt x="2074" y="20175"/>
                    <a:pt x="2310" y="20473"/>
                    <a:pt x="2592" y="20755"/>
                  </a:cubicBezTo>
                  <a:cubicBezTo>
                    <a:pt x="2843" y="21022"/>
                    <a:pt x="3125" y="21351"/>
                    <a:pt x="3469" y="21570"/>
                  </a:cubicBezTo>
                  <a:cubicBezTo>
                    <a:pt x="3046" y="21508"/>
                    <a:pt x="2639" y="21461"/>
                    <a:pt x="2231" y="21382"/>
                  </a:cubicBezTo>
                  <a:cubicBezTo>
                    <a:pt x="2090" y="21053"/>
                    <a:pt x="1714" y="20708"/>
                    <a:pt x="1495" y="20426"/>
                  </a:cubicBezTo>
                  <a:cubicBezTo>
                    <a:pt x="1212" y="20081"/>
                    <a:pt x="915" y="19737"/>
                    <a:pt x="601" y="19392"/>
                  </a:cubicBezTo>
                  <a:close/>
                  <a:moveTo>
                    <a:pt x="2247" y="19972"/>
                  </a:moveTo>
                  <a:lnTo>
                    <a:pt x="2247" y="19972"/>
                  </a:lnTo>
                  <a:cubicBezTo>
                    <a:pt x="2529" y="20050"/>
                    <a:pt x="2795" y="20128"/>
                    <a:pt x="3078" y="20191"/>
                  </a:cubicBezTo>
                  <a:cubicBezTo>
                    <a:pt x="3375" y="20505"/>
                    <a:pt x="3689" y="20818"/>
                    <a:pt x="3971" y="21147"/>
                  </a:cubicBezTo>
                  <a:cubicBezTo>
                    <a:pt x="4143" y="21335"/>
                    <a:pt x="4300" y="21523"/>
                    <a:pt x="4457" y="21712"/>
                  </a:cubicBezTo>
                  <a:cubicBezTo>
                    <a:pt x="4253" y="21680"/>
                    <a:pt x="4049" y="21649"/>
                    <a:pt x="3846" y="21618"/>
                  </a:cubicBezTo>
                  <a:cubicBezTo>
                    <a:pt x="3846" y="21602"/>
                    <a:pt x="3846" y="21586"/>
                    <a:pt x="3830" y="21555"/>
                  </a:cubicBezTo>
                  <a:cubicBezTo>
                    <a:pt x="3564" y="21210"/>
                    <a:pt x="3109" y="20928"/>
                    <a:pt x="2795" y="20599"/>
                  </a:cubicBezTo>
                  <a:cubicBezTo>
                    <a:pt x="2592" y="20395"/>
                    <a:pt x="2419" y="20191"/>
                    <a:pt x="2247" y="19972"/>
                  </a:cubicBezTo>
                  <a:close/>
                  <a:moveTo>
                    <a:pt x="6683" y="19016"/>
                  </a:moveTo>
                  <a:cubicBezTo>
                    <a:pt x="7043" y="19564"/>
                    <a:pt x="7466" y="20113"/>
                    <a:pt x="7952" y="20567"/>
                  </a:cubicBezTo>
                  <a:cubicBezTo>
                    <a:pt x="7843" y="21006"/>
                    <a:pt x="7749" y="21429"/>
                    <a:pt x="7655" y="21868"/>
                  </a:cubicBezTo>
                  <a:cubicBezTo>
                    <a:pt x="7451" y="21618"/>
                    <a:pt x="7231" y="21382"/>
                    <a:pt x="7028" y="21147"/>
                  </a:cubicBezTo>
                  <a:cubicBezTo>
                    <a:pt x="6777" y="20849"/>
                    <a:pt x="6510" y="20567"/>
                    <a:pt x="6244" y="20270"/>
                  </a:cubicBezTo>
                  <a:cubicBezTo>
                    <a:pt x="6416" y="19862"/>
                    <a:pt x="6557" y="19439"/>
                    <a:pt x="6683" y="19016"/>
                  </a:cubicBezTo>
                  <a:close/>
                  <a:moveTo>
                    <a:pt x="3391" y="20270"/>
                  </a:moveTo>
                  <a:cubicBezTo>
                    <a:pt x="3877" y="20379"/>
                    <a:pt x="4394" y="20505"/>
                    <a:pt x="4896" y="20567"/>
                  </a:cubicBezTo>
                  <a:cubicBezTo>
                    <a:pt x="5162" y="20881"/>
                    <a:pt x="5429" y="21179"/>
                    <a:pt x="5695" y="21492"/>
                  </a:cubicBezTo>
                  <a:cubicBezTo>
                    <a:pt x="5836" y="21665"/>
                    <a:pt x="5977" y="21837"/>
                    <a:pt x="6134" y="22009"/>
                  </a:cubicBezTo>
                  <a:cubicBezTo>
                    <a:pt x="5742" y="21931"/>
                    <a:pt x="5335" y="21853"/>
                    <a:pt x="4927" y="21790"/>
                  </a:cubicBezTo>
                  <a:cubicBezTo>
                    <a:pt x="4676" y="21492"/>
                    <a:pt x="4363" y="21194"/>
                    <a:pt x="4081" y="20928"/>
                  </a:cubicBezTo>
                  <a:cubicBezTo>
                    <a:pt x="3861" y="20693"/>
                    <a:pt x="3626" y="20489"/>
                    <a:pt x="3391" y="20270"/>
                  </a:cubicBezTo>
                  <a:close/>
                  <a:moveTo>
                    <a:pt x="6150" y="20489"/>
                  </a:moveTo>
                  <a:cubicBezTo>
                    <a:pt x="6354" y="20740"/>
                    <a:pt x="6573" y="20991"/>
                    <a:pt x="6792" y="21241"/>
                  </a:cubicBezTo>
                  <a:cubicBezTo>
                    <a:pt x="7043" y="21570"/>
                    <a:pt x="7278" y="21931"/>
                    <a:pt x="7560" y="22260"/>
                  </a:cubicBezTo>
                  <a:cubicBezTo>
                    <a:pt x="7545" y="22339"/>
                    <a:pt x="7529" y="22401"/>
                    <a:pt x="7513" y="22480"/>
                  </a:cubicBezTo>
                  <a:cubicBezTo>
                    <a:pt x="7482" y="22417"/>
                    <a:pt x="7419" y="22339"/>
                    <a:pt x="7294" y="22307"/>
                  </a:cubicBezTo>
                  <a:cubicBezTo>
                    <a:pt x="7106" y="22244"/>
                    <a:pt x="6918" y="22197"/>
                    <a:pt x="6730" y="22150"/>
                  </a:cubicBezTo>
                  <a:cubicBezTo>
                    <a:pt x="6479" y="21853"/>
                    <a:pt x="6197" y="21570"/>
                    <a:pt x="5930" y="21304"/>
                  </a:cubicBezTo>
                  <a:cubicBezTo>
                    <a:pt x="5711" y="21069"/>
                    <a:pt x="5491" y="20834"/>
                    <a:pt x="5272" y="20599"/>
                  </a:cubicBezTo>
                  <a:cubicBezTo>
                    <a:pt x="5429" y="20599"/>
                    <a:pt x="5570" y="20599"/>
                    <a:pt x="5727" y="20583"/>
                  </a:cubicBezTo>
                  <a:cubicBezTo>
                    <a:pt x="5774" y="20567"/>
                    <a:pt x="5805" y="20552"/>
                    <a:pt x="5836" y="20536"/>
                  </a:cubicBezTo>
                  <a:cubicBezTo>
                    <a:pt x="5873" y="20546"/>
                    <a:pt x="5911" y="20552"/>
                    <a:pt x="5949" y="20552"/>
                  </a:cubicBezTo>
                  <a:cubicBezTo>
                    <a:pt x="6024" y="20552"/>
                    <a:pt x="6098" y="20531"/>
                    <a:pt x="6150" y="20489"/>
                  </a:cubicBezTo>
                  <a:close/>
                  <a:moveTo>
                    <a:pt x="2031" y="0"/>
                  </a:moveTo>
                  <a:cubicBezTo>
                    <a:pt x="1865" y="0"/>
                    <a:pt x="1773" y="61"/>
                    <a:pt x="1745" y="159"/>
                  </a:cubicBezTo>
                  <a:cubicBezTo>
                    <a:pt x="1604" y="175"/>
                    <a:pt x="1479" y="253"/>
                    <a:pt x="1463" y="379"/>
                  </a:cubicBezTo>
                  <a:cubicBezTo>
                    <a:pt x="1259" y="3623"/>
                    <a:pt x="1118" y="6852"/>
                    <a:pt x="883" y="10081"/>
                  </a:cubicBezTo>
                  <a:cubicBezTo>
                    <a:pt x="664" y="13075"/>
                    <a:pt x="209" y="16053"/>
                    <a:pt x="288" y="19094"/>
                  </a:cubicBezTo>
                  <a:cubicBezTo>
                    <a:pt x="264" y="19089"/>
                    <a:pt x="239" y="19086"/>
                    <a:pt x="216" y="19086"/>
                  </a:cubicBezTo>
                  <a:cubicBezTo>
                    <a:pt x="100" y="19086"/>
                    <a:pt x="0" y="19149"/>
                    <a:pt x="52" y="19266"/>
                  </a:cubicBezTo>
                  <a:cubicBezTo>
                    <a:pt x="288" y="19721"/>
                    <a:pt x="538" y="20175"/>
                    <a:pt x="852" y="20614"/>
                  </a:cubicBezTo>
                  <a:cubicBezTo>
                    <a:pt x="1040" y="20881"/>
                    <a:pt x="1259" y="21288"/>
                    <a:pt x="1573" y="21539"/>
                  </a:cubicBezTo>
                  <a:cubicBezTo>
                    <a:pt x="1589" y="21602"/>
                    <a:pt x="1651" y="21665"/>
                    <a:pt x="1761" y="21696"/>
                  </a:cubicBezTo>
                  <a:cubicBezTo>
                    <a:pt x="1792" y="21712"/>
                    <a:pt x="1824" y="21727"/>
                    <a:pt x="1871" y="21743"/>
                  </a:cubicBezTo>
                  <a:cubicBezTo>
                    <a:pt x="1871" y="21743"/>
                    <a:pt x="1886" y="21743"/>
                    <a:pt x="1902" y="21759"/>
                  </a:cubicBezTo>
                  <a:cubicBezTo>
                    <a:pt x="1918" y="21759"/>
                    <a:pt x="1949" y="21759"/>
                    <a:pt x="1980" y="21774"/>
                  </a:cubicBezTo>
                  <a:cubicBezTo>
                    <a:pt x="3539" y="22249"/>
                    <a:pt x="5380" y="22767"/>
                    <a:pt x="6995" y="22767"/>
                  </a:cubicBezTo>
                  <a:cubicBezTo>
                    <a:pt x="7085" y="22767"/>
                    <a:pt x="7174" y="22765"/>
                    <a:pt x="7263" y="22762"/>
                  </a:cubicBezTo>
                  <a:cubicBezTo>
                    <a:pt x="7404" y="22746"/>
                    <a:pt x="7482" y="22683"/>
                    <a:pt x="7513" y="22621"/>
                  </a:cubicBezTo>
                  <a:cubicBezTo>
                    <a:pt x="7552" y="22699"/>
                    <a:pt x="7664" y="22759"/>
                    <a:pt x="7762" y="22759"/>
                  </a:cubicBezTo>
                  <a:cubicBezTo>
                    <a:pt x="7822" y="22759"/>
                    <a:pt x="7876" y="22737"/>
                    <a:pt x="7905" y="22683"/>
                  </a:cubicBezTo>
                  <a:cubicBezTo>
                    <a:pt x="7921" y="22636"/>
                    <a:pt x="7937" y="22605"/>
                    <a:pt x="7952" y="22574"/>
                  </a:cubicBezTo>
                  <a:cubicBezTo>
                    <a:pt x="8015" y="22558"/>
                    <a:pt x="8062" y="22511"/>
                    <a:pt x="8031" y="22464"/>
                  </a:cubicBezTo>
                  <a:cubicBezTo>
                    <a:pt x="8031" y="22448"/>
                    <a:pt x="8015" y="22433"/>
                    <a:pt x="8015" y="22417"/>
                  </a:cubicBezTo>
                  <a:cubicBezTo>
                    <a:pt x="9285" y="19658"/>
                    <a:pt x="10053" y="16696"/>
                    <a:pt x="10727" y="13749"/>
                  </a:cubicBezTo>
                  <a:cubicBezTo>
                    <a:pt x="11275" y="11335"/>
                    <a:pt x="12012" y="8906"/>
                    <a:pt x="12498" y="6460"/>
                  </a:cubicBezTo>
                  <a:cubicBezTo>
                    <a:pt x="12505" y="6461"/>
                    <a:pt x="12512" y="6462"/>
                    <a:pt x="12519" y="6462"/>
                  </a:cubicBezTo>
                  <a:cubicBezTo>
                    <a:pt x="12621" y="6462"/>
                    <a:pt x="12713" y="6359"/>
                    <a:pt x="12655" y="6257"/>
                  </a:cubicBezTo>
                  <a:cubicBezTo>
                    <a:pt x="12623" y="6225"/>
                    <a:pt x="12592" y="6178"/>
                    <a:pt x="12561" y="6131"/>
                  </a:cubicBezTo>
                  <a:cubicBezTo>
                    <a:pt x="12655" y="5598"/>
                    <a:pt x="12749" y="5065"/>
                    <a:pt x="12811" y="4532"/>
                  </a:cubicBezTo>
                  <a:cubicBezTo>
                    <a:pt x="13031" y="4470"/>
                    <a:pt x="13125" y="4235"/>
                    <a:pt x="12890" y="4031"/>
                  </a:cubicBezTo>
                  <a:cubicBezTo>
                    <a:pt x="12890" y="4015"/>
                    <a:pt x="12890" y="3984"/>
                    <a:pt x="12890" y="3953"/>
                  </a:cubicBezTo>
                  <a:cubicBezTo>
                    <a:pt x="12913" y="3767"/>
                    <a:pt x="12704" y="3633"/>
                    <a:pt x="12518" y="3633"/>
                  </a:cubicBezTo>
                  <a:cubicBezTo>
                    <a:pt x="12453" y="3633"/>
                    <a:pt x="12390" y="3649"/>
                    <a:pt x="12341" y="3686"/>
                  </a:cubicBezTo>
                  <a:cubicBezTo>
                    <a:pt x="11855" y="3373"/>
                    <a:pt x="11369" y="3043"/>
                    <a:pt x="10930" y="2699"/>
                  </a:cubicBezTo>
                  <a:cubicBezTo>
                    <a:pt x="10476" y="2354"/>
                    <a:pt x="10053" y="1899"/>
                    <a:pt x="9535" y="1633"/>
                  </a:cubicBezTo>
                  <a:cubicBezTo>
                    <a:pt x="9504" y="1617"/>
                    <a:pt x="9488" y="1601"/>
                    <a:pt x="9473" y="1586"/>
                  </a:cubicBezTo>
                  <a:cubicBezTo>
                    <a:pt x="8407" y="1037"/>
                    <a:pt x="7012" y="896"/>
                    <a:pt x="5821" y="661"/>
                  </a:cubicBezTo>
                  <a:cubicBezTo>
                    <a:pt x="4582" y="410"/>
                    <a:pt x="3344" y="112"/>
                    <a:pt x="2090" y="3"/>
                  </a:cubicBezTo>
                  <a:cubicBezTo>
                    <a:pt x="2069" y="1"/>
                    <a:pt x="2050" y="0"/>
                    <a:pt x="20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958" name="Google Shape;958;p33"/>
          <p:cNvSpPr/>
          <p:nvPr/>
        </p:nvSpPr>
        <p:spPr>
          <a:xfrm rot="-1036824">
            <a:off x="3642875" y="929302"/>
            <a:ext cx="932333" cy="512408"/>
          </a:xfrm>
          <a:custGeom>
            <a:avLst/>
            <a:gdLst/>
            <a:ahLst/>
            <a:cxnLst/>
            <a:rect l="l" t="t" r="r" b="b"/>
            <a:pathLst>
              <a:path w="17773" h="9768" extrusionOk="0">
                <a:moveTo>
                  <a:pt x="3304" y="1"/>
                </a:moveTo>
                <a:cubicBezTo>
                  <a:pt x="3172" y="1"/>
                  <a:pt x="3045" y="62"/>
                  <a:pt x="2971" y="211"/>
                </a:cubicBezTo>
                <a:cubicBezTo>
                  <a:pt x="2857" y="439"/>
                  <a:pt x="2743" y="690"/>
                  <a:pt x="2629" y="918"/>
                </a:cubicBezTo>
                <a:cubicBezTo>
                  <a:pt x="2629" y="941"/>
                  <a:pt x="2606" y="964"/>
                  <a:pt x="2583" y="1009"/>
                </a:cubicBezTo>
                <a:cubicBezTo>
                  <a:pt x="2058" y="2105"/>
                  <a:pt x="1510" y="3201"/>
                  <a:pt x="985" y="4296"/>
                </a:cubicBezTo>
                <a:cubicBezTo>
                  <a:pt x="985" y="4319"/>
                  <a:pt x="985" y="4319"/>
                  <a:pt x="985" y="4319"/>
                </a:cubicBezTo>
                <a:cubicBezTo>
                  <a:pt x="825" y="4593"/>
                  <a:pt x="643" y="4844"/>
                  <a:pt x="483" y="5118"/>
                </a:cubicBezTo>
                <a:cubicBezTo>
                  <a:pt x="369" y="5209"/>
                  <a:pt x="255" y="5323"/>
                  <a:pt x="141" y="5438"/>
                </a:cubicBezTo>
                <a:cubicBezTo>
                  <a:pt x="49" y="5529"/>
                  <a:pt x="49" y="5643"/>
                  <a:pt x="95" y="5711"/>
                </a:cubicBezTo>
                <a:cubicBezTo>
                  <a:pt x="0" y="5996"/>
                  <a:pt x="173" y="6327"/>
                  <a:pt x="469" y="6327"/>
                </a:cubicBezTo>
                <a:cubicBezTo>
                  <a:pt x="530" y="6327"/>
                  <a:pt x="596" y="6313"/>
                  <a:pt x="666" y="6282"/>
                </a:cubicBezTo>
                <a:cubicBezTo>
                  <a:pt x="711" y="6259"/>
                  <a:pt x="757" y="6236"/>
                  <a:pt x="803" y="6214"/>
                </a:cubicBezTo>
                <a:lnTo>
                  <a:pt x="917" y="6214"/>
                </a:lnTo>
                <a:cubicBezTo>
                  <a:pt x="962" y="6282"/>
                  <a:pt x="1031" y="6328"/>
                  <a:pt x="1122" y="6328"/>
                </a:cubicBezTo>
                <a:lnTo>
                  <a:pt x="3336" y="6830"/>
                </a:lnTo>
                <a:lnTo>
                  <a:pt x="3519" y="6830"/>
                </a:lnTo>
                <a:cubicBezTo>
                  <a:pt x="3633" y="6853"/>
                  <a:pt x="3770" y="6898"/>
                  <a:pt x="3907" y="6944"/>
                </a:cubicBezTo>
                <a:cubicBezTo>
                  <a:pt x="3951" y="6957"/>
                  <a:pt x="3993" y="6962"/>
                  <a:pt x="4033" y="6962"/>
                </a:cubicBezTo>
                <a:cubicBezTo>
                  <a:pt x="4427" y="6962"/>
                  <a:pt x="4601" y="6396"/>
                  <a:pt x="4249" y="6168"/>
                </a:cubicBezTo>
                <a:cubicBezTo>
                  <a:pt x="4500" y="6145"/>
                  <a:pt x="4592" y="5757"/>
                  <a:pt x="4318" y="5666"/>
                </a:cubicBezTo>
                <a:cubicBezTo>
                  <a:pt x="3861" y="5529"/>
                  <a:pt x="3405" y="5438"/>
                  <a:pt x="2971" y="5346"/>
                </a:cubicBezTo>
                <a:cubicBezTo>
                  <a:pt x="4744" y="4737"/>
                  <a:pt x="6686" y="4321"/>
                  <a:pt x="8540" y="4321"/>
                </a:cubicBezTo>
                <a:cubicBezTo>
                  <a:pt x="9811" y="4321"/>
                  <a:pt x="11041" y="4517"/>
                  <a:pt x="12147" y="4981"/>
                </a:cubicBezTo>
                <a:cubicBezTo>
                  <a:pt x="13311" y="5780"/>
                  <a:pt x="14292" y="6830"/>
                  <a:pt x="15228" y="7971"/>
                </a:cubicBezTo>
                <a:cubicBezTo>
                  <a:pt x="14886" y="7925"/>
                  <a:pt x="14543" y="7857"/>
                  <a:pt x="14201" y="7789"/>
                </a:cubicBezTo>
                <a:cubicBezTo>
                  <a:pt x="13767" y="7674"/>
                  <a:pt x="13356" y="7560"/>
                  <a:pt x="12923" y="7446"/>
                </a:cubicBezTo>
                <a:cubicBezTo>
                  <a:pt x="12881" y="7434"/>
                  <a:pt x="12839" y="7428"/>
                  <a:pt x="12799" y="7428"/>
                </a:cubicBezTo>
                <a:cubicBezTo>
                  <a:pt x="12406" y="7428"/>
                  <a:pt x="12143" y="7994"/>
                  <a:pt x="12558" y="8222"/>
                </a:cubicBezTo>
                <a:cubicBezTo>
                  <a:pt x="13790" y="8930"/>
                  <a:pt x="15046" y="9432"/>
                  <a:pt x="16438" y="9751"/>
                </a:cubicBezTo>
                <a:cubicBezTo>
                  <a:pt x="16480" y="9762"/>
                  <a:pt x="16522" y="9767"/>
                  <a:pt x="16563" y="9767"/>
                </a:cubicBezTo>
                <a:cubicBezTo>
                  <a:pt x="16785" y="9767"/>
                  <a:pt x="16970" y="9614"/>
                  <a:pt x="17009" y="9363"/>
                </a:cubicBezTo>
                <a:cubicBezTo>
                  <a:pt x="17009" y="9227"/>
                  <a:pt x="17031" y="9090"/>
                  <a:pt x="17054" y="8953"/>
                </a:cubicBezTo>
                <a:cubicBezTo>
                  <a:pt x="17123" y="8907"/>
                  <a:pt x="17191" y="8838"/>
                  <a:pt x="17237" y="8770"/>
                </a:cubicBezTo>
                <a:cubicBezTo>
                  <a:pt x="17351" y="8724"/>
                  <a:pt x="17465" y="8587"/>
                  <a:pt x="17488" y="8405"/>
                </a:cubicBezTo>
                <a:cubicBezTo>
                  <a:pt x="17556" y="7903"/>
                  <a:pt x="17533" y="7469"/>
                  <a:pt x="17442" y="7035"/>
                </a:cubicBezTo>
                <a:cubicBezTo>
                  <a:pt x="17442" y="6077"/>
                  <a:pt x="17533" y="5141"/>
                  <a:pt x="17716" y="4205"/>
                </a:cubicBezTo>
                <a:cubicBezTo>
                  <a:pt x="17773" y="3866"/>
                  <a:pt x="17480" y="3632"/>
                  <a:pt x="17227" y="3632"/>
                </a:cubicBezTo>
                <a:cubicBezTo>
                  <a:pt x="17071" y="3632"/>
                  <a:pt x="16929" y="3722"/>
                  <a:pt x="16894" y="3931"/>
                </a:cubicBezTo>
                <a:cubicBezTo>
                  <a:pt x="16780" y="4502"/>
                  <a:pt x="16689" y="5095"/>
                  <a:pt x="16598" y="5666"/>
                </a:cubicBezTo>
                <a:cubicBezTo>
                  <a:pt x="16324" y="5711"/>
                  <a:pt x="16073" y="5963"/>
                  <a:pt x="16232" y="6282"/>
                </a:cubicBezTo>
                <a:cubicBezTo>
                  <a:pt x="16324" y="6442"/>
                  <a:pt x="16392" y="6579"/>
                  <a:pt x="16438" y="6716"/>
                </a:cubicBezTo>
                <a:cubicBezTo>
                  <a:pt x="16415" y="6853"/>
                  <a:pt x="16415" y="6990"/>
                  <a:pt x="16392" y="7127"/>
                </a:cubicBezTo>
                <a:cubicBezTo>
                  <a:pt x="15160" y="5506"/>
                  <a:pt x="13585" y="4410"/>
                  <a:pt x="11827" y="3794"/>
                </a:cubicBezTo>
                <a:cubicBezTo>
                  <a:pt x="10960" y="3292"/>
                  <a:pt x="9978" y="2927"/>
                  <a:pt x="8883" y="2721"/>
                </a:cubicBezTo>
                <a:cubicBezTo>
                  <a:pt x="8296" y="2610"/>
                  <a:pt x="7705" y="2556"/>
                  <a:pt x="7117" y="2556"/>
                </a:cubicBezTo>
                <a:cubicBezTo>
                  <a:pt x="5416" y="2556"/>
                  <a:pt x="3739" y="3009"/>
                  <a:pt x="2263" y="3840"/>
                </a:cubicBezTo>
                <a:cubicBezTo>
                  <a:pt x="2377" y="3634"/>
                  <a:pt x="2492" y="3429"/>
                  <a:pt x="2583" y="3201"/>
                </a:cubicBezTo>
                <a:cubicBezTo>
                  <a:pt x="2857" y="2813"/>
                  <a:pt x="3062" y="2356"/>
                  <a:pt x="3222" y="1900"/>
                </a:cubicBezTo>
                <a:cubicBezTo>
                  <a:pt x="3405" y="1466"/>
                  <a:pt x="3587" y="1032"/>
                  <a:pt x="3770" y="576"/>
                </a:cubicBezTo>
                <a:cubicBezTo>
                  <a:pt x="3878" y="267"/>
                  <a:pt x="3580" y="1"/>
                  <a:pt x="330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59" name="Google Shape;959;p33"/>
          <p:cNvGrpSpPr/>
          <p:nvPr/>
        </p:nvGrpSpPr>
        <p:grpSpPr>
          <a:xfrm rot="-8593293">
            <a:off x="48531" y="-510565"/>
            <a:ext cx="2429474" cy="1577941"/>
            <a:chOff x="5118990" y="4122087"/>
            <a:chExt cx="1882464" cy="1222659"/>
          </a:xfrm>
        </p:grpSpPr>
        <p:sp>
          <p:nvSpPr>
            <p:cNvPr id="960" name="Google Shape;960;p33"/>
            <p:cNvSpPr/>
            <p:nvPr/>
          </p:nvSpPr>
          <p:spPr>
            <a:xfrm rot="787510">
              <a:off x="5385771" y="4227679"/>
              <a:ext cx="603559" cy="359284"/>
            </a:xfrm>
            <a:custGeom>
              <a:avLst/>
              <a:gdLst/>
              <a:ahLst/>
              <a:cxnLst/>
              <a:rect l="l" t="t" r="r" b="b"/>
              <a:pathLst>
                <a:path w="15749" h="9375" extrusionOk="0">
                  <a:moveTo>
                    <a:pt x="9397" y="3441"/>
                  </a:moveTo>
                  <a:cubicBezTo>
                    <a:pt x="9426" y="3441"/>
                    <a:pt x="9456" y="3446"/>
                    <a:pt x="9484" y="3453"/>
                  </a:cubicBezTo>
                  <a:cubicBezTo>
                    <a:pt x="9511" y="3453"/>
                    <a:pt x="9538" y="3462"/>
                    <a:pt x="9565" y="3471"/>
                  </a:cubicBezTo>
                  <a:cubicBezTo>
                    <a:pt x="9781" y="3561"/>
                    <a:pt x="9862" y="3705"/>
                    <a:pt x="9808" y="3930"/>
                  </a:cubicBezTo>
                  <a:cubicBezTo>
                    <a:pt x="9765" y="4109"/>
                    <a:pt x="9683" y="4191"/>
                    <a:pt x="9539" y="4191"/>
                  </a:cubicBezTo>
                  <a:cubicBezTo>
                    <a:pt x="9501" y="4191"/>
                    <a:pt x="9459" y="4185"/>
                    <a:pt x="9412" y="4174"/>
                  </a:cubicBezTo>
                  <a:cubicBezTo>
                    <a:pt x="9267" y="4147"/>
                    <a:pt x="9186" y="4066"/>
                    <a:pt x="9168" y="3939"/>
                  </a:cubicBezTo>
                  <a:cubicBezTo>
                    <a:pt x="9159" y="3795"/>
                    <a:pt x="9159" y="3714"/>
                    <a:pt x="9159" y="3705"/>
                  </a:cubicBezTo>
                  <a:cubicBezTo>
                    <a:pt x="9207" y="3492"/>
                    <a:pt x="9303" y="3441"/>
                    <a:pt x="9397" y="3441"/>
                  </a:cubicBezTo>
                  <a:close/>
                  <a:moveTo>
                    <a:pt x="8451" y="3776"/>
                  </a:moveTo>
                  <a:cubicBezTo>
                    <a:pt x="8510" y="3776"/>
                    <a:pt x="8562" y="3781"/>
                    <a:pt x="8609" y="3786"/>
                  </a:cubicBezTo>
                  <a:cubicBezTo>
                    <a:pt x="8717" y="3813"/>
                    <a:pt x="8844" y="3885"/>
                    <a:pt x="8781" y="4147"/>
                  </a:cubicBezTo>
                  <a:cubicBezTo>
                    <a:pt x="8763" y="4183"/>
                    <a:pt x="8582" y="4336"/>
                    <a:pt x="7095" y="4733"/>
                  </a:cubicBezTo>
                  <a:cubicBezTo>
                    <a:pt x="6230" y="4952"/>
                    <a:pt x="5579" y="5062"/>
                    <a:pt x="5151" y="5062"/>
                  </a:cubicBezTo>
                  <a:cubicBezTo>
                    <a:pt x="5017" y="5062"/>
                    <a:pt x="4905" y="5052"/>
                    <a:pt x="4814" y="5030"/>
                  </a:cubicBezTo>
                  <a:cubicBezTo>
                    <a:pt x="4445" y="4949"/>
                    <a:pt x="4436" y="4769"/>
                    <a:pt x="4472" y="4616"/>
                  </a:cubicBezTo>
                  <a:cubicBezTo>
                    <a:pt x="4517" y="4435"/>
                    <a:pt x="4697" y="4336"/>
                    <a:pt x="5031" y="4300"/>
                  </a:cubicBezTo>
                  <a:cubicBezTo>
                    <a:pt x="5851" y="4237"/>
                    <a:pt x="6500" y="4156"/>
                    <a:pt x="6942" y="4066"/>
                  </a:cubicBezTo>
                  <a:cubicBezTo>
                    <a:pt x="7257" y="4003"/>
                    <a:pt x="7726" y="3903"/>
                    <a:pt x="8312" y="3786"/>
                  </a:cubicBezTo>
                  <a:cubicBezTo>
                    <a:pt x="8361" y="3779"/>
                    <a:pt x="8408" y="3776"/>
                    <a:pt x="8451" y="3776"/>
                  </a:cubicBezTo>
                  <a:close/>
                  <a:moveTo>
                    <a:pt x="587" y="3687"/>
                  </a:moveTo>
                  <a:lnTo>
                    <a:pt x="1" y="6238"/>
                  </a:lnTo>
                  <a:lnTo>
                    <a:pt x="1416" y="6563"/>
                  </a:lnTo>
                  <a:lnTo>
                    <a:pt x="2002" y="4012"/>
                  </a:lnTo>
                  <a:lnTo>
                    <a:pt x="587" y="3687"/>
                  </a:lnTo>
                  <a:close/>
                  <a:moveTo>
                    <a:pt x="13116" y="1235"/>
                  </a:moveTo>
                  <a:lnTo>
                    <a:pt x="12972" y="1289"/>
                  </a:lnTo>
                  <a:cubicBezTo>
                    <a:pt x="12008" y="1668"/>
                    <a:pt x="10556" y="2110"/>
                    <a:pt x="8654" y="2623"/>
                  </a:cubicBezTo>
                  <a:cubicBezTo>
                    <a:pt x="5806" y="3399"/>
                    <a:pt x="3922" y="3795"/>
                    <a:pt x="3075" y="3795"/>
                  </a:cubicBezTo>
                  <a:lnTo>
                    <a:pt x="3012" y="3795"/>
                  </a:lnTo>
                  <a:lnTo>
                    <a:pt x="2327" y="6770"/>
                  </a:lnTo>
                  <a:lnTo>
                    <a:pt x="11368" y="8843"/>
                  </a:lnTo>
                  <a:lnTo>
                    <a:pt x="13116" y="1235"/>
                  </a:lnTo>
                  <a:close/>
                  <a:moveTo>
                    <a:pt x="14288" y="0"/>
                  </a:moveTo>
                  <a:lnTo>
                    <a:pt x="12215" y="9041"/>
                  </a:lnTo>
                  <a:lnTo>
                    <a:pt x="13675" y="9375"/>
                  </a:lnTo>
                  <a:lnTo>
                    <a:pt x="15748" y="334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3C3E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33"/>
            <p:cNvSpPr/>
            <p:nvPr/>
          </p:nvSpPr>
          <p:spPr>
            <a:xfrm rot="787510">
              <a:off x="5335021" y="4244664"/>
              <a:ext cx="556881" cy="639813"/>
            </a:xfrm>
            <a:custGeom>
              <a:avLst/>
              <a:gdLst/>
              <a:ahLst/>
              <a:cxnLst/>
              <a:rect l="l" t="t" r="r" b="b"/>
              <a:pathLst>
                <a:path w="14531" h="16695" extrusionOk="0">
                  <a:moveTo>
                    <a:pt x="14531" y="1"/>
                  </a:moveTo>
                  <a:cubicBezTo>
                    <a:pt x="14279" y="172"/>
                    <a:pt x="13891" y="370"/>
                    <a:pt x="13350" y="587"/>
                  </a:cubicBezTo>
                  <a:lnTo>
                    <a:pt x="11646" y="7978"/>
                  </a:lnTo>
                  <a:lnTo>
                    <a:pt x="2759" y="5941"/>
                  </a:lnTo>
                  <a:lnTo>
                    <a:pt x="3318" y="3534"/>
                  </a:lnTo>
                  <a:lnTo>
                    <a:pt x="2254" y="3291"/>
                  </a:lnTo>
                  <a:lnTo>
                    <a:pt x="1704" y="5697"/>
                  </a:lnTo>
                  <a:lnTo>
                    <a:pt x="433" y="5400"/>
                  </a:lnTo>
                  <a:lnTo>
                    <a:pt x="109" y="6842"/>
                  </a:lnTo>
                  <a:lnTo>
                    <a:pt x="0" y="7311"/>
                  </a:lnTo>
                  <a:lnTo>
                    <a:pt x="2326" y="7852"/>
                  </a:lnTo>
                  <a:lnTo>
                    <a:pt x="2236" y="8248"/>
                  </a:lnTo>
                  <a:cubicBezTo>
                    <a:pt x="2984" y="8501"/>
                    <a:pt x="4507" y="9645"/>
                    <a:pt x="6797" y="11683"/>
                  </a:cubicBezTo>
                  <a:cubicBezTo>
                    <a:pt x="9014" y="13648"/>
                    <a:pt x="10384" y="15027"/>
                    <a:pt x="10907" y="15811"/>
                  </a:cubicBezTo>
                  <a:lnTo>
                    <a:pt x="10772" y="16397"/>
                  </a:lnTo>
                  <a:lnTo>
                    <a:pt x="12079" y="16694"/>
                  </a:lnTo>
                  <a:lnTo>
                    <a:pt x="13954" y="8510"/>
                  </a:lnTo>
                  <a:lnTo>
                    <a:pt x="12656" y="8203"/>
                  </a:lnTo>
                  <a:lnTo>
                    <a:pt x="14531" y="1"/>
                  </a:lnTo>
                  <a:close/>
                </a:path>
              </a:pathLst>
            </a:custGeom>
            <a:solidFill>
              <a:srgbClr val="3033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33"/>
            <p:cNvSpPr/>
            <p:nvPr/>
          </p:nvSpPr>
          <p:spPr>
            <a:xfrm rot="787510">
              <a:off x="5274233" y="4284717"/>
              <a:ext cx="108494" cy="89486"/>
            </a:xfrm>
            <a:custGeom>
              <a:avLst/>
              <a:gdLst/>
              <a:ahLst/>
              <a:cxnLst/>
              <a:rect l="l" t="t" r="r" b="b"/>
              <a:pathLst>
                <a:path w="2831" h="2335" extrusionOk="0">
                  <a:moveTo>
                    <a:pt x="0" y="0"/>
                  </a:moveTo>
                  <a:lnTo>
                    <a:pt x="198" y="1118"/>
                  </a:lnTo>
                  <a:lnTo>
                    <a:pt x="325" y="1848"/>
                  </a:lnTo>
                  <a:lnTo>
                    <a:pt x="2443" y="2335"/>
                  </a:lnTo>
                  <a:lnTo>
                    <a:pt x="2831" y="6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33"/>
            <p:cNvSpPr/>
            <p:nvPr/>
          </p:nvSpPr>
          <p:spPr>
            <a:xfrm rot="787510">
              <a:off x="5276253" y="4313238"/>
              <a:ext cx="125778" cy="126468"/>
            </a:xfrm>
            <a:custGeom>
              <a:avLst/>
              <a:gdLst/>
              <a:ahLst/>
              <a:cxnLst/>
              <a:rect l="l" t="t" r="r" b="b"/>
              <a:pathLst>
                <a:path w="3282" h="3300" extrusionOk="0">
                  <a:moveTo>
                    <a:pt x="2507" y="0"/>
                  </a:moveTo>
                  <a:lnTo>
                    <a:pt x="2119" y="1686"/>
                  </a:lnTo>
                  <a:lnTo>
                    <a:pt x="1" y="1199"/>
                  </a:lnTo>
                  <a:lnTo>
                    <a:pt x="298" y="2776"/>
                  </a:lnTo>
                  <a:lnTo>
                    <a:pt x="2570" y="3299"/>
                  </a:lnTo>
                  <a:lnTo>
                    <a:pt x="2894" y="1857"/>
                  </a:lnTo>
                  <a:lnTo>
                    <a:pt x="3282" y="180"/>
                  </a:lnTo>
                  <a:lnTo>
                    <a:pt x="2507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33"/>
            <p:cNvSpPr/>
            <p:nvPr/>
          </p:nvSpPr>
          <p:spPr>
            <a:xfrm rot="787510">
              <a:off x="5556472" y="4350491"/>
              <a:ext cx="214919" cy="68331"/>
            </a:xfrm>
            <a:custGeom>
              <a:avLst/>
              <a:gdLst/>
              <a:ahLst/>
              <a:cxnLst/>
              <a:rect l="l" t="t" r="r" b="b"/>
              <a:pathLst>
                <a:path w="5608" h="1783" extrusionOk="0">
                  <a:moveTo>
                    <a:pt x="5066" y="0"/>
                  </a:moveTo>
                  <a:cubicBezTo>
                    <a:pt x="4904" y="0"/>
                    <a:pt x="4798" y="107"/>
                    <a:pt x="4751" y="327"/>
                  </a:cubicBezTo>
                  <a:cubicBezTo>
                    <a:pt x="4751" y="336"/>
                    <a:pt x="4751" y="426"/>
                    <a:pt x="4751" y="579"/>
                  </a:cubicBezTo>
                  <a:cubicBezTo>
                    <a:pt x="4778" y="751"/>
                    <a:pt x="4886" y="850"/>
                    <a:pt x="5057" y="895"/>
                  </a:cubicBezTo>
                  <a:cubicBezTo>
                    <a:pt x="5106" y="907"/>
                    <a:pt x="5152" y="913"/>
                    <a:pt x="5194" y="913"/>
                  </a:cubicBezTo>
                  <a:cubicBezTo>
                    <a:pt x="5379" y="913"/>
                    <a:pt x="5500" y="801"/>
                    <a:pt x="5544" y="588"/>
                  </a:cubicBezTo>
                  <a:cubicBezTo>
                    <a:pt x="5607" y="318"/>
                    <a:pt x="5508" y="138"/>
                    <a:pt x="5256" y="39"/>
                  </a:cubicBezTo>
                  <a:cubicBezTo>
                    <a:pt x="5186" y="13"/>
                    <a:pt x="5123" y="0"/>
                    <a:pt x="5066" y="0"/>
                  </a:cubicBezTo>
                  <a:close/>
                  <a:moveTo>
                    <a:pt x="4110" y="337"/>
                  </a:moveTo>
                  <a:cubicBezTo>
                    <a:pt x="4066" y="337"/>
                    <a:pt x="4018" y="340"/>
                    <a:pt x="3967" y="345"/>
                  </a:cubicBezTo>
                  <a:cubicBezTo>
                    <a:pt x="3372" y="471"/>
                    <a:pt x="2912" y="561"/>
                    <a:pt x="2588" y="625"/>
                  </a:cubicBezTo>
                  <a:cubicBezTo>
                    <a:pt x="2146" y="724"/>
                    <a:pt x="1506" y="805"/>
                    <a:pt x="686" y="868"/>
                  </a:cubicBezTo>
                  <a:cubicBezTo>
                    <a:pt x="316" y="904"/>
                    <a:pt x="109" y="1021"/>
                    <a:pt x="64" y="1237"/>
                  </a:cubicBezTo>
                  <a:cubicBezTo>
                    <a:pt x="1" y="1508"/>
                    <a:pt x="136" y="1670"/>
                    <a:pt x="460" y="1751"/>
                  </a:cubicBezTo>
                  <a:cubicBezTo>
                    <a:pt x="551" y="1772"/>
                    <a:pt x="662" y="1782"/>
                    <a:pt x="792" y="1782"/>
                  </a:cubicBezTo>
                  <a:cubicBezTo>
                    <a:pt x="1230" y="1782"/>
                    <a:pt x="1890" y="1667"/>
                    <a:pt x="2786" y="1445"/>
                  </a:cubicBezTo>
                  <a:cubicBezTo>
                    <a:pt x="3913" y="1147"/>
                    <a:pt x="4490" y="931"/>
                    <a:pt x="4517" y="805"/>
                  </a:cubicBezTo>
                  <a:cubicBezTo>
                    <a:pt x="4589" y="493"/>
                    <a:pt x="4455" y="337"/>
                    <a:pt x="4110" y="337"/>
                  </a:cubicBezTo>
                  <a:close/>
                </a:path>
              </a:pathLst>
            </a:custGeom>
            <a:solidFill>
              <a:srgbClr val="4547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33"/>
            <p:cNvSpPr/>
            <p:nvPr/>
          </p:nvSpPr>
          <p:spPr>
            <a:xfrm rot="787510">
              <a:off x="5858154" y="4388382"/>
              <a:ext cx="1087855" cy="605590"/>
            </a:xfrm>
            <a:custGeom>
              <a:avLst/>
              <a:gdLst/>
              <a:ahLst/>
              <a:cxnLst/>
              <a:rect l="l" t="t" r="r" b="b"/>
              <a:pathLst>
                <a:path w="28386" h="15802" extrusionOk="0">
                  <a:moveTo>
                    <a:pt x="4413" y="2577"/>
                  </a:moveTo>
                  <a:cubicBezTo>
                    <a:pt x="4514" y="2577"/>
                    <a:pt x="4667" y="2596"/>
                    <a:pt x="4895" y="2650"/>
                  </a:cubicBezTo>
                  <a:cubicBezTo>
                    <a:pt x="4986" y="2668"/>
                    <a:pt x="5085" y="2695"/>
                    <a:pt x="5193" y="2722"/>
                  </a:cubicBezTo>
                  <a:cubicBezTo>
                    <a:pt x="5833" y="2912"/>
                    <a:pt x="7771" y="3497"/>
                    <a:pt x="10944" y="4462"/>
                  </a:cubicBezTo>
                  <a:cubicBezTo>
                    <a:pt x="13432" y="5219"/>
                    <a:pt x="15865" y="5922"/>
                    <a:pt x="18164" y="6553"/>
                  </a:cubicBezTo>
                  <a:cubicBezTo>
                    <a:pt x="19137" y="6878"/>
                    <a:pt x="19579" y="7283"/>
                    <a:pt x="19471" y="7752"/>
                  </a:cubicBezTo>
                  <a:cubicBezTo>
                    <a:pt x="19426" y="7923"/>
                    <a:pt x="19327" y="8067"/>
                    <a:pt x="19155" y="8185"/>
                  </a:cubicBezTo>
                  <a:cubicBezTo>
                    <a:pt x="19012" y="8280"/>
                    <a:pt x="18869" y="8324"/>
                    <a:pt x="18725" y="8324"/>
                  </a:cubicBezTo>
                  <a:cubicBezTo>
                    <a:pt x="18679" y="8324"/>
                    <a:pt x="18633" y="8320"/>
                    <a:pt x="18588" y="8311"/>
                  </a:cubicBezTo>
                  <a:cubicBezTo>
                    <a:pt x="13179" y="6652"/>
                    <a:pt x="10241" y="5769"/>
                    <a:pt x="9862" y="5670"/>
                  </a:cubicBezTo>
                  <a:cubicBezTo>
                    <a:pt x="6752" y="4777"/>
                    <a:pt x="4922" y="4219"/>
                    <a:pt x="4436" y="4002"/>
                  </a:cubicBezTo>
                  <a:cubicBezTo>
                    <a:pt x="4030" y="3822"/>
                    <a:pt x="3868" y="3552"/>
                    <a:pt x="3958" y="3173"/>
                  </a:cubicBezTo>
                  <a:cubicBezTo>
                    <a:pt x="4030" y="2848"/>
                    <a:pt x="4138" y="2659"/>
                    <a:pt x="4273" y="2596"/>
                  </a:cubicBezTo>
                  <a:cubicBezTo>
                    <a:pt x="4302" y="2585"/>
                    <a:pt x="4346" y="2577"/>
                    <a:pt x="4413" y="2577"/>
                  </a:cubicBezTo>
                  <a:close/>
                  <a:moveTo>
                    <a:pt x="2200" y="0"/>
                  </a:moveTo>
                  <a:lnTo>
                    <a:pt x="1" y="9573"/>
                  </a:lnTo>
                  <a:lnTo>
                    <a:pt x="27133" y="15801"/>
                  </a:lnTo>
                  <a:lnTo>
                    <a:pt x="27151" y="15729"/>
                  </a:lnTo>
                  <a:cubicBezTo>
                    <a:pt x="27619" y="13755"/>
                    <a:pt x="27971" y="11718"/>
                    <a:pt x="28196" y="9699"/>
                  </a:cubicBezTo>
                  <a:cubicBezTo>
                    <a:pt x="28386" y="8825"/>
                    <a:pt x="27926" y="8248"/>
                    <a:pt x="26853" y="7977"/>
                  </a:cubicBezTo>
                  <a:cubicBezTo>
                    <a:pt x="18768" y="5048"/>
                    <a:pt x="10493" y="2371"/>
                    <a:pt x="2272" y="27"/>
                  </a:cubicBezTo>
                  <a:lnTo>
                    <a:pt x="2200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33"/>
            <p:cNvSpPr/>
            <p:nvPr/>
          </p:nvSpPr>
          <p:spPr>
            <a:xfrm rot="787510">
              <a:off x="6027045" y="4465191"/>
              <a:ext cx="608388" cy="226071"/>
            </a:xfrm>
            <a:custGeom>
              <a:avLst/>
              <a:gdLst/>
              <a:ahLst/>
              <a:cxnLst/>
              <a:rect l="l" t="t" r="r" b="b"/>
              <a:pathLst>
                <a:path w="15875" h="5899" extrusionOk="0">
                  <a:moveTo>
                    <a:pt x="630" y="1"/>
                  </a:moveTo>
                  <a:cubicBezTo>
                    <a:pt x="562" y="1"/>
                    <a:pt x="505" y="8"/>
                    <a:pt x="460" y="23"/>
                  </a:cubicBezTo>
                  <a:cubicBezTo>
                    <a:pt x="298" y="95"/>
                    <a:pt x="181" y="302"/>
                    <a:pt x="100" y="663"/>
                  </a:cubicBezTo>
                  <a:cubicBezTo>
                    <a:pt x="1" y="1078"/>
                    <a:pt x="172" y="1384"/>
                    <a:pt x="623" y="1573"/>
                  </a:cubicBezTo>
                  <a:cubicBezTo>
                    <a:pt x="1118" y="1799"/>
                    <a:pt x="2921" y="2349"/>
                    <a:pt x="6049" y="3241"/>
                  </a:cubicBezTo>
                  <a:cubicBezTo>
                    <a:pt x="6437" y="3340"/>
                    <a:pt x="9348" y="4223"/>
                    <a:pt x="14784" y="5882"/>
                  </a:cubicBezTo>
                  <a:cubicBezTo>
                    <a:pt x="14838" y="5893"/>
                    <a:pt x="14891" y="5899"/>
                    <a:pt x="14944" y="5899"/>
                  </a:cubicBezTo>
                  <a:cubicBezTo>
                    <a:pt x="15103" y="5899"/>
                    <a:pt x="15257" y="5848"/>
                    <a:pt x="15405" y="5747"/>
                  </a:cubicBezTo>
                  <a:cubicBezTo>
                    <a:pt x="15595" y="5621"/>
                    <a:pt x="15712" y="5458"/>
                    <a:pt x="15757" y="5269"/>
                  </a:cubicBezTo>
                  <a:cubicBezTo>
                    <a:pt x="15874" y="4755"/>
                    <a:pt x="15424" y="4323"/>
                    <a:pt x="14405" y="3980"/>
                  </a:cubicBezTo>
                  <a:cubicBezTo>
                    <a:pt x="12088" y="3349"/>
                    <a:pt x="9682" y="2646"/>
                    <a:pt x="7176" y="1889"/>
                  </a:cubicBezTo>
                  <a:cubicBezTo>
                    <a:pt x="3976" y="915"/>
                    <a:pt x="2065" y="329"/>
                    <a:pt x="1425" y="149"/>
                  </a:cubicBezTo>
                  <a:cubicBezTo>
                    <a:pt x="1073" y="51"/>
                    <a:pt x="810" y="1"/>
                    <a:pt x="6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33"/>
            <p:cNvSpPr/>
            <p:nvPr/>
          </p:nvSpPr>
          <p:spPr>
            <a:xfrm rot="787510">
              <a:off x="5717956" y="4731255"/>
              <a:ext cx="1111348" cy="477015"/>
            </a:xfrm>
            <a:custGeom>
              <a:avLst/>
              <a:gdLst/>
              <a:ahLst/>
              <a:cxnLst/>
              <a:rect l="l" t="t" r="r" b="b"/>
              <a:pathLst>
                <a:path w="28999" h="12447" extrusionOk="0">
                  <a:moveTo>
                    <a:pt x="2011" y="1"/>
                  </a:moveTo>
                  <a:lnTo>
                    <a:pt x="136" y="8185"/>
                  </a:lnTo>
                  <a:lnTo>
                    <a:pt x="1" y="8753"/>
                  </a:lnTo>
                  <a:cubicBezTo>
                    <a:pt x="8672" y="10592"/>
                    <a:pt x="17172" y="11818"/>
                    <a:pt x="25501" y="12413"/>
                  </a:cubicBezTo>
                  <a:cubicBezTo>
                    <a:pt x="25660" y="12435"/>
                    <a:pt x="25809" y="12446"/>
                    <a:pt x="25949" y="12446"/>
                  </a:cubicBezTo>
                  <a:cubicBezTo>
                    <a:pt x="26720" y="12446"/>
                    <a:pt x="27220" y="12112"/>
                    <a:pt x="27448" y="11448"/>
                  </a:cubicBezTo>
                  <a:cubicBezTo>
                    <a:pt x="28061" y="9718"/>
                    <a:pt x="28575" y="7969"/>
                    <a:pt x="28999" y="6193"/>
                  </a:cubicBezTo>
                  <a:lnTo>
                    <a:pt x="2011" y="1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33"/>
            <p:cNvSpPr/>
            <p:nvPr/>
          </p:nvSpPr>
          <p:spPr>
            <a:xfrm rot="787510">
              <a:off x="5192958" y="4307909"/>
              <a:ext cx="1734529" cy="851015"/>
            </a:xfrm>
            <a:custGeom>
              <a:avLst/>
              <a:gdLst/>
              <a:ahLst/>
              <a:cxnLst/>
              <a:rect l="l" t="t" r="r" b="b"/>
              <a:pathLst>
                <a:path w="45260" h="22206" extrusionOk="0">
                  <a:moveTo>
                    <a:pt x="19277" y="430"/>
                  </a:moveTo>
                  <a:cubicBezTo>
                    <a:pt x="20268" y="625"/>
                    <a:pt x="21223" y="951"/>
                    <a:pt x="22193" y="1230"/>
                  </a:cubicBezTo>
                  <a:cubicBezTo>
                    <a:pt x="23221" y="1545"/>
                    <a:pt x="24248" y="1852"/>
                    <a:pt x="25276" y="2185"/>
                  </a:cubicBezTo>
                  <a:cubicBezTo>
                    <a:pt x="27331" y="2834"/>
                    <a:pt x="29377" y="3501"/>
                    <a:pt x="31414" y="4177"/>
                  </a:cubicBezTo>
                  <a:cubicBezTo>
                    <a:pt x="33460" y="4844"/>
                    <a:pt x="35489" y="5565"/>
                    <a:pt x="37544" y="6205"/>
                  </a:cubicBezTo>
                  <a:cubicBezTo>
                    <a:pt x="39599" y="6836"/>
                    <a:pt x="41627" y="7567"/>
                    <a:pt x="43637" y="8315"/>
                  </a:cubicBezTo>
                  <a:lnTo>
                    <a:pt x="43655" y="8324"/>
                  </a:lnTo>
                  <a:cubicBezTo>
                    <a:pt x="44016" y="8423"/>
                    <a:pt x="44367" y="8567"/>
                    <a:pt x="44602" y="8810"/>
                  </a:cubicBezTo>
                  <a:cubicBezTo>
                    <a:pt x="44710" y="8937"/>
                    <a:pt x="44782" y="9081"/>
                    <a:pt x="44818" y="9234"/>
                  </a:cubicBezTo>
                  <a:cubicBezTo>
                    <a:pt x="44845" y="9396"/>
                    <a:pt x="44836" y="9568"/>
                    <a:pt x="44800" y="9739"/>
                  </a:cubicBezTo>
                  <a:cubicBezTo>
                    <a:pt x="44791" y="9748"/>
                    <a:pt x="44791" y="9748"/>
                    <a:pt x="44791" y="9757"/>
                  </a:cubicBezTo>
                  <a:cubicBezTo>
                    <a:pt x="44728" y="10262"/>
                    <a:pt x="44665" y="10766"/>
                    <a:pt x="44593" y="11271"/>
                  </a:cubicBezTo>
                  <a:lnTo>
                    <a:pt x="44358" y="12777"/>
                  </a:lnTo>
                  <a:cubicBezTo>
                    <a:pt x="44268" y="13281"/>
                    <a:pt x="44196" y="13777"/>
                    <a:pt x="44097" y="14282"/>
                  </a:cubicBezTo>
                  <a:cubicBezTo>
                    <a:pt x="44016" y="14778"/>
                    <a:pt x="43908" y="15282"/>
                    <a:pt x="43799" y="15778"/>
                  </a:cubicBezTo>
                  <a:cubicBezTo>
                    <a:pt x="43637" y="16454"/>
                    <a:pt x="43457" y="17130"/>
                    <a:pt x="43259" y="17797"/>
                  </a:cubicBezTo>
                  <a:cubicBezTo>
                    <a:pt x="43051" y="18473"/>
                    <a:pt x="42853" y="19140"/>
                    <a:pt x="42646" y="19807"/>
                  </a:cubicBezTo>
                  <a:cubicBezTo>
                    <a:pt x="42546" y="20141"/>
                    <a:pt x="42438" y="20474"/>
                    <a:pt x="42321" y="20808"/>
                  </a:cubicBezTo>
                  <a:cubicBezTo>
                    <a:pt x="42294" y="20889"/>
                    <a:pt x="42267" y="20970"/>
                    <a:pt x="42240" y="21051"/>
                  </a:cubicBezTo>
                  <a:cubicBezTo>
                    <a:pt x="42213" y="21123"/>
                    <a:pt x="42177" y="21196"/>
                    <a:pt x="42141" y="21268"/>
                  </a:cubicBezTo>
                  <a:cubicBezTo>
                    <a:pt x="42069" y="21412"/>
                    <a:pt x="41970" y="21529"/>
                    <a:pt x="41852" y="21628"/>
                  </a:cubicBezTo>
                  <a:cubicBezTo>
                    <a:pt x="41618" y="21827"/>
                    <a:pt x="41294" y="21917"/>
                    <a:pt x="40969" y="21935"/>
                  </a:cubicBezTo>
                  <a:cubicBezTo>
                    <a:pt x="40798" y="21935"/>
                    <a:pt x="40636" y="21926"/>
                    <a:pt x="40455" y="21908"/>
                  </a:cubicBezTo>
                  <a:lnTo>
                    <a:pt x="39932" y="21872"/>
                  </a:lnTo>
                  <a:cubicBezTo>
                    <a:pt x="38526" y="21799"/>
                    <a:pt x="37138" y="21673"/>
                    <a:pt x="35741" y="21538"/>
                  </a:cubicBezTo>
                  <a:cubicBezTo>
                    <a:pt x="34344" y="21385"/>
                    <a:pt x="32947" y="21241"/>
                    <a:pt x="31559" y="21051"/>
                  </a:cubicBezTo>
                  <a:cubicBezTo>
                    <a:pt x="30864" y="20961"/>
                    <a:pt x="30170" y="20853"/>
                    <a:pt x="29485" y="20754"/>
                  </a:cubicBezTo>
                  <a:cubicBezTo>
                    <a:pt x="28791" y="20646"/>
                    <a:pt x="28097" y="20547"/>
                    <a:pt x="27403" y="20438"/>
                  </a:cubicBezTo>
                  <a:cubicBezTo>
                    <a:pt x="26015" y="20222"/>
                    <a:pt x="24636" y="19988"/>
                    <a:pt x="23257" y="19753"/>
                  </a:cubicBezTo>
                  <a:cubicBezTo>
                    <a:pt x="20562" y="19287"/>
                    <a:pt x="17868" y="18768"/>
                    <a:pt x="15191" y="18224"/>
                  </a:cubicBezTo>
                  <a:lnTo>
                    <a:pt x="15191" y="18224"/>
                  </a:lnTo>
                  <a:lnTo>
                    <a:pt x="15279" y="17851"/>
                  </a:lnTo>
                  <a:cubicBezTo>
                    <a:pt x="15297" y="17743"/>
                    <a:pt x="15234" y="17644"/>
                    <a:pt x="15135" y="17617"/>
                  </a:cubicBezTo>
                  <a:lnTo>
                    <a:pt x="14017" y="17362"/>
                  </a:lnTo>
                  <a:lnTo>
                    <a:pt x="14017" y="17362"/>
                  </a:lnTo>
                  <a:lnTo>
                    <a:pt x="14108" y="16968"/>
                  </a:lnTo>
                  <a:lnTo>
                    <a:pt x="14108" y="16959"/>
                  </a:lnTo>
                  <a:cubicBezTo>
                    <a:pt x="14117" y="16905"/>
                    <a:pt x="14108" y="16860"/>
                    <a:pt x="14081" y="16815"/>
                  </a:cubicBezTo>
                  <a:cubicBezTo>
                    <a:pt x="13774" y="16409"/>
                    <a:pt x="13441" y="16058"/>
                    <a:pt x="13098" y="15706"/>
                  </a:cubicBezTo>
                  <a:cubicBezTo>
                    <a:pt x="12756" y="15364"/>
                    <a:pt x="12413" y="15030"/>
                    <a:pt x="12061" y="14697"/>
                  </a:cubicBezTo>
                  <a:cubicBezTo>
                    <a:pt x="11349" y="14039"/>
                    <a:pt x="10628" y="13399"/>
                    <a:pt x="9907" y="12759"/>
                  </a:cubicBezTo>
                  <a:cubicBezTo>
                    <a:pt x="9177" y="12119"/>
                    <a:pt x="8447" y="11497"/>
                    <a:pt x="7708" y="10866"/>
                  </a:cubicBezTo>
                  <a:cubicBezTo>
                    <a:pt x="7338" y="10559"/>
                    <a:pt x="6969" y="10244"/>
                    <a:pt x="6581" y="9946"/>
                  </a:cubicBezTo>
                  <a:cubicBezTo>
                    <a:pt x="6392" y="9802"/>
                    <a:pt x="6184" y="9658"/>
                    <a:pt x="5977" y="9532"/>
                  </a:cubicBezTo>
                  <a:cubicBezTo>
                    <a:pt x="5818" y="9428"/>
                    <a:pt x="5653" y="9329"/>
                    <a:pt x="5471" y="9244"/>
                  </a:cubicBezTo>
                  <a:lnTo>
                    <a:pt x="5471" y="9244"/>
                  </a:lnTo>
                  <a:cubicBezTo>
                    <a:pt x="5490" y="9164"/>
                    <a:pt x="5510" y="9082"/>
                    <a:pt x="5526" y="9000"/>
                  </a:cubicBezTo>
                  <a:lnTo>
                    <a:pt x="5535" y="8955"/>
                  </a:lnTo>
                  <a:cubicBezTo>
                    <a:pt x="5535" y="8946"/>
                    <a:pt x="5535" y="8937"/>
                    <a:pt x="5535" y="8928"/>
                  </a:cubicBezTo>
                  <a:cubicBezTo>
                    <a:pt x="5535" y="8838"/>
                    <a:pt x="5463" y="8774"/>
                    <a:pt x="5382" y="8774"/>
                  </a:cubicBezTo>
                  <a:cubicBezTo>
                    <a:pt x="5175" y="8774"/>
                    <a:pt x="4976" y="8747"/>
                    <a:pt x="4778" y="8720"/>
                  </a:cubicBezTo>
                  <a:cubicBezTo>
                    <a:pt x="4580" y="8693"/>
                    <a:pt x="4382" y="8657"/>
                    <a:pt x="4192" y="8612"/>
                  </a:cubicBezTo>
                  <a:cubicBezTo>
                    <a:pt x="3994" y="8567"/>
                    <a:pt x="3805" y="8513"/>
                    <a:pt x="3615" y="8450"/>
                  </a:cubicBezTo>
                  <a:cubicBezTo>
                    <a:pt x="3488" y="8413"/>
                    <a:pt x="3360" y="8369"/>
                    <a:pt x="3236" y="8316"/>
                  </a:cubicBezTo>
                  <a:lnTo>
                    <a:pt x="3236" y="8316"/>
                  </a:lnTo>
                  <a:lnTo>
                    <a:pt x="3309" y="7999"/>
                  </a:lnTo>
                  <a:lnTo>
                    <a:pt x="3318" y="7963"/>
                  </a:lnTo>
                  <a:cubicBezTo>
                    <a:pt x="3318" y="7954"/>
                    <a:pt x="3318" y="7945"/>
                    <a:pt x="3318" y="7936"/>
                  </a:cubicBezTo>
                  <a:cubicBezTo>
                    <a:pt x="3318" y="7846"/>
                    <a:pt x="3255" y="7765"/>
                    <a:pt x="3165" y="7765"/>
                  </a:cubicBezTo>
                  <a:cubicBezTo>
                    <a:pt x="2966" y="7756"/>
                    <a:pt x="2768" y="7729"/>
                    <a:pt x="2579" y="7702"/>
                  </a:cubicBezTo>
                  <a:cubicBezTo>
                    <a:pt x="2390" y="7666"/>
                    <a:pt x="2200" y="7630"/>
                    <a:pt x="2011" y="7585"/>
                  </a:cubicBezTo>
                  <a:cubicBezTo>
                    <a:pt x="1680" y="7506"/>
                    <a:pt x="1350" y="7420"/>
                    <a:pt x="1031" y="7298"/>
                  </a:cubicBezTo>
                  <a:lnTo>
                    <a:pt x="1031" y="7298"/>
                  </a:lnTo>
                  <a:cubicBezTo>
                    <a:pt x="992" y="6753"/>
                    <a:pt x="915" y="6209"/>
                    <a:pt x="821" y="5665"/>
                  </a:cubicBezTo>
                  <a:cubicBezTo>
                    <a:pt x="746" y="5190"/>
                    <a:pt x="677" y="4708"/>
                    <a:pt x="519" y="4242"/>
                  </a:cubicBezTo>
                  <a:lnTo>
                    <a:pt x="519" y="4242"/>
                  </a:lnTo>
                  <a:cubicBezTo>
                    <a:pt x="712" y="4272"/>
                    <a:pt x="903" y="4309"/>
                    <a:pt x="1092" y="4349"/>
                  </a:cubicBezTo>
                  <a:cubicBezTo>
                    <a:pt x="1398" y="4403"/>
                    <a:pt x="1695" y="4475"/>
                    <a:pt x="1993" y="4547"/>
                  </a:cubicBezTo>
                  <a:cubicBezTo>
                    <a:pt x="2597" y="4691"/>
                    <a:pt x="3201" y="4844"/>
                    <a:pt x="3787" y="5025"/>
                  </a:cubicBezTo>
                  <a:lnTo>
                    <a:pt x="3805" y="5025"/>
                  </a:lnTo>
                  <a:cubicBezTo>
                    <a:pt x="3820" y="5029"/>
                    <a:pt x="3836" y="5031"/>
                    <a:pt x="3851" y="5031"/>
                  </a:cubicBezTo>
                  <a:cubicBezTo>
                    <a:pt x="3931" y="5031"/>
                    <a:pt x="3998" y="4973"/>
                    <a:pt x="4021" y="4889"/>
                  </a:cubicBezTo>
                  <a:lnTo>
                    <a:pt x="4021" y="4880"/>
                  </a:lnTo>
                  <a:lnTo>
                    <a:pt x="4148" y="4317"/>
                  </a:lnTo>
                  <a:lnTo>
                    <a:pt x="4148" y="4317"/>
                  </a:lnTo>
                  <a:cubicBezTo>
                    <a:pt x="4481" y="4347"/>
                    <a:pt x="4813" y="4416"/>
                    <a:pt x="5139" y="4484"/>
                  </a:cubicBezTo>
                  <a:cubicBezTo>
                    <a:pt x="5526" y="4583"/>
                    <a:pt x="5905" y="4682"/>
                    <a:pt x="6284" y="4835"/>
                  </a:cubicBezTo>
                  <a:cubicBezTo>
                    <a:pt x="6293" y="4844"/>
                    <a:pt x="6302" y="4844"/>
                    <a:pt x="6311" y="4844"/>
                  </a:cubicBezTo>
                  <a:cubicBezTo>
                    <a:pt x="6322" y="4847"/>
                    <a:pt x="6334" y="4848"/>
                    <a:pt x="6345" y="4848"/>
                  </a:cubicBezTo>
                  <a:cubicBezTo>
                    <a:pt x="6421" y="4848"/>
                    <a:pt x="6485" y="4797"/>
                    <a:pt x="6509" y="4718"/>
                  </a:cubicBezTo>
                  <a:lnTo>
                    <a:pt x="6509" y="4691"/>
                  </a:lnTo>
                  <a:lnTo>
                    <a:pt x="6584" y="4392"/>
                  </a:lnTo>
                  <a:lnTo>
                    <a:pt x="6584" y="4392"/>
                  </a:lnTo>
                  <a:cubicBezTo>
                    <a:pt x="7031" y="4355"/>
                    <a:pt x="7460" y="4267"/>
                    <a:pt x="7888" y="4186"/>
                  </a:cubicBezTo>
                  <a:cubicBezTo>
                    <a:pt x="8366" y="4087"/>
                    <a:pt x="8834" y="3970"/>
                    <a:pt x="9303" y="3862"/>
                  </a:cubicBezTo>
                  <a:cubicBezTo>
                    <a:pt x="9781" y="3745"/>
                    <a:pt x="10250" y="3627"/>
                    <a:pt x="10718" y="3501"/>
                  </a:cubicBezTo>
                  <a:lnTo>
                    <a:pt x="12116" y="3132"/>
                  </a:lnTo>
                  <a:cubicBezTo>
                    <a:pt x="13053" y="2888"/>
                    <a:pt x="13981" y="2627"/>
                    <a:pt x="14919" y="2348"/>
                  </a:cubicBezTo>
                  <a:cubicBezTo>
                    <a:pt x="15379" y="2203"/>
                    <a:pt x="15838" y="2050"/>
                    <a:pt x="16298" y="1888"/>
                  </a:cubicBezTo>
                  <a:cubicBezTo>
                    <a:pt x="16758" y="1717"/>
                    <a:pt x="17217" y="1545"/>
                    <a:pt x="17659" y="1275"/>
                  </a:cubicBezTo>
                  <a:cubicBezTo>
                    <a:pt x="17695" y="1248"/>
                    <a:pt x="17722" y="1212"/>
                    <a:pt x="17731" y="1167"/>
                  </a:cubicBezTo>
                  <a:lnTo>
                    <a:pt x="17731" y="1158"/>
                  </a:lnTo>
                  <a:lnTo>
                    <a:pt x="17858" y="621"/>
                  </a:lnTo>
                  <a:lnTo>
                    <a:pt x="17858" y="621"/>
                  </a:lnTo>
                  <a:cubicBezTo>
                    <a:pt x="18019" y="634"/>
                    <a:pt x="18172" y="666"/>
                    <a:pt x="18326" y="698"/>
                  </a:cubicBezTo>
                  <a:cubicBezTo>
                    <a:pt x="18542" y="761"/>
                    <a:pt x="18759" y="824"/>
                    <a:pt x="18966" y="923"/>
                  </a:cubicBezTo>
                  <a:cubicBezTo>
                    <a:pt x="18975" y="923"/>
                    <a:pt x="18984" y="932"/>
                    <a:pt x="19002" y="932"/>
                  </a:cubicBezTo>
                  <a:cubicBezTo>
                    <a:pt x="19013" y="935"/>
                    <a:pt x="19023" y="936"/>
                    <a:pt x="19034" y="936"/>
                  </a:cubicBezTo>
                  <a:cubicBezTo>
                    <a:pt x="19103" y="936"/>
                    <a:pt x="19168" y="886"/>
                    <a:pt x="19191" y="815"/>
                  </a:cubicBezTo>
                  <a:lnTo>
                    <a:pt x="19200" y="779"/>
                  </a:lnTo>
                  <a:lnTo>
                    <a:pt x="19277" y="430"/>
                  </a:lnTo>
                  <a:close/>
                  <a:moveTo>
                    <a:pt x="19118" y="0"/>
                  </a:moveTo>
                  <a:cubicBezTo>
                    <a:pt x="19034" y="0"/>
                    <a:pt x="18964" y="53"/>
                    <a:pt x="18948" y="139"/>
                  </a:cubicBezTo>
                  <a:lnTo>
                    <a:pt x="18939" y="157"/>
                  </a:lnTo>
                  <a:lnTo>
                    <a:pt x="18855" y="537"/>
                  </a:lnTo>
                  <a:lnTo>
                    <a:pt x="18855" y="537"/>
                  </a:lnTo>
                  <a:cubicBezTo>
                    <a:pt x="18695" y="524"/>
                    <a:pt x="18535" y="496"/>
                    <a:pt x="18380" y="464"/>
                  </a:cubicBezTo>
                  <a:cubicBezTo>
                    <a:pt x="18164" y="410"/>
                    <a:pt x="17948" y="355"/>
                    <a:pt x="17749" y="238"/>
                  </a:cubicBezTo>
                  <a:cubicBezTo>
                    <a:pt x="17731" y="238"/>
                    <a:pt x="17722" y="229"/>
                    <a:pt x="17704" y="229"/>
                  </a:cubicBezTo>
                  <a:cubicBezTo>
                    <a:pt x="17692" y="227"/>
                    <a:pt x="17680" y="225"/>
                    <a:pt x="17669" y="225"/>
                  </a:cubicBezTo>
                  <a:cubicBezTo>
                    <a:pt x="17601" y="225"/>
                    <a:pt x="17539" y="269"/>
                    <a:pt x="17524" y="346"/>
                  </a:cubicBezTo>
                  <a:lnTo>
                    <a:pt x="17515" y="391"/>
                  </a:lnTo>
                  <a:lnTo>
                    <a:pt x="17379" y="989"/>
                  </a:lnTo>
                  <a:lnTo>
                    <a:pt x="17379" y="989"/>
                  </a:lnTo>
                  <a:cubicBezTo>
                    <a:pt x="17029" y="1231"/>
                    <a:pt x="16601" y="1419"/>
                    <a:pt x="16181" y="1590"/>
                  </a:cubicBezTo>
                  <a:cubicBezTo>
                    <a:pt x="15739" y="1771"/>
                    <a:pt x="15288" y="1924"/>
                    <a:pt x="14829" y="2077"/>
                  </a:cubicBezTo>
                  <a:cubicBezTo>
                    <a:pt x="13918" y="2384"/>
                    <a:pt x="12990" y="2645"/>
                    <a:pt x="12052" y="2897"/>
                  </a:cubicBezTo>
                  <a:cubicBezTo>
                    <a:pt x="11593" y="3024"/>
                    <a:pt x="11124" y="3159"/>
                    <a:pt x="10655" y="3276"/>
                  </a:cubicBezTo>
                  <a:cubicBezTo>
                    <a:pt x="10187" y="3393"/>
                    <a:pt x="9718" y="3510"/>
                    <a:pt x="9249" y="3618"/>
                  </a:cubicBezTo>
                  <a:cubicBezTo>
                    <a:pt x="8780" y="3727"/>
                    <a:pt x="8303" y="3808"/>
                    <a:pt x="7834" y="3889"/>
                  </a:cubicBezTo>
                  <a:cubicBezTo>
                    <a:pt x="7600" y="3934"/>
                    <a:pt x="7356" y="3961"/>
                    <a:pt x="7122" y="3988"/>
                  </a:cubicBezTo>
                  <a:cubicBezTo>
                    <a:pt x="6953" y="4008"/>
                    <a:pt x="6784" y="4022"/>
                    <a:pt x="6618" y="4022"/>
                  </a:cubicBezTo>
                  <a:cubicBezTo>
                    <a:pt x="6554" y="4022"/>
                    <a:pt x="6491" y="4020"/>
                    <a:pt x="6428" y="4015"/>
                  </a:cubicBezTo>
                  <a:cubicBezTo>
                    <a:pt x="6338" y="4015"/>
                    <a:pt x="6256" y="4069"/>
                    <a:pt x="6238" y="4159"/>
                  </a:cubicBezTo>
                  <a:lnTo>
                    <a:pt x="6238" y="4168"/>
                  </a:lnTo>
                  <a:lnTo>
                    <a:pt x="6176" y="4441"/>
                  </a:lnTo>
                  <a:lnTo>
                    <a:pt x="6176" y="4441"/>
                  </a:lnTo>
                  <a:cubicBezTo>
                    <a:pt x="5842" y="4407"/>
                    <a:pt x="5510" y="4345"/>
                    <a:pt x="5184" y="4276"/>
                  </a:cubicBezTo>
                  <a:cubicBezTo>
                    <a:pt x="4796" y="4186"/>
                    <a:pt x="4418" y="4078"/>
                    <a:pt x="4039" y="3925"/>
                  </a:cubicBezTo>
                  <a:cubicBezTo>
                    <a:pt x="4030" y="3925"/>
                    <a:pt x="4021" y="3916"/>
                    <a:pt x="4012" y="3916"/>
                  </a:cubicBezTo>
                  <a:cubicBezTo>
                    <a:pt x="4000" y="3914"/>
                    <a:pt x="3989" y="3912"/>
                    <a:pt x="3978" y="3912"/>
                  </a:cubicBezTo>
                  <a:cubicBezTo>
                    <a:pt x="3902" y="3912"/>
                    <a:pt x="3837" y="3964"/>
                    <a:pt x="3814" y="4042"/>
                  </a:cubicBezTo>
                  <a:lnTo>
                    <a:pt x="3805" y="4069"/>
                  </a:lnTo>
                  <a:lnTo>
                    <a:pt x="3683" y="4611"/>
                  </a:lnTo>
                  <a:lnTo>
                    <a:pt x="3683" y="4611"/>
                  </a:lnTo>
                  <a:cubicBezTo>
                    <a:pt x="3136" y="4513"/>
                    <a:pt x="2596" y="4406"/>
                    <a:pt x="2056" y="4285"/>
                  </a:cubicBezTo>
                  <a:cubicBezTo>
                    <a:pt x="1759" y="4222"/>
                    <a:pt x="1452" y="4159"/>
                    <a:pt x="1155" y="4078"/>
                  </a:cubicBezTo>
                  <a:cubicBezTo>
                    <a:pt x="857" y="3997"/>
                    <a:pt x="560" y="3916"/>
                    <a:pt x="262" y="3817"/>
                  </a:cubicBezTo>
                  <a:cubicBezTo>
                    <a:pt x="253" y="3808"/>
                    <a:pt x="235" y="3808"/>
                    <a:pt x="217" y="3808"/>
                  </a:cubicBezTo>
                  <a:cubicBezTo>
                    <a:pt x="212" y="3807"/>
                    <a:pt x="206" y="3807"/>
                    <a:pt x="200" y="3807"/>
                  </a:cubicBezTo>
                  <a:cubicBezTo>
                    <a:pt x="109" y="3807"/>
                    <a:pt x="37" y="3876"/>
                    <a:pt x="37" y="3970"/>
                  </a:cubicBezTo>
                  <a:lnTo>
                    <a:pt x="28" y="4042"/>
                  </a:lnTo>
                  <a:cubicBezTo>
                    <a:pt x="1" y="4637"/>
                    <a:pt x="127" y="5205"/>
                    <a:pt x="235" y="5773"/>
                  </a:cubicBezTo>
                  <a:cubicBezTo>
                    <a:pt x="352" y="6341"/>
                    <a:pt x="488" y="6909"/>
                    <a:pt x="659" y="7467"/>
                  </a:cubicBezTo>
                  <a:lnTo>
                    <a:pt x="677" y="7521"/>
                  </a:lnTo>
                  <a:cubicBezTo>
                    <a:pt x="686" y="7576"/>
                    <a:pt x="740" y="7621"/>
                    <a:pt x="803" y="7621"/>
                  </a:cubicBezTo>
                  <a:cubicBezTo>
                    <a:pt x="1200" y="7648"/>
                    <a:pt x="1578" y="7720"/>
                    <a:pt x="1957" y="7801"/>
                  </a:cubicBezTo>
                  <a:cubicBezTo>
                    <a:pt x="2146" y="7846"/>
                    <a:pt x="2335" y="7891"/>
                    <a:pt x="2525" y="7945"/>
                  </a:cubicBezTo>
                  <a:cubicBezTo>
                    <a:pt x="2646" y="7981"/>
                    <a:pt x="2771" y="8022"/>
                    <a:pt x="2894" y="8069"/>
                  </a:cubicBezTo>
                  <a:lnTo>
                    <a:pt x="2894" y="8069"/>
                  </a:lnTo>
                  <a:lnTo>
                    <a:pt x="2822" y="8387"/>
                  </a:lnTo>
                  <a:lnTo>
                    <a:pt x="2813" y="8423"/>
                  </a:lnTo>
                  <a:cubicBezTo>
                    <a:pt x="2804" y="8432"/>
                    <a:pt x="2804" y="8441"/>
                    <a:pt x="2804" y="8450"/>
                  </a:cubicBezTo>
                  <a:cubicBezTo>
                    <a:pt x="2804" y="8540"/>
                    <a:pt x="2876" y="8612"/>
                    <a:pt x="2966" y="8612"/>
                  </a:cubicBezTo>
                  <a:cubicBezTo>
                    <a:pt x="3174" y="8612"/>
                    <a:pt x="3372" y="8639"/>
                    <a:pt x="3570" y="8666"/>
                  </a:cubicBezTo>
                  <a:cubicBezTo>
                    <a:pt x="3760" y="8693"/>
                    <a:pt x="3958" y="8729"/>
                    <a:pt x="4156" y="8774"/>
                  </a:cubicBezTo>
                  <a:cubicBezTo>
                    <a:pt x="4346" y="8819"/>
                    <a:pt x="4535" y="8874"/>
                    <a:pt x="4733" y="8928"/>
                  </a:cubicBezTo>
                  <a:cubicBezTo>
                    <a:pt x="4859" y="8970"/>
                    <a:pt x="4986" y="9016"/>
                    <a:pt x="5109" y="9069"/>
                  </a:cubicBezTo>
                  <a:lnTo>
                    <a:pt x="5109" y="9069"/>
                  </a:lnTo>
                  <a:cubicBezTo>
                    <a:pt x="5091" y="9149"/>
                    <a:pt x="5074" y="9232"/>
                    <a:pt x="5058" y="9315"/>
                  </a:cubicBezTo>
                  <a:cubicBezTo>
                    <a:pt x="5031" y="9414"/>
                    <a:pt x="5085" y="9514"/>
                    <a:pt x="5184" y="9541"/>
                  </a:cubicBezTo>
                  <a:cubicBezTo>
                    <a:pt x="5382" y="9604"/>
                    <a:pt x="5598" y="9712"/>
                    <a:pt x="5797" y="9829"/>
                  </a:cubicBezTo>
                  <a:cubicBezTo>
                    <a:pt x="6004" y="9937"/>
                    <a:pt x="6211" y="10063"/>
                    <a:pt x="6410" y="10199"/>
                  </a:cubicBezTo>
                  <a:cubicBezTo>
                    <a:pt x="6806" y="10460"/>
                    <a:pt x="7194" y="10739"/>
                    <a:pt x="7582" y="11028"/>
                  </a:cubicBezTo>
                  <a:cubicBezTo>
                    <a:pt x="8348" y="11614"/>
                    <a:pt x="9069" y="12254"/>
                    <a:pt x="9790" y="12894"/>
                  </a:cubicBezTo>
                  <a:cubicBezTo>
                    <a:pt x="10502" y="13534"/>
                    <a:pt x="11214" y="14192"/>
                    <a:pt x="11890" y="14868"/>
                  </a:cubicBezTo>
                  <a:cubicBezTo>
                    <a:pt x="12233" y="15210"/>
                    <a:pt x="12566" y="15553"/>
                    <a:pt x="12882" y="15913"/>
                  </a:cubicBezTo>
                  <a:cubicBezTo>
                    <a:pt x="13178" y="16252"/>
                    <a:pt x="13474" y="16590"/>
                    <a:pt x="13710" y="16958"/>
                  </a:cubicBezTo>
                  <a:lnTo>
                    <a:pt x="13710" y="16958"/>
                  </a:lnTo>
                  <a:lnTo>
                    <a:pt x="13594" y="17464"/>
                  </a:lnTo>
                  <a:cubicBezTo>
                    <a:pt x="13567" y="17572"/>
                    <a:pt x="13639" y="17671"/>
                    <a:pt x="13738" y="17698"/>
                  </a:cubicBezTo>
                  <a:lnTo>
                    <a:pt x="14855" y="17952"/>
                  </a:lnTo>
                  <a:lnTo>
                    <a:pt x="14855" y="17952"/>
                  </a:lnTo>
                  <a:lnTo>
                    <a:pt x="14766" y="18329"/>
                  </a:lnTo>
                  <a:lnTo>
                    <a:pt x="14766" y="18338"/>
                  </a:lnTo>
                  <a:cubicBezTo>
                    <a:pt x="14748" y="18437"/>
                    <a:pt x="14811" y="18545"/>
                    <a:pt x="14919" y="18563"/>
                  </a:cubicBezTo>
                  <a:cubicBezTo>
                    <a:pt x="17659" y="19167"/>
                    <a:pt x="20417" y="19690"/>
                    <a:pt x="23194" y="20150"/>
                  </a:cubicBezTo>
                  <a:cubicBezTo>
                    <a:pt x="23879" y="20258"/>
                    <a:pt x="24573" y="20375"/>
                    <a:pt x="25267" y="20474"/>
                  </a:cubicBezTo>
                  <a:cubicBezTo>
                    <a:pt x="25961" y="20583"/>
                    <a:pt x="26655" y="20682"/>
                    <a:pt x="27358" y="20772"/>
                  </a:cubicBezTo>
                  <a:cubicBezTo>
                    <a:pt x="28746" y="20961"/>
                    <a:pt x="30143" y="21132"/>
                    <a:pt x="31531" y="21286"/>
                  </a:cubicBezTo>
                  <a:cubicBezTo>
                    <a:pt x="34326" y="21601"/>
                    <a:pt x="37120" y="21863"/>
                    <a:pt x="39905" y="22115"/>
                  </a:cubicBezTo>
                  <a:lnTo>
                    <a:pt x="40428" y="22160"/>
                  </a:lnTo>
                  <a:cubicBezTo>
                    <a:pt x="40608" y="22187"/>
                    <a:pt x="40789" y="22205"/>
                    <a:pt x="40969" y="22205"/>
                  </a:cubicBezTo>
                  <a:cubicBezTo>
                    <a:pt x="41339" y="22196"/>
                    <a:pt x="41735" y="22115"/>
                    <a:pt x="42051" y="21872"/>
                  </a:cubicBezTo>
                  <a:cubicBezTo>
                    <a:pt x="42204" y="21745"/>
                    <a:pt x="42330" y="21592"/>
                    <a:pt x="42429" y="21421"/>
                  </a:cubicBezTo>
                  <a:cubicBezTo>
                    <a:pt x="42474" y="21340"/>
                    <a:pt x="42510" y="21250"/>
                    <a:pt x="42546" y="21159"/>
                  </a:cubicBezTo>
                  <a:cubicBezTo>
                    <a:pt x="42583" y="21078"/>
                    <a:pt x="42610" y="20997"/>
                    <a:pt x="42637" y="20916"/>
                  </a:cubicBezTo>
                  <a:cubicBezTo>
                    <a:pt x="42754" y="20583"/>
                    <a:pt x="42871" y="20249"/>
                    <a:pt x="42988" y="19916"/>
                  </a:cubicBezTo>
                  <a:cubicBezTo>
                    <a:pt x="43214" y="19249"/>
                    <a:pt x="43421" y="18582"/>
                    <a:pt x="43601" y="17896"/>
                  </a:cubicBezTo>
                  <a:cubicBezTo>
                    <a:pt x="43772" y="17220"/>
                    <a:pt x="43944" y="16535"/>
                    <a:pt x="44106" y="15850"/>
                  </a:cubicBezTo>
                  <a:cubicBezTo>
                    <a:pt x="44232" y="15355"/>
                    <a:pt x="44340" y="14850"/>
                    <a:pt x="44457" y="14354"/>
                  </a:cubicBezTo>
                  <a:cubicBezTo>
                    <a:pt x="44575" y="13858"/>
                    <a:pt x="44683" y="13353"/>
                    <a:pt x="44773" y="12849"/>
                  </a:cubicBezTo>
                  <a:cubicBezTo>
                    <a:pt x="44872" y="12344"/>
                    <a:pt x="44944" y="11839"/>
                    <a:pt x="45016" y="11334"/>
                  </a:cubicBezTo>
                  <a:cubicBezTo>
                    <a:pt x="45088" y="10821"/>
                    <a:pt x="45152" y="10316"/>
                    <a:pt x="45206" y="9802"/>
                  </a:cubicBezTo>
                  <a:lnTo>
                    <a:pt x="45206" y="9802"/>
                  </a:lnTo>
                  <a:lnTo>
                    <a:pt x="45197" y="9829"/>
                  </a:lnTo>
                  <a:cubicBezTo>
                    <a:pt x="45242" y="9613"/>
                    <a:pt x="45260" y="9387"/>
                    <a:pt x="45206" y="9153"/>
                  </a:cubicBezTo>
                  <a:cubicBezTo>
                    <a:pt x="45161" y="8928"/>
                    <a:pt x="45034" y="8711"/>
                    <a:pt x="44881" y="8549"/>
                  </a:cubicBezTo>
                  <a:cubicBezTo>
                    <a:pt x="44719" y="8387"/>
                    <a:pt x="44530" y="8270"/>
                    <a:pt x="44331" y="8179"/>
                  </a:cubicBezTo>
                  <a:cubicBezTo>
                    <a:pt x="44142" y="8089"/>
                    <a:pt x="43944" y="8026"/>
                    <a:pt x="43745" y="7981"/>
                  </a:cubicBezTo>
                  <a:lnTo>
                    <a:pt x="43763" y="7981"/>
                  </a:lnTo>
                  <a:cubicBezTo>
                    <a:pt x="41726" y="7278"/>
                    <a:pt x="39689" y="6566"/>
                    <a:pt x="37679" y="5809"/>
                  </a:cubicBezTo>
                  <a:cubicBezTo>
                    <a:pt x="35660" y="5052"/>
                    <a:pt x="33605" y="4412"/>
                    <a:pt x="31550" y="3754"/>
                  </a:cubicBezTo>
                  <a:cubicBezTo>
                    <a:pt x="29494" y="3105"/>
                    <a:pt x="27439" y="2483"/>
                    <a:pt x="25366" y="1879"/>
                  </a:cubicBezTo>
                  <a:lnTo>
                    <a:pt x="22265" y="977"/>
                  </a:lnTo>
                  <a:lnTo>
                    <a:pt x="20715" y="527"/>
                  </a:lnTo>
                  <a:cubicBezTo>
                    <a:pt x="20201" y="382"/>
                    <a:pt x="19687" y="220"/>
                    <a:pt x="19182" y="13"/>
                  </a:cubicBezTo>
                  <a:cubicBezTo>
                    <a:pt x="19173" y="13"/>
                    <a:pt x="19164" y="13"/>
                    <a:pt x="19155" y="4"/>
                  </a:cubicBezTo>
                  <a:cubicBezTo>
                    <a:pt x="19143" y="2"/>
                    <a:pt x="19130" y="0"/>
                    <a:pt x="191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33"/>
            <p:cNvSpPr/>
            <p:nvPr/>
          </p:nvSpPr>
          <p:spPr>
            <a:xfrm rot="787510">
              <a:off x="5746899" y="4608508"/>
              <a:ext cx="88489" cy="329239"/>
            </a:xfrm>
            <a:custGeom>
              <a:avLst/>
              <a:gdLst/>
              <a:ahLst/>
              <a:cxnLst/>
              <a:rect l="l" t="t" r="r" b="b"/>
              <a:pathLst>
                <a:path w="2309" h="8591" extrusionOk="0">
                  <a:moveTo>
                    <a:pt x="2095" y="1"/>
                  </a:moveTo>
                  <a:cubicBezTo>
                    <a:pt x="2000" y="1"/>
                    <a:pt x="1919" y="69"/>
                    <a:pt x="1903" y="166"/>
                  </a:cubicBezTo>
                  <a:cubicBezTo>
                    <a:pt x="1795" y="860"/>
                    <a:pt x="1623" y="1536"/>
                    <a:pt x="1470" y="2221"/>
                  </a:cubicBezTo>
                  <a:lnTo>
                    <a:pt x="992" y="4267"/>
                  </a:lnTo>
                  <a:cubicBezTo>
                    <a:pt x="677" y="5628"/>
                    <a:pt x="352" y="6989"/>
                    <a:pt x="28" y="8350"/>
                  </a:cubicBezTo>
                  <a:cubicBezTo>
                    <a:pt x="28" y="8350"/>
                    <a:pt x="28" y="8359"/>
                    <a:pt x="28" y="8359"/>
                  </a:cubicBezTo>
                  <a:cubicBezTo>
                    <a:pt x="1" y="8458"/>
                    <a:pt x="73" y="8567"/>
                    <a:pt x="172" y="8585"/>
                  </a:cubicBezTo>
                  <a:cubicBezTo>
                    <a:pt x="189" y="8589"/>
                    <a:pt x="206" y="8591"/>
                    <a:pt x="222" y="8591"/>
                  </a:cubicBezTo>
                  <a:cubicBezTo>
                    <a:pt x="309" y="8591"/>
                    <a:pt x="384" y="8532"/>
                    <a:pt x="406" y="8440"/>
                  </a:cubicBezTo>
                  <a:cubicBezTo>
                    <a:pt x="704" y="7070"/>
                    <a:pt x="1010" y="5709"/>
                    <a:pt x="1317" y="4339"/>
                  </a:cubicBezTo>
                  <a:lnTo>
                    <a:pt x="1786" y="2293"/>
                  </a:lnTo>
                  <a:cubicBezTo>
                    <a:pt x="1939" y="1608"/>
                    <a:pt x="2083" y="923"/>
                    <a:pt x="2281" y="247"/>
                  </a:cubicBezTo>
                  <a:cubicBezTo>
                    <a:pt x="2290" y="247"/>
                    <a:pt x="2290" y="238"/>
                    <a:pt x="2290" y="229"/>
                  </a:cubicBezTo>
                  <a:cubicBezTo>
                    <a:pt x="2308" y="121"/>
                    <a:pt x="2236" y="21"/>
                    <a:pt x="2128" y="3"/>
                  </a:cubicBezTo>
                  <a:cubicBezTo>
                    <a:pt x="2117" y="2"/>
                    <a:pt x="2106" y="1"/>
                    <a:pt x="20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33"/>
            <p:cNvSpPr/>
            <p:nvPr/>
          </p:nvSpPr>
          <p:spPr>
            <a:xfrm rot="787510">
              <a:off x="5433551" y="4425988"/>
              <a:ext cx="32192" cy="86573"/>
            </a:xfrm>
            <a:custGeom>
              <a:avLst/>
              <a:gdLst/>
              <a:ahLst/>
              <a:cxnLst/>
              <a:rect l="l" t="t" r="r" b="b"/>
              <a:pathLst>
                <a:path w="840" h="2259" extrusionOk="0">
                  <a:moveTo>
                    <a:pt x="640" y="0"/>
                  </a:moveTo>
                  <a:cubicBezTo>
                    <a:pt x="562" y="0"/>
                    <a:pt x="487" y="50"/>
                    <a:pt x="451" y="129"/>
                  </a:cubicBezTo>
                  <a:cubicBezTo>
                    <a:pt x="334" y="435"/>
                    <a:pt x="262" y="751"/>
                    <a:pt x="190" y="1075"/>
                  </a:cubicBezTo>
                  <a:cubicBezTo>
                    <a:pt x="118" y="1391"/>
                    <a:pt x="55" y="1715"/>
                    <a:pt x="19" y="2040"/>
                  </a:cubicBezTo>
                  <a:cubicBezTo>
                    <a:pt x="1" y="2130"/>
                    <a:pt x="55" y="2220"/>
                    <a:pt x="145" y="2247"/>
                  </a:cubicBezTo>
                  <a:cubicBezTo>
                    <a:pt x="168" y="2254"/>
                    <a:pt x="190" y="2258"/>
                    <a:pt x="212" y="2258"/>
                  </a:cubicBezTo>
                  <a:cubicBezTo>
                    <a:pt x="295" y="2258"/>
                    <a:pt x="369" y="2206"/>
                    <a:pt x="397" y="2121"/>
                  </a:cubicBezTo>
                  <a:cubicBezTo>
                    <a:pt x="497" y="1814"/>
                    <a:pt x="587" y="1499"/>
                    <a:pt x="659" y="1183"/>
                  </a:cubicBezTo>
                  <a:cubicBezTo>
                    <a:pt x="740" y="859"/>
                    <a:pt x="803" y="543"/>
                    <a:pt x="830" y="210"/>
                  </a:cubicBezTo>
                  <a:cubicBezTo>
                    <a:pt x="839" y="129"/>
                    <a:pt x="794" y="48"/>
                    <a:pt x="704" y="12"/>
                  </a:cubicBezTo>
                  <a:cubicBezTo>
                    <a:pt x="683" y="4"/>
                    <a:pt x="662" y="0"/>
                    <a:pt x="6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33"/>
            <p:cNvSpPr/>
            <p:nvPr/>
          </p:nvSpPr>
          <p:spPr>
            <a:xfrm rot="787510">
              <a:off x="5891335" y="4294059"/>
              <a:ext cx="94353" cy="355835"/>
            </a:xfrm>
            <a:custGeom>
              <a:avLst/>
              <a:gdLst/>
              <a:ahLst/>
              <a:cxnLst/>
              <a:rect l="l" t="t" r="r" b="b"/>
              <a:pathLst>
                <a:path w="2462" h="9285" extrusionOk="0">
                  <a:moveTo>
                    <a:pt x="2244" y="0"/>
                  </a:moveTo>
                  <a:cubicBezTo>
                    <a:pt x="2159" y="0"/>
                    <a:pt x="2080" y="60"/>
                    <a:pt x="2065" y="151"/>
                  </a:cubicBezTo>
                  <a:lnTo>
                    <a:pt x="1046" y="4595"/>
                  </a:lnTo>
                  <a:lnTo>
                    <a:pt x="542" y="6821"/>
                  </a:lnTo>
                  <a:lnTo>
                    <a:pt x="289" y="7930"/>
                  </a:lnTo>
                  <a:cubicBezTo>
                    <a:pt x="199" y="8300"/>
                    <a:pt x="127" y="8669"/>
                    <a:pt x="19" y="9039"/>
                  </a:cubicBezTo>
                  <a:cubicBezTo>
                    <a:pt x="19" y="9048"/>
                    <a:pt x="19" y="9048"/>
                    <a:pt x="19" y="9057"/>
                  </a:cubicBezTo>
                  <a:cubicBezTo>
                    <a:pt x="1" y="9165"/>
                    <a:pt x="73" y="9264"/>
                    <a:pt x="172" y="9282"/>
                  </a:cubicBezTo>
                  <a:cubicBezTo>
                    <a:pt x="183" y="9284"/>
                    <a:pt x="194" y="9285"/>
                    <a:pt x="205" y="9285"/>
                  </a:cubicBezTo>
                  <a:cubicBezTo>
                    <a:pt x="300" y="9285"/>
                    <a:pt x="381" y="9217"/>
                    <a:pt x="397" y="9120"/>
                  </a:cubicBezTo>
                  <a:cubicBezTo>
                    <a:pt x="469" y="8750"/>
                    <a:pt x="560" y="8381"/>
                    <a:pt x="641" y="8011"/>
                  </a:cubicBezTo>
                  <a:lnTo>
                    <a:pt x="902" y="6902"/>
                  </a:lnTo>
                  <a:lnTo>
                    <a:pt x="1416" y="4676"/>
                  </a:lnTo>
                  <a:lnTo>
                    <a:pt x="2443" y="241"/>
                  </a:lnTo>
                  <a:lnTo>
                    <a:pt x="2443" y="232"/>
                  </a:lnTo>
                  <a:cubicBezTo>
                    <a:pt x="2461" y="133"/>
                    <a:pt x="2398" y="25"/>
                    <a:pt x="2290" y="7"/>
                  </a:cubicBezTo>
                  <a:cubicBezTo>
                    <a:pt x="2275" y="3"/>
                    <a:pt x="2259" y="0"/>
                    <a:pt x="22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33"/>
            <p:cNvSpPr/>
            <p:nvPr/>
          </p:nvSpPr>
          <p:spPr>
            <a:xfrm rot="787510">
              <a:off x="5743083" y="4284862"/>
              <a:ext cx="155517" cy="621380"/>
            </a:xfrm>
            <a:custGeom>
              <a:avLst/>
              <a:gdLst/>
              <a:ahLst/>
              <a:cxnLst/>
              <a:rect l="l" t="t" r="r" b="b"/>
              <a:pathLst>
                <a:path w="4058" h="16214" extrusionOk="0">
                  <a:moveTo>
                    <a:pt x="3853" y="1"/>
                  </a:moveTo>
                  <a:cubicBezTo>
                    <a:pt x="3758" y="1"/>
                    <a:pt x="3676" y="68"/>
                    <a:pt x="3652" y="157"/>
                  </a:cubicBezTo>
                  <a:cubicBezTo>
                    <a:pt x="3390" y="1482"/>
                    <a:pt x="3111" y="2807"/>
                    <a:pt x="2822" y="4132"/>
                  </a:cubicBezTo>
                  <a:cubicBezTo>
                    <a:pt x="2543" y="5448"/>
                    <a:pt x="2236" y="6764"/>
                    <a:pt x="1948" y="8089"/>
                  </a:cubicBezTo>
                  <a:cubicBezTo>
                    <a:pt x="1641" y="9405"/>
                    <a:pt x="1335" y="10721"/>
                    <a:pt x="1020" y="12037"/>
                  </a:cubicBezTo>
                  <a:lnTo>
                    <a:pt x="533" y="14002"/>
                  </a:lnTo>
                  <a:cubicBezTo>
                    <a:pt x="371" y="14660"/>
                    <a:pt x="199" y="15318"/>
                    <a:pt x="28" y="15967"/>
                  </a:cubicBezTo>
                  <a:cubicBezTo>
                    <a:pt x="28" y="15976"/>
                    <a:pt x="28" y="15976"/>
                    <a:pt x="28" y="15985"/>
                  </a:cubicBezTo>
                  <a:cubicBezTo>
                    <a:pt x="1" y="16084"/>
                    <a:pt x="73" y="16192"/>
                    <a:pt x="181" y="16210"/>
                  </a:cubicBezTo>
                  <a:cubicBezTo>
                    <a:pt x="192" y="16212"/>
                    <a:pt x="202" y="16213"/>
                    <a:pt x="212" y="16213"/>
                  </a:cubicBezTo>
                  <a:cubicBezTo>
                    <a:pt x="302" y="16213"/>
                    <a:pt x="390" y="16146"/>
                    <a:pt x="407" y="16057"/>
                  </a:cubicBezTo>
                  <a:cubicBezTo>
                    <a:pt x="533" y="15390"/>
                    <a:pt x="668" y="14732"/>
                    <a:pt x="803" y="14065"/>
                  </a:cubicBezTo>
                  <a:lnTo>
                    <a:pt x="1227" y="12082"/>
                  </a:lnTo>
                  <a:cubicBezTo>
                    <a:pt x="1524" y="10766"/>
                    <a:pt x="1813" y="9441"/>
                    <a:pt x="2119" y="8125"/>
                  </a:cubicBezTo>
                  <a:cubicBezTo>
                    <a:pt x="2426" y="6809"/>
                    <a:pt x="2723" y="5493"/>
                    <a:pt x="3048" y="4177"/>
                  </a:cubicBezTo>
                  <a:cubicBezTo>
                    <a:pt x="3372" y="2870"/>
                    <a:pt x="3688" y="1554"/>
                    <a:pt x="4030" y="247"/>
                  </a:cubicBezTo>
                  <a:cubicBezTo>
                    <a:pt x="4039" y="238"/>
                    <a:pt x="4039" y="238"/>
                    <a:pt x="4039" y="238"/>
                  </a:cubicBezTo>
                  <a:cubicBezTo>
                    <a:pt x="4057" y="129"/>
                    <a:pt x="3985" y="30"/>
                    <a:pt x="3886" y="3"/>
                  </a:cubicBezTo>
                  <a:cubicBezTo>
                    <a:pt x="3875" y="1"/>
                    <a:pt x="3864" y="1"/>
                    <a:pt x="38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33"/>
            <p:cNvSpPr/>
            <p:nvPr/>
          </p:nvSpPr>
          <p:spPr>
            <a:xfrm rot="787510">
              <a:off x="5468329" y="4339170"/>
              <a:ext cx="37327" cy="108648"/>
            </a:xfrm>
            <a:custGeom>
              <a:avLst/>
              <a:gdLst/>
              <a:ahLst/>
              <a:cxnLst/>
              <a:rect l="l" t="t" r="r" b="b"/>
              <a:pathLst>
                <a:path w="974" h="2835" extrusionOk="0">
                  <a:moveTo>
                    <a:pt x="763" y="1"/>
                  </a:moveTo>
                  <a:cubicBezTo>
                    <a:pt x="675" y="1"/>
                    <a:pt x="593" y="68"/>
                    <a:pt x="577" y="157"/>
                  </a:cubicBezTo>
                  <a:cubicBezTo>
                    <a:pt x="541" y="364"/>
                    <a:pt x="505" y="563"/>
                    <a:pt x="460" y="770"/>
                  </a:cubicBezTo>
                  <a:cubicBezTo>
                    <a:pt x="424" y="968"/>
                    <a:pt x="379" y="1167"/>
                    <a:pt x="334" y="1374"/>
                  </a:cubicBezTo>
                  <a:cubicBezTo>
                    <a:pt x="244" y="1770"/>
                    <a:pt x="181" y="2176"/>
                    <a:pt x="18" y="2564"/>
                  </a:cubicBezTo>
                  <a:cubicBezTo>
                    <a:pt x="9" y="2582"/>
                    <a:pt x="9" y="2600"/>
                    <a:pt x="9" y="2627"/>
                  </a:cubicBezTo>
                  <a:cubicBezTo>
                    <a:pt x="0" y="2735"/>
                    <a:pt x="82" y="2825"/>
                    <a:pt x="190" y="2834"/>
                  </a:cubicBezTo>
                  <a:cubicBezTo>
                    <a:pt x="195" y="2835"/>
                    <a:pt x="200" y="2835"/>
                    <a:pt x="205" y="2835"/>
                  </a:cubicBezTo>
                  <a:cubicBezTo>
                    <a:pt x="307" y="2835"/>
                    <a:pt x="397" y="2748"/>
                    <a:pt x="397" y="2645"/>
                  </a:cubicBezTo>
                  <a:cubicBezTo>
                    <a:pt x="424" y="2230"/>
                    <a:pt x="541" y="1843"/>
                    <a:pt x="631" y="1437"/>
                  </a:cubicBezTo>
                  <a:cubicBezTo>
                    <a:pt x="685" y="1239"/>
                    <a:pt x="740" y="1040"/>
                    <a:pt x="785" y="842"/>
                  </a:cubicBezTo>
                  <a:cubicBezTo>
                    <a:pt x="839" y="644"/>
                    <a:pt x="893" y="445"/>
                    <a:pt x="947" y="247"/>
                  </a:cubicBezTo>
                  <a:cubicBezTo>
                    <a:pt x="956" y="238"/>
                    <a:pt x="956" y="229"/>
                    <a:pt x="956" y="229"/>
                  </a:cubicBezTo>
                  <a:cubicBezTo>
                    <a:pt x="974" y="121"/>
                    <a:pt x="902" y="22"/>
                    <a:pt x="794" y="4"/>
                  </a:cubicBezTo>
                  <a:cubicBezTo>
                    <a:pt x="783" y="2"/>
                    <a:pt x="773" y="1"/>
                    <a:pt x="7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33"/>
            <p:cNvSpPr/>
            <p:nvPr/>
          </p:nvSpPr>
          <p:spPr>
            <a:xfrm rot="787510">
              <a:off x="5364359" y="4323181"/>
              <a:ext cx="43919" cy="135666"/>
            </a:xfrm>
            <a:custGeom>
              <a:avLst/>
              <a:gdLst/>
              <a:ahLst/>
              <a:cxnLst/>
              <a:rect l="l" t="t" r="r" b="b"/>
              <a:pathLst>
                <a:path w="1146" h="3540" extrusionOk="0">
                  <a:moveTo>
                    <a:pt x="932" y="0"/>
                  </a:moveTo>
                  <a:cubicBezTo>
                    <a:pt x="837" y="0"/>
                    <a:pt x="756" y="68"/>
                    <a:pt x="739" y="165"/>
                  </a:cubicBezTo>
                  <a:cubicBezTo>
                    <a:pt x="703" y="427"/>
                    <a:pt x="649" y="688"/>
                    <a:pt x="604" y="949"/>
                  </a:cubicBezTo>
                  <a:cubicBezTo>
                    <a:pt x="550" y="1211"/>
                    <a:pt x="487" y="1472"/>
                    <a:pt x="433" y="1734"/>
                  </a:cubicBezTo>
                  <a:cubicBezTo>
                    <a:pt x="370" y="1995"/>
                    <a:pt x="307" y="2256"/>
                    <a:pt x="244" y="2518"/>
                  </a:cubicBezTo>
                  <a:cubicBezTo>
                    <a:pt x="172" y="2770"/>
                    <a:pt x="108" y="3032"/>
                    <a:pt x="27" y="3284"/>
                  </a:cubicBezTo>
                  <a:cubicBezTo>
                    <a:pt x="18" y="3293"/>
                    <a:pt x="18" y="3302"/>
                    <a:pt x="18" y="3311"/>
                  </a:cubicBezTo>
                  <a:cubicBezTo>
                    <a:pt x="0" y="3419"/>
                    <a:pt x="72" y="3518"/>
                    <a:pt x="181" y="3536"/>
                  </a:cubicBezTo>
                  <a:cubicBezTo>
                    <a:pt x="192" y="3538"/>
                    <a:pt x="203" y="3539"/>
                    <a:pt x="214" y="3539"/>
                  </a:cubicBezTo>
                  <a:cubicBezTo>
                    <a:pt x="308" y="3539"/>
                    <a:pt x="390" y="3471"/>
                    <a:pt x="406" y="3374"/>
                  </a:cubicBezTo>
                  <a:cubicBezTo>
                    <a:pt x="442" y="3104"/>
                    <a:pt x="496" y="2842"/>
                    <a:pt x="541" y="2581"/>
                  </a:cubicBezTo>
                  <a:cubicBezTo>
                    <a:pt x="595" y="2320"/>
                    <a:pt x="658" y="2058"/>
                    <a:pt x="712" y="1797"/>
                  </a:cubicBezTo>
                  <a:cubicBezTo>
                    <a:pt x="775" y="1544"/>
                    <a:pt x="839" y="1283"/>
                    <a:pt x="902" y="1022"/>
                  </a:cubicBezTo>
                  <a:cubicBezTo>
                    <a:pt x="974" y="769"/>
                    <a:pt x="1037" y="508"/>
                    <a:pt x="1118" y="255"/>
                  </a:cubicBezTo>
                  <a:cubicBezTo>
                    <a:pt x="1118" y="246"/>
                    <a:pt x="1127" y="228"/>
                    <a:pt x="1127" y="219"/>
                  </a:cubicBezTo>
                  <a:cubicBezTo>
                    <a:pt x="1145" y="111"/>
                    <a:pt x="1073" y="12"/>
                    <a:pt x="965" y="3"/>
                  </a:cubicBezTo>
                  <a:cubicBezTo>
                    <a:pt x="954" y="1"/>
                    <a:pt x="943" y="0"/>
                    <a:pt x="93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5" name="Google Shape;975;p33"/>
          <p:cNvGrpSpPr/>
          <p:nvPr/>
        </p:nvGrpSpPr>
        <p:grpSpPr>
          <a:xfrm>
            <a:off x="4571995" y="4282572"/>
            <a:ext cx="2433812" cy="320922"/>
            <a:chOff x="1394800" y="3522000"/>
            <a:chExt cx="1048650" cy="138275"/>
          </a:xfrm>
        </p:grpSpPr>
        <p:sp>
          <p:nvSpPr>
            <p:cNvPr id="976" name="Google Shape;976;p33"/>
            <p:cNvSpPr/>
            <p:nvPr/>
          </p:nvSpPr>
          <p:spPr>
            <a:xfrm>
              <a:off x="1394800" y="3522000"/>
              <a:ext cx="1048650" cy="125000"/>
            </a:xfrm>
            <a:custGeom>
              <a:avLst/>
              <a:gdLst/>
              <a:ahLst/>
              <a:cxnLst/>
              <a:rect l="l" t="t" r="r" b="b"/>
              <a:pathLst>
                <a:path w="41946" h="5000" extrusionOk="0">
                  <a:moveTo>
                    <a:pt x="39862" y="375"/>
                  </a:moveTo>
                  <a:cubicBezTo>
                    <a:pt x="39752" y="375"/>
                    <a:pt x="39641" y="393"/>
                    <a:pt x="39545" y="429"/>
                  </a:cubicBezTo>
                  <a:cubicBezTo>
                    <a:pt x="38422" y="860"/>
                    <a:pt x="37231" y="1220"/>
                    <a:pt x="36143" y="1737"/>
                  </a:cubicBezTo>
                  <a:cubicBezTo>
                    <a:pt x="35848" y="1880"/>
                    <a:pt x="35723" y="1951"/>
                    <a:pt x="35630" y="1951"/>
                  </a:cubicBezTo>
                  <a:cubicBezTo>
                    <a:pt x="35516" y="1951"/>
                    <a:pt x="35452" y="1837"/>
                    <a:pt x="35173" y="1598"/>
                  </a:cubicBezTo>
                  <a:cubicBezTo>
                    <a:pt x="34984" y="1431"/>
                    <a:pt x="34785" y="1277"/>
                    <a:pt x="34571" y="1141"/>
                  </a:cubicBezTo>
                  <a:lnTo>
                    <a:pt x="34571" y="1141"/>
                  </a:lnTo>
                  <a:cubicBezTo>
                    <a:pt x="34760" y="1337"/>
                    <a:pt x="34920" y="1576"/>
                    <a:pt x="35020" y="1741"/>
                  </a:cubicBezTo>
                  <a:cubicBezTo>
                    <a:pt x="35131" y="1926"/>
                    <a:pt x="35491" y="2693"/>
                    <a:pt x="35038" y="2721"/>
                  </a:cubicBezTo>
                  <a:cubicBezTo>
                    <a:pt x="34856" y="2736"/>
                    <a:pt x="34678" y="2739"/>
                    <a:pt x="34500" y="2739"/>
                  </a:cubicBezTo>
                  <a:cubicBezTo>
                    <a:pt x="34336" y="2739"/>
                    <a:pt x="34171" y="2736"/>
                    <a:pt x="34008" y="2725"/>
                  </a:cubicBezTo>
                  <a:lnTo>
                    <a:pt x="34008" y="2725"/>
                  </a:lnTo>
                  <a:cubicBezTo>
                    <a:pt x="34282" y="3003"/>
                    <a:pt x="34556" y="3274"/>
                    <a:pt x="34974" y="3420"/>
                  </a:cubicBezTo>
                  <a:cubicBezTo>
                    <a:pt x="35244" y="3516"/>
                    <a:pt x="35509" y="3559"/>
                    <a:pt x="35766" y="3559"/>
                  </a:cubicBezTo>
                  <a:cubicBezTo>
                    <a:pt x="36322" y="3559"/>
                    <a:pt x="36853" y="3370"/>
                    <a:pt x="37410" y="3164"/>
                  </a:cubicBezTo>
                  <a:cubicBezTo>
                    <a:pt x="38547" y="2736"/>
                    <a:pt x="39677" y="2290"/>
                    <a:pt x="40811" y="1851"/>
                  </a:cubicBezTo>
                  <a:cubicBezTo>
                    <a:pt x="41945" y="1416"/>
                    <a:pt x="40747" y="375"/>
                    <a:pt x="39862" y="375"/>
                  </a:cubicBezTo>
                  <a:close/>
                  <a:moveTo>
                    <a:pt x="1498" y="1719"/>
                  </a:moveTo>
                  <a:cubicBezTo>
                    <a:pt x="1242" y="1894"/>
                    <a:pt x="996" y="2076"/>
                    <a:pt x="761" y="2265"/>
                  </a:cubicBezTo>
                  <a:cubicBezTo>
                    <a:pt x="1" y="2874"/>
                    <a:pt x="1103" y="3669"/>
                    <a:pt x="1926" y="3669"/>
                  </a:cubicBezTo>
                  <a:cubicBezTo>
                    <a:pt x="2130" y="3669"/>
                    <a:pt x="2311" y="3623"/>
                    <a:pt x="2451" y="3513"/>
                  </a:cubicBezTo>
                  <a:cubicBezTo>
                    <a:pt x="2618" y="3381"/>
                    <a:pt x="2793" y="3242"/>
                    <a:pt x="2975" y="3106"/>
                  </a:cubicBezTo>
                  <a:cubicBezTo>
                    <a:pt x="2436" y="3031"/>
                    <a:pt x="1502" y="2211"/>
                    <a:pt x="1498" y="1719"/>
                  </a:cubicBezTo>
                  <a:close/>
                  <a:moveTo>
                    <a:pt x="6376" y="1"/>
                  </a:moveTo>
                  <a:cubicBezTo>
                    <a:pt x="5271" y="1"/>
                    <a:pt x="4137" y="310"/>
                    <a:pt x="3064" y="814"/>
                  </a:cubicBezTo>
                  <a:cubicBezTo>
                    <a:pt x="3998" y="475"/>
                    <a:pt x="4989" y="264"/>
                    <a:pt x="5977" y="264"/>
                  </a:cubicBezTo>
                  <a:cubicBezTo>
                    <a:pt x="6366" y="264"/>
                    <a:pt x="6755" y="297"/>
                    <a:pt x="7136" y="368"/>
                  </a:cubicBezTo>
                  <a:cubicBezTo>
                    <a:pt x="7849" y="500"/>
                    <a:pt x="8519" y="789"/>
                    <a:pt x="9090" y="1242"/>
                  </a:cubicBezTo>
                  <a:cubicBezTo>
                    <a:pt x="9771" y="1780"/>
                    <a:pt x="10310" y="2889"/>
                    <a:pt x="11236" y="3003"/>
                  </a:cubicBezTo>
                  <a:cubicBezTo>
                    <a:pt x="11843" y="3082"/>
                    <a:pt x="13137" y="4686"/>
                    <a:pt x="12449" y="4686"/>
                  </a:cubicBezTo>
                  <a:cubicBezTo>
                    <a:pt x="12428" y="4686"/>
                    <a:pt x="12403" y="4686"/>
                    <a:pt x="12378" y="4683"/>
                  </a:cubicBezTo>
                  <a:cubicBezTo>
                    <a:pt x="10777" y="4479"/>
                    <a:pt x="10120" y="3574"/>
                    <a:pt x="9033" y="2557"/>
                  </a:cubicBezTo>
                  <a:cubicBezTo>
                    <a:pt x="8787" y="2329"/>
                    <a:pt x="8501" y="2168"/>
                    <a:pt x="8191" y="2061"/>
                  </a:cubicBezTo>
                  <a:lnTo>
                    <a:pt x="8191" y="2061"/>
                  </a:lnTo>
                  <a:cubicBezTo>
                    <a:pt x="8366" y="2204"/>
                    <a:pt x="8534" y="2372"/>
                    <a:pt x="8698" y="2571"/>
                  </a:cubicBezTo>
                  <a:cubicBezTo>
                    <a:pt x="9742" y="3855"/>
                    <a:pt x="10719" y="4903"/>
                    <a:pt x="12481" y="4903"/>
                  </a:cubicBezTo>
                  <a:cubicBezTo>
                    <a:pt x="12528" y="4903"/>
                    <a:pt x="12574" y="4903"/>
                    <a:pt x="12620" y="4900"/>
                  </a:cubicBezTo>
                  <a:cubicBezTo>
                    <a:pt x="14603" y="4843"/>
                    <a:pt x="15879" y="3509"/>
                    <a:pt x="17384" y="2415"/>
                  </a:cubicBezTo>
                  <a:cubicBezTo>
                    <a:pt x="17687" y="2193"/>
                    <a:pt x="17983" y="2001"/>
                    <a:pt x="18268" y="1862"/>
                  </a:cubicBezTo>
                  <a:lnTo>
                    <a:pt x="18268" y="1862"/>
                  </a:lnTo>
                  <a:cubicBezTo>
                    <a:pt x="18140" y="1880"/>
                    <a:pt x="17997" y="1923"/>
                    <a:pt x="17826" y="2001"/>
                  </a:cubicBezTo>
                  <a:cubicBezTo>
                    <a:pt x="17259" y="2261"/>
                    <a:pt x="16703" y="2860"/>
                    <a:pt x="16157" y="3188"/>
                  </a:cubicBezTo>
                  <a:cubicBezTo>
                    <a:pt x="15630" y="3502"/>
                    <a:pt x="15081" y="3763"/>
                    <a:pt x="14521" y="4008"/>
                  </a:cubicBezTo>
                  <a:cubicBezTo>
                    <a:pt x="14381" y="4069"/>
                    <a:pt x="14125" y="4158"/>
                    <a:pt x="13914" y="4158"/>
                  </a:cubicBezTo>
                  <a:cubicBezTo>
                    <a:pt x="13740" y="4158"/>
                    <a:pt x="13593" y="4097"/>
                    <a:pt x="13565" y="3908"/>
                  </a:cubicBezTo>
                  <a:cubicBezTo>
                    <a:pt x="13501" y="3506"/>
                    <a:pt x="14389" y="3103"/>
                    <a:pt x="14663" y="2985"/>
                  </a:cubicBezTo>
                  <a:cubicBezTo>
                    <a:pt x="16246" y="2293"/>
                    <a:pt x="17441" y="703"/>
                    <a:pt x="19241" y="493"/>
                  </a:cubicBezTo>
                  <a:cubicBezTo>
                    <a:pt x="19366" y="478"/>
                    <a:pt x="19495" y="468"/>
                    <a:pt x="19623" y="468"/>
                  </a:cubicBezTo>
                  <a:cubicBezTo>
                    <a:pt x="20097" y="468"/>
                    <a:pt x="20582" y="585"/>
                    <a:pt x="20936" y="921"/>
                  </a:cubicBezTo>
                  <a:cubicBezTo>
                    <a:pt x="21221" y="1195"/>
                    <a:pt x="21278" y="1566"/>
                    <a:pt x="21535" y="1859"/>
                  </a:cubicBezTo>
                  <a:cubicBezTo>
                    <a:pt x="21848" y="2211"/>
                    <a:pt x="22233" y="2346"/>
                    <a:pt x="22672" y="2504"/>
                  </a:cubicBezTo>
                  <a:cubicBezTo>
                    <a:pt x="23003" y="2621"/>
                    <a:pt x="22255" y="3313"/>
                    <a:pt x="21563" y="3620"/>
                  </a:cubicBezTo>
                  <a:cubicBezTo>
                    <a:pt x="21749" y="3773"/>
                    <a:pt x="21945" y="3919"/>
                    <a:pt x="22159" y="4055"/>
                  </a:cubicBezTo>
                  <a:cubicBezTo>
                    <a:pt x="23121" y="4661"/>
                    <a:pt x="24266" y="4986"/>
                    <a:pt x="25407" y="4999"/>
                  </a:cubicBezTo>
                  <a:cubicBezTo>
                    <a:pt x="24968" y="4464"/>
                    <a:pt x="24783" y="3694"/>
                    <a:pt x="25393" y="3541"/>
                  </a:cubicBezTo>
                  <a:cubicBezTo>
                    <a:pt x="26395" y="3288"/>
                    <a:pt x="27272" y="2835"/>
                    <a:pt x="28034" y="2137"/>
                  </a:cubicBezTo>
                  <a:cubicBezTo>
                    <a:pt x="28666" y="1555"/>
                    <a:pt x="29183" y="960"/>
                    <a:pt x="30024" y="689"/>
                  </a:cubicBezTo>
                  <a:cubicBezTo>
                    <a:pt x="30085" y="671"/>
                    <a:pt x="30146" y="664"/>
                    <a:pt x="30206" y="664"/>
                  </a:cubicBezTo>
                  <a:cubicBezTo>
                    <a:pt x="30723" y="664"/>
                    <a:pt x="31291" y="1302"/>
                    <a:pt x="31433" y="1865"/>
                  </a:cubicBezTo>
                  <a:cubicBezTo>
                    <a:pt x="31647" y="1812"/>
                    <a:pt x="31864" y="1787"/>
                    <a:pt x="32082" y="1787"/>
                  </a:cubicBezTo>
                  <a:lnTo>
                    <a:pt x="32193" y="1787"/>
                  </a:lnTo>
                  <a:cubicBezTo>
                    <a:pt x="32175" y="1762"/>
                    <a:pt x="32160" y="1737"/>
                    <a:pt x="32142" y="1712"/>
                  </a:cubicBezTo>
                  <a:cubicBezTo>
                    <a:pt x="32071" y="1591"/>
                    <a:pt x="31697" y="725"/>
                    <a:pt x="32078" y="725"/>
                  </a:cubicBezTo>
                  <a:cubicBezTo>
                    <a:pt x="32093" y="725"/>
                    <a:pt x="32111" y="725"/>
                    <a:pt x="32125" y="728"/>
                  </a:cubicBezTo>
                  <a:cubicBezTo>
                    <a:pt x="32545" y="792"/>
                    <a:pt x="32963" y="824"/>
                    <a:pt x="33380" y="824"/>
                  </a:cubicBezTo>
                  <a:cubicBezTo>
                    <a:pt x="33559" y="824"/>
                    <a:pt x="33740" y="817"/>
                    <a:pt x="33918" y="806"/>
                  </a:cubicBezTo>
                  <a:lnTo>
                    <a:pt x="33947" y="806"/>
                  </a:lnTo>
                  <a:cubicBezTo>
                    <a:pt x="33195" y="457"/>
                    <a:pt x="32356" y="271"/>
                    <a:pt x="31522" y="271"/>
                  </a:cubicBezTo>
                  <a:cubicBezTo>
                    <a:pt x="30919" y="271"/>
                    <a:pt x="30320" y="368"/>
                    <a:pt x="29754" y="575"/>
                  </a:cubicBezTo>
                  <a:cubicBezTo>
                    <a:pt x="27928" y="1242"/>
                    <a:pt x="27186" y="3406"/>
                    <a:pt x="25090" y="3491"/>
                  </a:cubicBezTo>
                  <a:cubicBezTo>
                    <a:pt x="25044" y="3495"/>
                    <a:pt x="24996" y="3495"/>
                    <a:pt x="24950" y="3495"/>
                  </a:cubicBezTo>
                  <a:cubicBezTo>
                    <a:pt x="22857" y="3495"/>
                    <a:pt x="22544" y="1462"/>
                    <a:pt x="20967" y="542"/>
                  </a:cubicBezTo>
                  <a:cubicBezTo>
                    <a:pt x="20340" y="175"/>
                    <a:pt x="19641" y="11"/>
                    <a:pt x="18938" y="11"/>
                  </a:cubicBezTo>
                  <a:cubicBezTo>
                    <a:pt x="18072" y="11"/>
                    <a:pt x="17202" y="257"/>
                    <a:pt x="16446" y="671"/>
                  </a:cubicBezTo>
                  <a:cubicBezTo>
                    <a:pt x="15515" y="1177"/>
                    <a:pt x="14781" y="1966"/>
                    <a:pt x="13918" y="2568"/>
                  </a:cubicBezTo>
                  <a:cubicBezTo>
                    <a:pt x="13369" y="2950"/>
                    <a:pt x="12941" y="3224"/>
                    <a:pt x="12352" y="3224"/>
                  </a:cubicBezTo>
                  <a:cubicBezTo>
                    <a:pt x="12210" y="3224"/>
                    <a:pt x="12057" y="3210"/>
                    <a:pt x="11889" y="3174"/>
                  </a:cubicBezTo>
                  <a:cubicBezTo>
                    <a:pt x="11090" y="3003"/>
                    <a:pt x="11012" y="2667"/>
                    <a:pt x="10534" y="2061"/>
                  </a:cubicBezTo>
                  <a:cubicBezTo>
                    <a:pt x="9365" y="589"/>
                    <a:pt x="7899" y="1"/>
                    <a:pt x="6376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33"/>
            <p:cNvSpPr/>
            <p:nvPr/>
          </p:nvSpPr>
          <p:spPr>
            <a:xfrm>
              <a:off x="1432150" y="3542325"/>
              <a:ext cx="167450" cy="57425"/>
            </a:xfrm>
            <a:custGeom>
              <a:avLst/>
              <a:gdLst/>
              <a:ahLst/>
              <a:cxnLst/>
              <a:rect l="l" t="t" r="r" b="b"/>
              <a:pathLst>
                <a:path w="6698" h="2297" extrusionOk="0">
                  <a:moveTo>
                    <a:pt x="1570" y="1"/>
                  </a:moveTo>
                  <a:lnTo>
                    <a:pt x="1570" y="1"/>
                  </a:lnTo>
                  <a:cubicBezTo>
                    <a:pt x="1278" y="108"/>
                    <a:pt x="989" y="228"/>
                    <a:pt x="707" y="361"/>
                  </a:cubicBezTo>
                  <a:cubicBezTo>
                    <a:pt x="682" y="368"/>
                    <a:pt x="657" y="378"/>
                    <a:pt x="636" y="393"/>
                  </a:cubicBezTo>
                  <a:cubicBezTo>
                    <a:pt x="482" y="468"/>
                    <a:pt x="329" y="542"/>
                    <a:pt x="176" y="625"/>
                  </a:cubicBezTo>
                  <a:cubicBezTo>
                    <a:pt x="54" y="689"/>
                    <a:pt x="1" y="789"/>
                    <a:pt x="4" y="906"/>
                  </a:cubicBezTo>
                  <a:cubicBezTo>
                    <a:pt x="500" y="564"/>
                    <a:pt x="1028" y="257"/>
                    <a:pt x="1570" y="1"/>
                  </a:cubicBezTo>
                  <a:close/>
                  <a:moveTo>
                    <a:pt x="5093" y="685"/>
                  </a:moveTo>
                  <a:cubicBezTo>
                    <a:pt x="3862" y="685"/>
                    <a:pt x="2557" y="1480"/>
                    <a:pt x="1481" y="2293"/>
                  </a:cubicBezTo>
                  <a:cubicBezTo>
                    <a:pt x="1505" y="2297"/>
                    <a:pt x="1530" y="2297"/>
                    <a:pt x="1556" y="2297"/>
                  </a:cubicBezTo>
                  <a:cubicBezTo>
                    <a:pt x="1588" y="2297"/>
                    <a:pt x="1616" y="2293"/>
                    <a:pt x="1645" y="2286"/>
                  </a:cubicBezTo>
                  <a:cubicBezTo>
                    <a:pt x="1984" y="2204"/>
                    <a:pt x="2009" y="2186"/>
                    <a:pt x="2254" y="1983"/>
                  </a:cubicBezTo>
                  <a:cubicBezTo>
                    <a:pt x="3232" y="1530"/>
                    <a:pt x="4497" y="1092"/>
                    <a:pt x="5631" y="1092"/>
                  </a:cubicBezTo>
                  <a:cubicBezTo>
                    <a:pt x="6006" y="1092"/>
                    <a:pt x="6365" y="1138"/>
                    <a:pt x="6697" y="1248"/>
                  </a:cubicBezTo>
                  <a:cubicBezTo>
                    <a:pt x="6199" y="849"/>
                    <a:pt x="5653" y="685"/>
                    <a:pt x="5093" y="685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33"/>
            <p:cNvSpPr/>
            <p:nvPr/>
          </p:nvSpPr>
          <p:spPr>
            <a:xfrm>
              <a:off x="1432250" y="3528600"/>
              <a:ext cx="291000" cy="110575"/>
            </a:xfrm>
            <a:custGeom>
              <a:avLst/>
              <a:gdLst/>
              <a:ahLst/>
              <a:cxnLst/>
              <a:rect l="l" t="t" r="r" b="b"/>
              <a:pathLst>
                <a:path w="11640" h="4423" extrusionOk="0">
                  <a:moveTo>
                    <a:pt x="4479" y="0"/>
                  </a:moveTo>
                  <a:cubicBezTo>
                    <a:pt x="3491" y="0"/>
                    <a:pt x="2500" y="211"/>
                    <a:pt x="1566" y="550"/>
                  </a:cubicBezTo>
                  <a:cubicBezTo>
                    <a:pt x="1024" y="806"/>
                    <a:pt x="496" y="1113"/>
                    <a:pt x="0" y="1455"/>
                  </a:cubicBezTo>
                  <a:cubicBezTo>
                    <a:pt x="4" y="1947"/>
                    <a:pt x="938" y="2767"/>
                    <a:pt x="1477" y="2842"/>
                  </a:cubicBezTo>
                  <a:cubicBezTo>
                    <a:pt x="2553" y="2029"/>
                    <a:pt x="3858" y="1234"/>
                    <a:pt x="5089" y="1234"/>
                  </a:cubicBezTo>
                  <a:cubicBezTo>
                    <a:pt x="5649" y="1234"/>
                    <a:pt x="6195" y="1398"/>
                    <a:pt x="6693" y="1797"/>
                  </a:cubicBezTo>
                  <a:cubicBezTo>
                    <a:pt x="7003" y="1904"/>
                    <a:pt x="7289" y="2065"/>
                    <a:pt x="7535" y="2293"/>
                  </a:cubicBezTo>
                  <a:cubicBezTo>
                    <a:pt x="8622" y="3310"/>
                    <a:pt x="9279" y="4215"/>
                    <a:pt x="10880" y="4419"/>
                  </a:cubicBezTo>
                  <a:cubicBezTo>
                    <a:pt x="10905" y="4422"/>
                    <a:pt x="10930" y="4422"/>
                    <a:pt x="10951" y="4422"/>
                  </a:cubicBezTo>
                  <a:cubicBezTo>
                    <a:pt x="11639" y="4422"/>
                    <a:pt x="10345" y="2818"/>
                    <a:pt x="9738" y="2739"/>
                  </a:cubicBezTo>
                  <a:cubicBezTo>
                    <a:pt x="8812" y="2625"/>
                    <a:pt x="8273" y="1516"/>
                    <a:pt x="7592" y="978"/>
                  </a:cubicBezTo>
                  <a:cubicBezTo>
                    <a:pt x="7021" y="525"/>
                    <a:pt x="6351" y="236"/>
                    <a:pt x="5638" y="104"/>
                  </a:cubicBezTo>
                  <a:cubicBezTo>
                    <a:pt x="5257" y="33"/>
                    <a:pt x="4868" y="0"/>
                    <a:pt x="4479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33"/>
            <p:cNvSpPr/>
            <p:nvPr/>
          </p:nvSpPr>
          <p:spPr>
            <a:xfrm>
              <a:off x="1851500" y="3562750"/>
              <a:ext cx="82400" cy="53425"/>
            </a:xfrm>
            <a:custGeom>
              <a:avLst/>
              <a:gdLst/>
              <a:ahLst/>
              <a:cxnLst/>
              <a:rect l="l" t="t" r="r" b="b"/>
              <a:pathLst>
                <a:path w="3296" h="2137" extrusionOk="0">
                  <a:moveTo>
                    <a:pt x="881" y="0"/>
                  </a:moveTo>
                  <a:cubicBezTo>
                    <a:pt x="596" y="0"/>
                    <a:pt x="300" y="86"/>
                    <a:pt x="0" y="232"/>
                  </a:cubicBezTo>
                  <a:cubicBezTo>
                    <a:pt x="36" y="229"/>
                    <a:pt x="68" y="224"/>
                    <a:pt x="104" y="224"/>
                  </a:cubicBezTo>
                  <a:cubicBezTo>
                    <a:pt x="667" y="224"/>
                    <a:pt x="817" y="852"/>
                    <a:pt x="1259" y="1369"/>
                  </a:cubicBezTo>
                  <a:cubicBezTo>
                    <a:pt x="1594" y="1758"/>
                    <a:pt x="2097" y="1940"/>
                    <a:pt x="2564" y="2107"/>
                  </a:cubicBezTo>
                  <a:cubicBezTo>
                    <a:pt x="2614" y="2125"/>
                    <a:pt x="2671" y="2136"/>
                    <a:pt x="2735" y="2136"/>
                  </a:cubicBezTo>
                  <a:cubicBezTo>
                    <a:pt x="2899" y="2136"/>
                    <a:pt x="3096" y="2079"/>
                    <a:pt x="3295" y="1990"/>
                  </a:cubicBezTo>
                  <a:cubicBezTo>
                    <a:pt x="2920" y="1669"/>
                    <a:pt x="2599" y="1302"/>
                    <a:pt x="2293" y="881"/>
                  </a:cubicBezTo>
                  <a:cubicBezTo>
                    <a:pt x="1833" y="250"/>
                    <a:pt x="1366" y="0"/>
                    <a:pt x="881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33"/>
            <p:cNvSpPr/>
            <p:nvPr/>
          </p:nvSpPr>
          <p:spPr>
            <a:xfrm>
              <a:off x="1732300" y="3533675"/>
              <a:ext cx="237600" cy="92300"/>
            </a:xfrm>
            <a:custGeom>
              <a:avLst/>
              <a:gdLst/>
              <a:ahLst/>
              <a:cxnLst/>
              <a:rect l="l" t="t" r="r" b="b"/>
              <a:pathLst>
                <a:path w="9504" h="3692" extrusionOk="0">
                  <a:moveTo>
                    <a:pt x="6123" y="1"/>
                  </a:moveTo>
                  <a:cubicBezTo>
                    <a:pt x="5995" y="1"/>
                    <a:pt x="5866" y="11"/>
                    <a:pt x="5741" y="26"/>
                  </a:cubicBezTo>
                  <a:cubicBezTo>
                    <a:pt x="3941" y="236"/>
                    <a:pt x="2746" y="1826"/>
                    <a:pt x="1163" y="2518"/>
                  </a:cubicBezTo>
                  <a:cubicBezTo>
                    <a:pt x="889" y="2636"/>
                    <a:pt x="1" y="3039"/>
                    <a:pt x="65" y="3441"/>
                  </a:cubicBezTo>
                  <a:cubicBezTo>
                    <a:pt x="93" y="3630"/>
                    <a:pt x="240" y="3691"/>
                    <a:pt x="414" y="3691"/>
                  </a:cubicBezTo>
                  <a:cubicBezTo>
                    <a:pt x="625" y="3691"/>
                    <a:pt x="881" y="3602"/>
                    <a:pt x="1021" y="3541"/>
                  </a:cubicBezTo>
                  <a:cubicBezTo>
                    <a:pt x="1581" y="3296"/>
                    <a:pt x="2130" y="3035"/>
                    <a:pt x="2657" y="2721"/>
                  </a:cubicBezTo>
                  <a:cubicBezTo>
                    <a:pt x="3203" y="2393"/>
                    <a:pt x="3759" y="1794"/>
                    <a:pt x="4326" y="1534"/>
                  </a:cubicBezTo>
                  <a:cubicBezTo>
                    <a:pt x="4497" y="1456"/>
                    <a:pt x="4640" y="1413"/>
                    <a:pt x="4768" y="1395"/>
                  </a:cubicBezTo>
                  <a:cubicBezTo>
                    <a:pt x="5068" y="1249"/>
                    <a:pt x="5364" y="1163"/>
                    <a:pt x="5649" y="1163"/>
                  </a:cubicBezTo>
                  <a:cubicBezTo>
                    <a:pt x="6134" y="1163"/>
                    <a:pt x="6601" y="1413"/>
                    <a:pt x="7061" y="2044"/>
                  </a:cubicBezTo>
                  <a:cubicBezTo>
                    <a:pt x="7367" y="2465"/>
                    <a:pt x="7688" y="2832"/>
                    <a:pt x="8063" y="3153"/>
                  </a:cubicBezTo>
                  <a:cubicBezTo>
                    <a:pt x="8755" y="2846"/>
                    <a:pt x="9503" y="2154"/>
                    <a:pt x="9172" y="2037"/>
                  </a:cubicBezTo>
                  <a:cubicBezTo>
                    <a:pt x="8733" y="1879"/>
                    <a:pt x="8348" y="1744"/>
                    <a:pt x="8035" y="1392"/>
                  </a:cubicBezTo>
                  <a:cubicBezTo>
                    <a:pt x="7778" y="1099"/>
                    <a:pt x="7721" y="728"/>
                    <a:pt x="7436" y="454"/>
                  </a:cubicBezTo>
                  <a:cubicBezTo>
                    <a:pt x="7082" y="118"/>
                    <a:pt x="6597" y="1"/>
                    <a:pt x="6123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33"/>
            <p:cNvSpPr/>
            <p:nvPr/>
          </p:nvSpPr>
          <p:spPr>
            <a:xfrm>
              <a:off x="2029975" y="3568625"/>
              <a:ext cx="152875" cy="91650"/>
            </a:xfrm>
            <a:custGeom>
              <a:avLst/>
              <a:gdLst/>
              <a:ahLst/>
              <a:cxnLst/>
              <a:rect l="l" t="t" r="r" b="b"/>
              <a:pathLst>
                <a:path w="6115" h="3666" extrusionOk="0">
                  <a:moveTo>
                    <a:pt x="6026" y="0"/>
                  </a:moveTo>
                  <a:lnTo>
                    <a:pt x="6026" y="0"/>
                  </a:lnTo>
                  <a:cubicBezTo>
                    <a:pt x="5730" y="79"/>
                    <a:pt x="5441" y="203"/>
                    <a:pt x="5185" y="374"/>
                  </a:cubicBezTo>
                  <a:cubicBezTo>
                    <a:pt x="4329" y="942"/>
                    <a:pt x="3812" y="1880"/>
                    <a:pt x="2920" y="2415"/>
                  </a:cubicBezTo>
                  <a:cubicBezTo>
                    <a:pt x="2346" y="2757"/>
                    <a:pt x="1701" y="2956"/>
                    <a:pt x="1049" y="3060"/>
                  </a:cubicBezTo>
                  <a:cubicBezTo>
                    <a:pt x="731" y="3110"/>
                    <a:pt x="410" y="3134"/>
                    <a:pt x="89" y="3134"/>
                  </a:cubicBezTo>
                  <a:lnTo>
                    <a:pt x="0" y="3134"/>
                  </a:lnTo>
                  <a:cubicBezTo>
                    <a:pt x="249" y="3438"/>
                    <a:pt x="581" y="3666"/>
                    <a:pt x="895" y="3666"/>
                  </a:cubicBezTo>
                  <a:cubicBezTo>
                    <a:pt x="945" y="3666"/>
                    <a:pt x="995" y="3659"/>
                    <a:pt x="1041" y="3648"/>
                  </a:cubicBezTo>
                  <a:cubicBezTo>
                    <a:pt x="1954" y="3417"/>
                    <a:pt x="2835" y="3027"/>
                    <a:pt x="3583" y="2454"/>
                  </a:cubicBezTo>
                  <a:cubicBezTo>
                    <a:pt x="4283" y="1919"/>
                    <a:pt x="4814" y="1074"/>
                    <a:pt x="5677" y="795"/>
                  </a:cubicBezTo>
                  <a:cubicBezTo>
                    <a:pt x="6037" y="678"/>
                    <a:pt x="6115" y="357"/>
                    <a:pt x="6026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33"/>
            <p:cNvSpPr/>
            <p:nvPr/>
          </p:nvSpPr>
          <p:spPr>
            <a:xfrm>
              <a:off x="2014350" y="3538575"/>
              <a:ext cx="166275" cy="108425"/>
            </a:xfrm>
            <a:custGeom>
              <a:avLst/>
              <a:gdLst/>
              <a:ahLst/>
              <a:cxnLst/>
              <a:rect l="l" t="t" r="r" b="b"/>
              <a:pathLst>
                <a:path w="6651" h="4337" extrusionOk="0">
                  <a:moveTo>
                    <a:pt x="5424" y="1"/>
                  </a:moveTo>
                  <a:cubicBezTo>
                    <a:pt x="5364" y="1"/>
                    <a:pt x="5303" y="8"/>
                    <a:pt x="5242" y="26"/>
                  </a:cubicBezTo>
                  <a:cubicBezTo>
                    <a:pt x="4401" y="297"/>
                    <a:pt x="3884" y="892"/>
                    <a:pt x="3252" y="1474"/>
                  </a:cubicBezTo>
                  <a:cubicBezTo>
                    <a:pt x="2490" y="2172"/>
                    <a:pt x="1613" y="2625"/>
                    <a:pt x="611" y="2878"/>
                  </a:cubicBezTo>
                  <a:cubicBezTo>
                    <a:pt x="1" y="3031"/>
                    <a:pt x="186" y="3801"/>
                    <a:pt x="625" y="4336"/>
                  </a:cubicBezTo>
                  <a:lnTo>
                    <a:pt x="714" y="4336"/>
                  </a:lnTo>
                  <a:cubicBezTo>
                    <a:pt x="1035" y="4336"/>
                    <a:pt x="1356" y="4312"/>
                    <a:pt x="1674" y="4262"/>
                  </a:cubicBezTo>
                  <a:cubicBezTo>
                    <a:pt x="2326" y="4158"/>
                    <a:pt x="2971" y="3959"/>
                    <a:pt x="3545" y="3617"/>
                  </a:cubicBezTo>
                  <a:cubicBezTo>
                    <a:pt x="4437" y="3082"/>
                    <a:pt x="4954" y="2144"/>
                    <a:pt x="5810" y="1576"/>
                  </a:cubicBezTo>
                  <a:cubicBezTo>
                    <a:pt x="6066" y="1405"/>
                    <a:pt x="6355" y="1281"/>
                    <a:pt x="6651" y="1202"/>
                  </a:cubicBezTo>
                  <a:cubicBezTo>
                    <a:pt x="6509" y="639"/>
                    <a:pt x="5941" y="1"/>
                    <a:pt x="5424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33"/>
            <p:cNvSpPr/>
            <p:nvPr/>
          </p:nvSpPr>
          <p:spPr>
            <a:xfrm>
              <a:off x="2199600" y="3542125"/>
              <a:ext cx="59475" cy="48000"/>
            </a:xfrm>
            <a:custGeom>
              <a:avLst/>
              <a:gdLst/>
              <a:ahLst/>
              <a:cxnLst/>
              <a:rect l="l" t="t" r="r" b="b"/>
              <a:pathLst>
                <a:path w="2379" h="1920" extrusionOk="0">
                  <a:moveTo>
                    <a:pt x="1755" y="1"/>
                  </a:moveTo>
                  <a:cubicBezTo>
                    <a:pt x="1897" y="65"/>
                    <a:pt x="2033" y="137"/>
                    <a:pt x="2168" y="212"/>
                  </a:cubicBezTo>
                  <a:cubicBezTo>
                    <a:pt x="2239" y="251"/>
                    <a:pt x="2308" y="294"/>
                    <a:pt x="2379" y="336"/>
                  </a:cubicBezTo>
                  <a:cubicBezTo>
                    <a:pt x="2193" y="147"/>
                    <a:pt x="1979" y="1"/>
                    <a:pt x="1759" y="1"/>
                  </a:cubicBezTo>
                  <a:close/>
                  <a:moveTo>
                    <a:pt x="1" y="982"/>
                  </a:moveTo>
                  <a:cubicBezTo>
                    <a:pt x="243" y="1367"/>
                    <a:pt x="589" y="1770"/>
                    <a:pt x="1052" y="1838"/>
                  </a:cubicBezTo>
                  <a:cubicBezTo>
                    <a:pt x="1306" y="1877"/>
                    <a:pt x="1559" y="1905"/>
                    <a:pt x="1816" y="1920"/>
                  </a:cubicBezTo>
                  <a:cubicBezTo>
                    <a:pt x="1640" y="1745"/>
                    <a:pt x="1466" y="1567"/>
                    <a:pt x="1252" y="1413"/>
                  </a:cubicBezTo>
                  <a:cubicBezTo>
                    <a:pt x="878" y="1139"/>
                    <a:pt x="442" y="1003"/>
                    <a:pt x="1" y="98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33"/>
            <p:cNvSpPr/>
            <p:nvPr/>
          </p:nvSpPr>
          <p:spPr>
            <a:xfrm>
              <a:off x="2187225" y="3540100"/>
              <a:ext cx="94850" cy="50400"/>
            </a:xfrm>
            <a:custGeom>
              <a:avLst/>
              <a:gdLst/>
              <a:ahLst/>
              <a:cxnLst/>
              <a:rect l="l" t="t" r="r" b="b"/>
              <a:pathLst>
                <a:path w="3794" h="2016" extrusionOk="0">
                  <a:moveTo>
                    <a:pt x="381" y="1"/>
                  </a:moveTo>
                  <a:cubicBezTo>
                    <a:pt x="0" y="1"/>
                    <a:pt x="374" y="867"/>
                    <a:pt x="445" y="988"/>
                  </a:cubicBezTo>
                  <a:cubicBezTo>
                    <a:pt x="463" y="1013"/>
                    <a:pt x="478" y="1038"/>
                    <a:pt x="496" y="1063"/>
                  </a:cubicBezTo>
                  <a:cubicBezTo>
                    <a:pt x="937" y="1084"/>
                    <a:pt x="1373" y="1220"/>
                    <a:pt x="1747" y="1494"/>
                  </a:cubicBezTo>
                  <a:cubicBezTo>
                    <a:pt x="1961" y="1648"/>
                    <a:pt x="2135" y="1826"/>
                    <a:pt x="2311" y="2001"/>
                  </a:cubicBezTo>
                  <a:cubicBezTo>
                    <a:pt x="2474" y="2012"/>
                    <a:pt x="2639" y="2015"/>
                    <a:pt x="2803" y="2015"/>
                  </a:cubicBezTo>
                  <a:cubicBezTo>
                    <a:pt x="2981" y="2015"/>
                    <a:pt x="3159" y="2012"/>
                    <a:pt x="3341" y="1997"/>
                  </a:cubicBezTo>
                  <a:cubicBezTo>
                    <a:pt x="3794" y="1969"/>
                    <a:pt x="3434" y="1202"/>
                    <a:pt x="3323" y="1017"/>
                  </a:cubicBezTo>
                  <a:cubicBezTo>
                    <a:pt x="3223" y="852"/>
                    <a:pt x="3063" y="613"/>
                    <a:pt x="2874" y="417"/>
                  </a:cubicBezTo>
                  <a:cubicBezTo>
                    <a:pt x="2803" y="375"/>
                    <a:pt x="2734" y="332"/>
                    <a:pt x="2663" y="293"/>
                  </a:cubicBezTo>
                  <a:cubicBezTo>
                    <a:pt x="2528" y="218"/>
                    <a:pt x="2392" y="146"/>
                    <a:pt x="2250" y="82"/>
                  </a:cubicBezTo>
                  <a:lnTo>
                    <a:pt x="2221" y="82"/>
                  </a:lnTo>
                  <a:cubicBezTo>
                    <a:pt x="2043" y="93"/>
                    <a:pt x="1862" y="100"/>
                    <a:pt x="1683" y="100"/>
                  </a:cubicBezTo>
                  <a:cubicBezTo>
                    <a:pt x="1266" y="100"/>
                    <a:pt x="848" y="68"/>
                    <a:pt x="428" y="4"/>
                  </a:cubicBezTo>
                  <a:cubicBezTo>
                    <a:pt x="414" y="1"/>
                    <a:pt x="396" y="1"/>
                    <a:pt x="381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" name="Google Shape;1198;p38">
            <a:extLst>
              <a:ext uri="{FF2B5EF4-FFF2-40B4-BE49-F238E27FC236}">
                <a16:creationId xmlns:a16="http://schemas.microsoft.com/office/drawing/2014/main" id="{235011A4-C87A-B74B-8C1A-F516F1CA199D}"/>
              </a:ext>
            </a:extLst>
          </p:cNvPr>
          <p:cNvSpPr/>
          <p:nvPr/>
        </p:nvSpPr>
        <p:spPr>
          <a:xfrm rot="-1160172">
            <a:off x="566254" y="1645012"/>
            <a:ext cx="449634" cy="574784"/>
          </a:xfrm>
          <a:custGeom>
            <a:avLst/>
            <a:gdLst/>
            <a:ahLst/>
            <a:cxnLst/>
            <a:rect l="l" t="t" r="r" b="b"/>
            <a:pathLst>
              <a:path w="8183" h="18686" extrusionOk="0">
                <a:moveTo>
                  <a:pt x="5016" y="818"/>
                </a:moveTo>
                <a:cubicBezTo>
                  <a:pt x="4812" y="826"/>
                  <a:pt x="4609" y="830"/>
                  <a:pt x="4405" y="830"/>
                </a:cubicBezTo>
                <a:cubicBezTo>
                  <a:pt x="4201" y="830"/>
                  <a:pt x="3997" y="826"/>
                  <a:pt x="3793" y="818"/>
                </a:cubicBezTo>
                <a:close/>
                <a:moveTo>
                  <a:pt x="1395" y="818"/>
                </a:moveTo>
                <a:cubicBezTo>
                  <a:pt x="1489" y="834"/>
                  <a:pt x="1583" y="834"/>
                  <a:pt x="1677" y="834"/>
                </a:cubicBezTo>
                <a:cubicBezTo>
                  <a:pt x="1646" y="881"/>
                  <a:pt x="1630" y="928"/>
                  <a:pt x="1630" y="991"/>
                </a:cubicBezTo>
                <a:cubicBezTo>
                  <a:pt x="1646" y="1085"/>
                  <a:pt x="1646" y="1179"/>
                  <a:pt x="1646" y="1273"/>
                </a:cubicBezTo>
                <a:cubicBezTo>
                  <a:pt x="1630" y="1288"/>
                  <a:pt x="1615" y="1304"/>
                  <a:pt x="1599" y="1335"/>
                </a:cubicBezTo>
                <a:cubicBezTo>
                  <a:pt x="1552" y="1116"/>
                  <a:pt x="1489" y="944"/>
                  <a:pt x="1395" y="818"/>
                </a:cubicBezTo>
                <a:close/>
                <a:moveTo>
                  <a:pt x="2289" y="1273"/>
                </a:moveTo>
                <a:lnTo>
                  <a:pt x="2289" y="1273"/>
                </a:lnTo>
                <a:cubicBezTo>
                  <a:pt x="2602" y="1304"/>
                  <a:pt x="2916" y="1320"/>
                  <a:pt x="3245" y="1335"/>
                </a:cubicBezTo>
                <a:cubicBezTo>
                  <a:pt x="3182" y="1367"/>
                  <a:pt x="3151" y="1429"/>
                  <a:pt x="3151" y="1523"/>
                </a:cubicBezTo>
                <a:cubicBezTo>
                  <a:pt x="3214" y="2386"/>
                  <a:pt x="3245" y="3248"/>
                  <a:pt x="3261" y="4110"/>
                </a:cubicBezTo>
                <a:cubicBezTo>
                  <a:pt x="3151" y="3279"/>
                  <a:pt x="3025" y="2448"/>
                  <a:pt x="2916" y="1633"/>
                </a:cubicBezTo>
                <a:cubicBezTo>
                  <a:pt x="2901" y="1508"/>
                  <a:pt x="2806" y="1448"/>
                  <a:pt x="2712" y="1448"/>
                </a:cubicBezTo>
                <a:cubicBezTo>
                  <a:pt x="2606" y="1448"/>
                  <a:pt x="2500" y="1523"/>
                  <a:pt x="2508" y="1665"/>
                </a:cubicBezTo>
                <a:cubicBezTo>
                  <a:pt x="2555" y="2307"/>
                  <a:pt x="2634" y="2950"/>
                  <a:pt x="2696" y="3624"/>
                </a:cubicBezTo>
                <a:cubicBezTo>
                  <a:pt x="2571" y="2840"/>
                  <a:pt x="2445" y="2056"/>
                  <a:pt x="2289" y="1273"/>
                </a:cubicBezTo>
                <a:close/>
                <a:moveTo>
                  <a:pt x="3793" y="1335"/>
                </a:moveTo>
                <a:cubicBezTo>
                  <a:pt x="3825" y="2260"/>
                  <a:pt x="3872" y="3185"/>
                  <a:pt x="3888" y="4110"/>
                </a:cubicBezTo>
                <a:cubicBezTo>
                  <a:pt x="3793" y="3232"/>
                  <a:pt x="3699" y="2354"/>
                  <a:pt x="3605" y="1476"/>
                </a:cubicBezTo>
                <a:cubicBezTo>
                  <a:pt x="3605" y="1414"/>
                  <a:pt x="3574" y="1367"/>
                  <a:pt x="3543" y="1335"/>
                </a:cubicBezTo>
                <a:close/>
                <a:moveTo>
                  <a:pt x="4938" y="1288"/>
                </a:moveTo>
                <a:cubicBezTo>
                  <a:pt x="4938" y="1304"/>
                  <a:pt x="4922" y="1320"/>
                  <a:pt x="4922" y="1351"/>
                </a:cubicBezTo>
                <a:cubicBezTo>
                  <a:pt x="4969" y="2260"/>
                  <a:pt x="5047" y="3201"/>
                  <a:pt x="5094" y="4157"/>
                </a:cubicBezTo>
                <a:cubicBezTo>
                  <a:pt x="5000" y="3201"/>
                  <a:pt x="4906" y="2244"/>
                  <a:pt x="4812" y="1288"/>
                </a:cubicBezTo>
                <a:close/>
                <a:moveTo>
                  <a:pt x="4436" y="1320"/>
                </a:moveTo>
                <a:cubicBezTo>
                  <a:pt x="4483" y="2542"/>
                  <a:pt x="4593" y="3812"/>
                  <a:pt x="4577" y="5066"/>
                </a:cubicBezTo>
                <a:cubicBezTo>
                  <a:pt x="4436" y="3828"/>
                  <a:pt x="4295" y="2589"/>
                  <a:pt x="4138" y="1351"/>
                </a:cubicBezTo>
                <a:cubicBezTo>
                  <a:pt x="4232" y="1335"/>
                  <a:pt x="4326" y="1335"/>
                  <a:pt x="4436" y="1320"/>
                </a:cubicBezTo>
                <a:close/>
                <a:moveTo>
                  <a:pt x="2367" y="3922"/>
                </a:moveTo>
                <a:lnTo>
                  <a:pt x="2367" y="3922"/>
                </a:lnTo>
                <a:cubicBezTo>
                  <a:pt x="2414" y="4376"/>
                  <a:pt x="2477" y="4815"/>
                  <a:pt x="2524" y="5270"/>
                </a:cubicBezTo>
                <a:cubicBezTo>
                  <a:pt x="2555" y="5677"/>
                  <a:pt x="2555" y="6085"/>
                  <a:pt x="2555" y="6508"/>
                </a:cubicBezTo>
                <a:cubicBezTo>
                  <a:pt x="2524" y="6383"/>
                  <a:pt x="2508" y="6241"/>
                  <a:pt x="2493" y="6116"/>
                </a:cubicBezTo>
                <a:cubicBezTo>
                  <a:pt x="2445" y="5379"/>
                  <a:pt x="2398" y="4658"/>
                  <a:pt x="2367" y="3922"/>
                </a:cubicBezTo>
                <a:close/>
                <a:moveTo>
                  <a:pt x="6787" y="755"/>
                </a:moveTo>
                <a:lnTo>
                  <a:pt x="6787" y="755"/>
                </a:lnTo>
                <a:cubicBezTo>
                  <a:pt x="6364" y="1257"/>
                  <a:pt x="6333" y="1727"/>
                  <a:pt x="6333" y="2652"/>
                </a:cubicBezTo>
                <a:cubicBezTo>
                  <a:pt x="6317" y="4266"/>
                  <a:pt x="6301" y="5865"/>
                  <a:pt x="6286" y="7480"/>
                </a:cubicBezTo>
                <a:cubicBezTo>
                  <a:pt x="6270" y="7495"/>
                  <a:pt x="6270" y="7511"/>
                  <a:pt x="6270" y="7542"/>
                </a:cubicBezTo>
                <a:cubicBezTo>
                  <a:pt x="6270" y="7605"/>
                  <a:pt x="6270" y="7668"/>
                  <a:pt x="6270" y="7715"/>
                </a:cubicBezTo>
                <a:cubicBezTo>
                  <a:pt x="6239" y="7715"/>
                  <a:pt x="6207" y="7715"/>
                  <a:pt x="6160" y="7730"/>
                </a:cubicBezTo>
                <a:cubicBezTo>
                  <a:pt x="6004" y="7793"/>
                  <a:pt x="5831" y="7825"/>
                  <a:pt x="5643" y="7840"/>
                </a:cubicBezTo>
                <a:cubicBezTo>
                  <a:pt x="5612" y="7840"/>
                  <a:pt x="5565" y="7840"/>
                  <a:pt x="5518" y="7856"/>
                </a:cubicBezTo>
                <a:cubicBezTo>
                  <a:pt x="5392" y="7864"/>
                  <a:pt x="5263" y="7868"/>
                  <a:pt x="5134" y="7868"/>
                </a:cubicBezTo>
                <a:cubicBezTo>
                  <a:pt x="5004" y="7868"/>
                  <a:pt x="4875" y="7864"/>
                  <a:pt x="4750" y="7856"/>
                </a:cubicBezTo>
                <a:cubicBezTo>
                  <a:pt x="4700" y="7826"/>
                  <a:pt x="4644" y="7815"/>
                  <a:pt x="4590" y="7815"/>
                </a:cubicBezTo>
                <a:cubicBezTo>
                  <a:pt x="4558" y="7815"/>
                  <a:pt x="4528" y="7819"/>
                  <a:pt x="4499" y="7825"/>
                </a:cubicBezTo>
                <a:lnTo>
                  <a:pt x="4295" y="7825"/>
                </a:lnTo>
                <a:cubicBezTo>
                  <a:pt x="4295" y="7636"/>
                  <a:pt x="4311" y="7464"/>
                  <a:pt x="4326" y="7292"/>
                </a:cubicBezTo>
                <a:cubicBezTo>
                  <a:pt x="4326" y="7354"/>
                  <a:pt x="4326" y="7417"/>
                  <a:pt x="4342" y="7480"/>
                </a:cubicBezTo>
                <a:cubicBezTo>
                  <a:pt x="4350" y="7630"/>
                  <a:pt x="4479" y="7714"/>
                  <a:pt x="4605" y="7714"/>
                </a:cubicBezTo>
                <a:cubicBezTo>
                  <a:pt x="4715" y="7714"/>
                  <a:pt x="4822" y="7650"/>
                  <a:pt x="4844" y="7511"/>
                </a:cubicBezTo>
                <a:cubicBezTo>
                  <a:pt x="4844" y="7527"/>
                  <a:pt x="4844" y="7558"/>
                  <a:pt x="4859" y="7574"/>
                </a:cubicBezTo>
                <a:cubicBezTo>
                  <a:pt x="4868" y="7738"/>
                  <a:pt x="5001" y="7825"/>
                  <a:pt x="5135" y="7825"/>
                </a:cubicBezTo>
                <a:cubicBezTo>
                  <a:pt x="5256" y="7825"/>
                  <a:pt x="5378" y="7754"/>
                  <a:pt x="5408" y="7605"/>
                </a:cubicBezTo>
                <a:cubicBezTo>
                  <a:pt x="5408" y="7589"/>
                  <a:pt x="5408" y="7558"/>
                  <a:pt x="5408" y="7542"/>
                </a:cubicBezTo>
                <a:cubicBezTo>
                  <a:pt x="5424" y="7542"/>
                  <a:pt x="5424" y="7542"/>
                  <a:pt x="5424" y="7558"/>
                </a:cubicBezTo>
                <a:cubicBezTo>
                  <a:pt x="5436" y="7716"/>
                  <a:pt x="5561" y="7799"/>
                  <a:pt x="5682" y="7799"/>
                </a:cubicBezTo>
                <a:cubicBezTo>
                  <a:pt x="5717" y="7799"/>
                  <a:pt x="5752" y="7792"/>
                  <a:pt x="5784" y="7778"/>
                </a:cubicBezTo>
                <a:cubicBezTo>
                  <a:pt x="5813" y="7785"/>
                  <a:pt x="5843" y="7789"/>
                  <a:pt x="5873" y="7789"/>
                </a:cubicBezTo>
                <a:cubicBezTo>
                  <a:pt x="6024" y="7789"/>
                  <a:pt x="6176" y="7691"/>
                  <a:pt x="6176" y="7495"/>
                </a:cubicBezTo>
                <a:cubicBezTo>
                  <a:pt x="6145" y="5332"/>
                  <a:pt x="6098" y="3169"/>
                  <a:pt x="6113" y="1006"/>
                </a:cubicBezTo>
                <a:cubicBezTo>
                  <a:pt x="6113" y="912"/>
                  <a:pt x="6035" y="834"/>
                  <a:pt x="5957" y="802"/>
                </a:cubicBezTo>
                <a:cubicBezTo>
                  <a:pt x="6223" y="802"/>
                  <a:pt x="6505" y="787"/>
                  <a:pt x="6787" y="755"/>
                </a:cubicBezTo>
                <a:close/>
                <a:moveTo>
                  <a:pt x="3731" y="7558"/>
                </a:moveTo>
                <a:cubicBezTo>
                  <a:pt x="3746" y="7636"/>
                  <a:pt x="3746" y="7715"/>
                  <a:pt x="3762" y="7793"/>
                </a:cubicBezTo>
                <a:lnTo>
                  <a:pt x="3637" y="7793"/>
                </a:lnTo>
                <a:cubicBezTo>
                  <a:pt x="3608" y="7771"/>
                  <a:pt x="3568" y="7760"/>
                  <a:pt x="3528" y="7760"/>
                </a:cubicBezTo>
                <a:cubicBezTo>
                  <a:pt x="3482" y="7760"/>
                  <a:pt x="3435" y="7775"/>
                  <a:pt x="3402" y="7809"/>
                </a:cubicBezTo>
                <a:cubicBezTo>
                  <a:pt x="3292" y="7809"/>
                  <a:pt x="3167" y="7840"/>
                  <a:pt x="3041" y="7872"/>
                </a:cubicBezTo>
                <a:cubicBezTo>
                  <a:pt x="3029" y="7867"/>
                  <a:pt x="3015" y="7865"/>
                  <a:pt x="3001" y="7865"/>
                </a:cubicBezTo>
                <a:cubicBezTo>
                  <a:pt x="2962" y="7865"/>
                  <a:pt x="2919" y="7880"/>
                  <a:pt x="2884" y="7903"/>
                </a:cubicBezTo>
                <a:cubicBezTo>
                  <a:pt x="2869" y="7903"/>
                  <a:pt x="2853" y="7903"/>
                  <a:pt x="2822" y="7919"/>
                </a:cubicBezTo>
                <a:cubicBezTo>
                  <a:pt x="2837" y="7840"/>
                  <a:pt x="2837" y="7778"/>
                  <a:pt x="2853" y="7715"/>
                </a:cubicBezTo>
                <a:cubicBezTo>
                  <a:pt x="2897" y="7748"/>
                  <a:pt x="2953" y="7765"/>
                  <a:pt x="3008" y="7765"/>
                </a:cubicBezTo>
                <a:cubicBezTo>
                  <a:pt x="3110" y="7765"/>
                  <a:pt x="3209" y="7706"/>
                  <a:pt x="3229" y="7574"/>
                </a:cubicBezTo>
                <a:cubicBezTo>
                  <a:pt x="3274" y="7685"/>
                  <a:pt x="3371" y="7737"/>
                  <a:pt x="3470" y="7737"/>
                </a:cubicBezTo>
                <a:cubicBezTo>
                  <a:pt x="3579" y="7737"/>
                  <a:pt x="3690" y="7673"/>
                  <a:pt x="3731" y="7558"/>
                </a:cubicBezTo>
                <a:close/>
                <a:moveTo>
                  <a:pt x="5408" y="8420"/>
                </a:moveTo>
                <a:cubicBezTo>
                  <a:pt x="5424" y="8561"/>
                  <a:pt x="5455" y="8687"/>
                  <a:pt x="5486" y="8812"/>
                </a:cubicBezTo>
                <a:cubicBezTo>
                  <a:pt x="5377" y="8687"/>
                  <a:pt x="5283" y="8546"/>
                  <a:pt x="5173" y="8420"/>
                </a:cubicBezTo>
                <a:close/>
                <a:moveTo>
                  <a:pt x="4405" y="8357"/>
                </a:moveTo>
                <a:cubicBezTo>
                  <a:pt x="4436" y="8640"/>
                  <a:pt x="4452" y="8906"/>
                  <a:pt x="4452" y="9188"/>
                </a:cubicBezTo>
                <a:cubicBezTo>
                  <a:pt x="4389" y="8922"/>
                  <a:pt x="4373" y="8640"/>
                  <a:pt x="4358" y="8357"/>
                </a:cubicBezTo>
                <a:close/>
                <a:moveTo>
                  <a:pt x="3950" y="8342"/>
                </a:moveTo>
                <a:cubicBezTo>
                  <a:pt x="3935" y="8420"/>
                  <a:pt x="3935" y="8483"/>
                  <a:pt x="3935" y="8561"/>
                </a:cubicBezTo>
                <a:cubicBezTo>
                  <a:pt x="3919" y="8828"/>
                  <a:pt x="3872" y="9094"/>
                  <a:pt x="3825" y="9361"/>
                </a:cubicBezTo>
                <a:lnTo>
                  <a:pt x="3809" y="9361"/>
                </a:lnTo>
                <a:cubicBezTo>
                  <a:pt x="3762" y="9031"/>
                  <a:pt x="3731" y="8702"/>
                  <a:pt x="3715" y="8357"/>
                </a:cubicBezTo>
                <a:cubicBezTo>
                  <a:pt x="3793" y="8357"/>
                  <a:pt x="3872" y="8342"/>
                  <a:pt x="3950" y="8342"/>
                </a:cubicBezTo>
                <a:close/>
                <a:moveTo>
                  <a:pt x="4938" y="8969"/>
                </a:moveTo>
                <a:cubicBezTo>
                  <a:pt x="5063" y="9157"/>
                  <a:pt x="5204" y="9345"/>
                  <a:pt x="5345" y="9517"/>
                </a:cubicBezTo>
                <a:cubicBezTo>
                  <a:pt x="5204" y="9517"/>
                  <a:pt x="5079" y="9533"/>
                  <a:pt x="4938" y="9533"/>
                </a:cubicBezTo>
                <a:cubicBezTo>
                  <a:pt x="4938" y="9345"/>
                  <a:pt x="4938" y="9157"/>
                  <a:pt x="4938" y="8969"/>
                </a:cubicBezTo>
                <a:close/>
                <a:moveTo>
                  <a:pt x="6176" y="9267"/>
                </a:moveTo>
                <a:cubicBezTo>
                  <a:pt x="6270" y="9361"/>
                  <a:pt x="6364" y="9470"/>
                  <a:pt x="6458" y="9580"/>
                </a:cubicBezTo>
                <a:cubicBezTo>
                  <a:pt x="6395" y="9564"/>
                  <a:pt x="6333" y="9564"/>
                  <a:pt x="6270" y="9549"/>
                </a:cubicBezTo>
                <a:cubicBezTo>
                  <a:pt x="6239" y="9455"/>
                  <a:pt x="6207" y="9361"/>
                  <a:pt x="6176" y="9267"/>
                </a:cubicBezTo>
                <a:close/>
                <a:moveTo>
                  <a:pt x="2696" y="9643"/>
                </a:moveTo>
                <a:cubicBezTo>
                  <a:pt x="2696" y="9784"/>
                  <a:pt x="2712" y="9909"/>
                  <a:pt x="2712" y="10050"/>
                </a:cubicBezTo>
                <a:cubicBezTo>
                  <a:pt x="2681" y="10066"/>
                  <a:pt x="2665" y="10066"/>
                  <a:pt x="2634" y="10082"/>
                </a:cubicBezTo>
                <a:lnTo>
                  <a:pt x="2524" y="10082"/>
                </a:lnTo>
                <a:cubicBezTo>
                  <a:pt x="2587" y="9941"/>
                  <a:pt x="2649" y="9784"/>
                  <a:pt x="2696" y="9643"/>
                </a:cubicBezTo>
                <a:close/>
                <a:moveTo>
                  <a:pt x="6512" y="0"/>
                </a:moveTo>
                <a:cubicBezTo>
                  <a:pt x="5667" y="0"/>
                  <a:pt x="4808" y="74"/>
                  <a:pt x="3966" y="97"/>
                </a:cubicBezTo>
                <a:cubicBezTo>
                  <a:pt x="2712" y="128"/>
                  <a:pt x="1395" y="66"/>
                  <a:pt x="173" y="317"/>
                </a:cubicBezTo>
                <a:cubicBezTo>
                  <a:pt x="141" y="317"/>
                  <a:pt x="110" y="332"/>
                  <a:pt x="94" y="348"/>
                </a:cubicBezTo>
                <a:cubicBezTo>
                  <a:pt x="47" y="379"/>
                  <a:pt x="16" y="411"/>
                  <a:pt x="16" y="458"/>
                </a:cubicBezTo>
                <a:cubicBezTo>
                  <a:pt x="0" y="552"/>
                  <a:pt x="32" y="646"/>
                  <a:pt x="157" y="661"/>
                </a:cubicBezTo>
                <a:cubicBezTo>
                  <a:pt x="267" y="693"/>
                  <a:pt x="376" y="708"/>
                  <a:pt x="486" y="724"/>
                </a:cubicBezTo>
                <a:cubicBezTo>
                  <a:pt x="753" y="865"/>
                  <a:pt x="1050" y="1038"/>
                  <a:pt x="1160" y="1241"/>
                </a:cubicBezTo>
                <a:cubicBezTo>
                  <a:pt x="1254" y="1461"/>
                  <a:pt x="1207" y="1931"/>
                  <a:pt x="1223" y="2166"/>
                </a:cubicBezTo>
                <a:cubicBezTo>
                  <a:pt x="1270" y="2871"/>
                  <a:pt x="1333" y="3561"/>
                  <a:pt x="1380" y="4251"/>
                </a:cubicBezTo>
                <a:cubicBezTo>
                  <a:pt x="1442" y="5097"/>
                  <a:pt x="1301" y="6226"/>
                  <a:pt x="1568" y="7072"/>
                </a:cubicBezTo>
                <a:cubicBezTo>
                  <a:pt x="1536" y="7307"/>
                  <a:pt x="1536" y="7558"/>
                  <a:pt x="1583" y="7778"/>
                </a:cubicBezTo>
                <a:cubicBezTo>
                  <a:pt x="1568" y="7950"/>
                  <a:pt x="1552" y="8122"/>
                  <a:pt x="1521" y="8279"/>
                </a:cubicBezTo>
                <a:cubicBezTo>
                  <a:pt x="1333" y="8655"/>
                  <a:pt x="1145" y="9031"/>
                  <a:pt x="956" y="9392"/>
                </a:cubicBezTo>
                <a:cubicBezTo>
                  <a:pt x="815" y="9611"/>
                  <a:pt x="674" y="9831"/>
                  <a:pt x="549" y="10082"/>
                </a:cubicBezTo>
                <a:cubicBezTo>
                  <a:pt x="533" y="10129"/>
                  <a:pt x="533" y="10160"/>
                  <a:pt x="549" y="10207"/>
                </a:cubicBezTo>
                <a:cubicBezTo>
                  <a:pt x="486" y="10285"/>
                  <a:pt x="439" y="10379"/>
                  <a:pt x="392" y="10458"/>
                </a:cubicBezTo>
                <a:cubicBezTo>
                  <a:pt x="302" y="10593"/>
                  <a:pt x="443" y="10772"/>
                  <a:pt x="579" y="10772"/>
                </a:cubicBezTo>
                <a:cubicBezTo>
                  <a:pt x="585" y="10772"/>
                  <a:pt x="590" y="10772"/>
                  <a:pt x="596" y="10771"/>
                </a:cubicBezTo>
                <a:lnTo>
                  <a:pt x="627" y="10771"/>
                </a:lnTo>
                <a:cubicBezTo>
                  <a:pt x="690" y="10818"/>
                  <a:pt x="768" y="10865"/>
                  <a:pt x="878" y="10881"/>
                </a:cubicBezTo>
                <a:cubicBezTo>
                  <a:pt x="894" y="10889"/>
                  <a:pt x="913" y="10893"/>
                  <a:pt x="935" y="10893"/>
                </a:cubicBezTo>
                <a:cubicBezTo>
                  <a:pt x="956" y="10893"/>
                  <a:pt x="980" y="10889"/>
                  <a:pt x="1003" y="10881"/>
                </a:cubicBezTo>
                <a:cubicBezTo>
                  <a:pt x="1218" y="10939"/>
                  <a:pt x="1449" y="10961"/>
                  <a:pt x="1686" y="10961"/>
                </a:cubicBezTo>
                <a:cubicBezTo>
                  <a:pt x="2348" y="10961"/>
                  <a:pt x="3064" y="10790"/>
                  <a:pt x="3652" y="10756"/>
                </a:cubicBezTo>
                <a:cubicBezTo>
                  <a:pt x="3778" y="10740"/>
                  <a:pt x="3903" y="10740"/>
                  <a:pt x="4013" y="10724"/>
                </a:cubicBezTo>
                <a:cubicBezTo>
                  <a:pt x="4232" y="12981"/>
                  <a:pt x="4264" y="15380"/>
                  <a:pt x="4765" y="17605"/>
                </a:cubicBezTo>
                <a:cubicBezTo>
                  <a:pt x="4781" y="17887"/>
                  <a:pt x="4797" y="18185"/>
                  <a:pt x="4812" y="18467"/>
                </a:cubicBezTo>
                <a:cubicBezTo>
                  <a:pt x="4821" y="18614"/>
                  <a:pt x="4937" y="18685"/>
                  <a:pt x="5051" y="18685"/>
                </a:cubicBezTo>
                <a:cubicBezTo>
                  <a:pt x="5132" y="18685"/>
                  <a:pt x="5212" y="18649"/>
                  <a:pt x="5251" y="18577"/>
                </a:cubicBezTo>
                <a:cubicBezTo>
                  <a:pt x="5330" y="18546"/>
                  <a:pt x="5392" y="18467"/>
                  <a:pt x="5392" y="18373"/>
                </a:cubicBezTo>
                <a:cubicBezTo>
                  <a:pt x="5314" y="17668"/>
                  <a:pt x="5236" y="16978"/>
                  <a:pt x="5157" y="16289"/>
                </a:cubicBezTo>
                <a:cubicBezTo>
                  <a:pt x="5126" y="15583"/>
                  <a:pt x="5094" y="14862"/>
                  <a:pt x="5079" y="14157"/>
                </a:cubicBezTo>
                <a:cubicBezTo>
                  <a:pt x="5063" y="13091"/>
                  <a:pt x="5283" y="11727"/>
                  <a:pt x="5000" y="10662"/>
                </a:cubicBezTo>
                <a:cubicBezTo>
                  <a:pt x="5508" y="10627"/>
                  <a:pt x="6015" y="10602"/>
                  <a:pt x="6517" y="10602"/>
                </a:cubicBezTo>
                <a:cubicBezTo>
                  <a:pt x="6930" y="10602"/>
                  <a:pt x="7340" y="10619"/>
                  <a:pt x="7743" y="10662"/>
                </a:cubicBezTo>
                <a:cubicBezTo>
                  <a:pt x="7750" y="10662"/>
                  <a:pt x="7757" y="10662"/>
                  <a:pt x="7764" y="10662"/>
                </a:cubicBezTo>
                <a:cubicBezTo>
                  <a:pt x="7962" y="10662"/>
                  <a:pt x="8163" y="10451"/>
                  <a:pt x="8073" y="10270"/>
                </a:cubicBezTo>
                <a:cubicBezTo>
                  <a:pt x="8135" y="10223"/>
                  <a:pt x="8182" y="10144"/>
                  <a:pt x="8182" y="10035"/>
                </a:cubicBezTo>
                <a:cubicBezTo>
                  <a:pt x="8135" y="9533"/>
                  <a:pt x="7790" y="9078"/>
                  <a:pt x="7493" y="8718"/>
                </a:cubicBezTo>
                <a:cubicBezTo>
                  <a:pt x="7258" y="8420"/>
                  <a:pt x="7007" y="8122"/>
                  <a:pt x="6756" y="7840"/>
                </a:cubicBezTo>
                <a:lnTo>
                  <a:pt x="6787" y="4188"/>
                </a:lnTo>
                <a:cubicBezTo>
                  <a:pt x="6803" y="2950"/>
                  <a:pt x="6505" y="1461"/>
                  <a:pt x="7571" y="614"/>
                </a:cubicBezTo>
                <a:cubicBezTo>
                  <a:pt x="7618" y="567"/>
                  <a:pt x="7649" y="505"/>
                  <a:pt x="7649" y="442"/>
                </a:cubicBezTo>
                <a:cubicBezTo>
                  <a:pt x="7712" y="270"/>
                  <a:pt x="7665" y="66"/>
                  <a:pt x="7414" y="34"/>
                </a:cubicBezTo>
                <a:cubicBezTo>
                  <a:pt x="7116" y="10"/>
                  <a:pt x="6815" y="0"/>
                  <a:pt x="6512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2ADFCF-CA4E-6C41-84DB-BA54EAFC1137}"/>
              </a:ext>
            </a:extLst>
          </p:cNvPr>
          <p:cNvSpPr txBox="1"/>
          <p:nvPr/>
        </p:nvSpPr>
        <p:spPr>
          <a:xfrm>
            <a:off x="7969149" y="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oogle Shape;865;p31">
            <a:extLst>
              <a:ext uri="{FF2B5EF4-FFF2-40B4-BE49-F238E27FC236}">
                <a16:creationId xmlns:a16="http://schemas.microsoft.com/office/drawing/2014/main" id="{2C632B91-1F97-E24D-AD45-66B47CA05DCA}"/>
              </a:ext>
            </a:extLst>
          </p:cNvPr>
          <p:cNvGrpSpPr/>
          <p:nvPr/>
        </p:nvGrpSpPr>
        <p:grpSpPr>
          <a:xfrm rot="474658">
            <a:off x="6027269" y="3461553"/>
            <a:ext cx="2496312" cy="1143000"/>
            <a:chOff x="4345426" y="2175475"/>
            <a:chExt cx="800750" cy="176025"/>
          </a:xfrm>
        </p:grpSpPr>
        <p:sp>
          <p:nvSpPr>
            <p:cNvPr id="54" name="Google Shape;866;p31">
              <a:extLst>
                <a:ext uri="{FF2B5EF4-FFF2-40B4-BE49-F238E27FC236}">
                  <a16:creationId xmlns:a16="http://schemas.microsoft.com/office/drawing/2014/main" id="{6D3E2DDD-6367-CB48-A7B5-49A908329C51}"/>
                </a:ext>
              </a:extLst>
            </p:cNvPr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867;p31">
              <a:extLst>
                <a:ext uri="{FF2B5EF4-FFF2-40B4-BE49-F238E27FC236}">
                  <a16:creationId xmlns:a16="http://schemas.microsoft.com/office/drawing/2014/main" id="{4391B904-DA98-5345-BF6D-BB5BEF795E42}"/>
                </a:ext>
              </a:extLst>
            </p:cNvPr>
            <p:cNvSpPr/>
            <p:nvPr/>
          </p:nvSpPr>
          <p:spPr>
            <a:xfrm>
              <a:off x="4345426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052" name="Google Shape;1052;p35"/>
          <p:cNvGrpSpPr/>
          <p:nvPr/>
        </p:nvGrpSpPr>
        <p:grpSpPr>
          <a:xfrm>
            <a:off x="3241210" y="1373099"/>
            <a:ext cx="1875837" cy="176025"/>
            <a:chOff x="4345425" y="2175475"/>
            <a:chExt cx="800750" cy="176025"/>
          </a:xfrm>
        </p:grpSpPr>
        <p:sp>
          <p:nvSpPr>
            <p:cNvPr id="1053" name="Google Shape;1053;p35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35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56" name="Google Shape;1056;p35"/>
          <p:cNvSpPr txBox="1">
            <a:spLocks noGrp="1"/>
          </p:cNvSpPr>
          <p:nvPr>
            <p:ph type="title"/>
          </p:nvPr>
        </p:nvSpPr>
        <p:spPr>
          <a:xfrm>
            <a:off x="515648" y="461928"/>
            <a:ext cx="4126381" cy="103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3200" dirty="0"/>
              <a:t>The main governance </a:t>
            </a:r>
            <a:r>
              <a:rPr lang="en-US" sz="2800" dirty="0"/>
              <a:t>actors</a:t>
            </a:r>
            <a:endParaRPr sz="3200" dirty="0"/>
          </a:p>
        </p:txBody>
      </p:sp>
      <p:grpSp>
        <p:nvGrpSpPr>
          <p:cNvPr id="1057" name="Google Shape;1057;p35"/>
          <p:cNvGrpSpPr/>
          <p:nvPr/>
        </p:nvGrpSpPr>
        <p:grpSpPr>
          <a:xfrm>
            <a:off x="783729" y="935859"/>
            <a:ext cx="4059442" cy="143162"/>
            <a:chOff x="4345425" y="2175475"/>
            <a:chExt cx="800750" cy="176025"/>
          </a:xfrm>
        </p:grpSpPr>
        <p:sp>
          <p:nvSpPr>
            <p:cNvPr id="1058" name="Google Shape;1058;p35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35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0" name="Google Shape;1060;p35"/>
          <p:cNvGrpSpPr/>
          <p:nvPr/>
        </p:nvGrpSpPr>
        <p:grpSpPr>
          <a:xfrm>
            <a:off x="1598443" y="1229042"/>
            <a:ext cx="580423" cy="681083"/>
            <a:chOff x="645175" y="3632150"/>
            <a:chExt cx="394550" cy="462975"/>
          </a:xfrm>
        </p:grpSpPr>
        <p:sp>
          <p:nvSpPr>
            <p:cNvPr id="1061" name="Google Shape;1061;p35"/>
            <p:cNvSpPr/>
            <p:nvPr/>
          </p:nvSpPr>
          <p:spPr>
            <a:xfrm>
              <a:off x="699725" y="3704850"/>
              <a:ext cx="320175" cy="366225"/>
            </a:xfrm>
            <a:custGeom>
              <a:avLst/>
              <a:gdLst/>
              <a:ahLst/>
              <a:cxnLst/>
              <a:rect l="l" t="t" r="r" b="b"/>
              <a:pathLst>
                <a:path w="12807" h="14649" extrusionOk="0">
                  <a:moveTo>
                    <a:pt x="967" y="1"/>
                  </a:moveTo>
                  <a:cubicBezTo>
                    <a:pt x="714" y="1"/>
                    <a:pt x="444" y="127"/>
                    <a:pt x="390" y="378"/>
                  </a:cubicBezTo>
                  <a:cubicBezTo>
                    <a:pt x="276" y="926"/>
                    <a:pt x="161" y="1451"/>
                    <a:pt x="70" y="1999"/>
                  </a:cubicBezTo>
                  <a:cubicBezTo>
                    <a:pt x="1" y="2332"/>
                    <a:pt x="253" y="2497"/>
                    <a:pt x="523" y="2497"/>
                  </a:cubicBezTo>
                  <a:cubicBezTo>
                    <a:pt x="696" y="2497"/>
                    <a:pt x="876" y="2429"/>
                    <a:pt x="983" y="2295"/>
                  </a:cubicBezTo>
                  <a:cubicBezTo>
                    <a:pt x="1052" y="2204"/>
                    <a:pt x="1143" y="2113"/>
                    <a:pt x="1211" y="2044"/>
                  </a:cubicBezTo>
                  <a:lnTo>
                    <a:pt x="1211" y="2044"/>
                  </a:lnTo>
                  <a:lnTo>
                    <a:pt x="960" y="2957"/>
                  </a:lnTo>
                  <a:cubicBezTo>
                    <a:pt x="884" y="3273"/>
                    <a:pt x="1117" y="3400"/>
                    <a:pt x="1378" y="3400"/>
                  </a:cubicBezTo>
                  <a:cubicBezTo>
                    <a:pt x="1588" y="3400"/>
                    <a:pt x="1817" y="3318"/>
                    <a:pt x="1919" y="3186"/>
                  </a:cubicBezTo>
                  <a:lnTo>
                    <a:pt x="2832" y="2044"/>
                  </a:lnTo>
                  <a:lnTo>
                    <a:pt x="2832" y="2044"/>
                  </a:lnTo>
                  <a:cubicBezTo>
                    <a:pt x="2832" y="2090"/>
                    <a:pt x="2809" y="2159"/>
                    <a:pt x="2809" y="2227"/>
                  </a:cubicBezTo>
                  <a:cubicBezTo>
                    <a:pt x="2604" y="2775"/>
                    <a:pt x="2444" y="3345"/>
                    <a:pt x="2353" y="3962"/>
                  </a:cubicBezTo>
                  <a:cubicBezTo>
                    <a:pt x="2330" y="4236"/>
                    <a:pt x="2490" y="4373"/>
                    <a:pt x="2695" y="4395"/>
                  </a:cubicBezTo>
                  <a:cubicBezTo>
                    <a:pt x="2581" y="4829"/>
                    <a:pt x="2444" y="5286"/>
                    <a:pt x="2307" y="5719"/>
                  </a:cubicBezTo>
                  <a:cubicBezTo>
                    <a:pt x="2200" y="6051"/>
                    <a:pt x="2438" y="6211"/>
                    <a:pt x="2714" y="6211"/>
                  </a:cubicBezTo>
                  <a:cubicBezTo>
                    <a:pt x="2970" y="6211"/>
                    <a:pt x="3257" y="6074"/>
                    <a:pt x="3334" y="5811"/>
                  </a:cubicBezTo>
                  <a:cubicBezTo>
                    <a:pt x="3425" y="5605"/>
                    <a:pt x="3494" y="5377"/>
                    <a:pt x="3585" y="5171"/>
                  </a:cubicBezTo>
                  <a:lnTo>
                    <a:pt x="3585" y="5171"/>
                  </a:lnTo>
                  <a:cubicBezTo>
                    <a:pt x="3562" y="5263"/>
                    <a:pt x="3540" y="5331"/>
                    <a:pt x="3540" y="5423"/>
                  </a:cubicBezTo>
                  <a:cubicBezTo>
                    <a:pt x="3494" y="5582"/>
                    <a:pt x="3471" y="5719"/>
                    <a:pt x="3471" y="5879"/>
                  </a:cubicBezTo>
                  <a:cubicBezTo>
                    <a:pt x="3429" y="6219"/>
                    <a:pt x="3662" y="6361"/>
                    <a:pt x="3916" y="6361"/>
                  </a:cubicBezTo>
                  <a:cubicBezTo>
                    <a:pt x="3935" y="6361"/>
                    <a:pt x="3954" y="6360"/>
                    <a:pt x="3973" y="6358"/>
                  </a:cubicBezTo>
                  <a:lnTo>
                    <a:pt x="3973" y="6358"/>
                  </a:lnTo>
                  <a:cubicBezTo>
                    <a:pt x="3836" y="6838"/>
                    <a:pt x="3677" y="7340"/>
                    <a:pt x="3540" y="7819"/>
                  </a:cubicBezTo>
                  <a:cubicBezTo>
                    <a:pt x="3433" y="8178"/>
                    <a:pt x="3699" y="8367"/>
                    <a:pt x="3984" y="8367"/>
                  </a:cubicBezTo>
                  <a:cubicBezTo>
                    <a:pt x="4189" y="8367"/>
                    <a:pt x="4403" y="8270"/>
                    <a:pt x="4498" y="8070"/>
                  </a:cubicBezTo>
                  <a:cubicBezTo>
                    <a:pt x="4795" y="7477"/>
                    <a:pt x="5115" y="6929"/>
                    <a:pt x="5480" y="6404"/>
                  </a:cubicBezTo>
                  <a:lnTo>
                    <a:pt x="5480" y="6404"/>
                  </a:lnTo>
                  <a:cubicBezTo>
                    <a:pt x="5343" y="6975"/>
                    <a:pt x="5183" y="7545"/>
                    <a:pt x="4978" y="8116"/>
                  </a:cubicBezTo>
                  <a:cubicBezTo>
                    <a:pt x="4772" y="8527"/>
                    <a:pt x="4590" y="8960"/>
                    <a:pt x="4475" y="9417"/>
                  </a:cubicBezTo>
                  <a:cubicBezTo>
                    <a:pt x="4383" y="9772"/>
                    <a:pt x="4647" y="9960"/>
                    <a:pt x="4931" y="9960"/>
                  </a:cubicBezTo>
                  <a:cubicBezTo>
                    <a:pt x="5140" y="9960"/>
                    <a:pt x="5360" y="9858"/>
                    <a:pt x="5457" y="9645"/>
                  </a:cubicBezTo>
                  <a:cubicBezTo>
                    <a:pt x="5457" y="9600"/>
                    <a:pt x="5480" y="9577"/>
                    <a:pt x="5503" y="9531"/>
                  </a:cubicBezTo>
                  <a:cubicBezTo>
                    <a:pt x="5503" y="9531"/>
                    <a:pt x="5503" y="9531"/>
                    <a:pt x="5503" y="9508"/>
                  </a:cubicBezTo>
                  <a:cubicBezTo>
                    <a:pt x="5548" y="9440"/>
                    <a:pt x="5571" y="9348"/>
                    <a:pt x="5617" y="9257"/>
                  </a:cubicBezTo>
                  <a:lnTo>
                    <a:pt x="5617" y="9257"/>
                  </a:lnTo>
                  <a:cubicBezTo>
                    <a:pt x="5571" y="9554"/>
                    <a:pt x="5503" y="9851"/>
                    <a:pt x="5480" y="10170"/>
                  </a:cubicBezTo>
                  <a:cubicBezTo>
                    <a:pt x="5457" y="10307"/>
                    <a:pt x="5503" y="10398"/>
                    <a:pt x="5548" y="10467"/>
                  </a:cubicBezTo>
                  <a:cubicBezTo>
                    <a:pt x="5160" y="10923"/>
                    <a:pt x="4795" y="11380"/>
                    <a:pt x="4407" y="11836"/>
                  </a:cubicBezTo>
                  <a:cubicBezTo>
                    <a:pt x="4079" y="12243"/>
                    <a:pt x="4382" y="12574"/>
                    <a:pt x="4745" y="12574"/>
                  </a:cubicBezTo>
                  <a:cubicBezTo>
                    <a:pt x="4912" y="12574"/>
                    <a:pt x="5092" y="12504"/>
                    <a:pt x="5229" y="12339"/>
                  </a:cubicBezTo>
                  <a:cubicBezTo>
                    <a:pt x="5457" y="12087"/>
                    <a:pt x="5685" y="11814"/>
                    <a:pt x="5913" y="11563"/>
                  </a:cubicBezTo>
                  <a:cubicBezTo>
                    <a:pt x="5959" y="11608"/>
                    <a:pt x="6028" y="11631"/>
                    <a:pt x="6096" y="11654"/>
                  </a:cubicBezTo>
                  <a:cubicBezTo>
                    <a:pt x="5868" y="11973"/>
                    <a:pt x="5662" y="12316"/>
                    <a:pt x="5480" y="12658"/>
                  </a:cubicBezTo>
                  <a:cubicBezTo>
                    <a:pt x="5366" y="12886"/>
                    <a:pt x="5457" y="13183"/>
                    <a:pt x="5708" y="13274"/>
                  </a:cubicBezTo>
                  <a:cubicBezTo>
                    <a:pt x="5766" y="13297"/>
                    <a:pt x="5824" y="13307"/>
                    <a:pt x="5880" y="13307"/>
                  </a:cubicBezTo>
                  <a:cubicBezTo>
                    <a:pt x="6108" y="13307"/>
                    <a:pt x="6310" y="13138"/>
                    <a:pt x="6438" y="12955"/>
                  </a:cubicBezTo>
                  <a:cubicBezTo>
                    <a:pt x="6507" y="12841"/>
                    <a:pt x="6575" y="12727"/>
                    <a:pt x="6644" y="12612"/>
                  </a:cubicBezTo>
                  <a:lnTo>
                    <a:pt x="6644" y="12612"/>
                  </a:lnTo>
                  <a:cubicBezTo>
                    <a:pt x="6528" y="12976"/>
                    <a:pt x="6781" y="13228"/>
                    <a:pt x="7075" y="13228"/>
                  </a:cubicBezTo>
                  <a:cubicBezTo>
                    <a:pt x="7243" y="13228"/>
                    <a:pt x="7424" y="13146"/>
                    <a:pt x="7557" y="12955"/>
                  </a:cubicBezTo>
                  <a:cubicBezTo>
                    <a:pt x="7876" y="12476"/>
                    <a:pt x="8196" y="11973"/>
                    <a:pt x="8493" y="11448"/>
                  </a:cubicBezTo>
                  <a:cubicBezTo>
                    <a:pt x="8789" y="11015"/>
                    <a:pt x="9132" y="10581"/>
                    <a:pt x="9474" y="10147"/>
                  </a:cubicBezTo>
                  <a:lnTo>
                    <a:pt x="9474" y="10147"/>
                  </a:lnTo>
                  <a:cubicBezTo>
                    <a:pt x="8607" y="11334"/>
                    <a:pt x="7854" y="12590"/>
                    <a:pt x="7237" y="13936"/>
                  </a:cubicBezTo>
                  <a:cubicBezTo>
                    <a:pt x="7057" y="14341"/>
                    <a:pt x="7330" y="14608"/>
                    <a:pt x="7642" y="14608"/>
                  </a:cubicBezTo>
                  <a:cubicBezTo>
                    <a:pt x="7805" y="14608"/>
                    <a:pt x="7979" y="14535"/>
                    <a:pt x="8105" y="14370"/>
                  </a:cubicBezTo>
                  <a:cubicBezTo>
                    <a:pt x="8264" y="14187"/>
                    <a:pt x="8379" y="14005"/>
                    <a:pt x="8516" y="13822"/>
                  </a:cubicBezTo>
                  <a:lnTo>
                    <a:pt x="8516" y="13822"/>
                  </a:lnTo>
                  <a:cubicBezTo>
                    <a:pt x="8516" y="13868"/>
                    <a:pt x="8493" y="13891"/>
                    <a:pt x="8470" y="13936"/>
                  </a:cubicBezTo>
                  <a:cubicBezTo>
                    <a:pt x="8322" y="14364"/>
                    <a:pt x="8604" y="14649"/>
                    <a:pt x="8920" y="14649"/>
                  </a:cubicBezTo>
                  <a:cubicBezTo>
                    <a:pt x="9093" y="14649"/>
                    <a:pt x="9277" y="14564"/>
                    <a:pt x="9406" y="14370"/>
                  </a:cubicBezTo>
                  <a:cubicBezTo>
                    <a:pt x="9657" y="14005"/>
                    <a:pt x="9908" y="13617"/>
                    <a:pt x="10136" y="13252"/>
                  </a:cubicBezTo>
                  <a:lnTo>
                    <a:pt x="10136" y="13252"/>
                  </a:lnTo>
                  <a:cubicBezTo>
                    <a:pt x="10113" y="13503"/>
                    <a:pt x="10113" y="13731"/>
                    <a:pt x="10113" y="13982"/>
                  </a:cubicBezTo>
                  <a:cubicBezTo>
                    <a:pt x="10142" y="14295"/>
                    <a:pt x="10400" y="14492"/>
                    <a:pt x="10657" y="14492"/>
                  </a:cubicBezTo>
                  <a:cubicBezTo>
                    <a:pt x="10813" y="14492"/>
                    <a:pt x="10969" y="14420"/>
                    <a:pt x="11072" y="14256"/>
                  </a:cubicBezTo>
                  <a:cubicBezTo>
                    <a:pt x="11072" y="14233"/>
                    <a:pt x="11072" y="14233"/>
                    <a:pt x="11072" y="14233"/>
                  </a:cubicBezTo>
                  <a:cubicBezTo>
                    <a:pt x="11118" y="14324"/>
                    <a:pt x="11186" y="14416"/>
                    <a:pt x="11277" y="14461"/>
                  </a:cubicBezTo>
                  <a:cubicBezTo>
                    <a:pt x="11355" y="14518"/>
                    <a:pt x="11446" y="14544"/>
                    <a:pt x="11537" y="14544"/>
                  </a:cubicBezTo>
                  <a:cubicBezTo>
                    <a:pt x="11740" y="14544"/>
                    <a:pt x="11945" y="14415"/>
                    <a:pt x="12008" y="14210"/>
                  </a:cubicBezTo>
                  <a:cubicBezTo>
                    <a:pt x="12396" y="12978"/>
                    <a:pt x="12647" y="11745"/>
                    <a:pt x="12761" y="10467"/>
                  </a:cubicBezTo>
                  <a:cubicBezTo>
                    <a:pt x="12761" y="10284"/>
                    <a:pt x="12693" y="10147"/>
                    <a:pt x="12601" y="10056"/>
                  </a:cubicBezTo>
                  <a:cubicBezTo>
                    <a:pt x="12715" y="9440"/>
                    <a:pt x="12784" y="8778"/>
                    <a:pt x="12807" y="8116"/>
                  </a:cubicBezTo>
                  <a:cubicBezTo>
                    <a:pt x="12807" y="7979"/>
                    <a:pt x="12761" y="7865"/>
                    <a:pt x="12693" y="7796"/>
                  </a:cubicBezTo>
                  <a:cubicBezTo>
                    <a:pt x="12739" y="7487"/>
                    <a:pt x="12513" y="7262"/>
                    <a:pt x="12249" y="7262"/>
                  </a:cubicBezTo>
                  <a:cubicBezTo>
                    <a:pt x="12123" y="7262"/>
                    <a:pt x="11989" y="7313"/>
                    <a:pt x="11871" y="7431"/>
                  </a:cubicBezTo>
                  <a:cubicBezTo>
                    <a:pt x="11734" y="7568"/>
                    <a:pt x="11597" y="7705"/>
                    <a:pt x="11460" y="7819"/>
                  </a:cubicBezTo>
                  <a:cubicBezTo>
                    <a:pt x="11476" y="7566"/>
                    <a:pt x="11239" y="7379"/>
                    <a:pt x="10994" y="7379"/>
                  </a:cubicBezTo>
                  <a:cubicBezTo>
                    <a:pt x="10885" y="7379"/>
                    <a:pt x="10775" y="7416"/>
                    <a:pt x="10684" y="7500"/>
                  </a:cubicBezTo>
                  <a:cubicBezTo>
                    <a:pt x="10296" y="7842"/>
                    <a:pt x="9931" y="8207"/>
                    <a:pt x="9588" y="8572"/>
                  </a:cubicBezTo>
                  <a:cubicBezTo>
                    <a:pt x="9506" y="8490"/>
                    <a:pt x="9399" y="8444"/>
                    <a:pt x="9283" y="8444"/>
                  </a:cubicBezTo>
                  <a:cubicBezTo>
                    <a:pt x="9175" y="8444"/>
                    <a:pt x="9060" y="8484"/>
                    <a:pt x="8949" y="8572"/>
                  </a:cubicBezTo>
                  <a:cubicBezTo>
                    <a:pt x="8858" y="8641"/>
                    <a:pt x="8767" y="8709"/>
                    <a:pt x="8675" y="8778"/>
                  </a:cubicBezTo>
                  <a:cubicBezTo>
                    <a:pt x="8652" y="8687"/>
                    <a:pt x="8607" y="8595"/>
                    <a:pt x="8516" y="8527"/>
                  </a:cubicBezTo>
                  <a:cubicBezTo>
                    <a:pt x="8516" y="8504"/>
                    <a:pt x="8516" y="8504"/>
                    <a:pt x="8493" y="8504"/>
                  </a:cubicBezTo>
                  <a:cubicBezTo>
                    <a:pt x="8584" y="8344"/>
                    <a:pt x="8675" y="8184"/>
                    <a:pt x="8767" y="8025"/>
                  </a:cubicBezTo>
                  <a:cubicBezTo>
                    <a:pt x="8926" y="7751"/>
                    <a:pt x="8789" y="7545"/>
                    <a:pt x="8561" y="7454"/>
                  </a:cubicBezTo>
                  <a:cubicBezTo>
                    <a:pt x="8652" y="7271"/>
                    <a:pt x="8744" y="7066"/>
                    <a:pt x="8858" y="6883"/>
                  </a:cubicBezTo>
                  <a:cubicBezTo>
                    <a:pt x="9024" y="6535"/>
                    <a:pt x="8709" y="6388"/>
                    <a:pt x="8398" y="6388"/>
                  </a:cubicBezTo>
                  <a:cubicBezTo>
                    <a:pt x="8240" y="6388"/>
                    <a:pt x="8083" y="6426"/>
                    <a:pt x="7991" y="6495"/>
                  </a:cubicBezTo>
                  <a:cubicBezTo>
                    <a:pt x="7717" y="6701"/>
                    <a:pt x="7466" y="6929"/>
                    <a:pt x="7237" y="7157"/>
                  </a:cubicBezTo>
                  <a:cubicBezTo>
                    <a:pt x="7306" y="6952"/>
                    <a:pt x="7397" y="6746"/>
                    <a:pt x="7488" y="6518"/>
                  </a:cubicBezTo>
                  <a:cubicBezTo>
                    <a:pt x="7640" y="6170"/>
                    <a:pt x="7339" y="6013"/>
                    <a:pt x="7033" y="6013"/>
                  </a:cubicBezTo>
                  <a:cubicBezTo>
                    <a:pt x="6878" y="6013"/>
                    <a:pt x="6721" y="6053"/>
                    <a:pt x="6621" y="6130"/>
                  </a:cubicBezTo>
                  <a:cubicBezTo>
                    <a:pt x="6598" y="6153"/>
                    <a:pt x="6598" y="6153"/>
                    <a:pt x="6575" y="6176"/>
                  </a:cubicBezTo>
                  <a:cubicBezTo>
                    <a:pt x="6667" y="5674"/>
                    <a:pt x="6758" y="5194"/>
                    <a:pt x="6804" y="4692"/>
                  </a:cubicBezTo>
                  <a:cubicBezTo>
                    <a:pt x="6846" y="4352"/>
                    <a:pt x="6607" y="4179"/>
                    <a:pt x="6343" y="4179"/>
                  </a:cubicBezTo>
                  <a:cubicBezTo>
                    <a:pt x="6182" y="4179"/>
                    <a:pt x="6012" y="4243"/>
                    <a:pt x="5891" y="4373"/>
                  </a:cubicBezTo>
                  <a:cubicBezTo>
                    <a:pt x="5754" y="4532"/>
                    <a:pt x="5640" y="4669"/>
                    <a:pt x="5503" y="4829"/>
                  </a:cubicBezTo>
                  <a:cubicBezTo>
                    <a:pt x="5640" y="4395"/>
                    <a:pt x="5754" y="3962"/>
                    <a:pt x="5891" y="3528"/>
                  </a:cubicBezTo>
                  <a:cubicBezTo>
                    <a:pt x="5991" y="3211"/>
                    <a:pt x="5701" y="3004"/>
                    <a:pt x="5414" y="3004"/>
                  </a:cubicBezTo>
                  <a:cubicBezTo>
                    <a:pt x="5307" y="3004"/>
                    <a:pt x="5201" y="3033"/>
                    <a:pt x="5115" y="3094"/>
                  </a:cubicBezTo>
                  <a:cubicBezTo>
                    <a:pt x="5046" y="3140"/>
                    <a:pt x="4978" y="3208"/>
                    <a:pt x="4909" y="3254"/>
                  </a:cubicBezTo>
                  <a:cubicBezTo>
                    <a:pt x="4978" y="2866"/>
                    <a:pt x="5023" y="2455"/>
                    <a:pt x="5092" y="2067"/>
                  </a:cubicBezTo>
                  <a:cubicBezTo>
                    <a:pt x="5128" y="1780"/>
                    <a:pt x="4825" y="1620"/>
                    <a:pt x="4550" y="1620"/>
                  </a:cubicBezTo>
                  <a:cubicBezTo>
                    <a:pt x="4475" y="1620"/>
                    <a:pt x="4402" y="1632"/>
                    <a:pt x="4338" y="1656"/>
                  </a:cubicBezTo>
                  <a:cubicBezTo>
                    <a:pt x="4361" y="1474"/>
                    <a:pt x="4407" y="1268"/>
                    <a:pt x="4430" y="1086"/>
                  </a:cubicBezTo>
                  <a:cubicBezTo>
                    <a:pt x="4473" y="806"/>
                    <a:pt x="4170" y="627"/>
                    <a:pt x="3906" y="627"/>
                  </a:cubicBezTo>
                  <a:cubicBezTo>
                    <a:pt x="3890" y="627"/>
                    <a:pt x="3875" y="628"/>
                    <a:pt x="3859" y="629"/>
                  </a:cubicBezTo>
                  <a:cubicBezTo>
                    <a:pt x="3859" y="606"/>
                    <a:pt x="3836" y="561"/>
                    <a:pt x="3836" y="538"/>
                  </a:cubicBezTo>
                  <a:cubicBezTo>
                    <a:pt x="3803" y="294"/>
                    <a:pt x="3630" y="201"/>
                    <a:pt x="3435" y="201"/>
                  </a:cubicBezTo>
                  <a:cubicBezTo>
                    <a:pt x="3227" y="201"/>
                    <a:pt x="2995" y="306"/>
                    <a:pt x="2878" y="447"/>
                  </a:cubicBezTo>
                  <a:lnTo>
                    <a:pt x="2604" y="789"/>
                  </a:lnTo>
                  <a:cubicBezTo>
                    <a:pt x="2690" y="496"/>
                    <a:pt x="2399" y="320"/>
                    <a:pt x="2133" y="320"/>
                  </a:cubicBezTo>
                  <a:cubicBezTo>
                    <a:pt x="2047" y="320"/>
                    <a:pt x="1963" y="339"/>
                    <a:pt x="1896" y="378"/>
                  </a:cubicBezTo>
                  <a:cubicBezTo>
                    <a:pt x="1714" y="469"/>
                    <a:pt x="1554" y="584"/>
                    <a:pt x="1394" y="698"/>
                  </a:cubicBezTo>
                  <a:lnTo>
                    <a:pt x="1440" y="447"/>
                  </a:lnTo>
                  <a:cubicBezTo>
                    <a:pt x="1499" y="149"/>
                    <a:pt x="1243" y="1"/>
                    <a:pt x="967" y="1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35"/>
            <p:cNvSpPr/>
            <p:nvPr/>
          </p:nvSpPr>
          <p:spPr>
            <a:xfrm>
              <a:off x="645175" y="3632150"/>
              <a:ext cx="394550" cy="462975"/>
            </a:xfrm>
            <a:custGeom>
              <a:avLst/>
              <a:gdLst/>
              <a:ahLst/>
              <a:cxnLst/>
              <a:rect l="l" t="t" r="r" b="b"/>
              <a:pathLst>
                <a:path w="15782" h="18519" extrusionOk="0">
                  <a:moveTo>
                    <a:pt x="7182" y="1688"/>
                  </a:moveTo>
                  <a:cubicBezTo>
                    <a:pt x="8027" y="5067"/>
                    <a:pt x="9214" y="8331"/>
                    <a:pt x="10720" y="11503"/>
                  </a:cubicBezTo>
                  <a:cubicBezTo>
                    <a:pt x="10775" y="11612"/>
                    <a:pt x="10914" y="11677"/>
                    <a:pt x="11038" y="11677"/>
                  </a:cubicBezTo>
                  <a:cubicBezTo>
                    <a:pt x="11071" y="11677"/>
                    <a:pt x="11103" y="11673"/>
                    <a:pt x="11131" y="11663"/>
                  </a:cubicBezTo>
                  <a:cubicBezTo>
                    <a:pt x="12409" y="11275"/>
                    <a:pt x="13665" y="10910"/>
                    <a:pt x="14920" y="10545"/>
                  </a:cubicBezTo>
                  <a:lnTo>
                    <a:pt x="14920" y="10545"/>
                  </a:lnTo>
                  <a:cubicBezTo>
                    <a:pt x="14578" y="12941"/>
                    <a:pt x="14098" y="15315"/>
                    <a:pt x="13459" y="17666"/>
                  </a:cubicBezTo>
                  <a:cubicBezTo>
                    <a:pt x="10789" y="16776"/>
                    <a:pt x="8118" y="15886"/>
                    <a:pt x="5425" y="14995"/>
                  </a:cubicBezTo>
                  <a:cubicBezTo>
                    <a:pt x="6475" y="14242"/>
                    <a:pt x="7525" y="13558"/>
                    <a:pt x="8620" y="12873"/>
                  </a:cubicBezTo>
                  <a:cubicBezTo>
                    <a:pt x="8780" y="12781"/>
                    <a:pt x="8712" y="12530"/>
                    <a:pt x="8552" y="12485"/>
                  </a:cubicBezTo>
                  <a:cubicBezTo>
                    <a:pt x="8529" y="12439"/>
                    <a:pt x="8529" y="12416"/>
                    <a:pt x="8506" y="12393"/>
                  </a:cubicBezTo>
                  <a:cubicBezTo>
                    <a:pt x="6132" y="9403"/>
                    <a:pt x="3759" y="6413"/>
                    <a:pt x="1385" y="3423"/>
                  </a:cubicBezTo>
                  <a:lnTo>
                    <a:pt x="1385" y="3423"/>
                  </a:lnTo>
                  <a:cubicBezTo>
                    <a:pt x="2092" y="3492"/>
                    <a:pt x="2800" y="3583"/>
                    <a:pt x="3508" y="3651"/>
                  </a:cubicBezTo>
                  <a:cubicBezTo>
                    <a:pt x="3950" y="3702"/>
                    <a:pt x="4721" y="3931"/>
                    <a:pt x="5321" y="3931"/>
                  </a:cubicBezTo>
                  <a:cubicBezTo>
                    <a:pt x="5527" y="3931"/>
                    <a:pt x="5713" y="3904"/>
                    <a:pt x="5859" y="3834"/>
                  </a:cubicBezTo>
                  <a:cubicBezTo>
                    <a:pt x="6498" y="3537"/>
                    <a:pt x="6886" y="2556"/>
                    <a:pt x="7182" y="1688"/>
                  </a:cubicBezTo>
                  <a:close/>
                  <a:moveTo>
                    <a:pt x="7247" y="0"/>
                  </a:moveTo>
                  <a:cubicBezTo>
                    <a:pt x="7113" y="0"/>
                    <a:pt x="6983" y="59"/>
                    <a:pt x="6931" y="182"/>
                  </a:cubicBezTo>
                  <a:cubicBezTo>
                    <a:pt x="6703" y="730"/>
                    <a:pt x="6475" y="1278"/>
                    <a:pt x="6224" y="1825"/>
                  </a:cubicBezTo>
                  <a:cubicBezTo>
                    <a:pt x="5829" y="2767"/>
                    <a:pt x="5772" y="3036"/>
                    <a:pt x="4718" y="3036"/>
                  </a:cubicBezTo>
                  <a:cubicBezTo>
                    <a:pt x="4674" y="3036"/>
                    <a:pt x="4628" y="3036"/>
                    <a:pt x="4580" y="3035"/>
                  </a:cubicBezTo>
                  <a:cubicBezTo>
                    <a:pt x="3279" y="3012"/>
                    <a:pt x="1910" y="2738"/>
                    <a:pt x="632" y="2579"/>
                  </a:cubicBezTo>
                  <a:cubicBezTo>
                    <a:pt x="621" y="2578"/>
                    <a:pt x="611" y="2577"/>
                    <a:pt x="601" y="2577"/>
                  </a:cubicBezTo>
                  <a:cubicBezTo>
                    <a:pt x="312" y="2577"/>
                    <a:pt x="0" y="2885"/>
                    <a:pt x="221" y="3149"/>
                  </a:cubicBezTo>
                  <a:cubicBezTo>
                    <a:pt x="2754" y="6345"/>
                    <a:pt x="5311" y="9563"/>
                    <a:pt x="7844" y="12759"/>
                  </a:cubicBezTo>
                  <a:cubicBezTo>
                    <a:pt x="6635" y="13329"/>
                    <a:pt x="5516" y="14014"/>
                    <a:pt x="4443" y="14813"/>
                  </a:cubicBezTo>
                  <a:cubicBezTo>
                    <a:pt x="4169" y="15018"/>
                    <a:pt x="4238" y="15384"/>
                    <a:pt x="4558" y="15475"/>
                  </a:cubicBezTo>
                  <a:cubicBezTo>
                    <a:pt x="7570" y="16502"/>
                    <a:pt x="10606" y="17483"/>
                    <a:pt x="13642" y="18511"/>
                  </a:cubicBezTo>
                  <a:cubicBezTo>
                    <a:pt x="13666" y="18516"/>
                    <a:pt x="13690" y="18518"/>
                    <a:pt x="13714" y="18518"/>
                  </a:cubicBezTo>
                  <a:cubicBezTo>
                    <a:pt x="13893" y="18518"/>
                    <a:pt x="14058" y="18375"/>
                    <a:pt x="14098" y="18214"/>
                  </a:cubicBezTo>
                  <a:cubicBezTo>
                    <a:pt x="14829" y="15543"/>
                    <a:pt x="15377" y="12850"/>
                    <a:pt x="15742" y="10111"/>
                  </a:cubicBezTo>
                  <a:cubicBezTo>
                    <a:pt x="15781" y="9874"/>
                    <a:pt x="15616" y="9636"/>
                    <a:pt x="15392" y="9636"/>
                  </a:cubicBezTo>
                  <a:cubicBezTo>
                    <a:pt x="15358" y="9636"/>
                    <a:pt x="15322" y="9642"/>
                    <a:pt x="15285" y="9654"/>
                  </a:cubicBezTo>
                  <a:cubicBezTo>
                    <a:pt x="14258" y="9951"/>
                    <a:pt x="13071" y="10522"/>
                    <a:pt x="12021" y="10613"/>
                  </a:cubicBezTo>
                  <a:cubicBezTo>
                    <a:pt x="11854" y="10728"/>
                    <a:pt x="11701" y="10786"/>
                    <a:pt x="11558" y="10786"/>
                  </a:cubicBezTo>
                  <a:cubicBezTo>
                    <a:pt x="11389" y="10786"/>
                    <a:pt x="11234" y="10705"/>
                    <a:pt x="11086" y="10545"/>
                  </a:cubicBezTo>
                  <a:cubicBezTo>
                    <a:pt x="10926" y="10202"/>
                    <a:pt x="10766" y="9860"/>
                    <a:pt x="10629" y="9517"/>
                  </a:cubicBezTo>
                  <a:cubicBezTo>
                    <a:pt x="10332" y="8878"/>
                    <a:pt x="10058" y="8216"/>
                    <a:pt x="9807" y="7554"/>
                  </a:cubicBezTo>
                  <a:cubicBezTo>
                    <a:pt x="8894" y="5181"/>
                    <a:pt x="8164" y="2738"/>
                    <a:pt x="7616" y="250"/>
                  </a:cubicBezTo>
                  <a:cubicBezTo>
                    <a:pt x="7578" y="87"/>
                    <a:pt x="7410" y="0"/>
                    <a:pt x="72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3" name="Google Shape;1063;p35"/>
          <p:cNvGrpSpPr/>
          <p:nvPr/>
        </p:nvGrpSpPr>
        <p:grpSpPr>
          <a:xfrm rot="1017362" flipH="1">
            <a:off x="8152347" y="4057027"/>
            <a:ext cx="771546" cy="905351"/>
            <a:chOff x="645175" y="3632150"/>
            <a:chExt cx="394550" cy="462975"/>
          </a:xfrm>
        </p:grpSpPr>
        <p:sp>
          <p:nvSpPr>
            <p:cNvPr id="1064" name="Google Shape;1064;p35"/>
            <p:cNvSpPr/>
            <p:nvPr/>
          </p:nvSpPr>
          <p:spPr>
            <a:xfrm>
              <a:off x="699725" y="3704850"/>
              <a:ext cx="320175" cy="366225"/>
            </a:xfrm>
            <a:custGeom>
              <a:avLst/>
              <a:gdLst/>
              <a:ahLst/>
              <a:cxnLst/>
              <a:rect l="l" t="t" r="r" b="b"/>
              <a:pathLst>
                <a:path w="12807" h="14649" extrusionOk="0">
                  <a:moveTo>
                    <a:pt x="967" y="1"/>
                  </a:moveTo>
                  <a:cubicBezTo>
                    <a:pt x="714" y="1"/>
                    <a:pt x="444" y="127"/>
                    <a:pt x="390" y="378"/>
                  </a:cubicBezTo>
                  <a:cubicBezTo>
                    <a:pt x="276" y="926"/>
                    <a:pt x="161" y="1451"/>
                    <a:pt x="70" y="1999"/>
                  </a:cubicBezTo>
                  <a:cubicBezTo>
                    <a:pt x="1" y="2332"/>
                    <a:pt x="253" y="2497"/>
                    <a:pt x="523" y="2497"/>
                  </a:cubicBezTo>
                  <a:cubicBezTo>
                    <a:pt x="696" y="2497"/>
                    <a:pt x="876" y="2429"/>
                    <a:pt x="983" y="2295"/>
                  </a:cubicBezTo>
                  <a:cubicBezTo>
                    <a:pt x="1052" y="2204"/>
                    <a:pt x="1143" y="2113"/>
                    <a:pt x="1211" y="2044"/>
                  </a:cubicBezTo>
                  <a:lnTo>
                    <a:pt x="1211" y="2044"/>
                  </a:lnTo>
                  <a:lnTo>
                    <a:pt x="960" y="2957"/>
                  </a:lnTo>
                  <a:cubicBezTo>
                    <a:pt x="884" y="3273"/>
                    <a:pt x="1117" y="3400"/>
                    <a:pt x="1378" y="3400"/>
                  </a:cubicBezTo>
                  <a:cubicBezTo>
                    <a:pt x="1588" y="3400"/>
                    <a:pt x="1817" y="3318"/>
                    <a:pt x="1919" y="3186"/>
                  </a:cubicBezTo>
                  <a:lnTo>
                    <a:pt x="2832" y="2044"/>
                  </a:lnTo>
                  <a:lnTo>
                    <a:pt x="2832" y="2044"/>
                  </a:lnTo>
                  <a:cubicBezTo>
                    <a:pt x="2832" y="2090"/>
                    <a:pt x="2809" y="2159"/>
                    <a:pt x="2809" y="2227"/>
                  </a:cubicBezTo>
                  <a:cubicBezTo>
                    <a:pt x="2604" y="2775"/>
                    <a:pt x="2444" y="3345"/>
                    <a:pt x="2353" y="3962"/>
                  </a:cubicBezTo>
                  <a:cubicBezTo>
                    <a:pt x="2330" y="4236"/>
                    <a:pt x="2490" y="4373"/>
                    <a:pt x="2695" y="4395"/>
                  </a:cubicBezTo>
                  <a:cubicBezTo>
                    <a:pt x="2581" y="4829"/>
                    <a:pt x="2444" y="5286"/>
                    <a:pt x="2307" y="5719"/>
                  </a:cubicBezTo>
                  <a:cubicBezTo>
                    <a:pt x="2200" y="6051"/>
                    <a:pt x="2438" y="6211"/>
                    <a:pt x="2714" y="6211"/>
                  </a:cubicBezTo>
                  <a:cubicBezTo>
                    <a:pt x="2970" y="6211"/>
                    <a:pt x="3257" y="6074"/>
                    <a:pt x="3334" y="5811"/>
                  </a:cubicBezTo>
                  <a:cubicBezTo>
                    <a:pt x="3425" y="5605"/>
                    <a:pt x="3494" y="5377"/>
                    <a:pt x="3585" y="5171"/>
                  </a:cubicBezTo>
                  <a:lnTo>
                    <a:pt x="3585" y="5171"/>
                  </a:lnTo>
                  <a:cubicBezTo>
                    <a:pt x="3562" y="5263"/>
                    <a:pt x="3540" y="5331"/>
                    <a:pt x="3540" y="5423"/>
                  </a:cubicBezTo>
                  <a:cubicBezTo>
                    <a:pt x="3494" y="5582"/>
                    <a:pt x="3471" y="5719"/>
                    <a:pt x="3471" y="5879"/>
                  </a:cubicBezTo>
                  <a:cubicBezTo>
                    <a:pt x="3429" y="6219"/>
                    <a:pt x="3662" y="6361"/>
                    <a:pt x="3916" y="6361"/>
                  </a:cubicBezTo>
                  <a:cubicBezTo>
                    <a:pt x="3935" y="6361"/>
                    <a:pt x="3954" y="6360"/>
                    <a:pt x="3973" y="6358"/>
                  </a:cubicBezTo>
                  <a:lnTo>
                    <a:pt x="3973" y="6358"/>
                  </a:lnTo>
                  <a:cubicBezTo>
                    <a:pt x="3836" y="6838"/>
                    <a:pt x="3677" y="7340"/>
                    <a:pt x="3540" y="7819"/>
                  </a:cubicBezTo>
                  <a:cubicBezTo>
                    <a:pt x="3433" y="8178"/>
                    <a:pt x="3699" y="8367"/>
                    <a:pt x="3984" y="8367"/>
                  </a:cubicBezTo>
                  <a:cubicBezTo>
                    <a:pt x="4189" y="8367"/>
                    <a:pt x="4403" y="8270"/>
                    <a:pt x="4498" y="8070"/>
                  </a:cubicBezTo>
                  <a:cubicBezTo>
                    <a:pt x="4795" y="7477"/>
                    <a:pt x="5115" y="6929"/>
                    <a:pt x="5480" y="6404"/>
                  </a:cubicBezTo>
                  <a:lnTo>
                    <a:pt x="5480" y="6404"/>
                  </a:lnTo>
                  <a:cubicBezTo>
                    <a:pt x="5343" y="6975"/>
                    <a:pt x="5183" y="7545"/>
                    <a:pt x="4978" y="8116"/>
                  </a:cubicBezTo>
                  <a:cubicBezTo>
                    <a:pt x="4772" y="8527"/>
                    <a:pt x="4590" y="8960"/>
                    <a:pt x="4475" y="9417"/>
                  </a:cubicBezTo>
                  <a:cubicBezTo>
                    <a:pt x="4383" y="9772"/>
                    <a:pt x="4647" y="9960"/>
                    <a:pt x="4931" y="9960"/>
                  </a:cubicBezTo>
                  <a:cubicBezTo>
                    <a:pt x="5140" y="9960"/>
                    <a:pt x="5360" y="9858"/>
                    <a:pt x="5457" y="9645"/>
                  </a:cubicBezTo>
                  <a:cubicBezTo>
                    <a:pt x="5457" y="9600"/>
                    <a:pt x="5480" y="9577"/>
                    <a:pt x="5503" y="9531"/>
                  </a:cubicBezTo>
                  <a:cubicBezTo>
                    <a:pt x="5503" y="9531"/>
                    <a:pt x="5503" y="9531"/>
                    <a:pt x="5503" y="9508"/>
                  </a:cubicBezTo>
                  <a:cubicBezTo>
                    <a:pt x="5548" y="9440"/>
                    <a:pt x="5571" y="9348"/>
                    <a:pt x="5617" y="9257"/>
                  </a:cubicBezTo>
                  <a:lnTo>
                    <a:pt x="5617" y="9257"/>
                  </a:lnTo>
                  <a:cubicBezTo>
                    <a:pt x="5571" y="9554"/>
                    <a:pt x="5503" y="9851"/>
                    <a:pt x="5480" y="10170"/>
                  </a:cubicBezTo>
                  <a:cubicBezTo>
                    <a:pt x="5457" y="10307"/>
                    <a:pt x="5503" y="10398"/>
                    <a:pt x="5548" y="10467"/>
                  </a:cubicBezTo>
                  <a:cubicBezTo>
                    <a:pt x="5160" y="10923"/>
                    <a:pt x="4795" y="11380"/>
                    <a:pt x="4407" y="11836"/>
                  </a:cubicBezTo>
                  <a:cubicBezTo>
                    <a:pt x="4079" y="12243"/>
                    <a:pt x="4382" y="12574"/>
                    <a:pt x="4745" y="12574"/>
                  </a:cubicBezTo>
                  <a:cubicBezTo>
                    <a:pt x="4912" y="12574"/>
                    <a:pt x="5092" y="12504"/>
                    <a:pt x="5229" y="12339"/>
                  </a:cubicBezTo>
                  <a:cubicBezTo>
                    <a:pt x="5457" y="12087"/>
                    <a:pt x="5685" y="11814"/>
                    <a:pt x="5913" y="11563"/>
                  </a:cubicBezTo>
                  <a:cubicBezTo>
                    <a:pt x="5959" y="11608"/>
                    <a:pt x="6028" y="11631"/>
                    <a:pt x="6096" y="11654"/>
                  </a:cubicBezTo>
                  <a:cubicBezTo>
                    <a:pt x="5868" y="11973"/>
                    <a:pt x="5662" y="12316"/>
                    <a:pt x="5480" y="12658"/>
                  </a:cubicBezTo>
                  <a:cubicBezTo>
                    <a:pt x="5366" y="12886"/>
                    <a:pt x="5457" y="13183"/>
                    <a:pt x="5708" y="13274"/>
                  </a:cubicBezTo>
                  <a:cubicBezTo>
                    <a:pt x="5766" y="13297"/>
                    <a:pt x="5824" y="13307"/>
                    <a:pt x="5880" y="13307"/>
                  </a:cubicBezTo>
                  <a:cubicBezTo>
                    <a:pt x="6108" y="13307"/>
                    <a:pt x="6310" y="13138"/>
                    <a:pt x="6438" y="12955"/>
                  </a:cubicBezTo>
                  <a:cubicBezTo>
                    <a:pt x="6507" y="12841"/>
                    <a:pt x="6575" y="12727"/>
                    <a:pt x="6644" y="12612"/>
                  </a:cubicBezTo>
                  <a:lnTo>
                    <a:pt x="6644" y="12612"/>
                  </a:lnTo>
                  <a:cubicBezTo>
                    <a:pt x="6528" y="12976"/>
                    <a:pt x="6781" y="13228"/>
                    <a:pt x="7075" y="13228"/>
                  </a:cubicBezTo>
                  <a:cubicBezTo>
                    <a:pt x="7243" y="13228"/>
                    <a:pt x="7424" y="13146"/>
                    <a:pt x="7557" y="12955"/>
                  </a:cubicBezTo>
                  <a:cubicBezTo>
                    <a:pt x="7876" y="12476"/>
                    <a:pt x="8196" y="11973"/>
                    <a:pt x="8493" y="11448"/>
                  </a:cubicBezTo>
                  <a:cubicBezTo>
                    <a:pt x="8789" y="11015"/>
                    <a:pt x="9132" y="10581"/>
                    <a:pt x="9474" y="10147"/>
                  </a:cubicBezTo>
                  <a:lnTo>
                    <a:pt x="9474" y="10147"/>
                  </a:lnTo>
                  <a:cubicBezTo>
                    <a:pt x="8607" y="11334"/>
                    <a:pt x="7854" y="12590"/>
                    <a:pt x="7237" y="13936"/>
                  </a:cubicBezTo>
                  <a:cubicBezTo>
                    <a:pt x="7057" y="14341"/>
                    <a:pt x="7330" y="14608"/>
                    <a:pt x="7642" y="14608"/>
                  </a:cubicBezTo>
                  <a:cubicBezTo>
                    <a:pt x="7805" y="14608"/>
                    <a:pt x="7979" y="14535"/>
                    <a:pt x="8105" y="14370"/>
                  </a:cubicBezTo>
                  <a:cubicBezTo>
                    <a:pt x="8264" y="14187"/>
                    <a:pt x="8379" y="14005"/>
                    <a:pt x="8516" y="13822"/>
                  </a:cubicBezTo>
                  <a:lnTo>
                    <a:pt x="8516" y="13822"/>
                  </a:lnTo>
                  <a:cubicBezTo>
                    <a:pt x="8516" y="13868"/>
                    <a:pt x="8493" y="13891"/>
                    <a:pt x="8470" y="13936"/>
                  </a:cubicBezTo>
                  <a:cubicBezTo>
                    <a:pt x="8322" y="14364"/>
                    <a:pt x="8604" y="14649"/>
                    <a:pt x="8920" y="14649"/>
                  </a:cubicBezTo>
                  <a:cubicBezTo>
                    <a:pt x="9093" y="14649"/>
                    <a:pt x="9277" y="14564"/>
                    <a:pt x="9406" y="14370"/>
                  </a:cubicBezTo>
                  <a:cubicBezTo>
                    <a:pt x="9657" y="14005"/>
                    <a:pt x="9908" y="13617"/>
                    <a:pt x="10136" y="13252"/>
                  </a:cubicBezTo>
                  <a:lnTo>
                    <a:pt x="10136" y="13252"/>
                  </a:lnTo>
                  <a:cubicBezTo>
                    <a:pt x="10113" y="13503"/>
                    <a:pt x="10113" y="13731"/>
                    <a:pt x="10113" y="13982"/>
                  </a:cubicBezTo>
                  <a:cubicBezTo>
                    <a:pt x="10142" y="14295"/>
                    <a:pt x="10400" y="14492"/>
                    <a:pt x="10657" y="14492"/>
                  </a:cubicBezTo>
                  <a:cubicBezTo>
                    <a:pt x="10813" y="14492"/>
                    <a:pt x="10969" y="14420"/>
                    <a:pt x="11072" y="14256"/>
                  </a:cubicBezTo>
                  <a:cubicBezTo>
                    <a:pt x="11072" y="14233"/>
                    <a:pt x="11072" y="14233"/>
                    <a:pt x="11072" y="14233"/>
                  </a:cubicBezTo>
                  <a:cubicBezTo>
                    <a:pt x="11118" y="14324"/>
                    <a:pt x="11186" y="14416"/>
                    <a:pt x="11277" y="14461"/>
                  </a:cubicBezTo>
                  <a:cubicBezTo>
                    <a:pt x="11355" y="14518"/>
                    <a:pt x="11446" y="14544"/>
                    <a:pt x="11537" y="14544"/>
                  </a:cubicBezTo>
                  <a:cubicBezTo>
                    <a:pt x="11740" y="14544"/>
                    <a:pt x="11945" y="14415"/>
                    <a:pt x="12008" y="14210"/>
                  </a:cubicBezTo>
                  <a:cubicBezTo>
                    <a:pt x="12396" y="12978"/>
                    <a:pt x="12647" y="11745"/>
                    <a:pt x="12761" y="10467"/>
                  </a:cubicBezTo>
                  <a:cubicBezTo>
                    <a:pt x="12761" y="10284"/>
                    <a:pt x="12693" y="10147"/>
                    <a:pt x="12601" y="10056"/>
                  </a:cubicBezTo>
                  <a:cubicBezTo>
                    <a:pt x="12715" y="9440"/>
                    <a:pt x="12784" y="8778"/>
                    <a:pt x="12807" y="8116"/>
                  </a:cubicBezTo>
                  <a:cubicBezTo>
                    <a:pt x="12807" y="7979"/>
                    <a:pt x="12761" y="7865"/>
                    <a:pt x="12693" y="7796"/>
                  </a:cubicBezTo>
                  <a:cubicBezTo>
                    <a:pt x="12739" y="7487"/>
                    <a:pt x="12513" y="7262"/>
                    <a:pt x="12249" y="7262"/>
                  </a:cubicBezTo>
                  <a:cubicBezTo>
                    <a:pt x="12123" y="7262"/>
                    <a:pt x="11989" y="7313"/>
                    <a:pt x="11871" y="7431"/>
                  </a:cubicBezTo>
                  <a:cubicBezTo>
                    <a:pt x="11734" y="7568"/>
                    <a:pt x="11597" y="7705"/>
                    <a:pt x="11460" y="7819"/>
                  </a:cubicBezTo>
                  <a:cubicBezTo>
                    <a:pt x="11476" y="7566"/>
                    <a:pt x="11239" y="7379"/>
                    <a:pt x="10994" y="7379"/>
                  </a:cubicBezTo>
                  <a:cubicBezTo>
                    <a:pt x="10885" y="7379"/>
                    <a:pt x="10775" y="7416"/>
                    <a:pt x="10684" y="7500"/>
                  </a:cubicBezTo>
                  <a:cubicBezTo>
                    <a:pt x="10296" y="7842"/>
                    <a:pt x="9931" y="8207"/>
                    <a:pt x="9588" y="8572"/>
                  </a:cubicBezTo>
                  <a:cubicBezTo>
                    <a:pt x="9506" y="8490"/>
                    <a:pt x="9399" y="8444"/>
                    <a:pt x="9283" y="8444"/>
                  </a:cubicBezTo>
                  <a:cubicBezTo>
                    <a:pt x="9175" y="8444"/>
                    <a:pt x="9060" y="8484"/>
                    <a:pt x="8949" y="8572"/>
                  </a:cubicBezTo>
                  <a:cubicBezTo>
                    <a:pt x="8858" y="8641"/>
                    <a:pt x="8767" y="8709"/>
                    <a:pt x="8675" y="8778"/>
                  </a:cubicBezTo>
                  <a:cubicBezTo>
                    <a:pt x="8652" y="8687"/>
                    <a:pt x="8607" y="8595"/>
                    <a:pt x="8516" y="8527"/>
                  </a:cubicBezTo>
                  <a:cubicBezTo>
                    <a:pt x="8516" y="8504"/>
                    <a:pt x="8516" y="8504"/>
                    <a:pt x="8493" y="8504"/>
                  </a:cubicBezTo>
                  <a:cubicBezTo>
                    <a:pt x="8584" y="8344"/>
                    <a:pt x="8675" y="8184"/>
                    <a:pt x="8767" y="8025"/>
                  </a:cubicBezTo>
                  <a:cubicBezTo>
                    <a:pt x="8926" y="7751"/>
                    <a:pt x="8789" y="7545"/>
                    <a:pt x="8561" y="7454"/>
                  </a:cubicBezTo>
                  <a:cubicBezTo>
                    <a:pt x="8652" y="7271"/>
                    <a:pt x="8744" y="7066"/>
                    <a:pt x="8858" y="6883"/>
                  </a:cubicBezTo>
                  <a:cubicBezTo>
                    <a:pt x="9024" y="6535"/>
                    <a:pt x="8709" y="6388"/>
                    <a:pt x="8398" y="6388"/>
                  </a:cubicBezTo>
                  <a:cubicBezTo>
                    <a:pt x="8240" y="6388"/>
                    <a:pt x="8083" y="6426"/>
                    <a:pt x="7991" y="6495"/>
                  </a:cubicBezTo>
                  <a:cubicBezTo>
                    <a:pt x="7717" y="6701"/>
                    <a:pt x="7466" y="6929"/>
                    <a:pt x="7237" y="7157"/>
                  </a:cubicBezTo>
                  <a:cubicBezTo>
                    <a:pt x="7306" y="6952"/>
                    <a:pt x="7397" y="6746"/>
                    <a:pt x="7488" y="6518"/>
                  </a:cubicBezTo>
                  <a:cubicBezTo>
                    <a:pt x="7640" y="6170"/>
                    <a:pt x="7339" y="6013"/>
                    <a:pt x="7033" y="6013"/>
                  </a:cubicBezTo>
                  <a:cubicBezTo>
                    <a:pt x="6878" y="6013"/>
                    <a:pt x="6721" y="6053"/>
                    <a:pt x="6621" y="6130"/>
                  </a:cubicBezTo>
                  <a:cubicBezTo>
                    <a:pt x="6598" y="6153"/>
                    <a:pt x="6598" y="6153"/>
                    <a:pt x="6575" y="6176"/>
                  </a:cubicBezTo>
                  <a:cubicBezTo>
                    <a:pt x="6667" y="5674"/>
                    <a:pt x="6758" y="5194"/>
                    <a:pt x="6804" y="4692"/>
                  </a:cubicBezTo>
                  <a:cubicBezTo>
                    <a:pt x="6846" y="4352"/>
                    <a:pt x="6607" y="4179"/>
                    <a:pt x="6343" y="4179"/>
                  </a:cubicBezTo>
                  <a:cubicBezTo>
                    <a:pt x="6182" y="4179"/>
                    <a:pt x="6012" y="4243"/>
                    <a:pt x="5891" y="4373"/>
                  </a:cubicBezTo>
                  <a:cubicBezTo>
                    <a:pt x="5754" y="4532"/>
                    <a:pt x="5640" y="4669"/>
                    <a:pt x="5503" y="4829"/>
                  </a:cubicBezTo>
                  <a:cubicBezTo>
                    <a:pt x="5640" y="4395"/>
                    <a:pt x="5754" y="3962"/>
                    <a:pt x="5891" y="3528"/>
                  </a:cubicBezTo>
                  <a:cubicBezTo>
                    <a:pt x="5991" y="3211"/>
                    <a:pt x="5701" y="3004"/>
                    <a:pt x="5414" y="3004"/>
                  </a:cubicBezTo>
                  <a:cubicBezTo>
                    <a:pt x="5307" y="3004"/>
                    <a:pt x="5201" y="3033"/>
                    <a:pt x="5115" y="3094"/>
                  </a:cubicBezTo>
                  <a:cubicBezTo>
                    <a:pt x="5046" y="3140"/>
                    <a:pt x="4978" y="3208"/>
                    <a:pt x="4909" y="3254"/>
                  </a:cubicBezTo>
                  <a:cubicBezTo>
                    <a:pt x="4978" y="2866"/>
                    <a:pt x="5023" y="2455"/>
                    <a:pt x="5092" y="2067"/>
                  </a:cubicBezTo>
                  <a:cubicBezTo>
                    <a:pt x="5128" y="1780"/>
                    <a:pt x="4825" y="1620"/>
                    <a:pt x="4550" y="1620"/>
                  </a:cubicBezTo>
                  <a:cubicBezTo>
                    <a:pt x="4475" y="1620"/>
                    <a:pt x="4402" y="1632"/>
                    <a:pt x="4338" y="1656"/>
                  </a:cubicBezTo>
                  <a:cubicBezTo>
                    <a:pt x="4361" y="1474"/>
                    <a:pt x="4407" y="1268"/>
                    <a:pt x="4430" y="1086"/>
                  </a:cubicBezTo>
                  <a:cubicBezTo>
                    <a:pt x="4473" y="806"/>
                    <a:pt x="4170" y="627"/>
                    <a:pt x="3906" y="627"/>
                  </a:cubicBezTo>
                  <a:cubicBezTo>
                    <a:pt x="3890" y="627"/>
                    <a:pt x="3875" y="628"/>
                    <a:pt x="3859" y="629"/>
                  </a:cubicBezTo>
                  <a:cubicBezTo>
                    <a:pt x="3859" y="606"/>
                    <a:pt x="3836" y="561"/>
                    <a:pt x="3836" y="538"/>
                  </a:cubicBezTo>
                  <a:cubicBezTo>
                    <a:pt x="3803" y="294"/>
                    <a:pt x="3630" y="201"/>
                    <a:pt x="3435" y="201"/>
                  </a:cubicBezTo>
                  <a:cubicBezTo>
                    <a:pt x="3227" y="201"/>
                    <a:pt x="2995" y="306"/>
                    <a:pt x="2878" y="447"/>
                  </a:cubicBezTo>
                  <a:lnTo>
                    <a:pt x="2604" y="789"/>
                  </a:lnTo>
                  <a:cubicBezTo>
                    <a:pt x="2690" y="496"/>
                    <a:pt x="2399" y="320"/>
                    <a:pt x="2133" y="320"/>
                  </a:cubicBezTo>
                  <a:cubicBezTo>
                    <a:pt x="2047" y="320"/>
                    <a:pt x="1963" y="339"/>
                    <a:pt x="1896" y="378"/>
                  </a:cubicBezTo>
                  <a:cubicBezTo>
                    <a:pt x="1714" y="469"/>
                    <a:pt x="1554" y="584"/>
                    <a:pt x="1394" y="698"/>
                  </a:cubicBezTo>
                  <a:lnTo>
                    <a:pt x="1440" y="447"/>
                  </a:lnTo>
                  <a:cubicBezTo>
                    <a:pt x="1499" y="149"/>
                    <a:pt x="1243" y="1"/>
                    <a:pt x="967" y="1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35"/>
            <p:cNvSpPr/>
            <p:nvPr/>
          </p:nvSpPr>
          <p:spPr>
            <a:xfrm>
              <a:off x="645175" y="3632150"/>
              <a:ext cx="394550" cy="462975"/>
            </a:xfrm>
            <a:custGeom>
              <a:avLst/>
              <a:gdLst/>
              <a:ahLst/>
              <a:cxnLst/>
              <a:rect l="l" t="t" r="r" b="b"/>
              <a:pathLst>
                <a:path w="15782" h="18519" extrusionOk="0">
                  <a:moveTo>
                    <a:pt x="7182" y="1688"/>
                  </a:moveTo>
                  <a:cubicBezTo>
                    <a:pt x="8027" y="5067"/>
                    <a:pt x="9214" y="8331"/>
                    <a:pt x="10720" y="11503"/>
                  </a:cubicBezTo>
                  <a:cubicBezTo>
                    <a:pt x="10775" y="11612"/>
                    <a:pt x="10914" y="11677"/>
                    <a:pt x="11038" y="11677"/>
                  </a:cubicBezTo>
                  <a:cubicBezTo>
                    <a:pt x="11071" y="11677"/>
                    <a:pt x="11103" y="11673"/>
                    <a:pt x="11131" y="11663"/>
                  </a:cubicBezTo>
                  <a:cubicBezTo>
                    <a:pt x="12409" y="11275"/>
                    <a:pt x="13665" y="10910"/>
                    <a:pt x="14920" y="10545"/>
                  </a:cubicBezTo>
                  <a:lnTo>
                    <a:pt x="14920" y="10545"/>
                  </a:lnTo>
                  <a:cubicBezTo>
                    <a:pt x="14578" y="12941"/>
                    <a:pt x="14098" y="15315"/>
                    <a:pt x="13459" y="17666"/>
                  </a:cubicBezTo>
                  <a:cubicBezTo>
                    <a:pt x="10789" y="16776"/>
                    <a:pt x="8118" y="15886"/>
                    <a:pt x="5425" y="14995"/>
                  </a:cubicBezTo>
                  <a:cubicBezTo>
                    <a:pt x="6475" y="14242"/>
                    <a:pt x="7525" y="13558"/>
                    <a:pt x="8620" y="12873"/>
                  </a:cubicBezTo>
                  <a:cubicBezTo>
                    <a:pt x="8780" y="12781"/>
                    <a:pt x="8712" y="12530"/>
                    <a:pt x="8552" y="12485"/>
                  </a:cubicBezTo>
                  <a:cubicBezTo>
                    <a:pt x="8529" y="12439"/>
                    <a:pt x="8529" y="12416"/>
                    <a:pt x="8506" y="12393"/>
                  </a:cubicBezTo>
                  <a:cubicBezTo>
                    <a:pt x="6132" y="9403"/>
                    <a:pt x="3759" y="6413"/>
                    <a:pt x="1385" y="3423"/>
                  </a:cubicBezTo>
                  <a:lnTo>
                    <a:pt x="1385" y="3423"/>
                  </a:lnTo>
                  <a:cubicBezTo>
                    <a:pt x="2092" y="3492"/>
                    <a:pt x="2800" y="3583"/>
                    <a:pt x="3508" y="3651"/>
                  </a:cubicBezTo>
                  <a:cubicBezTo>
                    <a:pt x="3950" y="3702"/>
                    <a:pt x="4721" y="3931"/>
                    <a:pt x="5321" y="3931"/>
                  </a:cubicBezTo>
                  <a:cubicBezTo>
                    <a:pt x="5527" y="3931"/>
                    <a:pt x="5713" y="3904"/>
                    <a:pt x="5859" y="3834"/>
                  </a:cubicBezTo>
                  <a:cubicBezTo>
                    <a:pt x="6498" y="3537"/>
                    <a:pt x="6886" y="2556"/>
                    <a:pt x="7182" y="1688"/>
                  </a:cubicBezTo>
                  <a:close/>
                  <a:moveTo>
                    <a:pt x="7247" y="0"/>
                  </a:moveTo>
                  <a:cubicBezTo>
                    <a:pt x="7113" y="0"/>
                    <a:pt x="6983" y="59"/>
                    <a:pt x="6931" y="182"/>
                  </a:cubicBezTo>
                  <a:cubicBezTo>
                    <a:pt x="6703" y="730"/>
                    <a:pt x="6475" y="1278"/>
                    <a:pt x="6224" y="1825"/>
                  </a:cubicBezTo>
                  <a:cubicBezTo>
                    <a:pt x="5829" y="2767"/>
                    <a:pt x="5772" y="3036"/>
                    <a:pt x="4718" y="3036"/>
                  </a:cubicBezTo>
                  <a:cubicBezTo>
                    <a:pt x="4674" y="3036"/>
                    <a:pt x="4628" y="3036"/>
                    <a:pt x="4580" y="3035"/>
                  </a:cubicBezTo>
                  <a:cubicBezTo>
                    <a:pt x="3279" y="3012"/>
                    <a:pt x="1910" y="2738"/>
                    <a:pt x="632" y="2579"/>
                  </a:cubicBezTo>
                  <a:cubicBezTo>
                    <a:pt x="621" y="2578"/>
                    <a:pt x="611" y="2577"/>
                    <a:pt x="601" y="2577"/>
                  </a:cubicBezTo>
                  <a:cubicBezTo>
                    <a:pt x="312" y="2577"/>
                    <a:pt x="0" y="2885"/>
                    <a:pt x="221" y="3149"/>
                  </a:cubicBezTo>
                  <a:cubicBezTo>
                    <a:pt x="2754" y="6345"/>
                    <a:pt x="5311" y="9563"/>
                    <a:pt x="7844" y="12759"/>
                  </a:cubicBezTo>
                  <a:cubicBezTo>
                    <a:pt x="6635" y="13329"/>
                    <a:pt x="5516" y="14014"/>
                    <a:pt x="4443" y="14813"/>
                  </a:cubicBezTo>
                  <a:cubicBezTo>
                    <a:pt x="4169" y="15018"/>
                    <a:pt x="4238" y="15384"/>
                    <a:pt x="4558" y="15475"/>
                  </a:cubicBezTo>
                  <a:cubicBezTo>
                    <a:pt x="7570" y="16502"/>
                    <a:pt x="10606" y="17483"/>
                    <a:pt x="13642" y="18511"/>
                  </a:cubicBezTo>
                  <a:cubicBezTo>
                    <a:pt x="13666" y="18516"/>
                    <a:pt x="13690" y="18518"/>
                    <a:pt x="13714" y="18518"/>
                  </a:cubicBezTo>
                  <a:cubicBezTo>
                    <a:pt x="13893" y="18518"/>
                    <a:pt x="14058" y="18375"/>
                    <a:pt x="14098" y="18214"/>
                  </a:cubicBezTo>
                  <a:cubicBezTo>
                    <a:pt x="14829" y="15543"/>
                    <a:pt x="15377" y="12850"/>
                    <a:pt x="15742" y="10111"/>
                  </a:cubicBezTo>
                  <a:cubicBezTo>
                    <a:pt x="15781" y="9874"/>
                    <a:pt x="15616" y="9636"/>
                    <a:pt x="15392" y="9636"/>
                  </a:cubicBezTo>
                  <a:cubicBezTo>
                    <a:pt x="15358" y="9636"/>
                    <a:pt x="15322" y="9642"/>
                    <a:pt x="15285" y="9654"/>
                  </a:cubicBezTo>
                  <a:cubicBezTo>
                    <a:pt x="14258" y="9951"/>
                    <a:pt x="13071" y="10522"/>
                    <a:pt x="12021" y="10613"/>
                  </a:cubicBezTo>
                  <a:cubicBezTo>
                    <a:pt x="11854" y="10728"/>
                    <a:pt x="11701" y="10786"/>
                    <a:pt x="11558" y="10786"/>
                  </a:cubicBezTo>
                  <a:cubicBezTo>
                    <a:pt x="11389" y="10786"/>
                    <a:pt x="11234" y="10705"/>
                    <a:pt x="11086" y="10545"/>
                  </a:cubicBezTo>
                  <a:cubicBezTo>
                    <a:pt x="10926" y="10202"/>
                    <a:pt x="10766" y="9860"/>
                    <a:pt x="10629" y="9517"/>
                  </a:cubicBezTo>
                  <a:cubicBezTo>
                    <a:pt x="10332" y="8878"/>
                    <a:pt x="10058" y="8216"/>
                    <a:pt x="9807" y="7554"/>
                  </a:cubicBezTo>
                  <a:cubicBezTo>
                    <a:pt x="8894" y="5181"/>
                    <a:pt x="8164" y="2738"/>
                    <a:pt x="7616" y="250"/>
                  </a:cubicBezTo>
                  <a:cubicBezTo>
                    <a:pt x="7578" y="87"/>
                    <a:pt x="7410" y="0"/>
                    <a:pt x="72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6" name="Google Shape;1066;p35"/>
          <p:cNvGrpSpPr/>
          <p:nvPr/>
        </p:nvGrpSpPr>
        <p:grpSpPr>
          <a:xfrm>
            <a:off x="5511979" y="769606"/>
            <a:ext cx="806657" cy="421744"/>
            <a:chOff x="1822875" y="1377000"/>
            <a:chExt cx="548075" cy="286550"/>
          </a:xfrm>
        </p:grpSpPr>
        <p:sp>
          <p:nvSpPr>
            <p:cNvPr id="1067" name="Google Shape;1067;p35"/>
            <p:cNvSpPr/>
            <p:nvPr/>
          </p:nvSpPr>
          <p:spPr>
            <a:xfrm>
              <a:off x="1822875" y="1402500"/>
              <a:ext cx="163425" cy="251950"/>
            </a:xfrm>
            <a:custGeom>
              <a:avLst/>
              <a:gdLst/>
              <a:ahLst/>
              <a:cxnLst/>
              <a:rect l="l" t="t" r="r" b="b"/>
              <a:pathLst>
                <a:path w="6537" h="10078" extrusionOk="0">
                  <a:moveTo>
                    <a:pt x="849" y="1"/>
                  </a:moveTo>
                  <a:cubicBezTo>
                    <a:pt x="528" y="1"/>
                    <a:pt x="193" y="83"/>
                    <a:pt x="100" y="361"/>
                  </a:cubicBezTo>
                  <a:cubicBezTo>
                    <a:pt x="86" y="404"/>
                    <a:pt x="72" y="443"/>
                    <a:pt x="58" y="486"/>
                  </a:cubicBezTo>
                  <a:cubicBezTo>
                    <a:pt x="0" y="657"/>
                    <a:pt x="189" y="853"/>
                    <a:pt x="300" y="945"/>
                  </a:cubicBezTo>
                  <a:lnTo>
                    <a:pt x="300" y="949"/>
                  </a:lnTo>
                  <a:cubicBezTo>
                    <a:pt x="553" y="628"/>
                    <a:pt x="1445" y="589"/>
                    <a:pt x="1784" y="585"/>
                  </a:cubicBezTo>
                  <a:lnTo>
                    <a:pt x="1819" y="585"/>
                  </a:lnTo>
                  <a:cubicBezTo>
                    <a:pt x="2019" y="585"/>
                    <a:pt x="2215" y="593"/>
                    <a:pt x="2408" y="611"/>
                  </a:cubicBezTo>
                  <a:cubicBezTo>
                    <a:pt x="2247" y="322"/>
                    <a:pt x="1705" y="165"/>
                    <a:pt x="1466" y="97"/>
                  </a:cubicBezTo>
                  <a:cubicBezTo>
                    <a:pt x="1423" y="86"/>
                    <a:pt x="1381" y="76"/>
                    <a:pt x="1338" y="61"/>
                  </a:cubicBezTo>
                  <a:cubicBezTo>
                    <a:pt x="1213" y="29"/>
                    <a:pt x="1035" y="1"/>
                    <a:pt x="849" y="1"/>
                  </a:cubicBezTo>
                  <a:close/>
                  <a:moveTo>
                    <a:pt x="1160" y="1456"/>
                  </a:moveTo>
                  <a:cubicBezTo>
                    <a:pt x="1310" y="1538"/>
                    <a:pt x="1455" y="1612"/>
                    <a:pt x="1562" y="1684"/>
                  </a:cubicBezTo>
                  <a:cubicBezTo>
                    <a:pt x="2358" y="2190"/>
                    <a:pt x="3556" y="2668"/>
                    <a:pt x="4187" y="3360"/>
                  </a:cubicBezTo>
                  <a:cubicBezTo>
                    <a:pt x="4804" y="4037"/>
                    <a:pt x="4308" y="4405"/>
                    <a:pt x="3862" y="4989"/>
                  </a:cubicBezTo>
                  <a:cubicBezTo>
                    <a:pt x="3517" y="5446"/>
                    <a:pt x="3171" y="5899"/>
                    <a:pt x="2824" y="6351"/>
                  </a:cubicBezTo>
                  <a:cubicBezTo>
                    <a:pt x="2133" y="7260"/>
                    <a:pt x="1441" y="8170"/>
                    <a:pt x="749" y="9075"/>
                  </a:cubicBezTo>
                  <a:cubicBezTo>
                    <a:pt x="375" y="9571"/>
                    <a:pt x="1423" y="10078"/>
                    <a:pt x="2190" y="10078"/>
                  </a:cubicBezTo>
                  <a:cubicBezTo>
                    <a:pt x="2472" y="10078"/>
                    <a:pt x="2714" y="10010"/>
                    <a:pt x="2835" y="9849"/>
                  </a:cubicBezTo>
                  <a:cubicBezTo>
                    <a:pt x="3759" y="8641"/>
                    <a:pt x="4679" y="7428"/>
                    <a:pt x="5602" y="6220"/>
                  </a:cubicBezTo>
                  <a:cubicBezTo>
                    <a:pt x="5838" y="5909"/>
                    <a:pt x="6237" y="5520"/>
                    <a:pt x="6537" y="5107"/>
                  </a:cubicBezTo>
                  <a:lnTo>
                    <a:pt x="6537" y="5107"/>
                  </a:lnTo>
                  <a:cubicBezTo>
                    <a:pt x="6351" y="5278"/>
                    <a:pt x="6166" y="5435"/>
                    <a:pt x="6012" y="5585"/>
                  </a:cubicBezTo>
                  <a:cubicBezTo>
                    <a:pt x="4939" y="6636"/>
                    <a:pt x="4044" y="7828"/>
                    <a:pt x="3263" y="9111"/>
                  </a:cubicBezTo>
                  <a:cubicBezTo>
                    <a:pt x="3078" y="9414"/>
                    <a:pt x="2365" y="9546"/>
                    <a:pt x="1797" y="9546"/>
                  </a:cubicBezTo>
                  <a:cubicBezTo>
                    <a:pt x="1334" y="9546"/>
                    <a:pt x="967" y="9461"/>
                    <a:pt x="1060" y="9307"/>
                  </a:cubicBezTo>
                  <a:cubicBezTo>
                    <a:pt x="2040" y="7692"/>
                    <a:pt x="3217" y="6391"/>
                    <a:pt x="4536" y="5061"/>
                  </a:cubicBezTo>
                  <a:cubicBezTo>
                    <a:pt x="5546" y="4037"/>
                    <a:pt x="4832" y="3460"/>
                    <a:pt x="3912" y="2764"/>
                  </a:cubicBezTo>
                  <a:cubicBezTo>
                    <a:pt x="3081" y="2133"/>
                    <a:pt x="2197" y="1569"/>
                    <a:pt x="1160" y="145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35"/>
            <p:cNvSpPr/>
            <p:nvPr/>
          </p:nvSpPr>
          <p:spPr>
            <a:xfrm>
              <a:off x="1824750" y="1417750"/>
              <a:ext cx="188550" cy="112450"/>
            </a:xfrm>
            <a:custGeom>
              <a:avLst/>
              <a:gdLst/>
              <a:ahLst/>
              <a:cxnLst/>
              <a:rect l="l" t="t" r="r" b="b"/>
              <a:pathLst>
                <a:path w="7542" h="4498" extrusionOk="0">
                  <a:moveTo>
                    <a:pt x="225" y="339"/>
                  </a:moveTo>
                  <a:cubicBezTo>
                    <a:pt x="215" y="353"/>
                    <a:pt x="203" y="371"/>
                    <a:pt x="193" y="389"/>
                  </a:cubicBezTo>
                  <a:cubicBezTo>
                    <a:pt x="1" y="750"/>
                    <a:pt x="286" y="824"/>
                    <a:pt x="674" y="824"/>
                  </a:cubicBezTo>
                  <a:lnTo>
                    <a:pt x="707" y="824"/>
                  </a:lnTo>
                  <a:cubicBezTo>
                    <a:pt x="835" y="824"/>
                    <a:pt x="960" y="831"/>
                    <a:pt x="1085" y="846"/>
                  </a:cubicBezTo>
                  <a:cubicBezTo>
                    <a:pt x="945" y="767"/>
                    <a:pt x="796" y="685"/>
                    <a:pt x="660" y="592"/>
                  </a:cubicBezTo>
                  <a:cubicBezTo>
                    <a:pt x="521" y="546"/>
                    <a:pt x="404" y="489"/>
                    <a:pt x="321" y="421"/>
                  </a:cubicBezTo>
                  <a:cubicBezTo>
                    <a:pt x="289" y="393"/>
                    <a:pt x="257" y="365"/>
                    <a:pt x="225" y="339"/>
                  </a:cubicBezTo>
                  <a:close/>
                  <a:moveTo>
                    <a:pt x="2333" y="1"/>
                  </a:moveTo>
                  <a:lnTo>
                    <a:pt x="2333" y="1"/>
                  </a:lnTo>
                  <a:cubicBezTo>
                    <a:pt x="2347" y="26"/>
                    <a:pt x="2357" y="54"/>
                    <a:pt x="2364" y="82"/>
                  </a:cubicBezTo>
                  <a:cubicBezTo>
                    <a:pt x="3395" y="739"/>
                    <a:pt x="4426" y="1395"/>
                    <a:pt x="5449" y="2055"/>
                  </a:cubicBezTo>
                  <a:cubicBezTo>
                    <a:pt x="5937" y="2368"/>
                    <a:pt x="6814" y="2786"/>
                    <a:pt x="6865" y="3467"/>
                  </a:cubicBezTo>
                  <a:cubicBezTo>
                    <a:pt x="6886" y="3805"/>
                    <a:pt x="6707" y="4158"/>
                    <a:pt x="6462" y="4497"/>
                  </a:cubicBezTo>
                  <a:cubicBezTo>
                    <a:pt x="7003" y="3997"/>
                    <a:pt x="7542" y="3403"/>
                    <a:pt x="7189" y="2685"/>
                  </a:cubicBezTo>
                  <a:cubicBezTo>
                    <a:pt x="6797" y="1894"/>
                    <a:pt x="5556" y="1209"/>
                    <a:pt x="4821" y="788"/>
                  </a:cubicBezTo>
                  <a:cubicBezTo>
                    <a:pt x="4023" y="329"/>
                    <a:pt x="3210" y="75"/>
                    <a:pt x="23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35"/>
            <p:cNvSpPr/>
            <p:nvPr/>
          </p:nvSpPr>
          <p:spPr>
            <a:xfrm>
              <a:off x="1830350" y="1417125"/>
              <a:ext cx="166575" cy="224050"/>
            </a:xfrm>
            <a:custGeom>
              <a:avLst/>
              <a:gdLst/>
              <a:ahLst/>
              <a:cxnLst/>
              <a:rect l="l" t="t" r="r" b="b"/>
              <a:pathLst>
                <a:path w="6663" h="8962" extrusionOk="0">
                  <a:moveTo>
                    <a:pt x="1485" y="0"/>
                  </a:moveTo>
                  <a:cubicBezTo>
                    <a:pt x="1146" y="4"/>
                    <a:pt x="254" y="43"/>
                    <a:pt x="1" y="364"/>
                  </a:cubicBezTo>
                  <a:cubicBezTo>
                    <a:pt x="33" y="390"/>
                    <a:pt x="65" y="418"/>
                    <a:pt x="97" y="446"/>
                  </a:cubicBezTo>
                  <a:cubicBezTo>
                    <a:pt x="180" y="514"/>
                    <a:pt x="297" y="571"/>
                    <a:pt x="436" y="617"/>
                  </a:cubicBezTo>
                  <a:cubicBezTo>
                    <a:pt x="572" y="710"/>
                    <a:pt x="721" y="792"/>
                    <a:pt x="861" y="871"/>
                  </a:cubicBezTo>
                  <a:cubicBezTo>
                    <a:pt x="1898" y="984"/>
                    <a:pt x="2782" y="1548"/>
                    <a:pt x="3613" y="2179"/>
                  </a:cubicBezTo>
                  <a:cubicBezTo>
                    <a:pt x="4533" y="2875"/>
                    <a:pt x="5247" y="3452"/>
                    <a:pt x="4237" y="4476"/>
                  </a:cubicBezTo>
                  <a:cubicBezTo>
                    <a:pt x="2918" y="5806"/>
                    <a:pt x="1741" y="7107"/>
                    <a:pt x="761" y="8722"/>
                  </a:cubicBezTo>
                  <a:cubicBezTo>
                    <a:pt x="668" y="8876"/>
                    <a:pt x="1035" y="8961"/>
                    <a:pt x="1498" y="8961"/>
                  </a:cubicBezTo>
                  <a:cubicBezTo>
                    <a:pt x="2066" y="8961"/>
                    <a:pt x="2779" y="8829"/>
                    <a:pt x="2964" y="8526"/>
                  </a:cubicBezTo>
                  <a:cubicBezTo>
                    <a:pt x="3745" y="7243"/>
                    <a:pt x="4640" y="6051"/>
                    <a:pt x="5713" y="5000"/>
                  </a:cubicBezTo>
                  <a:cubicBezTo>
                    <a:pt x="5867" y="4850"/>
                    <a:pt x="6052" y="4693"/>
                    <a:pt x="6238" y="4522"/>
                  </a:cubicBezTo>
                  <a:cubicBezTo>
                    <a:pt x="6483" y="4183"/>
                    <a:pt x="6662" y="3830"/>
                    <a:pt x="6641" y="3492"/>
                  </a:cubicBezTo>
                  <a:cubicBezTo>
                    <a:pt x="6590" y="2811"/>
                    <a:pt x="5713" y="2393"/>
                    <a:pt x="5225" y="2080"/>
                  </a:cubicBezTo>
                  <a:cubicBezTo>
                    <a:pt x="4202" y="1420"/>
                    <a:pt x="3171" y="764"/>
                    <a:pt x="2140" y="107"/>
                  </a:cubicBezTo>
                  <a:cubicBezTo>
                    <a:pt x="2133" y="79"/>
                    <a:pt x="2123" y="51"/>
                    <a:pt x="2109" y="26"/>
                  </a:cubicBezTo>
                  <a:cubicBezTo>
                    <a:pt x="1916" y="8"/>
                    <a:pt x="1720" y="0"/>
                    <a:pt x="152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35"/>
            <p:cNvSpPr/>
            <p:nvPr/>
          </p:nvSpPr>
          <p:spPr>
            <a:xfrm>
              <a:off x="1983600" y="1387975"/>
              <a:ext cx="118150" cy="230725"/>
            </a:xfrm>
            <a:custGeom>
              <a:avLst/>
              <a:gdLst/>
              <a:ahLst/>
              <a:cxnLst/>
              <a:rect l="l" t="t" r="r" b="b"/>
              <a:pathLst>
                <a:path w="4726" h="9229" extrusionOk="0">
                  <a:moveTo>
                    <a:pt x="425" y="1"/>
                  </a:moveTo>
                  <a:cubicBezTo>
                    <a:pt x="236" y="1"/>
                    <a:pt x="315" y="336"/>
                    <a:pt x="489" y="700"/>
                  </a:cubicBezTo>
                  <a:cubicBezTo>
                    <a:pt x="521" y="478"/>
                    <a:pt x="610" y="282"/>
                    <a:pt x="738" y="144"/>
                  </a:cubicBezTo>
                  <a:cubicBezTo>
                    <a:pt x="596" y="43"/>
                    <a:pt x="493" y="1"/>
                    <a:pt x="425" y="1"/>
                  </a:cubicBezTo>
                  <a:close/>
                  <a:moveTo>
                    <a:pt x="3781" y="4408"/>
                  </a:moveTo>
                  <a:cubicBezTo>
                    <a:pt x="3246" y="4961"/>
                    <a:pt x="2433" y="5588"/>
                    <a:pt x="2236" y="5787"/>
                  </a:cubicBezTo>
                  <a:cubicBezTo>
                    <a:pt x="1534" y="6505"/>
                    <a:pt x="863" y="7247"/>
                    <a:pt x="211" y="8006"/>
                  </a:cubicBezTo>
                  <a:cubicBezTo>
                    <a:pt x="1" y="8248"/>
                    <a:pt x="304" y="8797"/>
                    <a:pt x="685" y="9229"/>
                  </a:cubicBezTo>
                  <a:cubicBezTo>
                    <a:pt x="721" y="9172"/>
                    <a:pt x="764" y="9118"/>
                    <a:pt x="814" y="9065"/>
                  </a:cubicBezTo>
                  <a:cubicBezTo>
                    <a:pt x="1556" y="8316"/>
                    <a:pt x="2297" y="7567"/>
                    <a:pt x="3042" y="6814"/>
                  </a:cubicBezTo>
                  <a:cubicBezTo>
                    <a:pt x="3438" y="6416"/>
                    <a:pt x="4329" y="5792"/>
                    <a:pt x="4726" y="5231"/>
                  </a:cubicBezTo>
                  <a:cubicBezTo>
                    <a:pt x="4469" y="4946"/>
                    <a:pt x="4115" y="4668"/>
                    <a:pt x="3781" y="440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35"/>
            <p:cNvSpPr/>
            <p:nvPr/>
          </p:nvSpPr>
          <p:spPr>
            <a:xfrm>
              <a:off x="1989850" y="1386450"/>
              <a:ext cx="169475" cy="277100"/>
            </a:xfrm>
            <a:custGeom>
              <a:avLst/>
              <a:gdLst/>
              <a:ahLst/>
              <a:cxnLst/>
              <a:rect l="l" t="t" r="r" b="b"/>
              <a:pathLst>
                <a:path w="6779" h="11084" extrusionOk="0">
                  <a:moveTo>
                    <a:pt x="239" y="761"/>
                  </a:moveTo>
                  <a:lnTo>
                    <a:pt x="239" y="761"/>
                  </a:lnTo>
                  <a:cubicBezTo>
                    <a:pt x="186" y="1142"/>
                    <a:pt x="300" y="1591"/>
                    <a:pt x="660" y="1923"/>
                  </a:cubicBezTo>
                  <a:cubicBezTo>
                    <a:pt x="1377" y="2575"/>
                    <a:pt x="2090" y="3231"/>
                    <a:pt x="2803" y="3884"/>
                  </a:cubicBezTo>
                  <a:cubicBezTo>
                    <a:pt x="2992" y="4059"/>
                    <a:pt x="3256" y="4255"/>
                    <a:pt x="3531" y="4469"/>
                  </a:cubicBezTo>
                  <a:cubicBezTo>
                    <a:pt x="3698" y="4301"/>
                    <a:pt x="3837" y="4137"/>
                    <a:pt x="3926" y="3998"/>
                  </a:cubicBezTo>
                  <a:cubicBezTo>
                    <a:pt x="2927" y="3171"/>
                    <a:pt x="1854" y="2415"/>
                    <a:pt x="842" y="1620"/>
                  </a:cubicBezTo>
                  <a:cubicBezTo>
                    <a:pt x="653" y="1470"/>
                    <a:pt x="403" y="1103"/>
                    <a:pt x="239" y="761"/>
                  </a:cubicBezTo>
                  <a:close/>
                  <a:moveTo>
                    <a:pt x="945" y="1"/>
                  </a:moveTo>
                  <a:cubicBezTo>
                    <a:pt x="767" y="1"/>
                    <a:pt x="610" y="76"/>
                    <a:pt x="488" y="205"/>
                  </a:cubicBezTo>
                  <a:cubicBezTo>
                    <a:pt x="536" y="233"/>
                    <a:pt x="582" y="269"/>
                    <a:pt x="635" y="311"/>
                  </a:cubicBezTo>
                  <a:cubicBezTo>
                    <a:pt x="1737" y="1174"/>
                    <a:pt x="2860" y="2023"/>
                    <a:pt x="3944" y="2907"/>
                  </a:cubicBezTo>
                  <a:cubicBezTo>
                    <a:pt x="4568" y="3417"/>
                    <a:pt x="5413" y="4056"/>
                    <a:pt x="5570" y="4915"/>
                  </a:cubicBezTo>
                  <a:cubicBezTo>
                    <a:pt x="5738" y="5817"/>
                    <a:pt x="4700" y="6373"/>
                    <a:pt x="4126" y="6929"/>
                  </a:cubicBezTo>
                  <a:cubicBezTo>
                    <a:pt x="3167" y="7860"/>
                    <a:pt x="2261" y="8837"/>
                    <a:pt x="1391" y="9849"/>
                  </a:cubicBezTo>
                  <a:cubicBezTo>
                    <a:pt x="1362" y="9882"/>
                    <a:pt x="1327" y="9896"/>
                    <a:pt x="1280" y="9896"/>
                  </a:cubicBezTo>
                  <a:cubicBezTo>
                    <a:pt x="1081" y="9896"/>
                    <a:pt x="735" y="9628"/>
                    <a:pt x="435" y="9290"/>
                  </a:cubicBezTo>
                  <a:lnTo>
                    <a:pt x="435" y="9290"/>
                  </a:lnTo>
                  <a:cubicBezTo>
                    <a:pt x="1" y="10007"/>
                    <a:pt x="792" y="11083"/>
                    <a:pt x="1530" y="11083"/>
                  </a:cubicBezTo>
                  <a:cubicBezTo>
                    <a:pt x="1719" y="11083"/>
                    <a:pt x="1905" y="11016"/>
                    <a:pt x="2065" y="10851"/>
                  </a:cubicBezTo>
                  <a:cubicBezTo>
                    <a:pt x="3056" y="9853"/>
                    <a:pt x="4044" y="8851"/>
                    <a:pt x="5035" y="7853"/>
                  </a:cubicBezTo>
                  <a:cubicBezTo>
                    <a:pt x="5670" y="7207"/>
                    <a:pt x="6778" y="6465"/>
                    <a:pt x="6643" y="5432"/>
                  </a:cubicBezTo>
                  <a:cubicBezTo>
                    <a:pt x="6522" y="4533"/>
                    <a:pt x="5509" y="3891"/>
                    <a:pt x="4903" y="3335"/>
                  </a:cubicBezTo>
                  <a:cubicBezTo>
                    <a:pt x="3801" y="2326"/>
                    <a:pt x="2696" y="1317"/>
                    <a:pt x="1594" y="304"/>
                  </a:cubicBezTo>
                  <a:cubicBezTo>
                    <a:pt x="1359" y="90"/>
                    <a:pt x="1138" y="1"/>
                    <a:pt x="94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35"/>
            <p:cNvSpPr/>
            <p:nvPr/>
          </p:nvSpPr>
          <p:spPr>
            <a:xfrm>
              <a:off x="1995825" y="1391550"/>
              <a:ext cx="137475" cy="242325"/>
            </a:xfrm>
            <a:custGeom>
              <a:avLst/>
              <a:gdLst/>
              <a:ahLst/>
              <a:cxnLst/>
              <a:rect l="l" t="t" r="r" b="b"/>
              <a:pathLst>
                <a:path w="5499" h="9693" extrusionOk="0">
                  <a:moveTo>
                    <a:pt x="249" y="1"/>
                  </a:moveTo>
                  <a:cubicBezTo>
                    <a:pt x="121" y="139"/>
                    <a:pt x="32" y="335"/>
                    <a:pt x="0" y="557"/>
                  </a:cubicBezTo>
                  <a:cubicBezTo>
                    <a:pt x="164" y="899"/>
                    <a:pt x="414" y="1266"/>
                    <a:pt x="603" y="1416"/>
                  </a:cubicBezTo>
                  <a:cubicBezTo>
                    <a:pt x="1615" y="2211"/>
                    <a:pt x="2688" y="2967"/>
                    <a:pt x="3687" y="3794"/>
                  </a:cubicBezTo>
                  <a:cubicBezTo>
                    <a:pt x="3598" y="3933"/>
                    <a:pt x="3459" y="4097"/>
                    <a:pt x="3292" y="4265"/>
                  </a:cubicBezTo>
                  <a:cubicBezTo>
                    <a:pt x="3626" y="4525"/>
                    <a:pt x="3980" y="4803"/>
                    <a:pt x="4237" y="5088"/>
                  </a:cubicBezTo>
                  <a:cubicBezTo>
                    <a:pt x="3840" y="5649"/>
                    <a:pt x="2949" y="6273"/>
                    <a:pt x="2553" y="6671"/>
                  </a:cubicBezTo>
                  <a:cubicBezTo>
                    <a:pt x="1808" y="7424"/>
                    <a:pt x="1067" y="8173"/>
                    <a:pt x="325" y="8922"/>
                  </a:cubicBezTo>
                  <a:cubicBezTo>
                    <a:pt x="275" y="8975"/>
                    <a:pt x="232" y="9029"/>
                    <a:pt x="196" y="9086"/>
                  </a:cubicBezTo>
                  <a:cubicBezTo>
                    <a:pt x="496" y="9424"/>
                    <a:pt x="842" y="9692"/>
                    <a:pt x="1041" y="9692"/>
                  </a:cubicBezTo>
                  <a:cubicBezTo>
                    <a:pt x="1088" y="9692"/>
                    <a:pt x="1123" y="9678"/>
                    <a:pt x="1152" y="9645"/>
                  </a:cubicBezTo>
                  <a:cubicBezTo>
                    <a:pt x="2022" y="8633"/>
                    <a:pt x="2928" y="7656"/>
                    <a:pt x="3887" y="6725"/>
                  </a:cubicBezTo>
                  <a:cubicBezTo>
                    <a:pt x="4461" y="6169"/>
                    <a:pt x="5499" y="5613"/>
                    <a:pt x="5331" y="4711"/>
                  </a:cubicBezTo>
                  <a:cubicBezTo>
                    <a:pt x="5174" y="3852"/>
                    <a:pt x="4329" y="3213"/>
                    <a:pt x="3705" y="2703"/>
                  </a:cubicBezTo>
                  <a:cubicBezTo>
                    <a:pt x="2621" y="1819"/>
                    <a:pt x="1498" y="970"/>
                    <a:pt x="396" y="107"/>
                  </a:cubicBezTo>
                  <a:cubicBezTo>
                    <a:pt x="343" y="65"/>
                    <a:pt x="297" y="29"/>
                    <a:pt x="24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35"/>
            <p:cNvSpPr/>
            <p:nvPr/>
          </p:nvSpPr>
          <p:spPr>
            <a:xfrm>
              <a:off x="2127325" y="1397150"/>
              <a:ext cx="167675" cy="219250"/>
            </a:xfrm>
            <a:custGeom>
              <a:avLst/>
              <a:gdLst/>
              <a:ahLst/>
              <a:cxnLst/>
              <a:rect l="l" t="t" r="r" b="b"/>
              <a:pathLst>
                <a:path w="6707" h="8770" extrusionOk="0">
                  <a:moveTo>
                    <a:pt x="374" y="1"/>
                  </a:moveTo>
                  <a:cubicBezTo>
                    <a:pt x="292" y="12"/>
                    <a:pt x="214" y="26"/>
                    <a:pt x="132" y="47"/>
                  </a:cubicBezTo>
                  <a:cubicBezTo>
                    <a:pt x="107" y="68"/>
                    <a:pt x="86" y="90"/>
                    <a:pt x="60" y="111"/>
                  </a:cubicBezTo>
                  <a:cubicBezTo>
                    <a:pt x="0" y="389"/>
                    <a:pt x="50" y="435"/>
                    <a:pt x="217" y="661"/>
                  </a:cubicBezTo>
                  <a:cubicBezTo>
                    <a:pt x="520" y="1070"/>
                    <a:pt x="1337" y="1409"/>
                    <a:pt x="1921" y="1409"/>
                  </a:cubicBezTo>
                  <a:cubicBezTo>
                    <a:pt x="2015" y="1409"/>
                    <a:pt x="2100" y="1403"/>
                    <a:pt x="2178" y="1385"/>
                  </a:cubicBezTo>
                  <a:cubicBezTo>
                    <a:pt x="2225" y="1373"/>
                    <a:pt x="2275" y="1363"/>
                    <a:pt x="2321" y="1352"/>
                  </a:cubicBezTo>
                  <a:cubicBezTo>
                    <a:pt x="2456" y="1320"/>
                    <a:pt x="2424" y="1231"/>
                    <a:pt x="2328" y="1124"/>
                  </a:cubicBezTo>
                  <a:lnTo>
                    <a:pt x="2328" y="1124"/>
                  </a:lnTo>
                  <a:cubicBezTo>
                    <a:pt x="3676" y="1598"/>
                    <a:pt x="5006" y="2251"/>
                    <a:pt x="6318" y="2857"/>
                  </a:cubicBezTo>
                  <a:cubicBezTo>
                    <a:pt x="4863" y="3666"/>
                    <a:pt x="3583" y="4686"/>
                    <a:pt x="2489" y="5906"/>
                  </a:cubicBezTo>
                  <a:cubicBezTo>
                    <a:pt x="3843" y="4768"/>
                    <a:pt x="5245" y="3702"/>
                    <a:pt x="6707" y="2708"/>
                  </a:cubicBezTo>
                  <a:cubicBezTo>
                    <a:pt x="4892" y="1873"/>
                    <a:pt x="3027" y="1153"/>
                    <a:pt x="1123" y="529"/>
                  </a:cubicBezTo>
                  <a:cubicBezTo>
                    <a:pt x="802" y="425"/>
                    <a:pt x="538" y="218"/>
                    <a:pt x="374" y="1"/>
                  </a:cubicBezTo>
                  <a:close/>
                  <a:moveTo>
                    <a:pt x="1761" y="6786"/>
                  </a:moveTo>
                  <a:cubicBezTo>
                    <a:pt x="1519" y="7104"/>
                    <a:pt x="1284" y="7436"/>
                    <a:pt x="1062" y="7774"/>
                  </a:cubicBezTo>
                  <a:cubicBezTo>
                    <a:pt x="905" y="8024"/>
                    <a:pt x="2214" y="8769"/>
                    <a:pt x="2867" y="8769"/>
                  </a:cubicBezTo>
                  <a:cubicBezTo>
                    <a:pt x="3009" y="8769"/>
                    <a:pt x="3124" y="8733"/>
                    <a:pt x="3177" y="8644"/>
                  </a:cubicBezTo>
                  <a:cubicBezTo>
                    <a:pt x="3455" y="8216"/>
                    <a:pt x="3751" y="7806"/>
                    <a:pt x="4068" y="7414"/>
                  </a:cubicBezTo>
                  <a:lnTo>
                    <a:pt x="4068" y="7414"/>
                  </a:lnTo>
                  <a:cubicBezTo>
                    <a:pt x="3932" y="7528"/>
                    <a:pt x="3801" y="7642"/>
                    <a:pt x="3669" y="7757"/>
                  </a:cubicBezTo>
                  <a:cubicBezTo>
                    <a:pt x="3583" y="7831"/>
                    <a:pt x="3462" y="7864"/>
                    <a:pt x="3326" y="7864"/>
                  </a:cubicBezTo>
                  <a:cubicBezTo>
                    <a:pt x="2749" y="7864"/>
                    <a:pt x="1857" y="7275"/>
                    <a:pt x="1761" y="678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35"/>
            <p:cNvSpPr/>
            <p:nvPr/>
          </p:nvSpPr>
          <p:spPr>
            <a:xfrm>
              <a:off x="2129450" y="1377000"/>
              <a:ext cx="241500" cy="205525"/>
            </a:xfrm>
            <a:custGeom>
              <a:avLst/>
              <a:gdLst/>
              <a:ahLst/>
              <a:cxnLst/>
              <a:rect l="l" t="t" r="r" b="b"/>
              <a:pathLst>
                <a:path w="9660" h="8221" extrusionOk="0">
                  <a:moveTo>
                    <a:pt x="2404" y="6712"/>
                  </a:moveTo>
                  <a:lnTo>
                    <a:pt x="2404" y="6712"/>
                  </a:lnTo>
                  <a:cubicBezTo>
                    <a:pt x="2204" y="6883"/>
                    <a:pt x="2004" y="7051"/>
                    <a:pt x="1808" y="7225"/>
                  </a:cubicBezTo>
                  <a:cubicBezTo>
                    <a:pt x="1687" y="7329"/>
                    <a:pt x="1651" y="7457"/>
                    <a:pt x="1676" y="7592"/>
                  </a:cubicBezTo>
                  <a:cubicBezTo>
                    <a:pt x="1908" y="7289"/>
                    <a:pt x="2150" y="6993"/>
                    <a:pt x="2404" y="6712"/>
                  </a:cubicBezTo>
                  <a:close/>
                  <a:moveTo>
                    <a:pt x="518" y="1"/>
                  </a:moveTo>
                  <a:cubicBezTo>
                    <a:pt x="7" y="1"/>
                    <a:pt x="1" y="422"/>
                    <a:pt x="289" y="807"/>
                  </a:cubicBezTo>
                  <a:cubicBezTo>
                    <a:pt x="381" y="792"/>
                    <a:pt x="475" y="789"/>
                    <a:pt x="567" y="789"/>
                  </a:cubicBezTo>
                  <a:cubicBezTo>
                    <a:pt x="1416" y="789"/>
                    <a:pt x="2243" y="1274"/>
                    <a:pt x="3017" y="1605"/>
                  </a:cubicBezTo>
                  <a:cubicBezTo>
                    <a:pt x="4600" y="2280"/>
                    <a:pt x="6184" y="2957"/>
                    <a:pt x="7767" y="3634"/>
                  </a:cubicBezTo>
                  <a:cubicBezTo>
                    <a:pt x="7827" y="3663"/>
                    <a:pt x="9015" y="4237"/>
                    <a:pt x="8626" y="4437"/>
                  </a:cubicBezTo>
                  <a:cubicBezTo>
                    <a:pt x="6800" y="5378"/>
                    <a:pt x="5246" y="6644"/>
                    <a:pt x="3983" y="8220"/>
                  </a:cubicBezTo>
                  <a:cubicBezTo>
                    <a:pt x="5623" y="6822"/>
                    <a:pt x="7346" y="5535"/>
                    <a:pt x="9150" y="4351"/>
                  </a:cubicBezTo>
                  <a:cubicBezTo>
                    <a:pt x="9660" y="4016"/>
                    <a:pt x="8786" y="3321"/>
                    <a:pt x="8533" y="3196"/>
                  </a:cubicBezTo>
                  <a:cubicBezTo>
                    <a:pt x="6105" y="1983"/>
                    <a:pt x="3616" y="942"/>
                    <a:pt x="1038" y="97"/>
                  </a:cubicBezTo>
                  <a:cubicBezTo>
                    <a:pt x="824" y="30"/>
                    <a:pt x="653" y="1"/>
                    <a:pt x="51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35"/>
            <p:cNvSpPr/>
            <p:nvPr/>
          </p:nvSpPr>
          <p:spPr>
            <a:xfrm>
              <a:off x="2136675" y="1396700"/>
              <a:ext cx="218150" cy="197050"/>
            </a:xfrm>
            <a:custGeom>
              <a:avLst/>
              <a:gdLst/>
              <a:ahLst/>
              <a:cxnLst/>
              <a:rect l="l" t="t" r="r" b="b"/>
              <a:pathLst>
                <a:path w="8726" h="7882" extrusionOk="0">
                  <a:moveTo>
                    <a:pt x="278" y="1"/>
                  </a:moveTo>
                  <a:cubicBezTo>
                    <a:pt x="186" y="1"/>
                    <a:pt x="92" y="4"/>
                    <a:pt x="0" y="19"/>
                  </a:cubicBezTo>
                  <a:cubicBezTo>
                    <a:pt x="164" y="236"/>
                    <a:pt x="428" y="443"/>
                    <a:pt x="749" y="547"/>
                  </a:cubicBezTo>
                  <a:cubicBezTo>
                    <a:pt x="2653" y="1171"/>
                    <a:pt x="4518" y="1891"/>
                    <a:pt x="6333" y="2726"/>
                  </a:cubicBezTo>
                  <a:cubicBezTo>
                    <a:pt x="4871" y="3720"/>
                    <a:pt x="3469" y="4786"/>
                    <a:pt x="2115" y="5924"/>
                  </a:cubicBezTo>
                  <a:cubicBezTo>
                    <a:pt x="1861" y="6205"/>
                    <a:pt x="1619" y="6501"/>
                    <a:pt x="1387" y="6804"/>
                  </a:cubicBezTo>
                  <a:cubicBezTo>
                    <a:pt x="1483" y="7293"/>
                    <a:pt x="2375" y="7882"/>
                    <a:pt x="2952" y="7882"/>
                  </a:cubicBezTo>
                  <a:cubicBezTo>
                    <a:pt x="3088" y="7882"/>
                    <a:pt x="3209" y="7849"/>
                    <a:pt x="3295" y="7775"/>
                  </a:cubicBezTo>
                  <a:cubicBezTo>
                    <a:pt x="3427" y="7660"/>
                    <a:pt x="3558" y="7546"/>
                    <a:pt x="3694" y="7432"/>
                  </a:cubicBezTo>
                  <a:cubicBezTo>
                    <a:pt x="4957" y="5856"/>
                    <a:pt x="6511" y="4590"/>
                    <a:pt x="8337" y="3649"/>
                  </a:cubicBezTo>
                  <a:cubicBezTo>
                    <a:pt x="8726" y="3449"/>
                    <a:pt x="7538" y="2875"/>
                    <a:pt x="7478" y="2846"/>
                  </a:cubicBezTo>
                  <a:cubicBezTo>
                    <a:pt x="5895" y="2169"/>
                    <a:pt x="4311" y="1492"/>
                    <a:pt x="2728" y="817"/>
                  </a:cubicBezTo>
                  <a:cubicBezTo>
                    <a:pt x="1954" y="486"/>
                    <a:pt x="1127" y="1"/>
                    <a:pt x="27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" name="Google Shape;958;p33">
            <a:extLst>
              <a:ext uri="{FF2B5EF4-FFF2-40B4-BE49-F238E27FC236}">
                <a16:creationId xmlns:a16="http://schemas.microsoft.com/office/drawing/2014/main" id="{CAEE8218-6D4A-BC4B-83D0-E7868D00323B}"/>
              </a:ext>
            </a:extLst>
          </p:cNvPr>
          <p:cNvSpPr/>
          <p:nvPr/>
        </p:nvSpPr>
        <p:spPr>
          <a:xfrm rot="20919661">
            <a:off x="3915364" y="3129127"/>
            <a:ext cx="1453330" cy="528471"/>
          </a:xfrm>
          <a:custGeom>
            <a:avLst/>
            <a:gdLst/>
            <a:ahLst/>
            <a:cxnLst/>
            <a:rect l="l" t="t" r="r" b="b"/>
            <a:pathLst>
              <a:path w="17773" h="9768" extrusionOk="0">
                <a:moveTo>
                  <a:pt x="3304" y="1"/>
                </a:moveTo>
                <a:cubicBezTo>
                  <a:pt x="3172" y="1"/>
                  <a:pt x="3045" y="62"/>
                  <a:pt x="2971" y="211"/>
                </a:cubicBezTo>
                <a:cubicBezTo>
                  <a:pt x="2857" y="439"/>
                  <a:pt x="2743" y="690"/>
                  <a:pt x="2629" y="918"/>
                </a:cubicBezTo>
                <a:cubicBezTo>
                  <a:pt x="2629" y="941"/>
                  <a:pt x="2606" y="964"/>
                  <a:pt x="2583" y="1009"/>
                </a:cubicBezTo>
                <a:cubicBezTo>
                  <a:pt x="2058" y="2105"/>
                  <a:pt x="1510" y="3201"/>
                  <a:pt x="985" y="4296"/>
                </a:cubicBezTo>
                <a:cubicBezTo>
                  <a:pt x="985" y="4319"/>
                  <a:pt x="985" y="4319"/>
                  <a:pt x="985" y="4319"/>
                </a:cubicBezTo>
                <a:cubicBezTo>
                  <a:pt x="825" y="4593"/>
                  <a:pt x="643" y="4844"/>
                  <a:pt x="483" y="5118"/>
                </a:cubicBezTo>
                <a:cubicBezTo>
                  <a:pt x="369" y="5209"/>
                  <a:pt x="255" y="5323"/>
                  <a:pt x="141" y="5438"/>
                </a:cubicBezTo>
                <a:cubicBezTo>
                  <a:pt x="49" y="5529"/>
                  <a:pt x="49" y="5643"/>
                  <a:pt x="95" y="5711"/>
                </a:cubicBezTo>
                <a:cubicBezTo>
                  <a:pt x="0" y="5996"/>
                  <a:pt x="173" y="6327"/>
                  <a:pt x="469" y="6327"/>
                </a:cubicBezTo>
                <a:cubicBezTo>
                  <a:pt x="530" y="6327"/>
                  <a:pt x="596" y="6313"/>
                  <a:pt x="666" y="6282"/>
                </a:cubicBezTo>
                <a:cubicBezTo>
                  <a:pt x="711" y="6259"/>
                  <a:pt x="757" y="6236"/>
                  <a:pt x="803" y="6214"/>
                </a:cubicBezTo>
                <a:lnTo>
                  <a:pt x="917" y="6214"/>
                </a:lnTo>
                <a:cubicBezTo>
                  <a:pt x="962" y="6282"/>
                  <a:pt x="1031" y="6328"/>
                  <a:pt x="1122" y="6328"/>
                </a:cubicBezTo>
                <a:lnTo>
                  <a:pt x="3336" y="6830"/>
                </a:lnTo>
                <a:lnTo>
                  <a:pt x="3519" y="6830"/>
                </a:lnTo>
                <a:cubicBezTo>
                  <a:pt x="3633" y="6853"/>
                  <a:pt x="3770" y="6898"/>
                  <a:pt x="3907" y="6944"/>
                </a:cubicBezTo>
                <a:cubicBezTo>
                  <a:pt x="3951" y="6957"/>
                  <a:pt x="3993" y="6962"/>
                  <a:pt x="4033" y="6962"/>
                </a:cubicBezTo>
                <a:cubicBezTo>
                  <a:pt x="4427" y="6962"/>
                  <a:pt x="4601" y="6396"/>
                  <a:pt x="4249" y="6168"/>
                </a:cubicBezTo>
                <a:cubicBezTo>
                  <a:pt x="4500" y="6145"/>
                  <a:pt x="4592" y="5757"/>
                  <a:pt x="4318" y="5666"/>
                </a:cubicBezTo>
                <a:cubicBezTo>
                  <a:pt x="3861" y="5529"/>
                  <a:pt x="3405" y="5438"/>
                  <a:pt x="2971" y="5346"/>
                </a:cubicBezTo>
                <a:cubicBezTo>
                  <a:pt x="4744" y="4737"/>
                  <a:pt x="6686" y="4321"/>
                  <a:pt x="8540" y="4321"/>
                </a:cubicBezTo>
                <a:cubicBezTo>
                  <a:pt x="9811" y="4321"/>
                  <a:pt x="11041" y="4517"/>
                  <a:pt x="12147" y="4981"/>
                </a:cubicBezTo>
                <a:cubicBezTo>
                  <a:pt x="13311" y="5780"/>
                  <a:pt x="14292" y="6830"/>
                  <a:pt x="15228" y="7971"/>
                </a:cubicBezTo>
                <a:cubicBezTo>
                  <a:pt x="14886" y="7925"/>
                  <a:pt x="14543" y="7857"/>
                  <a:pt x="14201" y="7789"/>
                </a:cubicBezTo>
                <a:cubicBezTo>
                  <a:pt x="13767" y="7674"/>
                  <a:pt x="13356" y="7560"/>
                  <a:pt x="12923" y="7446"/>
                </a:cubicBezTo>
                <a:cubicBezTo>
                  <a:pt x="12881" y="7434"/>
                  <a:pt x="12839" y="7428"/>
                  <a:pt x="12799" y="7428"/>
                </a:cubicBezTo>
                <a:cubicBezTo>
                  <a:pt x="12406" y="7428"/>
                  <a:pt x="12143" y="7994"/>
                  <a:pt x="12558" y="8222"/>
                </a:cubicBezTo>
                <a:cubicBezTo>
                  <a:pt x="13790" y="8930"/>
                  <a:pt x="15046" y="9432"/>
                  <a:pt x="16438" y="9751"/>
                </a:cubicBezTo>
                <a:cubicBezTo>
                  <a:pt x="16480" y="9762"/>
                  <a:pt x="16522" y="9767"/>
                  <a:pt x="16563" y="9767"/>
                </a:cubicBezTo>
                <a:cubicBezTo>
                  <a:pt x="16785" y="9767"/>
                  <a:pt x="16970" y="9614"/>
                  <a:pt x="17009" y="9363"/>
                </a:cubicBezTo>
                <a:cubicBezTo>
                  <a:pt x="17009" y="9227"/>
                  <a:pt x="17031" y="9090"/>
                  <a:pt x="17054" y="8953"/>
                </a:cubicBezTo>
                <a:cubicBezTo>
                  <a:pt x="17123" y="8907"/>
                  <a:pt x="17191" y="8838"/>
                  <a:pt x="17237" y="8770"/>
                </a:cubicBezTo>
                <a:cubicBezTo>
                  <a:pt x="17351" y="8724"/>
                  <a:pt x="17465" y="8587"/>
                  <a:pt x="17488" y="8405"/>
                </a:cubicBezTo>
                <a:cubicBezTo>
                  <a:pt x="17556" y="7903"/>
                  <a:pt x="17533" y="7469"/>
                  <a:pt x="17442" y="7035"/>
                </a:cubicBezTo>
                <a:cubicBezTo>
                  <a:pt x="17442" y="6077"/>
                  <a:pt x="17533" y="5141"/>
                  <a:pt x="17716" y="4205"/>
                </a:cubicBezTo>
                <a:cubicBezTo>
                  <a:pt x="17773" y="3866"/>
                  <a:pt x="17480" y="3632"/>
                  <a:pt x="17227" y="3632"/>
                </a:cubicBezTo>
                <a:cubicBezTo>
                  <a:pt x="17071" y="3632"/>
                  <a:pt x="16929" y="3722"/>
                  <a:pt x="16894" y="3931"/>
                </a:cubicBezTo>
                <a:cubicBezTo>
                  <a:pt x="16780" y="4502"/>
                  <a:pt x="16689" y="5095"/>
                  <a:pt x="16598" y="5666"/>
                </a:cubicBezTo>
                <a:cubicBezTo>
                  <a:pt x="16324" y="5711"/>
                  <a:pt x="16073" y="5963"/>
                  <a:pt x="16232" y="6282"/>
                </a:cubicBezTo>
                <a:cubicBezTo>
                  <a:pt x="16324" y="6442"/>
                  <a:pt x="16392" y="6579"/>
                  <a:pt x="16438" y="6716"/>
                </a:cubicBezTo>
                <a:cubicBezTo>
                  <a:pt x="16415" y="6853"/>
                  <a:pt x="16415" y="6990"/>
                  <a:pt x="16392" y="7127"/>
                </a:cubicBezTo>
                <a:cubicBezTo>
                  <a:pt x="15160" y="5506"/>
                  <a:pt x="13585" y="4410"/>
                  <a:pt x="11827" y="3794"/>
                </a:cubicBezTo>
                <a:cubicBezTo>
                  <a:pt x="10960" y="3292"/>
                  <a:pt x="9978" y="2927"/>
                  <a:pt x="8883" y="2721"/>
                </a:cubicBezTo>
                <a:cubicBezTo>
                  <a:pt x="8296" y="2610"/>
                  <a:pt x="7705" y="2556"/>
                  <a:pt x="7117" y="2556"/>
                </a:cubicBezTo>
                <a:cubicBezTo>
                  <a:pt x="5416" y="2556"/>
                  <a:pt x="3739" y="3009"/>
                  <a:pt x="2263" y="3840"/>
                </a:cubicBezTo>
                <a:cubicBezTo>
                  <a:pt x="2377" y="3634"/>
                  <a:pt x="2492" y="3429"/>
                  <a:pt x="2583" y="3201"/>
                </a:cubicBezTo>
                <a:cubicBezTo>
                  <a:pt x="2857" y="2813"/>
                  <a:pt x="3062" y="2356"/>
                  <a:pt x="3222" y="1900"/>
                </a:cubicBezTo>
                <a:cubicBezTo>
                  <a:pt x="3405" y="1466"/>
                  <a:pt x="3587" y="1032"/>
                  <a:pt x="3770" y="576"/>
                </a:cubicBezTo>
                <a:cubicBezTo>
                  <a:pt x="3878" y="267"/>
                  <a:pt x="3580" y="1"/>
                  <a:pt x="330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" name="Google Shape;865;p31">
            <a:extLst>
              <a:ext uri="{FF2B5EF4-FFF2-40B4-BE49-F238E27FC236}">
                <a16:creationId xmlns:a16="http://schemas.microsoft.com/office/drawing/2014/main" id="{6EFF5F06-BCC4-144A-ADC2-303CE599BBAD}"/>
              </a:ext>
            </a:extLst>
          </p:cNvPr>
          <p:cNvGrpSpPr/>
          <p:nvPr/>
        </p:nvGrpSpPr>
        <p:grpSpPr>
          <a:xfrm rot="474658">
            <a:off x="930710" y="3497785"/>
            <a:ext cx="2496312" cy="1143000"/>
            <a:chOff x="4345426" y="2175475"/>
            <a:chExt cx="800750" cy="176025"/>
          </a:xfrm>
        </p:grpSpPr>
        <p:sp>
          <p:nvSpPr>
            <p:cNvPr id="45" name="Google Shape;866;p31">
              <a:extLst>
                <a:ext uri="{FF2B5EF4-FFF2-40B4-BE49-F238E27FC236}">
                  <a16:creationId xmlns:a16="http://schemas.microsoft.com/office/drawing/2014/main" id="{059E7D4B-E6E7-C54C-B61C-3937A015C5BA}"/>
                </a:ext>
              </a:extLst>
            </p:cNvPr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867;p31">
              <a:extLst>
                <a:ext uri="{FF2B5EF4-FFF2-40B4-BE49-F238E27FC236}">
                  <a16:creationId xmlns:a16="http://schemas.microsoft.com/office/drawing/2014/main" id="{1127DF3A-E9B9-7F4C-92F0-07D067D53D24}"/>
                </a:ext>
              </a:extLst>
            </p:cNvPr>
            <p:cNvSpPr/>
            <p:nvPr/>
          </p:nvSpPr>
          <p:spPr>
            <a:xfrm>
              <a:off x="4345426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055" name="Google Shape;1055;p35"/>
          <p:cNvSpPr txBox="1">
            <a:spLocks noGrp="1"/>
          </p:cNvSpPr>
          <p:nvPr>
            <p:ph type="subTitle" idx="1"/>
          </p:nvPr>
        </p:nvSpPr>
        <p:spPr>
          <a:xfrm>
            <a:off x="1076221" y="2113461"/>
            <a:ext cx="7533900" cy="231269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buNone/>
            </a:pPr>
            <a:r>
              <a:rPr lang="en-US" sz="2400" dirty="0"/>
              <a:t>Any actor can become a governance actor. </a:t>
            </a:r>
          </a:p>
          <a:p>
            <a:pPr marL="0" lvl="0" indent="0">
              <a:buNone/>
            </a:pPr>
            <a:endParaRPr lang="en-US" sz="2400" dirty="0"/>
          </a:p>
          <a:p>
            <a:pPr marL="0" lvl="0" indent="0" algn="ctr">
              <a:buNone/>
            </a:pPr>
            <a:r>
              <a:rPr lang="en-US" sz="2400" dirty="0"/>
              <a:t>Governance actors </a:t>
            </a:r>
          </a:p>
          <a:p>
            <a:pPr marL="0" lvl="0" indent="0" algn="ctr">
              <a:buNone/>
            </a:pPr>
            <a:endParaRPr lang="en-US" sz="2400" dirty="0"/>
          </a:p>
          <a:p>
            <a:pPr marL="0" lvl="0" indent="0">
              <a:buNone/>
            </a:pPr>
            <a:endParaRPr lang="en-US" sz="2400" dirty="0"/>
          </a:p>
          <a:p>
            <a:pPr marL="0" lvl="0" indent="0" algn="ctr">
              <a:buNone/>
            </a:pPr>
            <a:r>
              <a:rPr lang="en-US" sz="2400" dirty="0"/>
              <a:t>State                                                           Non-state</a:t>
            </a:r>
          </a:p>
          <a:p>
            <a:pPr marL="0" lvl="0" indent="0">
              <a:buNone/>
            </a:pPr>
            <a:endParaRPr lang="en-US" sz="1800" dirty="0"/>
          </a:p>
          <a:p>
            <a:pPr marL="0" lvl="0" indent="0">
              <a:buNone/>
            </a:pPr>
            <a:r>
              <a:rPr lang="en-US" sz="1800" dirty="0"/>
              <a:t> </a:t>
            </a:r>
          </a:p>
        </p:txBody>
      </p:sp>
      <p:sp>
        <p:nvSpPr>
          <p:cNvPr id="56" name="Google Shape;1198;p38">
            <a:extLst>
              <a:ext uri="{FF2B5EF4-FFF2-40B4-BE49-F238E27FC236}">
                <a16:creationId xmlns:a16="http://schemas.microsoft.com/office/drawing/2014/main" id="{329E8C82-163B-9942-8736-58A18729A1A6}"/>
              </a:ext>
            </a:extLst>
          </p:cNvPr>
          <p:cNvSpPr/>
          <p:nvPr/>
        </p:nvSpPr>
        <p:spPr>
          <a:xfrm rot="-1160172">
            <a:off x="401703" y="193351"/>
            <a:ext cx="305311" cy="574784"/>
          </a:xfrm>
          <a:custGeom>
            <a:avLst/>
            <a:gdLst/>
            <a:ahLst/>
            <a:cxnLst/>
            <a:rect l="l" t="t" r="r" b="b"/>
            <a:pathLst>
              <a:path w="8183" h="18686" extrusionOk="0">
                <a:moveTo>
                  <a:pt x="5016" y="818"/>
                </a:moveTo>
                <a:cubicBezTo>
                  <a:pt x="4812" y="826"/>
                  <a:pt x="4609" y="830"/>
                  <a:pt x="4405" y="830"/>
                </a:cubicBezTo>
                <a:cubicBezTo>
                  <a:pt x="4201" y="830"/>
                  <a:pt x="3997" y="826"/>
                  <a:pt x="3793" y="818"/>
                </a:cubicBezTo>
                <a:close/>
                <a:moveTo>
                  <a:pt x="1395" y="818"/>
                </a:moveTo>
                <a:cubicBezTo>
                  <a:pt x="1489" y="834"/>
                  <a:pt x="1583" y="834"/>
                  <a:pt x="1677" y="834"/>
                </a:cubicBezTo>
                <a:cubicBezTo>
                  <a:pt x="1646" y="881"/>
                  <a:pt x="1630" y="928"/>
                  <a:pt x="1630" y="991"/>
                </a:cubicBezTo>
                <a:cubicBezTo>
                  <a:pt x="1646" y="1085"/>
                  <a:pt x="1646" y="1179"/>
                  <a:pt x="1646" y="1273"/>
                </a:cubicBezTo>
                <a:cubicBezTo>
                  <a:pt x="1630" y="1288"/>
                  <a:pt x="1615" y="1304"/>
                  <a:pt x="1599" y="1335"/>
                </a:cubicBezTo>
                <a:cubicBezTo>
                  <a:pt x="1552" y="1116"/>
                  <a:pt x="1489" y="944"/>
                  <a:pt x="1395" y="818"/>
                </a:cubicBezTo>
                <a:close/>
                <a:moveTo>
                  <a:pt x="2289" y="1273"/>
                </a:moveTo>
                <a:lnTo>
                  <a:pt x="2289" y="1273"/>
                </a:lnTo>
                <a:cubicBezTo>
                  <a:pt x="2602" y="1304"/>
                  <a:pt x="2916" y="1320"/>
                  <a:pt x="3245" y="1335"/>
                </a:cubicBezTo>
                <a:cubicBezTo>
                  <a:pt x="3182" y="1367"/>
                  <a:pt x="3151" y="1429"/>
                  <a:pt x="3151" y="1523"/>
                </a:cubicBezTo>
                <a:cubicBezTo>
                  <a:pt x="3214" y="2386"/>
                  <a:pt x="3245" y="3248"/>
                  <a:pt x="3261" y="4110"/>
                </a:cubicBezTo>
                <a:cubicBezTo>
                  <a:pt x="3151" y="3279"/>
                  <a:pt x="3025" y="2448"/>
                  <a:pt x="2916" y="1633"/>
                </a:cubicBezTo>
                <a:cubicBezTo>
                  <a:pt x="2901" y="1508"/>
                  <a:pt x="2806" y="1448"/>
                  <a:pt x="2712" y="1448"/>
                </a:cubicBezTo>
                <a:cubicBezTo>
                  <a:pt x="2606" y="1448"/>
                  <a:pt x="2500" y="1523"/>
                  <a:pt x="2508" y="1665"/>
                </a:cubicBezTo>
                <a:cubicBezTo>
                  <a:pt x="2555" y="2307"/>
                  <a:pt x="2634" y="2950"/>
                  <a:pt x="2696" y="3624"/>
                </a:cubicBezTo>
                <a:cubicBezTo>
                  <a:pt x="2571" y="2840"/>
                  <a:pt x="2445" y="2056"/>
                  <a:pt x="2289" y="1273"/>
                </a:cubicBezTo>
                <a:close/>
                <a:moveTo>
                  <a:pt x="3793" y="1335"/>
                </a:moveTo>
                <a:cubicBezTo>
                  <a:pt x="3825" y="2260"/>
                  <a:pt x="3872" y="3185"/>
                  <a:pt x="3888" y="4110"/>
                </a:cubicBezTo>
                <a:cubicBezTo>
                  <a:pt x="3793" y="3232"/>
                  <a:pt x="3699" y="2354"/>
                  <a:pt x="3605" y="1476"/>
                </a:cubicBezTo>
                <a:cubicBezTo>
                  <a:pt x="3605" y="1414"/>
                  <a:pt x="3574" y="1367"/>
                  <a:pt x="3543" y="1335"/>
                </a:cubicBezTo>
                <a:close/>
                <a:moveTo>
                  <a:pt x="4938" y="1288"/>
                </a:moveTo>
                <a:cubicBezTo>
                  <a:pt x="4938" y="1304"/>
                  <a:pt x="4922" y="1320"/>
                  <a:pt x="4922" y="1351"/>
                </a:cubicBezTo>
                <a:cubicBezTo>
                  <a:pt x="4969" y="2260"/>
                  <a:pt x="5047" y="3201"/>
                  <a:pt x="5094" y="4157"/>
                </a:cubicBezTo>
                <a:cubicBezTo>
                  <a:pt x="5000" y="3201"/>
                  <a:pt x="4906" y="2244"/>
                  <a:pt x="4812" y="1288"/>
                </a:cubicBezTo>
                <a:close/>
                <a:moveTo>
                  <a:pt x="4436" y="1320"/>
                </a:moveTo>
                <a:cubicBezTo>
                  <a:pt x="4483" y="2542"/>
                  <a:pt x="4593" y="3812"/>
                  <a:pt x="4577" y="5066"/>
                </a:cubicBezTo>
                <a:cubicBezTo>
                  <a:pt x="4436" y="3828"/>
                  <a:pt x="4295" y="2589"/>
                  <a:pt x="4138" y="1351"/>
                </a:cubicBezTo>
                <a:cubicBezTo>
                  <a:pt x="4232" y="1335"/>
                  <a:pt x="4326" y="1335"/>
                  <a:pt x="4436" y="1320"/>
                </a:cubicBezTo>
                <a:close/>
                <a:moveTo>
                  <a:pt x="2367" y="3922"/>
                </a:moveTo>
                <a:lnTo>
                  <a:pt x="2367" y="3922"/>
                </a:lnTo>
                <a:cubicBezTo>
                  <a:pt x="2414" y="4376"/>
                  <a:pt x="2477" y="4815"/>
                  <a:pt x="2524" y="5270"/>
                </a:cubicBezTo>
                <a:cubicBezTo>
                  <a:pt x="2555" y="5677"/>
                  <a:pt x="2555" y="6085"/>
                  <a:pt x="2555" y="6508"/>
                </a:cubicBezTo>
                <a:cubicBezTo>
                  <a:pt x="2524" y="6383"/>
                  <a:pt x="2508" y="6241"/>
                  <a:pt x="2493" y="6116"/>
                </a:cubicBezTo>
                <a:cubicBezTo>
                  <a:pt x="2445" y="5379"/>
                  <a:pt x="2398" y="4658"/>
                  <a:pt x="2367" y="3922"/>
                </a:cubicBezTo>
                <a:close/>
                <a:moveTo>
                  <a:pt x="6787" y="755"/>
                </a:moveTo>
                <a:lnTo>
                  <a:pt x="6787" y="755"/>
                </a:lnTo>
                <a:cubicBezTo>
                  <a:pt x="6364" y="1257"/>
                  <a:pt x="6333" y="1727"/>
                  <a:pt x="6333" y="2652"/>
                </a:cubicBezTo>
                <a:cubicBezTo>
                  <a:pt x="6317" y="4266"/>
                  <a:pt x="6301" y="5865"/>
                  <a:pt x="6286" y="7480"/>
                </a:cubicBezTo>
                <a:cubicBezTo>
                  <a:pt x="6270" y="7495"/>
                  <a:pt x="6270" y="7511"/>
                  <a:pt x="6270" y="7542"/>
                </a:cubicBezTo>
                <a:cubicBezTo>
                  <a:pt x="6270" y="7605"/>
                  <a:pt x="6270" y="7668"/>
                  <a:pt x="6270" y="7715"/>
                </a:cubicBezTo>
                <a:cubicBezTo>
                  <a:pt x="6239" y="7715"/>
                  <a:pt x="6207" y="7715"/>
                  <a:pt x="6160" y="7730"/>
                </a:cubicBezTo>
                <a:cubicBezTo>
                  <a:pt x="6004" y="7793"/>
                  <a:pt x="5831" y="7825"/>
                  <a:pt x="5643" y="7840"/>
                </a:cubicBezTo>
                <a:cubicBezTo>
                  <a:pt x="5612" y="7840"/>
                  <a:pt x="5565" y="7840"/>
                  <a:pt x="5518" y="7856"/>
                </a:cubicBezTo>
                <a:cubicBezTo>
                  <a:pt x="5392" y="7864"/>
                  <a:pt x="5263" y="7868"/>
                  <a:pt x="5134" y="7868"/>
                </a:cubicBezTo>
                <a:cubicBezTo>
                  <a:pt x="5004" y="7868"/>
                  <a:pt x="4875" y="7864"/>
                  <a:pt x="4750" y="7856"/>
                </a:cubicBezTo>
                <a:cubicBezTo>
                  <a:pt x="4700" y="7826"/>
                  <a:pt x="4644" y="7815"/>
                  <a:pt x="4590" y="7815"/>
                </a:cubicBezTo>
                <a:cubicBezTo>
                  <a:pt x="4558" y="7815"/>
                  <a:pt x="4528" y="7819"/>
                  <a:pt x="4499" y="7825"/>
                </a:cubicBezTo>
                <a:lnTo>
                  <a:pt x="4295" y="7825"/>
                </a:lnTo>
                <a:cubicBezTo>
                  <a:pt x="4295" y="7636"/>
                  <a:pt x="4311" y="7464"/>
                  <a:pt x="4326" y="7292"/>
                </a:cubicBezTo>
                <a:cubicBezTo>
                  <a:pt x="4326" y="7354"/>
                  <a:pt x="4326" y="7417"/>
                  <a:pt x="4342" y="7480"/>
                </a:cubicBezTo>
                <a:cubicBezTo>
                  <a:pt x="4350" y="7630"/>
                  <a:pt x="4479" y="7714"/>
                  <a:pt x="4605" y="7714"/>
                </a:cubicBezTo>
                <a:cubicBezTo>
                  <a:pt x="4715" y="7714"/>
                  <a:pt x="4822" y="7650"/>
                  <a:pt x="4844" y="7511"/>
                </a:cubicBezTo>
                <a:cubicBezTo>
                  <a:pt x="4844" y="7527"/>
                  <a:pt x="4844" y="7558"/>
                  <a:pt x="4859" y="7574"/>
                </a:cubicBezTo>
                <a:cubicBezTo>
                  <a:pt x="4868" y="7738"/>
                  <a:pt x="5001" y="7825"/>
                  <a:pt x="5135" y="7825"/>
                </a:cubicBezTo>
                <a:cubicBezTo>
                  <a:pt x="5256" y="7825"/>
                  <a:pt x="5378" y="7754"/>
                  <a:pt x="5408" y="7605"/>
                </a:cubicBezTo>
                <a:cubicBezTo>
                  <a:pt x="5408" y="7589"/>
                  <a:pt x="5408" y="7558"/>
                  <a:pt x="5408" y="7542"/>
                </a:cubicBezTo>
                <a:cubicBezTo>
                  <a:pt x="5424" y="7542"/>
                  <a:pt x="5424" y="7542"/>
                  <a:pt x="5424" y="7558"/>
                </a:cubicBezTo>
                <a:cubicBezTo>
                  <a:pt x="5436" y="7716"/>
                  <a:pt x="5561" y="7799"/>
                  <a:pt x="5682" y="7799"/>
                </a:cubicBezTo>
                <a:cubicBezTo>
                  <a:pt x="5717" y="7799"/>
                  <a:pt x="5752" y="7792"/>
                  <a:pt x="5784" y="7778"/>
                </a:cubicBezTo>
                <a:cubicBezTo>
                  <a:pt x="5813" y="7785"/>
                  <a:pt x="5843" y="7789"/>
                  <a:pt x="5873" y="7789"/>
                </a:cubicBezTo>
                <a:cubicBezTo>
                  <a:pt x="6024" y="7789"/>
                  <a:pt x="6176" y="7691"/>
                  <a:pt x="6176" y="7495"/>
                </a:cubicBezTo>
                <a:cubicBezTo>
                  <a:pt x="6145" y="5332"/>
                  <a:pt x="6098" y="3169"/>
                  <a:pt x="6113" y="1006"/>
                </a:cubicBezTo>
                <a:cubicBezTo>
                  <a:pt x="6113" y="912"/>
                  <a:pt x="6035" y="834"/>
                  <a:pt x="5957" y="802"/>
                </a:cubicBezTo>
                <a:cubicBezTo>
                  <a:pt x="6223" y="802"/>
                  <a:pt x="6505" y="787"/>
                  <a:pt x="6787" y="755"/>
                </a:cubicBezTo>
                <a:close/>
                <a:moveTo>
                  <a:pt x="3731" y="7558"/>
                </a:moveTo>
                <a:cubicBezTo>
                  <a:pt x="3746" y="7636"/>
                  <a:pt x="3746" y="7715"/>
                  <a:pt x="3762" y="7793"/>
                </a:cubicBezTo>
                <a:lnTo>
                  <a:pt x="3637" y="7793"/>
                </a:lnTo>
                <a:cubicBezTo>
                  <a:pt x="3608" y="7771"/>
                  <a:pt x="3568" y="7760"/>
                  <a:pt x="3528" y="7760"/>
                </a:cubicBezTo>
                <a:cubicBezTo>
                  <a:pt x="3482" y="7760"/>
                  <a:pt x="3435" y="7775"/>
                  <a:pt x="3402" y="7809"/>
                </a:cubicBezTo>
                <a:cubicBezTo>
                  <a:pt x="3292" y="7809"/>
                  <a:pt x="3167" y="7840"/>
                  <a:pt x="3041" y="7872"/>
                </a:cubicBezTo>
                <a:cubicBezTo>
                  <a:pt x="3029" y="7867"/>
                  <a:pt x="3015" y="7865"/>
                  <a:pt x="3001" y="7865"/>
                </a:cubicBezTo>
                <a:cubicBezTo>
                  <a:pt x="2962" y="7865"/>
                  <a:pt x="2919" y="7880"/>
                  <a:pt x="2884" y="7903"/>
                </a:cubicBezTo>
                <a:cubicBezTo>
                  <a:pt x="2869" y="7903"/>
                  <a:pt x="2853" y="7903"/>
                  <a:pt x="2822" y="7919"/>
                </a:cubicBezTo>
                <a:cubicBezTo>
                  <a:pt x="2837" y="7840"/>
                  <a:pt x="2837" y="7778"/>
                  <a:pt x="2853" y="7715"/>
                </a:cubicBezTo>
                <a:cubicBezTo>
                  <a:pt x="2897" y="7748"/>
                  <a:pt x="2953" y="7765"/>
                  <a:pt x="3008" y="7765"/>
                </a:cubicBezTo>
                <a:cubicBezTo>
                  <a:pt x="3110" y="7765"/>
                  <a:pt x="3209" y="7706"/>
                  <a:pt x="3229" y="7574"/>
                </a:cubicBezTo>
                <a:cubicBezTo>
                  <a:pt x="3274" y="7685"/>
                  <a:pt x="3371" y="7737"/>
                  <a:pt x="3470" y="7737"/>
                </a:cubicBezTo>
                <a:cubicBezTo>
                  <a:pt x="3579" y="7737"/>
                  <a:pt x="3690" y="7673"/>
                  <a:pt x="3731" y="7558"/>
                </a:cubicBezTo>
                <a:close/>
                <a:moveTo>
                  <a:pt x="5408" y="8420"/>
                </a:moveTo>
                <a:cubicBezTo>
                  <a:pt x="5424" y="8561"/>
                  <a:pt x="5455" y="8687"/>
                  <a:pt x="5486" y="8812"/>
                </a:cubicBezTo>
                <a:cubicBezTo>
                  <a:pt x="5377" y="8687"/>
                  <a:pt x="5283" y="8546"/>
                  <a:pt x="5173" y="8420"/>
                </a:cubicBezTo>
                <a:close/>
                <a:moveTo>
                  <a:pt x="4405" y="8357"/>
                </a:moveTo>
                <a:cubicBezTo>
                  <a:pt x="4436" y="8640"/>
                  <a:pt x="4452" y="8906"/>
                  <a:pt x="4452" y="9188"/>
                </a:cubicBezTo>
                <a:cubicBezTo>
                  <a:pt x="4389" y="8922"/>
                  <a:pt x="4373" y="8640"/>
                  <a:pt x="4358" y="8357"/>
                </a:cubicBezTo>
                <a:close/>
                <a:moveTo>
                  <a:pt x="3950" y="8342"/>
                </a:moveTo>
                <a:cubicBezTo>
                  <a:pt x="3935" y="8420"/>
                  <a:pt x="3935" y="8483"/>
                  <a:pt x="3935" y="8561"/>
                </a:cubicBezTo>
                <a:cubicBezTo>
                  <a:pt x="3919" y="8828"/>
                  <a:pt x="3872" y="9094"/>
                  <a:pt x="3825" y="9361"/>
                </a:cubicBezTo>
                <a:lnTo>
                  <a:pt x="3809" y="9361"/>
                </a:lnTo>
                <a:cubicBezTo>
                  <a:pt x="3762" y="9031"/>
                  <a:pt x="3731" y="8702"/>
                  <a:pt x="3715" y="8357"/>
                </a:cubicBezTo>
                <a:cubicBezTo>
                  <a:pt x="3793" y="8357"/>
                  <a:pt x="3872" y="8342"/>
                  <a:pt x="3950" y="8342"/>
                </a:cubicBezTo>
                <a:close/>
                <a:moveTo>
                  <a:pt x="4938" y="8969"/>
                </a:moveTo>
                <a:cubicBezTo>
                  <a:pt x="5063" y="9157"/>
                  <a:pt x="5204" y="9345"/>
                  <a:pt x="5345" y="9517"/>
                </a:cubicBezTo>
                <a:cubicBezTo>
                  <a:pt x="5204" y="9517"/>
                  <a:pt x="5079" y="9533"/>
                  <a:pt x="4938" y="9533"/>
                </a:cubicBezTo>
                <a:cubicBezTo>
                  <a:pt x="4938" y="9345"/>
                  <a:pt x="4938" y="9157"/>
                  <a:pt x="4938" y="8969"/>
                </a:cubicBezTo>
                <a:close/>
                <a:moveTo>
                  <a:pt x="6176" y="9267"/>
                </a:moveTo>
                <a:cubicBezTo>
                  <a:pt x="6270" y="9361"/>
                  <a:pt x="6364" y="9470"/>
                  <a:pt x="6458" y="9580"/>
                </a:cubicBezTo>
                <a:cubicBezTo>
                  <a:pt x="6395" y="9564"/>
                  <a:pt x="6333" y="9564"/>
                  <a:pt x="6270" y="9549"/>
                </a:cubicBezTo>
                <a:cubicBezTo>
                  <a:pt x="6239" y="9455"/>
                  <a:pt x="6207" y="9361"/>
                  <a:pt x="6176" y="9267"/>
                </a:cubicBezTo>
                <a:close/>
                <a:moveTo>
                  <a:pt x="2696" y="9643"/>
                </a:moveTo>
                <a:cubicBezTo>
                  <a:pt x="2696" y="9784"/>
                  <a:pt x="2712" y="9909"/>
                  <a:pt x="2712" y="10050"/>
                </a:cubicBezTo>
                <a:cubicBezTo>
                  <a:pt x="2681" y="10066"/>
                  <a:pt x="2665" y="10066"/>
                  <a:pt x="2634" y="10082"/>
                </a:cubicBezTo>
                <a:lnTo>
                  <a:pt x="2524" y="10082"/>
                </a:lnTo>
                <a:cubicBezTo>
                  <a:pt x="2587" y="9941"/>
                  <a:pt x="2649" y="9784"/>
                  <a:pt x="2696" y="9643"/>
                </a:cubicBezTo>
                <a:close/>
                <a:moveTo>
                  <a:pt x="6512" y="0"/>
                </a:moveTo>
                <a:cubicBezTo>
                  <a:pt x="5667" y="0"/>
                  <a:pt x="4808" y="74"/>
                  <a:pt x="3966" y="97"/>
                </a:cubicBezTo>
                <a:cubicBezTo>
                  <a:pt x="2712" y="128"/>
                  <a:pt x="1395" y="66"/>
                  <a:pt x="173" y="317"/>
                </a:cubicBezTo>
                <a:cubicBezTo>
                  <a:pt x="141" y="317"/>
                  <a:pt x="110" y="332"/>
                  <a:pt x="94" y="348"/>
                </a:cubicBezTo>
                <a:cubicBezTo>
                  <a:pt x="47" y="379"/>
                  <a:pt x="16" y="411"/>
                  <a:pt x="16" y="458"/>
                </a:cubicBezTo>
                <a:cubicBezTo>
                  <a:pt x="0" y="552"/>
                  <a:pt x="32" y="646"/>
                  <a:pt x="157" y="661"/>
                </a:cubicBezTo>
                <a:cubicBezTo>
                  <a:pt x="267" y="693"/>
                  <a:pt x="376" y="708"/>
                  <a:pt x="486" y="724"/>
                </a:cubicBezTo>
                <a:cubicBezTo>
                  <a:pt x="753" y="865"/>
                  <a:pt x="1050" y="1038"/>
                  <a:pt x="1160" y="1241"/>
                </a:cubicBezTo>
                <a:cubicBezTo>
                  <a:pt x="1254" y="1461"/>
                  <a:pt x="1207" y="1931"/>
                  <a:pt x="1223" y="2166"/>
                </a:cubicBezTo>
                <a:cubicBezTo>
                  <a:pt x="1270" y="2871"/>
                  <a:pt x="1333" y="3561"/>
                  <a:pt x="1380" y="4251"/>
                </a:cubicBezTo>
                <a:cubicBezTo>
                  <a:pt x="1442" y="5097"/>
                  <a:pt x="1301" y="6226"/>
                  <a:pt x="1568" y="7072"/>
                </a:cubicBezTo>
                <a:cubicBezTo>
                  <a:pt x="1536" y="7307"/>
                  <a:pt x="1536" y="7558"/>
                  <a:pt x="1583" y="7778"/>
                </a:cubicBezTo>
                <a:cubicBezTo>
                  <a:pt x="1568" y="7950"/>
                  <a:pt x="1552" y="8122"/>
                  <a:pt x="1521" y="8279"/>
                </a:cubicBezTo>
                <a:cubicBezTo>
                  <a:pt x="1333" y="8655"/>
                  <a:pt x="1145" y="9031"/>
                  <a:pt x="956" y="9392"/>
                </a:cubicBezTo>
                <a:cubicBezTo>
                  <a:pt x="815" y="9611"/>
                  <a:pt x="674" y="9831"/>
                  <a:pt x="549" y="10082"/>
                </a:cubicBezTo>
                <a:cubicBezTo>
                  <a:pt x="533" y="10129"/>
                  <a:pt x="533" y="10160"/>
                  <a:pt x="549" y="10207"/>
                </a:cubicBezTo>
                <a:cubicBezTo>
                  <a:pt x="486" y="10285"/>
                  <a:pt x="439" y="10379"/>
                  <a:pt x="392" y="10458"/>
                </a:cubicBezTo>
                <a:cubicBezTo>
                  <a:pt x="302" y="10593"/>
                  <a:pt x="443" y="10772"/>
                  <a:pt x="579" y="10772"/>
                </a:cubicBezTo>
                <a:cubicBezTo>
                  <a:pt x="585" y="10772"/>
                  <a:pt x="590" y="10772"/>
                  <a:pt x="596" y="10771"/>
                </a:cubicBezTo>
                <a:lnTo>
                  <a:pt x="627" y="10771"/>
                </a:lnTo>
                <a:cubicBezTo>
                  <a:pt x="690" y="10818"/>
                  <a:pt x="768" y="10865"/>
                  <a:pt x="878" y="10881"/>
                </a:cubicBezTo>
                <a:cubicBezTo>
                  <a:pt x="894" y="10889"/>
                  <a:pt x="913" y="10893"/>
                  <a:pt x="935" y="10893"/>
                </a:cubicBezTo>
                <a:cubicBezTo>
                  <a:pt x="956" y="10893"/>
                  <a:pt x="980" y="10889"/>
                  <a:pt x="1003" y="10881"/>
                </a:cubicBezTo>
                <a:cubicBezTo>
                  <a:pt x="1218" y="10939"/>
                  <a:pt x="1449" y="10961"/>
                  <a:pt x="1686" y="10961"/>
                </a:cubicBezTo>
                <a:cubicBezTo>
                  <a:pt x="2348" y="10961"/>
                  <a:pt x="3064" y="10790"/>
                  <a:pt x="3652" y="10756"/>
                </a:cubicBezTo>
                <a:cubicBezTo>
                  <a:pt x="3778" y="10740"/>
                  <a:pt x="3903" y="10740"/>
                  <a:pt x="4013" y="10724"/>
                </a:cubicBezTo>
                <a:cubicBezTo>
                  <a:pt x="4232" y="12981"/>
                  <a:pt x="4264" y="15380"/>
                  <a:pt x="4765" y="17605"/>
                </a:cubicBezTo>
                <a:cubicBezTo>
                  <a:pt x="4781" y="17887"/>
                  <a:pt x="4797" y="18185"/>
                  <a:pt x="4812" y="18467"/>
                </a:cubicBezTo>
                <a:cubicBezTo>
                  <a:pt x="4821" y="18614"/>
                  <a:pt x="4937" y="18685"/>
                  <a:pt x="5051" y="18685"/>
                </a:cubicBezTo>
                <a:cubicBezTo>
                  <a:pt x="5132" y="18685"/>
                  <a:pt x="5212" y="18649"/>
                  <a:pt x="5251" y="18577"/>
                </a:cubicBezTo>
                <a:cubicBezTo>
                  <a:pt x="5330" y="18546"/>
                  <a:pt x="5392" y="18467"/>
                  <a:pt x="5392" y="18373"/>
                </a:cubicBezTo>
                <a:cubicBezTo>
                  <a:pt x="5314" y="17668"/>
                  <a:pt x="5236" y="16978"/>
                  <a:pt x="5157" y="16289"/>
                </a:cubicBezTo>
                <a:cubicBezTo>
                  <a:pt x="5126" y="15583"/>
                  <a:pt x="5094" y="14862"/>
                  <a:pt x="5079" y="14157"/>
                </a:cubicBezTo>
                <a:cubicBezTo>
                  <a:pt x="5063" y="13091"/>
                  <a:pt x="5283" y="11727"/>
                  <a:pt x="5000" y="10662"/>
                </a:cubicBezTo>
                <a:cubicBezTo>
                  <a:pt x="5508" y="10627"/>
                  <a:pt x="6015" y="10602"/>
                  <a:pt x="6517" y="10602"/>
                </a:cubicBezTo>
                <a:cubicBezTo>
                  <a:pt x="6930" y="10602"/>
                  <a:pt x="7340" y="10619"/>
                  <a:pt x="7743" y="10662"/>
                </a:cubicBezTo>
                <a:cubicBezTo>
                  <a:pt x="7750" y="10662"/>
                  <a:pt x="7757" y="10662"/>
                  <a:pt x="7764" y="10662"/>
                </a:cubicBezTo>
                <a:cubicBezTo>
                  <a:pt x="7962" y="10662"/>
                  <a:pt x="8163" y="10451"/>
                  <a:pt x="8073" y="10270"/>
                </a:cubicBezTo>
                <a:cubicBezTo>
                  <a:pt x="8135" y="10223"/>
                  <a:pt x="8182" y="10144"/>
                  <a:pt x="8182" y="10035"/>
                </a:cubicBezTo>
                <a:cubicBezTo>
                  <a:pt x="8135" y="9533"/>
                  <a:pt x="7790" y="9078"/>
                  <a:pt x="7493" y="8718"/>
                </a:cubicBezTo>
                <a:cubicBezTo>
                  <a:pt x="7258" y="8420"/>
                  <a:pt x="7007" y="8122"/>
                  <a:pt x="6756" y="7840"/>
                </a:cubicBezTo>
                <a:lnTo>
                  <a:pt x="6787" y="4188"/>
                </a:lnTo>
                <a:cubicBezTo>
                  <a:pt x="6803" y="2950"/>
                  <a:pt x="6505" y="1461"/>
                  <a:pt x="7571" y="614"/>
                </a:cubicBezTo>
                <a:cubicBezTo>
                  <a:pt x="7618" y="567"/>
                  <a:pt x="7649" y="505"/>
                  <a:pt x="7649" y="442"/>
                </a:cubicBezTo>
                <a:cubicBezTo>
                  <a:pt x="7712" y="270"/>
                  <a:pt x="7665" y="66"/>
                  <a:pt x="7414" y="34"/>
                </a:cubicBezTo>
                <a:cubicBezTo>
                  <a:pt x="7116" y="10"/>
                  <a:pt x="6815" y="0"/>
                  <a:pt x="6512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6C9F79-1DB6-A741-9E23-1DCA8233773A}"/>
              </a:ext>
            </a:extLst>
          </p:cNvPr>
          <p:cNvSpPr txBox="1"/>
          <p:nvPr/>
        </p:nvSpPr>
        <p:spPr>
          <a:xfrm>
            <a:off x="8631651" y="55451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0" name="Google Shape;1080;p36"/>
          <p:cNvGrpSpPr/>
          <p:nvPr/>
        </p:nvGrpSpPr>
        <p:grpSpPr>
          <a:xfrm flipH="1">
            <a:off x="2440041" y="493335"/>
            <a:ext cx="3733229" cy="156275"/>
            <a:chOff x="4345425" y="2175475"/>
            <a:chExt cx="800750" cy="176025"/>
          </a:xfrm>
        </p:grpSpPr>
        <p:sp>
          <p:nvSpPr>
            <p:cNvPr id="1081" name="Google Shape;1081;p36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36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3" name="Google Shape;1083;p36"/>
          <p:cNvGrpSpPr/>
          <p:nvPr/>
        </p:nvGrpSpPr>
        <p:grpSpPr>
          <a:xfrm rot="765215">
            <a:off x="785114" y="976989"/>
            <a:ext cx="1978663" cy="893576"/>
            <a:chOff x="4345425" y="2175475"/>
            <a:chExt cx="800750" cy="176025"/>
          </a:xfrm>
        </p:grpSpPr>
        <p:sp>
          <p:nvSpPr>
            <p:cNvPr id="1084" name="Google Shape;1084;p36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36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6" name="Google Shape;1086;p36"/>
          <p:cNvGrpSpPr/>
          <p:nvPr/>
        </p:nvGrpSpPr>
        <p:grpSpPr>
          <a:xfrm rot="904237">
            <a:off x="6062670" y="875478"/>
            <a:ext cx="2078761" cy="875262"/>
            <a:chOff x="4345425" y="2175475"/>
            <a:chExt cx="800750" cy="176025"/>
          </a:xfrm>
        </p:grpSpPr>
        <p:sp>
          <p:nvSpPr>
            <p:cNvPr id="1087" name="Google Shape;1087;p36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/>
            </a:p>
          </p:txBody>
        </p:sp>
        <p:sp>
          <p:nvSpPr>
            <p:cNvPr id="1088" name="Google Shape;1088;p36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dirty="0"/>
            </a:p>
          </p:txBody>
        </p:sp>
      </p:grpSp>
      <p:sp>
        <p:nvSpPr>
          <p:cNvPr id="1089" name="Google Shape;1089;p36"/>
          <p:cNvSpPr txBox="1">
            <a:spLocks noGrp="1"/>
          </p:cNvSpPr>
          <p:nvPr>
            <p:ph type="title"/>
          </p:nvPr>
        </p:nvSpPr>
        <p:spPr>
          <a:xfrm>
            <a:off x="2412034" y="26148"/>
            <a:ext cx="3828547" cy="1017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sz="3200" dirty="0"/>
              <a:t>The main governance actors</a:t>
            </a:r>
          </a:p>
        </p:txBody>
      </p:sp>
      <p:sp>
        <p:nvSpPr>
          <p:cNvPr id="1090" name="Google Shape;1090;p36"/>
          <p:cNvSpPr txBox="1">
            <a:spLocks noGrp="1"/>
          </p:cNvSpPr>
          <p:nvPr>
            <p:ph type="body" idx="1"/>
          </p:nvPr>
        </p:nvSpPr>
        <p:spPr>
          <a:xfrm>
            <a:off x="-248885" y="1855610"/>
            <a:ext cx="4564258" cy="14796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400" dirty="0"/>
              <a:t>Government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400" dirty="0"/>
              <a:t>Legislature judiciary 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400" dirty="0"/>
              <a:t>International (inter-state) organization</a:t>
            </a:r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/>
              <a:t>  </a:t>
            </a:r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lang="en-US" dirty="0"/>
          </a:p>
        </p:txBody>
      </p:sp>
      <p:sp>
        <p:nvSpPr>
          <p:cNvPr id="1091" name="Google Shape;1091;p36"/>
          <p:cNvSpPr txBox="1">
            <a:spLocks noGrp="1"/>
          </p:cNvSpPr>
          <p:nvPr>
            <p:ph type="body" idx="2"/>
          </p:nvPr>
        </p:nvSpPr>
        <p:spPr>
          <a:xfrm>
            <a:off x="5582653" y="1817502"/>
            <a:ext cx="3177000" cy="21316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400" dirty="0"/>
              <a:t>Civil society </a:t>
            </a:r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400" dirty="0"/>
              <a:t>Private sector</a:t>
            </a:r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400" dirty="0"/>
              <a:t>Traditional </a:t>
            </a:r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400" dirty="0"/>
              <a:t> </a:t>
            </a:r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092" name="Google Shape;1092;p36"/>
          <p:cNvSpPr txBox="1">
            <a:spLocks noGrp="1"/>
          </p:cNvSpPr>
          <p:nvPr>
            <p:ph type="subTitle" idx="3"/>
          </p:nvPr>
        </p:nvSpPr>
        <p:spPr>
          <a:xfrm>
            <a:off x="246333" y="1037752"/>
            <a:ext cx="3039177" cy="4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State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1093" name="Google Shape;1093;p36"/>
          <p:cNvSpPr txBox="1">
            <a:spLocks noGrp="1"/>
          </p:cNvSpPr>
          <p:nvPr>
            <p:ph type="subTitle" idx="4"/>
          </p:nvPr>
        </p:nvSpPr>
        <p:spPr>
          <a:xfrm>
            <a:off x="5918053" y="997205"/>
            <a:ext cx="2506200" cy="4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Non-state </a:t>
            </a:r>
            <a:endParaRPr sz="2800" dirty="0"/>
          </a:p>
        </p:txBody>
      </p:sp>
      <p:grpSp>
        <p:nvGrpSpPr>
          <p:cNvPr id="1094" name="Google Shape;1094;p36"/>
          <p:cNvGrpSpPr/>
          <p:nvPr/>
        </p:nvGrpSpPr>
        <p:grpSpPr>
          <a:xfrm flipH="1">
            <a:off x="3702868" y="921990"/>
            <a:ext cx="1247288" cy="138120"/>
            <a:chOff x="4345425" y="2175475"/>
            <a:chExt cx="800750" cy="176025"/>
          </a:xfrm>
        </p:grpSpPr>
        <p:sp>
          <p:nvSpPr>
            <p:cNvPr id="1095" name="Google Shape;1095;p36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36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10920;p72">
            <a:extLst>
              <a:ext uri="{FF2B5EF4-FFF2-40B4-BE49-F238E27FC236}">
                <a16:creationId xmlns:a16="http://schemas.microsoft.com/office/drawing/2014/main" id="{A3E2C8AE-77B6-DC46-887A-A579AC1E0865}"/>
              </a:ext>
            </a:extLst>
          </p:cNvPr>
          <p:cNvGrpSpPr/>
          <p:nvPr/>
        </p:nvGrpSpPr>
        <p:grpSpPr>
          <a:xfrm>
            <a:off x="2630104" y="3922987"/>
            <a:ext cx="1342135" cy="1084062"/>
            <a:chOff x="1331903" y="4303830"/>
            <a:chExt cx="343292" cy="340354"/>
          </a:xfrm>
        </p:grpSpPr>
        <p:sp>
          <p:nvSpPr>
            <p:cNvPr id="44" name="Google Shape;10921;p72">
              <a:extLst>
                <a:ext uri="{FF2B5EF4-FFF2-40B4-BE49-F238E27FC236}">
                  <a16:creationId xmlns:a16="http://schemas.microsoft.com/office/drawing/2014/main" id="{66E805CD-3FB2-0E49-8AF7-C682A955DD05}"/>
                </a:ext>
              </a:extLst>
            </p:cNvPr>
            <p:cNvSpPr/>
            <p:nvPr/>
          </p:nvSpPr>
          <p:spPr>
            <a:xfrm>
              <a:off x="1364714" y="4308787"/>
              <a:ext cx="277671" cy="91062"/>
            </a:xfrm>
            <a:custGeom>
              <a:avLst/>
              <a:gdLst/>
              <a:ahLst/>
              <a:cxnLst/>
              <a:rect l="l" t="t" r="r" b="b"/>
              <a:pathLst>
                <a:path w="10587" h="3472" extrusionOk="0">
                  <a:moveTo>
                    <a:pt x="5304" y="0"/>
                  </a:moveTo>
                  <a:cubicBezTo>
                    <a:pt x="5278" y="0"/>
                    <a:pt x="5253" y="7"/>
                    <a:pt x="5231" y="22"/>
                  </a:cubicBezTo>
                  <a:lnTo>
                    <a:pt x="0" y="3063"/>
                  </a:lnTo>
                  <a:lnTo>
                    <a:pt x="385" y="3472"/>
                  </a:lnTo>
                  <a:lnTo>
                    <a:pt x="10221" y="3472"/>
                  </a:lnTo>
                  <a:lnTo>
                    <a:pt x="10586" y="3068"/>
                  </a:lnTo>
                  <a:lnTo>
                    <a:pt x="5380" y="22"/>
                  </a:lnTo>
                  <a:cubicBezTo>
                    <a:pt x="5356" y="7"/>
                    <a:pt x="5329" y="0"/>
                    <a:pt x="5304" y="0"/>
                  </a:cubicBez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solidFill>
                <a:srgbClr val="00206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0922;p72">
              <a:extLst>
                <a:ext uri="{FF2B5EF4-FFF2-40B4-BE49-F238E27FC236}">
                  <a16:creationId xmlns:a16="http://schemas.microsoft.com/office/drawing/2014/main" id="{7FADC905-80FA-1F4F-BBCB-DA92B60C9E14}"/>
                </a:ext>
              </a:extLst>
            </p:cNvPr>
            <p:cNvSpPr/>
            <p:nvPr/>
          </p:nvSpPr>
          <p:spPr>
            <a:xfrm>
              <a:off x="1398652" y="4332104"/>
              <a:ext cx="209663" cy="68769"/>
            </a:xfrm>
            <a:custGeom>
              <a:avLst/>
              <a:gdLst/>
              <a:ahLst/>
              <a:cxnLst/>
              <a:rect l="l" t="t" r="r" b="b"/>
              <a:pathLst>
                <a:path w="7994" h="2622" extrusionOk="0">
                  <a:moveTo>
                    <a:pt x="4004" y="0"/>
                  </a:moveTo>
                  <a:cubicBezTo>
                    <a:pt x="3985" y="0"/>
                    <a:pt x="3966" y="6"/>
                    <a:pt x="3946" y="18"/>
                  </a:cubicBezTo>
                  <a:lnTo>
                    <a:pt x="1" y="2313"/>
                  </a:lnTo>
                  <a:lnTo>
                    <a:pt x="290" y="2621"/>
                  </a:lnTo>
                  <a:lnTo>
                    <a:pt x="7719" y="2621"/>
                  </a:lnTo>
                  <a:lnTo>
                    <a:pt x="7993" y="2318"/>
                  </a:lnTo>
                  <a:lnTo>
                    <a:pt x="4062" y="18"/>
                  </a:lnTo>
                  <a:cubicBezTo>
                    <a:pt x="4043" y="6"/>
                    <a:pt x="4023" y="0"/>
                    <a:pt x="4004" y="0"/>
                  </a:cubicBez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solidFill>
                <a:srgbClr val="00206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0923;p72">
              <a:extLst>
                <a:ext uri="{FF2B5EF4-FFF2-40B4-BE49-F238E27FC236}">
                  <a16:creationId xmlns:a16="http://schemas.microsoft.com/office/drawing/2014/main" id="{CE9B115E-797A-6048-A89D-287FE2BCBA44}"/>
                </a:ext>
              </a:extLst>
            </p:cNvPr>
            <p:cNvSpPr/>
            <p:nvPr/>
          </p:nvSpPr>
          <p:spPr>
            <a:xfrm>
              <a:off x="1363822" y="4598732"/>
              <a:ext cx="279559" cy="20195"/>
            </a:xfrm>
            <a:custGeom>
              <a:avLst/>
              <a:gdLst/>
              <a:ahLst/>
              <a:cxnLst/>
              <a:rect l="l" t="t" r="r" b="b"/>
              <a:pathLst>
                <a:path w="10659" h="770" extrusionOk="0">
                  <a:moveTo>
                    <a:pt x="362" y="0"/>
                  </a:moveTo>
                  <a:cubicBezTo>
                    <a:pt x="160" y="0"/>
                    <a:pt x="1" y="164"/>
                    <a:pt x="1" y="361"/>
                  </a:cubicBezTo>
                  <a:lnTo>
                    <a:pt x="1" y="770"/>
                  </a:lnTo>
                  <a:lnTo>
                    <a:pt x="10654" y="770"/>
                  </a:lnTo>
                  <a:lnTo>
                    <a:pt x="10659" y="361"/>
                  </a:lnTo>
                  <a:cubicBezTo>
                    <a:pt x="10659" y="164"/>
                    <a:pt x="10495" y="0"/>
                    <a:pt x="10298" y="0"/>
                  </a:cubicBez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solidFill>
                <a:srgbClr val="00206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0924;p72">
              <a:extLst>
                <a:ext uri="{FF2B5EF4-FFF2-40B4-BE49-F238E27FC236}">
                  <a16:creationId xmlns:a16="http://schemas.microsoft.com/office/drawing/2014/main" id="{AB55EF7C-A9FF-9347-8690-3B215280223F}"/>
                </a:ext>
              </a:extLst>
            </p:cNvPr>
            <p:cNvSpPr/>
            <p:nvPr/>
          </p:nvSpPr>
          <p:spPr>
            <a:xfrm>
              <a:off x="1353357" y="4619032"/>
              <a:ext cx="300252" cy="20090"/>
            </a:xfrm>
            <a:custGeom>
              <a:avLst/>
              <a:gdLst/>
              <a:ahLst/>
              <a:cxnLst/>
              <a:rect l="l" t="t" r="r" b="b"/>
              <a:pathLst>
                <a:path w="11448" h="766" extrusionOk="0">
                  <a:moveTo>
                    <a:pt x="371" y="1"/>
                  </a:moveTo>
                  <a:cubicBezTo>
                    <a:pt x="169" y="1"/>
                    <a:pt x="0" y="164"/>
                    <a:pt x="0" y="371"/>
                  </a:cubicBezTo>
                  <a:lnTo>
                    <a:pt x="0" y="766"/>
                  </a:lnTo>
                  <a:lnTo>
                    <a:pt x="11448" y="766"/>
                  </a:lnTo>
                  <a:lnTo>
                    <a:pt x="11448" y="371"/>
                  </a:lnTo>
                  <a:cubicBezTo>
                    <a:pt x="11448" y="164"/>
                    <a:pt x="11284" y="1"/>
                    <a:pt x="11077" y="1"/>
                  </a:cubicBez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solidFill>
                <a:srgbClr val="00206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0925;p72">
              <a:extLst>
                <a:ext uri="{FF2B5EF4-FFF2-40B4-BE49-F238E27FC236}">
                  <a16:creationId xmlns:a16="http://schemas.microsoft.com/office/drawing/2014/main" id="{CF030C39-1F08-DA4D-ADE9-0CDCA6E9D417}"/>
                </a:ext>
              </a:extLst>
            </p:cNvPr>
            <p:cNvSpPr/>
            <p:nvPr/>
          </p:nvSpPr>
          <p:spPr>
            <a:xfrm>
              <a:off x="1362327" y="4388598"/>
              <a:ext cx="282313" cy="33965"/>
            </a:xfrm>
            <a:custGeom>
              <a:avLst/>
              <a:gdLst/>
              <a:ahLst/>
              <a:cxnLst/>
              <a:rect l="l" t="t" r="r" b="b"/>
              <a:pathLst>
                <a:path w="10764" h="1295" extrusionOk="0">
                  <a:moveTo>
                    <a:pt x="178" y="1"/>
                  </a:moveTo>
                  <a:cubicBezTo>
                    <a:pt x="82" y="1"/>
                    <a:pt x="0" y="82"/>
                    <a:pt x="0" y="183"/>
                  </a:cubicBezTo>
                  <a:lnTo>
                    <a:pt x="0" y="1117"/>
                  </a:lnTo>
                  <a:cubicBezTo>
                    <a:pt x="0" y="1213"/>
                    <a:pt x="82" y="1295"/>
                    <a:pt x="178" y="1295"/>
                  </a:cubicBezTo>
                  <a:lnTo>
                    <a:pt x="10586" y="1295"/>
                  </a:lnTo>
                  <a:cubicBezTo>
                    <a:pt x="10682" y="1295"/>
                    <a:pt x="10764" y="1218"/>
                    <a:pt x="10764" y="1122"/>
                  </a:cubicBezTo>
                  <a:lnTo>
                    <a:pt x="10764" y="183"/>
                  </a:lnTo>
                  <a:cubicBezTo>
                    <a:pt x="10764" y="82"/>
                    <a:pt x="10682" y="1"/>
                    <a:pt x="10586" y="1"/>
                  </a:cubicBez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solidFill>
                <a:srgbClr val="00206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0926;p72">
              <a:extLst>
                <a:ext uri="{FF2B5EF4-FFF2-40B4-BE49-F238E27FC236}">
                  <a16:creationId xmlns:a16="http://schemas.microsoft.com/office/drawing/2014/main" id="{765FA3CA-381A-904E-9FA8-9AF428F7253B}"/>
                </a:ext>
              </a:extLst>
            </p:cNvPr>
            <p:cNvSpPr/>
            <p:nvPr/>
          </p:nvSpPr>
          <p:spPr>
            <a:xfrm>
              <a:off x="1405471" y="4422536"/>
              <a:ext cx="200824" cy="176327"/>
            </a:xfrm>
            <a:custGeom>
              <a:avLst/>
              <a:gdLst/>
              <a:ahLst/>
              <a:cxnLst/>
              <a:rect l="l" t="t" r="r" b="b"/>
              <a:pathLst>
                <a:path w="7657" h="6723" extrusionOk="0">
                  <a:moveTo>
                    <a:pt x="1" y="1"/>
                  </a:moveTo>
                  <a:lnTo>
                    <a:pt x="1" y="6723"/>
                  </a:lnTo>
                  <a:lnTo>
                    <a:pt x="7656" y="6723"/>
                  </a:lnTo>
                  <a:lnTo>
                    <a:pt x="7656" y="1"/>
                  </a:ln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solidFill>
                <a:srgbClr val="00206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0927;p72">
              <a:extLst>
                <a:ext uri="{FF2B5EF4-FFF2-40B4-BE49-F238E27FC236}">
                  <a16:creationId xmlns:a16="http://schemas.microsoft.com/office/drawing/2014/main" id="{BE500CDC-A1FA-7246-B10E-D3F860E54AFD}"/>
                </a:ext>
              </a:extLst>
            </p:cNvPr>
            <p:cNvSpPr/>
            <p:nvPr/>
          </p:nvSpPr>
          <p:spPr>
            <a:xfrm>
              <a:off x="1405471" y="4422536"/>
              <a:ext cx="200824" cy="176327"/>
            </a:xfrm>
            <a:custGeom>
              <a:avLst/>
              <a:gdLst/>
              <a:ahLst/>
              <a:cxnLst/>
              <a:rect l="l" t="t" r="r" b="b"/>
              <a:pathLst>
                <a:path w="7657" h="6723" extrusionOk="0">
                  <a:moveTo>
                    <a:pt x="1" y="1"/>
                  </a:moveTo>
                  <a:lnTo>
                    <a:pt x="1" y="1127"/>
                  </a:lnTo>
                  <a:lnTo>
                    <a:pt x="4432" y="1127"/>
                  </a:lnTo>
                  <a:cubicBezTo>
                    <a:pt x="6068" y="1127"/>
                    <a:pt x="7396" y="2455"/>
                    <a:pt x="7396" y="4091"/>
                  </a:cubicBezTo>
                  <a:lnTo>
                    <a:pt x="7396" y="6723"/>
                  </a:lnTo>
                  <a:lnTo>
                    <a:pt x="7656" y="6723"/>
                  </a:lnTo>
                  <a:lnTo>
                    <a:pt x="7656" y="1"/>
                  </a:ln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solidFill>
                <a:srgbClr val="00206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0928;p72">
              <a:extLst>
                <a:ext uri="{FF2B5EF4-FFF2-40B4-BE49-F238E27FC236}">
                  <a16:creationId xmlns:a16="http://schemas.microsoft.com/office/drawing/2014/main" id="{5B611EC0-41BE-4E41-8218-D994772CBE40}"/>
                </a:ext>
              </a:extLst>
            </p:cNvPr>
            <p:cNvSpPr/>
            <p:nvPr/>
          </p:nvSpPr>
          <p:spPr>
            <a:xfrm>
              <a:off x="1368674" y="4422536"/>
              <a:ext cx="69136" cy="160696"/>
            </a:xfrm>
            <a:custGeom>
              <a:avLst/>
              <a:gdLst/>
              <a:ahLst/>
              <a:cxnLst/>
              <a:rect l="l" t="t" r="r" b="b"/>
              <a:pathLst>
                <a:path w="2636" h="6127" extrusionOk="0">
                  <a:moveTo>
                    <a:pt x="398" y="1"/>
                  </a:moveTo>
                  <a:cubicBezTo>
                    <a:pt x="196" y="1"/>
                    <a:pt x="28" y="155"/>
                    <a:pt x="13" y="357"/>
                  </a:cubicBezTo>
                  <a:cubicBezTo>
                    <a:pt x="0" y="594"/>
                    <a:pt x="190" y="752"/>
                    <a:pt x="389" y="752"/>
                  </a:cubicBezTo>
                  <a:cubicBezTo>
                    <a:pt x="486" y="752"/>
                    <a:pt x="584" y="714"/>
                    <a:pt x="663" y="631"/>
                  </a:cubicBezTo>
                  <a:cubicBezTo>
                    <a:pt x="674" y="618"/>
                    <a:pt x="689" y="612"/>
                    <a:pt x="703" y="612"/>
                  </a:cubicBezTo>
                  <a:cubicBezTo>
                    <a:pt x="732" y="612"/>
                    <a:pt x="759" y="635"/>
                    <a:pt x="759" y="670"/>
                  </a:cubicBezTo>
                  <a:lnTo>
                    <a:pt x="759" y="6126"/>
                  </a:lnTo>
                  <a:lnTo>
                    <a:pt x="1885" y="6126"/>
                  </a:lnTo>
                  <a:lnTo>
                    <a:pt x="1885" y="670"/>
                  </a:lnTo>
                  <a:cubicBezTo>
                    <a:pt x="1885" y="635"/>
                    <a:pt x="1912" y="612"/>
                    <a:pt x="1942" y="612"/>
                  </a:cubicBezTo>
                  <a:cubicBezTo>
                    <a:pt x="1957" y="612"/>
                    <a:pt x="1973" y="618"/>
                    <a:pt x="1986" y="631"/>
                  </a:cubicBezTo>
                  <a:cubicBezTo>
                    <a:pt x="2053" y="708"/>
                    <a:pt x="2159" y="752"/>
                    <a:pt x="2265" y="752"/>
                  </a:cubicBezTo>
                  <a:cubicBezTo>
                    <a:pt x="2472" y="752"/>
                    <a:pt x="2635" y="583"/>
                    <a:pt x="2635" y="376"/>
                  </a:cubicBezTo>
                  <a:cubicBezTo>
                    <a:pt x="2635" y="169"/>
                    <a:pt x="2467" y="1"/>
                    <a:pt x="2260" y="1"/>
                  </a:cubicBez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solidFill>
                <a:srgbClr val="00206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0929;p72">
              <a:extLst>
                <a:ext uri="{FF2B5EF4-FFF2-40B4-BE49-F238E27FC236}">
                  <a16:creationId xmlns:a16="http://schemas.microsoft.com/office/drawing/2014/main" id="{3DFB8B93-E80E-1549-90E6-6441AA900830}"/>
                </a:ext>
              </a:extLst>
            </p:cNvPr>
            <p:cNvSpPr/>
            <p:nvPr/>
          </p:nvSpPr>
          <p:spPr>
            <a:xfrm>
              <a:off x="1384148" y="4583337"/>
              <a:ext cx="38397" cy="15527"/>
            </a:xfrm>
            <a:custGeom>
              <a:avLst/>
              <a:gdLst/>
              <a:ahLst/>
              <a:cxnLst/>
              <a:rect l="l" t="t" r="r" b="b"/>
              <a:pathLst>
                <a:path w="1464" h="592" extrusionOk="0">
                  <a:moveTo>
                    <a:pt x="145" y="0"/>
                  </a:moveTo>
                  <a:cubicBezTo>
                    <a:pt x="68" y="0"/>
                    <a:pt x="0" y="63"/>
                    <a:pt x="0" y="140"/>
                  </a:cubicBezTo>
                  <a:lnTo>
                    <a:pt x="0" y="592"/>
                  </a:lnTo>
                  <a:lnTo>
                    <a:pt x="1463" y="592"/>
                  </a:lnTo>
                  <a:lnTo>
                    <a:pt x="1463" y="140"/>
                  </a:lnTo>
                  <a:cubicBezTo>
                    <a:pt x="1463" y="63"/>
                    <a:pt x="1401" y="0"/>
                    <a:pt x="1319" y="0"/>
                  </a:cubicBez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solidFill>
                <a:srgbClr val="00206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0930;p72">
              <a:extLst>
                <a:ext uri="{FF2B5EF4-FFF2-40B4-BE49-F238E27FC236}">
                  <a16:creationId xmlns:a16="http://schemas.microsoft.com/office/drawing/2014/main" id="{E983AF37-EE62-DF44-A329-0D05DB3E291A}"/>
                </a:ext>
              </a:extLst>
            </p:cNvPr>
            <p:cNvSpPr/>
            <p:nvPr/>
          </p:nvSpPr>
          <p:spPr>
            <a:xfrm>
              <a:off x="1470725" y="4422536"/>
              <a:ext cx="69188" cy="160827"/>
            </a:xfrm>
            <a:custGeom>
              <a:avLst/>
              <a:gdLst/>
              <a:ahLst/>
              <a:cxnLst/>
              <a:rect l="l" t="t" r="r" b="b"/>
              <a:pathLst>
                <a:path w="2638" h="6132" extrusionOk="0">
                  <a:moveTo>
                    <a:pt x="395" y="1"/>
                  </a:moveTo>
                  <a:cubicBezTo>
                    <a:pt x="193" y="1"/>
                    <a:pt x="24" y="155"/>
                    <a:pt x="10" y="357"/>
                  </a:cubicBezTo>
                  <a:cubicBezTo>
                    <a:pt x="0" y="594"/>
                    <a:pt x="191" y="754"/>
                    <a:pt x="389" y="754"/>
                  </a:cubicBezTo>
                  <a:cubicBezTo>
                    <a:pt x="485" y="754"/>
                    <a:pt x="583" y="716"/>
                    <a:pt x="660" y="631"/>
                  </a:cubicBezTo>
                  <a:cubicBezTo>
                    <a:pt x="672" y="619"/>
                    <a:pt x="687" y="613"/>
                    <a:pt x="701" y="613"/>
                  </a:cubicBezTo>
                  <a:cubicBezTo>
                    <a:pt x="732" y="613"/>
                    <a:pt x="761" y="637"/>
                    <a:pt x="761" y="670"/>
                  </a:cubicBezTo>
                  <a:lnTo>
                    <a:pt x="761" y="6131"/>
                  </a:lnTo>
                  <a:lnTo>
                    <a:pt x="1887" y="6131"/>
                  </a:lnTo>
                  <a:lnTo>
                    <a:pt x="1887" y="670"/>
                  </a:lnTo>
                  <a:cubicBezTo>
                    <a:pt x="1887" y="637"/>
                    <a:pt x="1915" y="616"/>
                    <a:pt x="1944" y="616"/>
                  </a:cubicBezTo>
                  <a:cubicBezTo>
                    <a:pt x="1958" y="616"/>
                    <a:pt x="1972" y="620"/>
                    <a:pt x="1983" y="631"/>
                  </a:cubicBezTo>
                  <a:cubicBezTo>
                    <a:pt x="2051" y="709"/>
                    <a:pt x="2146" y="752"/>
                    <a:pt x="2246" y="752"/>
                  </a:cubicBezTo>
                  <a:cubicBezTo>
                    <a:pt x="2251" y="752"/>
                    <a:pt x="2257" y="752"/>
                    <a:pt x="2262" y="752"/>
                  </a:cubicBezTo>
                  <a:cubicBezTo>
                    <a:pt x="2469" y="752"/>
                    <a:pt x="2637" y="583"/>
                    <a:pt x="2637" y="376"/>
                  </a:cubicBezTo>
                  <a:cubicBezTo>
                    <a:pt x="2632" y="172"/>
                    <a:pt x="2469" y="6"/>
                    <a:pt x="2266" y="6"/>
                  </a:cubicBezTo>
                  <a:cubicBezTo>
                    <a:pt x="2263" y="6"/>
                    <a:pt x="2260" y="6"/>
                    <a:pt x="2257" y="6"/>
                  </a:cubicBezTo>
                  <a:lnTo>
                    <a:pt x="2257" y="1"/>
                  </a:ln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solidFill>
                <a:srgbClr val="00206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0931;p72">
              <a:extLst>
                <a:ext uri="{FF2B5EF4-FFF2-40B4-BE49-F238E27FC236}">
                  <a16:creationId xmlns:a16="http://schemas.microsoft.com/office/drawing/2014/main" id="{F1C24736-5D22-1546-A062-A3FD380BC650}"/>
                </a:ext>
              </a:extLst>
            </p:cNvPr>
            <p:cNvSpPr/>
            <p:nvPr/>
          </p:nvSpPr>
          <p:spPr>
            <a:xfrm>
              <a:off x="1486252" y="4583337"/>
              <a:ext cx="38371" cy="15527"/>
            </a:xfrm>
            <a:custGeom>
              <a:avLst/>
              <a:gdLst/>
              <a:ahLst/>
              <a:cxnLst/>
              <a:rect l="l" t="t" r="r" b="b"/>
              <a:pathLst>
                <a:path w="1463" h="592" extrusionOk="0">
                  <a:moveTo>
                    <a:pt x="145" y="0"/>
                  </a:moveTo>
                  <a:cubicBezTo>
                    <a:pt x="63" y="0"/>
                    <a:pt x="0" y="63"/>
                    <a:pt x="0" y="140"/>
                  </a:cubicBezTo>
                  <a:lnTo>
                    <a:pt x="0" y="592"/>
                  </a:lnTo>
                  <a:lnTo>
                    <a:pt x="1458" y="592"/>
                  </a:lnTo>
                  <a:lnTo>
                    <a:pt x="1463" y="140"/>
                  </a:lnTo>
                  <a:cubicBezTo>
                    <a:pt x="1463" y="63"/>
                    <a:pt x="1396" y="0"/>
                    <a:pt x="1319" y="0"/>
                  </a:cubicBez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solidFill>
                <a:srgbClr val="00206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0932;p72">
              <a:extLst>
                <a:ext uri="{FF2B5EF4-FFF2-40B4-BE49-F238E27FC236}">
                  <a16:creationId xmlns:a16="http://schemas.microsoft.com/office/drawing/2014/main" id="{DA2A6AC9-248F-8442-AE47-6819A76F4266}"/>
                </a:ext>
              </a:extLst>
            </p:cNvPr>
            <p:cNvSpPr/>
            <p:nvPr/>
          </p:nvSpPr>
          <p:spPr>
            <a:xfrm>
              <a:off x="1572724" y="4422536"/>
              <a:ext cx="69162" cy="160827"/>
            </a:xfrm>
            <a:custGeom>
              <a:avLst/>
              <a:gdLst/>
              <a:ahLst/>
              <a:cxnLst/>
              <a:rect l="l" t="t" r="r" b="b"/>
              <a:pathLst>
                <a:path w="2637" h="6132" extrusionOk="0">
                  <a:moveTo>
                    <a:pt x="399" y="1"/>
                  </a:moveTo>
                  <a:cubicBezTo>
                    <a:pt x="197" y="1"/>
                    <a:pt x="28" y="155"/>
                    <a:pt x="14" y="357"/>
                  </a:cubicBezTo>
                  <a:cubicBezTo>
                    <a:pt x="1" y="594"/>
                    <a:pt x="191" y="754"/>
                    <a:pt x="390" y="754"/>
                  </a:cubicBezTo>
                  <a:cubicBezTo>
                    <a:pt x="486" y="754"/>
                    <a:pt x="585" y="716"/>
                    <a:pt x="663" y="631"/>
                  </a:cubicBezTo>
                  <a:cubicBezTo>
                    <a:pt x="674" y="619"/>
                    <a:pt x="688" y="613"/>
                    <a:pt x="702" y="613"/>
                  </a:cubicBezTo>
                  <a:cubicBezTo>
                    <a:pt x="731" y="613"/>
                    <a:pt x="759" y="637"/>
                    <a:pt x="759" y="670"/>
                  </a:cubicBezTo>
                  <a:lnTo>
                    <a:pt x="759" y="6131"/>
                  </a:lnTo>
                  <a:lnTo>
                    <a:pt x="1885" y="6131"/>
                  </a:lnTo>
                  <a:lnTo>
                    <a:pt x="1885" y="670"/>
                  </a:lnTo>
                  <a:cubicBezTo>
                    <a:pt x="1885" y="637"/>
                    <a:pt x="1914" y="616"/>
                    <a:pt x="1945" y="616"/>
                  </a:cubicBezTo>
                  <a:cubicBezTo>
                    <a:pt x="1959" y="616"/>
                    <a:pt x="1974" y="620"/>
                    <a:pt x="1986" y="631"/>
                  </a:cubicBezTo>
                  <a:cubicBezTo>
                    <a:pt x="2050" y="709"/>
                    <a:pt x="2149" y="752"/>
                    <a:pt x="2250" y="752"/>
                  </a:cubicBezTo>
                  <a:cubicBezTo>
                    <a:pt x="2255" y="752"/>
                    <a:pt x="2260" y="752"/>
                    <a:pt x="2266" y="752"/>
                  </a:cubicBezTo>
                  <a:cubicBezTo>
                    <a:pt x="2472" y="752"/>
                    <a:pt x="2636" y="583"/>
                    <a:pt x="2636" y="376"/>
                  </a:cubicBezTo>
                  <a:cubicBezTo>
                    <a:pt x="2636" y="172"/>
                    <a:pt x="2472" y="6"/>
                    <a:pt x="2269" y="6"/>
                  </a:cubicBezTo>
                  <a:cubicBezTo>
                    <a:pt x="2267" y="6"/>
                    <a:pt x="2264" y="6"/>
                    <a:pt x="2261" y="6"/>
                  </a:cubicBezTo>
                  <a:lnTo>
                    <a:pt x="2261" y="1"/>
                  </a:ln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solidFill>
                <a:srgbClr val="00206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0933;p72">
              <a:extLst>
                <a:ext uri="{FF2B5EF4-FFF2-40B4-BE49-F238E27FC236}">
                  <a16:creationId xmlns:a16="http://schemas.microsoft.com/office/drawing/2014/main" id="{4FCA84CE-C970-A346-9FB9-0812548E47B6}"/>
                </a:ext>
              </a:extLst>
            </p:cNvPr>
            <p:cNvSpPr/>
            <p:nvPr/>
          </p:nvSpPr>
          <p:spPr>
            <a:xfrm>
              <a:off x="1588225" y="4583337"/>
              <a:ext cx="38371" cy="15527"/>
            </a:xfrm>
            <a:custGeom>
              <a:avLst/>
              <a:gdLst/>
              <a:ahLst/>
              <a:cxnLst/>
              <a:rect l="l" t="t" r="r" b="b"/>
              <a:pathLst>
                <a:path w="1463" h="592" extrusionOk="0">
                  <a:moveTo>
                    <a:pt x="144" y="0"/>
                  </a:moveTo>
                  <a:cubicBezTo>
                    <a:pt x="67" y="0"/>
                    <a:pt x="0" y="63"/>
                    <a:pt x="0" y="140"/>
                  </a:cubicBezTo>
                  <a:lnTo>
                    <a:pt x="0" y="592"/>
                  </a:lnTo>
                  <a:lnTo>
                    <a:pt x="1463" y="592"/>
                  </a:lnTo>
                  <a:lnTo>
                    <a:pt x="1463" y="140"/>
                  </a:lnTo>
                  <a:cubicBezTo>
                    <a:pt x="1463" y="63"/>
                    <a:pt x="1400" y="0"/>
                    <a:pt x="1318" y="0"/>
                  </a:cubicBez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solidFill>
                <a:srgbClr val="00206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0934;p72">
              <a:extLst>
                <a:ext uri="{FF2B5EF4-FFF2-40B4-BE49-F238E27FC236}">
                  <a16:creationId xmlns:a16="http://schemas.microsoft.com/office/drawing/2014/main" id="{4F2764B2-ED52-D848-A685-CC9F7522CCD3}"/>
                </a:ext>
              </a:extLst>
            </p:cNvPr>
            <p:cNvSpPr/>
            <p:nvPr/>
          </p:nvSpPr>
          <p:spPr>
            <a:xfrm>
              <a:off x="1331903" y="4303830"/>
              <a:ext cx="343292" cy="340354"/>
            </a:xfrm>
            <a:custGeom>
              <a:avLst/>
              <a:gdLst/>
              <a:ahLst/>
              <a:cxnLst/>
              <a:rect l="l" t="t" r="r" b="b"/>
              <a:pathLst>
                <a:path w="13089" h="12977" extrusionOk="0">
                  <a:moveTo>
                    <a:pt x="6554" y="389"/>
                  </a:moveTo>
                  <a:lnTo>
                    <a:pt x="11091" y="3040"/>
                  </a:lnTo>
                  <a:lnTo>
                    <a:pt x="10312" y="3040"/>
                  </a:lnTo>
                  <a:lnTo>
                    <a:pt x="6703" y="933"/>
                  </a:lnTo>
                  <a:cubicBezTo>
                    <a:pt x="6655" y="904"/>
                    <a:pt x="6603" y="889"/>
                    <a:pt x="6552" y="889"/>
                  </a:cubicBezTo>
                  <a:cubicBezTo>
                    <a:pt x="6500" y="889"/>
                    <a:pt x="6448" y="904"/>
                    <a:pt x="6400" y="933"/>
                  </a:cubicBezTo>
                  <a:lnTo>
                    <a:pt x="5443" y="1491"/>
                  </a:lnTo>
                  <a:cubicBezTo>
                    <a:pt x="5246" y="1591"/>
                    <a:pt x="5354" y="1852"/>
                    <a:pt x="5524" y="1852"/>
                  </a:cubicBezTo>
                  <a:cubicBezTo>
                    <a:pt x="5557" y="1852"/>
                    <a:pt x="5593" y="1842"/>
                    <a:pt x="5630" y="1818"/>
                  </a:cubicBezTo>
                  <a:lnTo>
                    <a:pt x="6549" y="1284"/>
                  </a:lnTo>
                  <a:lnTo>
                    <a:pt x="9557" y="3040"/>
                  </a:lnTo>
                  <a:lnTo>
                    <a:pt x="3527" y="3040"/>
                  </a:lnTo>
                  <a:lnTo>
                    <a:pt x="4860" y="2265"/>
                  </a:lnTo>
                  <a:cubicBezTo>
                    <a:pt x="5036" y="2155"/>
                    <a:pt x="4931" y="1913"/>
                    <a:pt x="4765" y="1913"/>
                  </a:cubicBezTo>
                  <a:cubicBezTo>
                    <a:pt x="4736" y="1913"/>
                    <a:pt x="4705" y="1921"/>
                    <a:pt x="4673" y="1938"/>
                  </a:cubicBezTo>
                  <a:lnTo>
                    <a:pt x="2772" y="3040"/>
                  </a:lnTo>
                  <a:lnTo>
                    <a:pt x="1988" y="3040"/>
                  </a:lnTo>
                  <a:lnTo>
                    <a:pt x="6554" y="389"/>
                  </a:lnTo>
                  <a:close/>
                  <a:moveTo>
                    <a:pt x="11736" y="3420"/>
                  </a:moveTo>
                  <a:lnTo>
                    <a:pt x="11736" y="4339"/>
                  </a:lnTo>
                  <a:lnTo>
                    <a:pt x="1353" y="4339"/>
                  </a:lnTo>
                  <a:lnTo>
                    <a:pt x="1353" y="3420"/>
                  </a:lnTo>
                  <a:close/>
                  <a:moveTo>
                    <a:pt x="1791" y="4719"/>
                  </a:moveTo>
                  <a:cubicBezTo>
                    <a:pt x="1794" y="4719"/>
                    <a:pt x="1797" y="4719"/>
                    <a:pt x="1800" y="4719"/>
                  </a:cubicBezTo>
                  <a:lnTo>
                    <a:pt x="3657" y="4719"/>
                  </a:lnTo>
                  <a:cubicBezTo>
                    <a:pt x="3763" y="4719"/>
                    <a:pt x="3850" y="4806"/>
                    <a:pt x="3845" y="4912"/>
                  </a:cubicBezTo>
                  <a:cubicBezTo>
                    <a:pt x="3835" y="5008"/>
                    <a:pt x="3758" y="5085"/>
                    <a:pt x="3662" y="5090"/>
                  </a:cubicBezTo>
                  <a:cubicBezTo>
                    <a:pt x="3609" y="5090"/>
                    <a:pt x="3561" y="5066"/>
                    <a:pt x="3523" y="5027"/>
                  </a:cubicBezTo>
                  <a:cubicBezTo>
                    <a:pt x="3473" y="4973"/>
                    <a:pt x="3409" y="4948"/>
                    <a:pt x="3346" y="4948"/>
                  </a:cubicBezTo>
                  <a:cubicBezTo>
                    <a:pt x="3221" y="4948"/>
                    <a:pt x="3099" y="5045"/>
                    <a:pt x="3099" y="5196"/>
                  </a:cubicBezTo>
                  <a:lnTo>
                    <a:pt x="3099" y="10465"/>
                  </a:lnTo>
                  <a:lnTo>
                    <a:pt x="2353" y="10465"/>
                  </a:lnTo>
                  <a:lnTo>
                    <a:pt x="2353" y="5196"/>
                  </a:lnTo>
                  <a:cubicBezTo>
                    <a:pt x="2350" y="5045"/>
                    <a:pt x="2228" y="4948"/>
                    <a:pt x="2102" y="4948"/>
                  </a:cubicBezTo>
                  <a:cubicBezTo>
                    <a:pt x="2039" y="4948"/>
                    <a:pt x="1975" y="4973"/>
                    <a:pt x="1925" y="5027"/>
                  </a:cubicBezTo>
                  <a:cubicBezTo>
                    <a:pt x="1886" y="5070"/>
                    <a:pt x="1837" y="5089"/>
                    <a:pt x="1789" y="5089"/>
                  </a:cubicBezTo>
                  <a:cubicBezTo>
                    <a:pt x="1690" y="5089"/>
                    <a:pt x="1596" y="5009"/>
                    <a:pt x="1603" y="4893"/>
                  </a:cubicBezTo>
                  <a:cubicBezTo>
                    <a:pt x="1612" y="4795"/>
                    <a:pt x="1694" y="4719"/>
                    <a:pt x="1791" y="4719"/>
                  </a:cubicBezTo>
                  <a:close/>
                  <a:moveTo>
                    <a:pt x="7563" y="4719"/>
                  </a:moveTo>
                  <a:cubicBezTo>
                    <a:pt x="7611" y="4719"/>
                    <a:pt x="7654" y="4742"/>
                    <a:pt x="7685" y="4777"/>
                  </a:cubicBezTo>
                  <a:cubicBezTo>
                    <a:pt x="7718" y="4811"/>
                    <a:pt x="7738" y="4864"/>
                    <a:pt x="7738" y="4912"/>
                  </a:cubicBezTo>
                  <a:cubicBezTo>
                    <a:pt x="7728" y="5008"/>
                    <a:pt x="7651" y="5085"/>
                    <a:pt x="7555" y="5090"/>
                  </a:cubicBezTo>
                  <a:cubicBezTo>
                    <a:pt x="7502" y="5090"/>
                    <a:pt x="7454" y="5066"/>
                    <a:pt x="7415" y="5027"/>
                  </a:cubicBezTo>
                  <a:cubicBezTo>
                    <a:pt x="7365" y="4973"/>
                    <a:pt x="7302" y="4948"/>
                    <a:pt x="7239" y="4948"/>
                  </a:cubicBezTo>
                  <a:cubicBezTo>
                    <a:pt x="7113" y="4948"/>
                    <a:pt x="6992" y="5045"/>
                    <a:pt x="6992" y="5196"/>
                  </a:cubicBezTo>
                  <a:lnTo>
                    <a:pt x="6992" y="10465"/>
                  </a:lnTo>
                  <a:lnTo>
                    <a:pt x="6241" y="10465"/>
                  </a:lnTo>
                  <a:lnTo>
                    <a:pt x="6241" y="5196"/>
                  </a:lnTo>
                  <a:cubicBezTo>
                    <a:pt x="6241" y="5045"/>
                    <a:pt x="6120" y="4948"/>
                    <a:pt x="5993" y="4948"/>
                  </a:cubicBezTo>
                  <a:cubicBezTo>
                    <a:pt x="5930" y="4948"/>
                    <a:pt x="5865" y="4973"/>
                    <a:pt x="5813" y="5027"/>
                  </a:cubicBezTo>
                  <a:cubicBezTo>
                    <a:pt x="5775" y="5070"/>
                    <a:pt x="5727" y="5089"/>
                    <a:pt x="5680" y="5089"/>
                  </a:cubicBezTo>
                  <a:cubicBezTo>
                    <a:pt x="5583" y="5089"/>
                    <a:pt x="5489" y="5009"/>
                    <a:pt x="5495" y="4893"/>
                  </a:cubicBezTo>
                  <a:cubicBezTo>
                    <a:pt x="5505" y="4795"/>
                    <a:pt x="5582" y="4719"/>
                    <a:pt x="5679" y="4719"/>
                  </a:cubicBezTo>
                  <a:cubicBezTo>
                    <a:pt x="5682" y="4719"/>
                    <a:pt x="5685" y="4719"/>
                    <a:pt x="5688" y="4719"/>
                  </a:cubicBezTo>
                  <a:lnTo>
                    <a:pt x="7550" y="4719"/>
                  </a:lnTo>
                  <a:cubicBezTo>
                    <a:pt x="7555" y="4719"/>
                    <a:pt x="7559" y="4719"/>
                    <a:pt x="7563" y="4719"/>
                  </a:cubicBezTo>
                  <a:close/>
                  <a:moveTo>
                    <a:pt x="3268" y="10845"/>
                  </a:moveTo>
                  <a:lnTo>
                    <a:pt x="3268" y="11056"/>
                  </a:lnTo>
                  <a:lnTo>
                    <a:pt x="2185" y="11056"/>
                  </a:lnTo>
                  <a:lnTo>
                    <a:pt x="2185" y="10845"/>
                  </a:lnTo>
                  <a:close/>
                  <a:moveTo>
                    <a:pt x="5144" y="4719"/>
                  </a:moveTo>
                  <a:cubicBezTo>
                    <a:pt x="5077" y="4917"/>
                    <a:pt x="5125" y="5143"/>
                    <a:pt x="5269" y="5292"/>
                  </a:cubicBezTo>
                  <a:cubicBezTo>
                    <a:pt x="5378" y="5408"/>
                    <a:pt x="5525" y="5468"/>
                    <a:pt x="5675" y="5468"/>
                  </a:cubicBezTo>
                  <a:cubicBezTo>
                    <a:pt x="5738" y="5468"/>
                    <a:pt x="5800" y="5457"/>
                    <a:pt x="5861" y="5436"/>
                  </a:cubicBezTo>
                  <a:lnTo>
                    <a:pt x="5861" y="10513"/>
                  </a:lnTo>
                  <a:cubicBezTo>
                    <a:pt x="5760" y="10570"/>
                    <a:pt x="5693" y="10681"/>
                    <a:pt x="5693" y="10801"/>
                  </a:cubicBezTo>
                  <a:lnTo>
                    <a:pt x="5693" y="11056"/>
                  </a:lnTo>
                  <a:lnTo>
                    <a:pt x="3643" y="11056"/>
                  </a:lnTo>
                  <a:lnTo>
                    <a:pt x="3643" y="10801"/>
                  </a:lnTo>
                  <a:cubicBezTo>
                    <a:pt x="3643" y="10681"/>
                    <a:pt x="3580" y="10570"/>
                    <a:pt x="3479" y="10513"/>
                  </a:cubicBezTo>
                  <a:lnTo>
                    <a:pt x="3479" y="5436"/>
                  </a:lnTo>
                  <a:cubicBezTo>
                    <a:pt x="3542" y="5458"/>
                    <a:pt x="3604" y="5468"/>
                    <a:pt x="3666" y="5468"/>
                  </a:cubicBezTo>
                  <a:cubicBezTo>
                    <a:pt x="3954" y="5468"/>
                    <a:pt x="4209" y="5241"/>
                    <a:pt x="4225" y="4931"/>
                  </a:cubicBezTo>
                  <a:cubicBezTo>
                    <a:pt x="4225" y="4859"/>
                    <a:pt x="4216" y="4787"/>
                    <a:pt x="4196" y="4719"/>
                  </a:cubicBezTo>
                  <a:close/>
                  <a:moveTo>
                    <a:pt x="7155" y="10845"/>
                  </a:moveTo>
                  <a:lnTo>
                    <a:pt x="7155" y="11056"/>
                  </a:lnTo>
                  <a:lnTo>
                    <a:pt x="6073" y="11056"/>
                  </a:lnTo>
                  <a:lnTo>
                    <a:pt x="6073" y="10845"/>
                  </a:lnTo>
                  <a:close/>
                  <a:moveTo>
                    <a:pt x="11443" y="4715"/>
                  </a:moveTo>
                  <a:cubicBezTo>
                    <a:pt x="11544" y="4715"/>
                    <a:pt x="11630" y="4806"/>
                    <a:pt x="11626" y="4912"/>
                  </a:cubicBezTo>
                  <a:cubicBezTo>
                    <a:pt x="11621" y="5008"/>
                    <a:pt x="11539" y="5085"/>
                    <a:pt x="11444" y="5090"/>
                  </a:cubicBezTo>
                  <a:lnTo>
                    <a:pt x="11444" y="5090"/>
                  </a:lnTo>
                  <a:cubicBezTo>
                    <a:pt x="11392" y="5089"/>
                    <a:pt x="11341" y="5065"/>
                    <a:pt x="11308" y="5027"/>
                  </a:cubicBezTo>
                  <a:cubicBezTo>
                    <a:pt x="11257" y="4973"/>
                    <a:pt x="11192" y="4948"/>
                    <a:pt x="11128" y="4948"/>
                  </a:cubicBezTo>
                  <a:cubicBezTo>
                    <a:pt x="11001" y="4948"/>
                    <a:pt x="10880" y="5045"/>
                    <a:pt x="10880" y="5196"/>
                  </a:cubicBezTo>
                  <a:lnTo>
                    <a:pt x="10880" y="10465"/>
                  </a:lnTo>
                  <a:lnTo>
                    <a:pt x="10134" y="10465"/>
                  </a:lnTo>
                  <a:lnTo>
                    <a:pt x="10134" y="8564"/>
                  </a:lnTo>
                  <a:cubicBezTo>
                    <a:pt x="10134" y="8436"/>
                    <a:pt x="10039" y="8373"/>
                    <a:pt x="9944" y="8373"/>
                  </a:cubicBezTo>
                  <a:cubicBezTo>
                    <a:pt x="9849" y="8373"/>
                    <a:pt x="9754" y="8436"/>
                    <a:pt x="9754" y="8564"/>
                  </a:cubicBezTo>
                  <a:lnTo>
                    <a:pt x="9754" y="10513"/>
                  </a:lnTo>
                  <a:cubicBezTo>
                    <a:pt x="9648" y="10570"/>
                    <a:pt x="9585" y="10681"/>
                    <a:pt x="9585" y="10801"/>
                  </a:cubicBezTo>
                  <a:lnTo>
                    <a:pt x="9585" y="11056"/>
                  </a:lnTo>
                  <a:lnTo>
                    <a:pt x="7536" y="11056"/>
                  </a:lnTo>
                  <a:lnTo>
                    <a:pt x="7536" y="10801"/>
                  </a:lnTo>
                  <a:cubicBezTo>
                    <a:pt x="7536" y="10681"/>
                    <a:pt x="7473" y="10570"/>
                    <a:pt x="7367" y="10513"/>
                  </a:cubicBezTo>
                  <a:lnTo>
                    <a:pt x="7367" y="5436"/>
                  </a:lnTo>
                  <a:cubicBezTo>
                    <a:pt x="7431" y="5458"/>
                    <a:pt x="7494" y="5468"/>
                    <a:pt x="7555" y="5468"/>
                  </a:cubicBezTo>
                  <a:cubicBezTo>
                    <a:pt x="7923" y="5468"/>
                    <a:pt x="8216" y="5099"/>
                    <a:pt x="8084" y="4715"/>
                  </a:cubicBezTo>
                  <a:lnTo>
                    <a:pt x="9037" y="4715"/>
                  </a:lnTo>
                  <a:cubicBezTo>
                    <a:pt x="8965" y="4917"/>
                    <a:pt x="9013" y="5138"/>
                    <a:pt x="9157" y="5292"/>
                  </a:cubicBezTo>
                  <a:cubicBezTo>
                    <a:pt x="9267" y="5405"/>
                    <a:pt x="9416" y="5467"/>
                    <a:pt x="9567" y="5467"/>
                  </a:cubicBezTo>
                  <a:cubicBezTo>
                    <a:pt x="9628" y="5467"/>
                    <a:pt x="9690" y="5457"/>
                    <a:pt x="9749" y="5436"/>
                  </a:cubicBezTo>
                  <a:lnTo>
                    <a:pt x="9749" y="7630"/>
                  </a:lnTo>
                  <a:cubicBezTo>
                    <a:pt x="9749" y="7758"/>
                    <a:pt x="9844" y="7822"/>
                    <a:pt x="9939" y="7822"/>
                  </a:cubicBezTo>
                  <a:cubicBezTo>
                    <a:pt x="10034" y="7822"/>
                    <a:pt x="10129" y="7758"/>
                    <a:pt x="10129" y="7630"/>
                  </a:cubicBezTo>
                  <a:lnTo>
                    <a:pt x="10129" y="5196"/>
                  </a:lnTo>
                  <a:cubicBezTo>
                    <a:pt x="10129" y="5045"/>
                    <a:pt x="10008" y="4948"/>
                    <a:pt x="9881" y="4948"/>
                  </a:cubicBezTo>
                  <a:cubicBezTo>
                    <a:pt x="9817" y="4948"/>
                    <a:pt x="9752" y="4973"/>
                    <a:pt x="9701" y="5027"/>
                  </a:cubicBezTo>
                  <a:cubicBezTo>
                    <a:pt x="9663" y="5068"/>
                    <a:pt x="9615" y="5086"/>
                    <a:pt x="9568" y="5086"/>
                  </a:cubicBezTo>
                  <a:cubicBezTo>
                    <a:pt x="9471" y="5086"/>
                    <a:pt x="9377" y="5009"/>
                    <a:pt x="9383" y="4893"/>
                  </a:cubicBezTo>
                  <a:cubicBezTo>
                    <a:pt x="9393" y="4792"/>
                    <a:pt x="9480" y="4715"/>
                    <a:pt x="9581" y="4715"/>
                  </a:cubicBezTo>
                  <a:close/>
                  <a:moveTo>
                    <a:pt x="11048" y="10845"/>
                  </a:moveTo>
                  <a:lnTo>
                    <a:pt x="11048" y="11056"/>
                  </a:lnTo>
                  <a:lnTo>
                    <a:pt x="9966" y="11056"/>
                  </a:lnTo>
                  <a:lnTo>
                    <a:pt x="9966" y="10845"/>
                  </a:lnTo>
                  <a:close/>
                  <a:moveTo>
                    <a:pt x="11515" y="11441"/>
                  </a:moveTo>
                  <a:cubicBezTo>
                    <a:pt x="11606" y="11441"/>
                    <a:pt x="11683" y="11518"/>
                    <a:pt x="11683" y="11610"/>
                  </a:cubicBezTo>
                  <a:lnTo>
                    <a:pt x="11683" y="11826"/>
                  </a:lnTo>
                  <a:lnTo>
                    <a:pt x="5486" y="11826"/>
                  </a:lnTo>
                  <a:cubicBezTo>
                    <a:pt x="5231" y="11826"/>
                    <a:pt x="5231" y="12206"/>
                    <a:pt x="5486" y="12206"/>
                  </a:cubicBezTo>
                  <a:lnTo>
                    <a:pt x="11895" y="12206"/>
                  </a:lnTo>
                  <a:cubicBezTo>
                    <a:pt x="11996" y="12206"/>
                    <a:pt x="12073" y="12288"/>
                    <a:pt x="12073" y="12389"/>
                  </a:cubicBezTo>
                  <a:lnTo>
                    <a:pt x="12073" y="12596"/>
                  </a:lnTo>
                  <a:lnTo>
                    <a:pt x="1006" y="12596"/>
                  </a:lnTo>
                  <a:lnTo>
                    <a:pt x="1006" y="12389"/>
                  </a:lnTo>
                  <a:cubicBezTo>
                    <a:pt x="1006" y="12288"/>
                    <a:pt x="1088" y="12206"/>
                    <a:pt x="1189" y="12206"/>
                  </a:cubicBezTo>
                  <a:lnTo>
                    <a:pt x="4538" y="12206"/>
                  </a:lnTo>
                  <a:cubicBezTo>
                    <a:pt x="4793" y="12206"/>
                    <a:pt x="4793" y="11826"/>
                    <a:pt x="4538" y="11826"/>
                  </a:cubicBezTo>
                  <a:lnTo>
                    <a:pt x="1405" y="11826"/>
                  </a:lnTo>
                  <a:lnTo>
                    <a:pt x="1405" y="11610"/>
                  </a:lnTo>
                  <a:cubicBezTo>
                    <a:pt x="1405" y="11518"/>
                    <a:pt x="1478" y="11441"/>
                    <a:pt x="1574" y="11441"/>
                  </a:cubicBezTo>
                  <a:close/>
                  <a:moveTo>
                    <a:pt x="6552" y="0"/>
                  </a:moveTo>
                  <a:cubicBezTo>
                    <a:pt x="6494" y="0"/>
                    <a:pt x="6436" y="16"/>
                    <a:pt x="6386" y="47"/>
                  </a:cubicBezTo>
                  <a:lnTo>
                    <a:pt x="1155" y="3088"/>
                  </a:lnTo>
                  <a:cubicBezTo>
                    <a:pt x="1141" y="3098"/>
                    <a:pt x="1126" y="3107"/>
                    <a:pt x="1112" y="3122"/>
                  </a:cubicBezTo>
                  <a:cubicBezTo>
                    <a:pt x="1025" y="3194"/>
                    <a:pt x="972" y="3300"/>
                    <a:pt x="972" y="3411"/>
                  </a:cubicBezTo>
                  <a:lnTo>
                    <a:pt x="972" y="4349"/>
                  </a:lnTo>
                  <a:cubicBezTo>
                    <a:pt x="972" y="4522"/>
                    <a:pt x="1093" y="4671"/>
                    <a:pt x="1261" y="4710"/>
                  </a:cubicBezTo>
                  <a:cubicBezTo>
                    <a:pt x="1184" y="4912"/>
                    <a:pt x="1232" y="5138"/>
                    <a:pt x="1381" y="5292"/>
                  </a:cubicBezTo>
                  <a:cubicBezTo>
                    <a:pt x="1487" y="5408"/>
                    <a:pt x="1633" y="5468"/>
                    <a:pt x="1783" y="5468"/>
                  </a:cubicBezTo>
                  <a:cubicBezTo>
                    <a:pt x="1845" y="5468"/>
                    <a:pt x="1908" y="5457"/>
                    <a:pt x="1968" y="5436"/>
                  </a:cubicBezTo>
                  <a:lnTo>
                    <a:pt x="1968" y="10513"/>
                  </a:lnTo>
                  <a:cubicBezTo>
                    <a:pt x="1867" y="10570"/>
                    <a:pt x="1805" y="10681"/>
                    <a:pt x="1805" y="10801"/>
                  </a:cubicBezTo>
                  <a:lnTo>
                    <a:pt x="1805" y="11056"/>
                  </a:lnTo>
                  <a:lnTo>
                    <a:pt x="1574" y="11056"/>
                  </a:lnTo>
                  <a:cubicBezTo>
                    <a:pt x="1271" y="11056"/>
                    <a:pt x="1025" y="11307"/>
                    <a:pt x="1025" y="11610"/>
                  </a:cubicBezTo>
                  <a:lnTo>
                    <a:pt x="1025" y="11855"/>
                  </a:lnTo>
                  <a:cubicBezTo>
                    <a:pt x="790" y="11927"/>
                    <a:pt x="631" y="12144"/>
                    <a:pt x="631" y="12389"/>
                  </a:cubicBezTo>
                  <a:lnTo>
                    <a:pt x="631" y="12596"/>
                  </a:lnTo>
                  <a:lnTo>
                    <a:pt x="255" y="12596"/>
                  </a:lnTo>
                  <a:cubicBezTo>
                    <a:pt x="0" y="12596"/>
                    <a:pt x="0" y="12976"/>
                    <a:pt x="255" y="12976"/>
                  </a:cubicBezTo>
                  <a:lnTo>
                    <a:pt x="12838" y="12976"/>
                  </a:lnTo>
                  <a:cubicBezTo>
                    <a:pt x="13088" y="12976"/>
                    <a:pt x="13088" y="12596"/>
                    <a:pt x="12838" y="12596"/>
                  </a:cubicBezTo>
                  <a:lnTo>
                    <a:pt x="12458" y="12596"/>
                  </a:lnTo>
                  <a:lnTo>
                    <a:pt x="12458" y="12389"/>
                  </a:lnTo>
                  <a:cubicBezTo>
                    <a:pt x="12458" y="12144"/>
                    <a:pt x="12299" y="11927"/>
                    <a:pt x="12063" y="11850"/>
                  </a:cubicBezTo>
                  <a:lnTo>
                    <a:pt x="12063" y="11610"/>
                  </a:lnTo>
                  <a:cubicBezTo>
                    <a:pt x="12063" y="11302"/>
                    <a:pt x="11818" y="11056"/>
                    <a:pt x="11515" y="11056"/>
                  </a:cubicBezTo>
                  <a:lnTo>
                    <a:pt x="11424" y="11056"/>
                  </a:lnTo>
                  <a:lnTo>
                    <a:pt x="11424" y="10797"/>
                  </a:lnTo>
                  <a:cubicBezTo>
                    <a:pt x="11424" y="10681"/>
                    <a:pt x="11361" y="10570"/>
                    <a:pt x="11260" y="10513"/>
                  </a:cubicBezTo>
                  <a:lnTo>
                    <a:pt x="11260" y="5436"/>
                  </a:lnTo>
                  <a:cubicBezTo>
                    <a:pt x="11324" y="5458"/>
                    <a:pt x="11387" y="5468"/>
                    <a:pt x="11448" y="5468"/>
                  </a:cubicBezTo>
                  <a:cubicBezTo>
                    <a:pt x="11841" y="5468"/>
                    <a:pt x="12140" y="5048"/>
                    <a:pt x="11953" y="4657"/>
                  </a:cubicBezTo>
                  <a:cubicBezTo>
                    <a:pt x="12054" y="4589"/>
                    <a:pt x="12116" y="4474"/>
                    <a:pt x="12116" y="4349"/>
                  </a:cubicBezTo>
                  <a:lnTo>
                    <a:pt x="12116" y="3415"/>
                  </a:lnTo>
                  <a:cubicBezTo>
                    <a:pt x="12116" y="3276"/>
                    <a:pt x="12039" y="3151"/>
                    <a:pt x="11919" y="3088"/>
                  </a:cubicBezTo>
                  <a:lnTo>
                    <a:pt x="6722" y="47"/>
                  </a:lnTo>
                  <a:cubicBezTo>
                    <a:pt x="6670" y="16"/>
                    <a:pt x="6611" y="0"/>
                    <a:pt x="6552" y="0"/>
                  </a:cubicBez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solidFill>
                <a:srgbClr val="00206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" name="Google Shape;1385;p42">
            <a:extLst>
              <a:ext uri="{FF2B5EF4-FFF2-40B4-BE49-F238E27FC236}">
                <a16:creationId xmlns:a16="http://schemas.microsoft.com/office/drawing/2014/main" id="{8A0C2DCF-1D47-234E-A3E7-C4CD4BD044A6}"/>
              </a:ext>
            </a:extLst>
          </p:cNvPr>
          <p:cNvGrpSpPr/>
          <p:nvPr/>
        </p:nvGrpSpPr>
        <p:grpSpPr>
          <a:xfrm rot="12337205">
            <a:off x="7140550" y="598085"/>
            <a:ext cx="1988284" cy="233904"/>
            <a:chOff x="2142525" y="3876725"/>
            <a:chExt cx="2414850" cy="295200"/>
          </a:xfrm>
        </p:grpSpPr>
        <p:sp>
          <p:nvSpPr>
            <p:cNvPr id="59" name="Google Shape;1386;p42">
              <a:extLst>
                <a:ext uri="{FF2B5EF4-FFF2-40B4-BE49-F238E27FC236}">
                  <a16:creationId xmlns:a16="http://schemas.microsoft.com/office/drawing/2014/main" id="{914F6057-025E-F846-BD3D-1BFBD0B81EB3}"/>
                </a:ext>
              </a:extLst>
            </p:cNvPr>
            <p:cNvSpPr/>
            <p:nvPr/>
          </p:nvSpPr>
          <p:spPr>
            <a:xfrm>
              <a:off x="2147925" y="3884850"/>
              <a:ext cx="91075" cy="132625"/>
            </a:xfrm>
            <a:custGeom>
              <a:avLst/>
              <a:gdLst/>
              <a:ahLst/>
              <a:cxnLst/>
              <a:rect l="l" t="t" r="r" b="b"/>
              <a:pathLst>
                <a:path w="3643" h="5305" extrusionOk="0">
                  <a:moveTo>
                    <a:pt x="2786" y="1"/>
                  </a:moveTo>
                  <a:cubicBezTo>
                    <a:pt x="2678" y="1"/>
                    <a:pt x="2570" y="2"/>
                    <a:pt x="2462" y="4"/>
                  </a:cubicBezTo>
                  <a:cubicBezTo>
                    <a:pt x="992" y="94"/>
                    <a:pt x="208" y="897"/>
                    <a:pt x="118" y="2420"/>
                  </a:cubicBezTo>
                  <a:cubicBezTo>
                    <a:pt x="1" y="3961"/>
                    <a:pt x="659" y="4872"/>
                    <a:pt x="2101" y="5169"/>
                  </a:cubicBezTo>
                  <a:cubicBezTo>
                    <a:pt x="2498" y="5223"/>
                    <a:pt x="2894" y="5268"/>
                    <a:pt x="3282" y="5305"/>
                  </a:cubicBezTo>
                  <a:cubicBezTo>
                    <a:pt x="3174" y="3601"/>
                    <a:pt x="3291" y="1843"/>
                    <a:pt x="3643" y="22"/>
                  </a:cubicBezTo>
                  <a:cubicBezTo>
                    <a:pt x="3365" y="9"/>
                    <a:pt x="3079" y="1"/>
                    <a:pt x="2786" y="1"/>
                  </a:cubicBezTo>
                  <a:close/>
                </a:path>
              </a:pathLst>
            </a:custGeom>
            <a:solidFill>
              <a:srgbClr val="F7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387;p42">
              <a:extLst>
                <a:ext uri="{FF2B5EF4-FFF2-40B4-BE49-F238E27FC236}">
                  <a16:creationId xmlns:a16="http://schemas.microsoft.com/office/drawing/2014/main" id="{00B8521E-2DE7-094A-AB62-177C99468139}"/>
                </a:ext>
              </a:extLst>
            </p:cNvPr>
            <p:cNvSpPr/>
            <p:nvPr/>
          </p:nvSpPr>
          <p:spPr>
            <a:xfrm>
              <a:off x="2227250" y="3885400"/>
              <a:ext cx="45775" cy="135000"/>
            </a:xfrm>
            <a:custGeom>
              <a:avLst/>
              <a:gdLst/>
              <a:ahLst/>
              <a:cxnLst/>
              <a:rect l="l" t="t" r="r" b="b"/>
              <a:pathLst>
                <a:path w="1831" h="5400" extrusionOk="0">
                  <a:moveTo>
                    <a:pt x="470" y="0"/>
                  </a:moveTo>
                  <a:cubicBezTo>
                    <a:pt x="118" y="1821"/>
                    <a:pt x="1" y="3579"/>
                    <a:pt x="109" y="5283"/>
                  </a:cubicBezTo>
                  <a:cubicBezTo>
                    <a:pt x="560" y="5337"/>
                    <a:pt x="1010" y="5373"/>
                    <a:pt x="1461" y="5400"/>
                  </a:cubicBezTo>
                  <a:cubicBezTo>
                    <a:pt x="1416" y="3669"/>
                    <a:pt x="1533" y="1902"/>
                    <a:pt x="1831" y="100"/>
                  </a:cubicBezTo>
                  <a:cubicBezTo>
                    <a:pt x="1389" y="54"/>
                    <a:pt x="938" y="18"/>
                    <a:pt x="470" y="0"/>
                  </a:cubicBezTo>
                  <a:close/>
                </a:path>
              </a:pathLst>
            </a:custGeom>
            <a:solidFill>
              <a:srgbClr val="D73B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388;p42">
              <a:extLst>
                <a:ext uri="{FF2B5EF4-FFF2-40B4-BE49-F238E27FC236}">
                  <a16:creationId xmlns:a16="http://schemas.microsoft.com/office/drawing/2014/main" id="{AE7EDB84-9711-594D-9EA3-3C986FC8798B}"/>
                </a:ext>
              </a:extLst>
            </p:cNvPr>
            <p:cNvSpPr/>
            <p:nvPr/>
          </p:nvSpPr>
          <p:spPr>
            <a:xfrm>
              <a:off x="2262625" y="3878875"/>
              <a:ext cx="121050" cy="159625"/>
            </a:xfrm>
            <a:custGeom>
              <a:avLst/>
              <a:gdLst/>
              <a:ahLst/>
              <a:cxnLst/>
              <a:rect l="l" t="t" r="r" b="b"/>
              <a:pathLst>
                <a:path w="4842" h="6385" extrusionOk="0">
                  <a:moveTo>
                    <a:pt x="3846" y="1837"/>
                  </a:moveTo>
                  <a:cubicBezTo>
                    <a:pt x="3853" y="1837"/>
                    <a:pt x="3860" y="1838"/>
                    <a:pt x="3868" y="1839"/>
                  </a:cubicBezTo>
                  <a:cubicBezTo>
                    <a:pt x="4075" y="1857"/>
                    <a:pt x="4156" y="2208"/>
                    <a:pt x="4111" y="2911"/>
                  </a:cubicBezTo>
                  <a:cubicBezTo>
                    <a:pt x="4129" y="3552"/>
                    <a:pt x="4010" y="3877"/>
                    <a:pt x="3754" y="3877"/>
                  </a:cubicBezTo>
                  <a:cubicBezTo>
                    <a:pt x="3747" y="3877"/>
                    <a:pt x="3740" y="3876"/>
                    <a:pt x="3733" y="3876"/>
                  </a:cubicBezTo>
                  <a:cubicBezTo>
                    <a:pt x="3561" y="3858"/>
                    <a:pt x="3471" y="3696"/>
                    <a:pt x="3453" y="3371"/>
                  </a:cubicBezTo>
                  <a:cubicBezTo>
                    <a:pt x="3471" y="3047"/>
                    <a:pt x="3489" y="2875"/>
                    <a:pt x="3489" y="2866"/>
                  </a:cubicBezTo>
                  <a:cubicBezTo>
                    <a:pt x="3533" y="2180"/>
                    <a:pt x="3652" y="1837"/>
                    <a:pt x="3846" y="1837"/>
                  </a:cubicBezTo>
                  <a:close/>
                  <a:moveTo>
                    <a:pt x="2439" y="1490"/>
                  </a:moveTo>
                  <a:cubicBezTo>
                    <a:pt x="2468" y="1490"/>
                    <a:pt x="2500" y="1504"/>
                    <a:pt x="2534" y="1532"/>
                  </a:cubicBezTo>
                  <a:cubicBezTo>
                    <a:pt x="2551" y="1524"/>
                    <a:pt x="2567" y="1520"/>
                    <a:pt x="2582" y="1520"/>
                  </a:cubicBezTo>
                  <a:cubicBezTo>
                    <a:pt x="2752" y="1520"/>
                    <a:pt x="2807" y="2039"/>
                    <a:pt x="2732" y="3083"/>
                  </a:cubicBezTo>
                  <a:cubicBezTo>
                    <a:pt x="2723" y="4084"/>
                    <a:pt x="2586" y="4589"/>
                    <a:pt x="2321" y="4589"/>
                  </a:cubicBezTo>
                  <a:cubicBezTo>
                    <a:pt x="2314" y="4589"/>
                    <a:pt x="2307" y="4589"/>
                    <a:pt x="2300" y="4588"/>
                  </a:cubicBezTo>
                  <a:cubicBezTo>
                    <a:pt x="2119" y="4579"/>
                    <a:pt x="2029" y="4318"/>
                    <a:pt x="2038" y="3813"/>
                  </a:cubicBezTo>
                  <a:cubicBezTo>
                    <a:pt x="2074" y="3308"/>
                    <a:pt x="2092" y="3056"/>
                    <a:pt x="2092" y="3038"/>
                  </a:cubicBezTo>
                  <a:cubicBezTo>
                    <a:pt x="2110" y="2695"/>
                    <a:pt x="2137" y="2380"/>
                    <a:pt x="2182" y="2109"/>
                  </a:cubicBezTo>
                  <a:cubicBezTo>
                    <a:pt x="2239" y="1695"/>
                    <a:pt x="2325" y="1490"/>
                    <a:pt x="2439" y="1490"/>
                  </a:cubicBezTo>
                  <a:close/>
                  <a:moveTo>
                    <a:pt x="961" y="1020"/>
                  </a:moveTo>
                  <a:cubicBezTo>
                    <a:pt x="977" y="1020"/>
                    <a:pt x="994" y="1026"/>
                    <a:pt x="1011" y="1037"/>
                  </a:cubicBezTo>
                  <a:cubicBezTo>
                    <a:pt x="1013" y="1036"/>
                    <a:pt x="1016" y="1036"/>
                    <a:pt x="1019" y="1036"/>
                  </a:cubicBezTo>
                  <a:cubicBezTo>
                    <a:pt x="1220" y="1036"/>
                    <a:pt x="1280" y="1659"/>
                    <a:pt x="1191" y="2920"/>
                  </a:cubicBezTo>
                  <a:cubicBezTo>
                    <a:pt x="1164" y="4156"/>
                    <a:pt x="1024" y="4778"/>
                    <a:pt x="760" y="4778"/>
                  </a:cubicBezTo>
                  <a:cubicBezTo>
                    <a:pt x="757" y="4778"/>
                    <a:pt x="753" y="4778"/>
                    <a:pt x="749" y="4777"/>
                  </a:cubicBezTo>
                  <a:cubicBezTo>
                    <a:pt x="578" y="4768"/>
                    <a:pt x="497" y="4444"/>
                    <a:pt x="506" y="3822"/>
                  </a:cubicBezTo>
                  <a:cubicBezTo>
                    <a:pt x="551" y="3209"/>
                    <a:pt x="569" y="2893"/>
                    <a:pt x="569" y="2875"/>
                  </a:cubicBezTo>
                  <a:cubicBezTo>
                    <a:pt x="651" y="1639"/>
                    <a:pt x="787" y="1020"/>
                    <a:pt x="961" y="1020"/>
                  </a:cubicBezTo>
                  <a:close/>
                  <a:moveTo>
                    <a:pt x="3609" y="4159"/>
                  </a:moveTo>
                  <a:cubicBezTo>
                    <a:pt x="3633" y="4159"/>
                    <a:pt x="3660" y="4161"/>
                    <a:pt x="3688" y="4164"/>
                  </a:cubicBezTo>
                  <a:cubicBezTo>
                    <a:pt x="3904" y="4191"/>
                    <a:pt x="4012" y="4309"/>
                    <a:pt x="3994" y="4516"/>
                  </a:cubicBezTo>
                  <a:cubicBezTo>
                    <a:pt x="3986" y="4714"/>
                    <a:pt x="3878" y="4805"/>
                    <a:pt x="3688" y="4805"/>
                  </a:cubicBezTo>
                  <a:cubicBezTo>
                    <a:pt x="3679" y="4805"/>
                    <a:pt x="3670" y="4805"/>
                    <a:pt x="3661" y="4804"/>
                  </a:cubicBezTo>
                  <a:cubicBezTo>
                    <a:pt x="3534" y="4795"/>
                    <a:pt x="3444" y="4732"/>
                    <a:pt x="3381" y="4624"/>
                  </a:cubicBezTo>
                  <a:cubicBezTo>
                    <a:pt x="3336" y="4543"/>
                    <a:pt x="3318" y="4480"/>
                    <a:pt x="3318" y="4426"/>
                  </a:cubicBezTo>
                  <a:cubicBezTo>
                    <a:pt x="3334" y="4244"/>
                    <a:pt x="3433" y="4159"/>
                    <a:pt x="3609" y="4159"/>
                  </a:cubicBezTo>
                  <a:close/>
                  <a:moveTo>
                    <a:pt x="1193" y="0"/>
                  </a:moveTo>
                  <a:cubicBezTo>
                    <a:pt x="966" y="0"/>
                    <a:pt x="719" y="42"/>
                    <a:pt x="452" y="126"/>
                  </a:cubicBezTo>
                  <a:cubicBezTo>
                    <a:pt x="434" y="207"/>
                    <a:pt x="416" y="279"/>
                    <a:pt x="416" y="361"/>
                  </a:cubicBezTo>
                  <a:cubicBezTo>
                    <a:pt x="118" y="2163"/>
                    <a:pt x="1" y="3930"/>
                    <a:pt x="46" y="5661"/>
                  </a:cubicBezTo>
                  <a:cubicBezTo>
                    <a:pt x="37" y="5751"/>
                    <a:pt x="37" y="5841"/>
                    <a:pt x="46" y="5931"/>
                  </a:cubicBezTo>
                  <a:cubicBezTo>
                    <a:pt x="376" y="6070"/>
                    <a:pt x="691" y="6139"/>
                    <a:pt x="991" y="6139"/>
                  </a:cubicBezTo>
                  <a:cubicBezTo>
                    <a:pt x="1200" y="6139"/>
                    <a:pt x="1401" y="6106"/>
                    <a:pt x="1596" y="6039"/>
                  </a:cubicBezTo>
                  <a:cubicBezTo>
                    <a:pt x="1886" y="6173"/>
                    <a:pt x="2179" y="6240"/>
                    <a:pt x="2475" y="6240"/>
                  </a:cubicBezTo>
                  <a:cubicBezTo>
                    <a:pt x="2677" y="6240"/>
                    <a:pt x="2879" y="6209"/>
                    <a:pt x="3084" y="6147"/>
                  </a:cubicBezTo>
                  <a:cubicBezTo>
                    <a:pt x="3292" y="6305"/>
                    <a:pt x="3525" y="6385"/>
                    <a:pt x="3784" y="6385"/>
                  </a:cubicBezTo>
                  <a:cubicBezTo>
                    <a:pt x="3986" y="6385"/>
                    <a:pt x="4203" y="6336"/>
                    <a:pt x="4436" y="6238"/>
                  </a:cubicBezTo>
                  <a:cubicBezTo>
                    <a:pt x="4418" y="5769"/>
                    <a:pt x="4418" y="5309"/>
                    <a:pt x="4418" y="4858"/>
                  </a:cubicBezTo>
                  <a:cubicBezTo>
                    <a:pt x="4427" y="3975"/>
                    <a:pt x="4481" y="3101"/>
                    <a:pt x="4580" y="2244"/>
                  </a:cubicBezTo>
                  <a:cubicBezTo>
                    <a:pt x="4652" y="1640"/>
                    <a:pt x="4733" y="1037"/>
                    <a:pt x="4841" y="433"/>
                  </a:cubicBezTo>
                  <a:cubicBezTo>
                    <a:pt x="4604" y="322"/>
                    <a:pt x="4342" y="266"/>
                    <a:pt x="4057" y="266"/>
                  </a:cubicBezTo>
                  <a:cubicBezTo>
                    <a:pt x="3877" y="266"/>
                    <a:pt x="3688" y="288"/>
                    <a:pt x="3489" y="333"/>
                  </a:cubicBezTo>
                  <a:cubicBezTo>
                    <a:pt x="3200" y="184"/>
                    <a:pt x="2913" y="108"/>
                    <a:pt x="2630" y="108"/>
                  </a:cubicBezTo>
                  <a:cubicBezTo>
                    <a:pt x="2419" y="108"/>
                    <a:pt x="2210" y="150"/>
                    <a:pt x="2002" y="234"/>
                  </a:cubicBezTo>
                  <a:cubicBezTo>
                    <a:pt x="1773" y="78"/>
                    <a:pt x="1502" y="0"/>
                    <a:pt x="1193" y="0"/>
                  </a:cubicBezTo>
                  <a:close/>
                </a:path>
              </a:pathLst>
            </a:custGeom>
            <a:solidFill>
              <a:srgbClr val="FCAD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389;p42">
              <a:extLst>
                <a:ext uri="{FF2B5EF4-FFF2-40B4-BE49-F238E27FC236}">
                  <a16:creationId xmlns:a16="http://schemas.microsoft.com/office/drawing/2014/main" id="{7DA11676-1758-AF40-AD2C-87C885EC1D3E}"/>
                </a:ext>
              </a:extLst>
            </p:cNvPr>
            <p:cNvSpPr/>
            <p:nvPr/>
          </p:nvSpPr>
          <p:spPr>
            <a:xfrm>
              <a:off x="2275025" y="3904375"/>
              <a:ext cx="91525" cy="94625"/>
            </a:xfrm>
            <a:custGeom>
              <a:avLst/>
              <a:gdLst/>
              <a:ahLst/>
              <a:cxnLst/>
              <a:rect l="l" t="t" r="r" b="b"/>
              <a:pathLst>
                <a:path w="3661" h="3785" extrusionOk="0">
                  <a:moveTo>
                    <a:pt x="3350" y="817"/>
                  </a:moveTo>
                  <a:cubicBezTo>
                    <a:pt x="3156" y="817"/>
                    <a:pt x="3037" y="1160"/>
                    <a:pt x="2993" y="1846"/>
                  </a:cubicBezTo>
                  <a:cubicBezTo>
                    <a:pt x="2993" y="1855"/>
                    <a:pt x="2975" y="2027"/>
                    <a:pt x="2957" y="2351"/>
                  </a:cubicBezTo>
                  <a:cubicBezTo>
                    <a:pt x="2975" y="2676"/>
                    <a:pt x="3065" y="2847"/>
                    <a:pt x="3237" y="2856"/>
                  </a:cubicBezTo>
                  <a:cubicBezTo>
                    <a:pt x="3244" y="2856"/>
                    <a:pt x="3251" y="2857"/>
                    <a:pt x="3258" y="2857"/>
                  </a:cubicBezTo>
                  <a:cubicBezTo>
                    <a:pt x="3514" y="2857"/>
                    <a:pt x="3633" y="2532"/>
                    <a:pt x="3615" y="1891"/>
                  </a:cubicBezTo>
                  <a:cubicBezTo>
                    <a:pt x="3660" y="1188"/>
                    <a:pt x="3579" y="837"/>
                    <a:pt x="3372" y="819"/>
                  </a:cubicBezTo>
                  <a:cubicBezTo>
                    <a:pt x="3364" y="818"/>
                    <a:pt x="3357" y="817"/>
                    <a:pt x="3350" y="817"/>
                  </a:cubicBezTo>
                  <a:close/>
                  <a:moveTo>
                    <a:pt x="1943" y="470"/>
                  </a:moveTo>
                  <a:cubicBezTo>
                    <a:pt x="1829" y="470"/>
                    <a:pt x="1743" y="675"/>
                    <a:pt x="1686" y="1089"/>
                  </a:cubicBezTo>
                  <a:cubicBezTo>
                    <a:pt x="1641" y="1360"/>
                    <a:pt x="1614" y="1675"/>
                    <a:pt x="1596" y="2018"/>
                  </a:cubicBezTo>
                  <a:cubicBezTo>
                    <a:pt x="1596" y="2036"/>
                    <a:pt x="1578" y="2288"/>
                    <a:pt x="1542" y="2793"/>
                  </a:cubicBezTo>
                  <a:cubicBezTo>
                    <a:pt x="1533" y="3298"/>
                    <a:pt x="1623" y="3559"/>
                    <a:pt x="1804" y="3568"/>
                  </a:cubicBezTo>
                  <a:cubicBezTo>
                    <a:pt x="1811" y="3569"/>
                    <a:pt x="1818" y="3569"/>
                    <a:pt x="1825" y="3569"/>
                  </a:cubicBezTo>
                  <a:cubicBezTo>
                    <a:pt x="2090" y="3569"/>
                    <a:pt x="2227" y="3064"/>
                    <a:pt x="2236" y="2063"/>
                  </a:cubicBezTo>
                  <a:cubicBezTo>
                    <a:pt x="2311" y="1019"/>
                    <a:pt x="2256" y="500"/>
                    <a:pt x="2086" y="500"/>
                  </a:cubicBezTo>
                  <a:cubicBezTo>
                    <a:pt x="2071" y="500"/>
                    <a:pt x="2055" y="504"/>
                    <a:pt x="2038" y="512"/>
                  </a:cubicBezTo>
                  <a:cubicBezTo>
                    <a:pt x="2004" y="484"/>
                    <a:pt x="1972" y="470"/>
                    <a:pt x="1943" y="470"/>
                  </a:cubicBezTo>
                  <a:close/>
                  <a:moveTo>
                    <a:pt x="465" y="0"/>
                  </a:moveTo>
                  <a:cubicBezTo>
                    <a:pt x="291" y="0"/>
                    <a:pt x="155" y="619"/>
                    <a:pt x="73" y="1855"/>
                  </a:cubicBezTo>
                  <a:cubicBezTo>
                    <a:pt x="73" y="1873"/>
                    <a:pt x="55" y="2189"/>
                    <a:pt x="10" y="2802"/>
                  </a:cubicBezTo>
                  <a:cubicBezTo>
                    <a:pt x="1" y="3424"/>
                    <a:pt x="82" y="3748"/>
                    <a:pt x="253" y="3757"/>
                  </a:cubicBezTo>
                  <a:cubicBezTo>
                    <a:pt x="257" y="3758"/>
                    <a:pt x="261" y="3758"/>
                    <a:pt x="264" y="3758"/>
                  </a:cubicBezTo>
                  <a:cubicBezTo>
                    <a:pt x="528" y="3758"/>
                    <a:pt x="668" y="3136"/>
                    <a:pt x="695" y="1900"/>
                  </a:cubicBezTo>
                  <a:cubicBezTo>
                    <a:pt x="784" y="639"/>
                    <a:pt x="724" y="16"/>
                    <a:pt x="523" y="16"/>
                  </a:cubicBezTo>
                  <a:cubicBezTo>
                    <a:pt x="520" y="16"/>
                    <a:pt x="517" y="16"/>
                    <a:pt x="515" y="17"/>
                  </a:cubicBezTo>
                  <a:cubicBezTo>
                    <a:pt x="498" y="6"/>
                    <a:pt x="481" y="0"/>
                    <a:pt x="465" y="0"/>
                  </a:cubicBezTo>
                  <a:close/>
                  <a:moveTo>
                    <a:pt x="3113" y="3139"/>
                  </a:moveTo>
                  <a:cubicBezTo>
                    <a:pt x="2937" y="3139"/>
                    <a:pt x="2838" y="3224"/>
                    <a:pt x="2822" y="3406"/>
                  </a:cubicBezTo>
                  <a:cubicBezTo>
                    <a:pt x="2822" y="3460"/>
                    <a:pt x="2840" y="3523"/>
                    <a:pt x="2885" y="3604"/>
                  </a:cubicBezTo>
                  <a:cubicBezTo>
                    <a:pt x="2948" y="3712"/>
                    <a:pt x="3038" y="3775"/>
                    <a:pt x="3165" y="3784"/>
                  </a:cubicBezTo>
                  <a:cubicBezTo>
                    <a:pt x="3174" y="3785"/>
                    <a:pt x="3183" y="3785"/>
                    <a:pt x="3192" y="3785"/>
                  </a:cubicBezTo>
                  <a:cubicBezTo>
                    <a:pt x="3382" y="3785"/>
                    <a:pt x="3490" y="3694"/>
                    <a:pt x="3498" y="3496"/>
                  </a:cubicBezTo>
                  <a:cubicBezTo>
                    <a:pt x="3516" y="3289"/>
                    <a:pt x="3408" y="3171"/>
                    <a:pt x="3192" y="3144"/>
                  </a:cubicBezTo>
                  <a:cubicBezTo>
                    <a:pt x="3164" y="3141"/>
                    <a:pt x="3137" y="3139"/>
                    <a:pt x="3113" y="3139"/>
                  </a:cubicBezTo>
                  <a:close/>
                </a:path>
              </a:pathLst>
            </a:custGeom>
            <a:solidFill>
              <a:srgbClr val="FFD7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390;p42">
              <a:extLst>
                <a:ext uri="{FF2B5EF4-FFF2-40B4-BE49-F238E27FC236}">
                  <a16:creationId xmlns:a16="http://schemas.microsoft.com/office/drawing/2014/main" id="{413F2C15-2305-D14D-8826-2FBB81E2AF9D}"/>
                </a:ext>
              </a:extLst>
            </p:cNvPr>
            <p:cNvSpPr/>
            <p:nvPr/>
          </p:nvSpPr>
          <p:spPr>
            <a:xfrm>
              <a:off x="4200850" y="4019700"/>
              <a:ext cx="243175" cy="145150"/>
            </a:xfrm>
            <a:custGeom>
              <a:avLst/>
              <a:gdLst/>
              <a:ahLst/>
              <a:cxnLst/>
              <a:rect l="l" t="t" r="r" b="b"/>
              <a:pathLst>
                <a:path w="9727" h="5806" extrusionOk="0">
                  <a:moveTo>
                    <a:pt x="2290" y="1"/>
                  </a:moveTo>
                  <a:cubicBezTo>
                    <a:pt x="1821" y="289"/>
                    <a:pt x="1299" y="632"/>
                    <a:pt x="731" y="1019"/>
                  </a:cubicBezTo>
                  <a:cubicBezTo>
                    <a:pt x="334" y="1290"/>
                    <a:pt x="91" y="1506"/>
                    <a:pt x="1" y="1668"/>
                  </a:cubicBezTo>
                  <a:cubicBezTo>
                    <a:pt x="73" y="1767"/>
                    <a:pt x="325" y="1885"/>
                    <a:pt x="758" y="2029"/>
                  </a:cubicBezTo>
                  <a:cubicBezTo>
                    <a:pt x="1181" y="2164"/>
                    <a:pt x="1803" y="2371"/>
                    <a:pt x="2597" y="2669"/>
                  </a:cubicBezTo>
                  <a:cubicBezTo>
                    <a:pt x="3390" y="2939"/>
                    <a:pt x="4075" y="3128"/>
                    <a:pt x="4634" y="3237"/>
                  </a:cubicBezTo>
                  <a:cubicBezTo>
                    <a:pt x="3516" y="3489"/>
                    <a:pt x="2579" y="3696"/>
                    <a:pt x="1812" y="3832"/>
                  </a:cubicBezTo>
                  <a:cubicBezTo>
                    <a:pt x="1037" y="3967"/>
                    <a:pt x="559" y="4129"/>
                    <a:pt x="379" y="4318"/>
                  </a:cubicBezTo>
                  <a:cubicBezTo>
                    <a:pt x="343" y="4354"/>
                    <a:pt x="541" y="4598"/>
                    <a:pt x="992" y="5039"/>
                  </a:cubicBezTo>
                  <a:cubicBezTo>
                    <a:pt x="1443" y="5499"/>
                    <a:pt x="1740" y="5752"/>
                    <a:pt x="1894" y="5806"/>
                  </a:cubicBezTo>
                  <a:lnTo>
                    <a:pt x="9591" y="4399"/>
                  </a:lnTo>
                  <a:cubicBezTo>
                    <a:pt x="9195" y="3777"/>
                    <a:pt x="9240" y="3011"/>
                    <a:pt x="9727" y="2110"/>
                  </a:cubicBezTo>
                  <a:lnTo>
                    <a:pt x="2290" y="1"/>
                  </a:lnTo>
                  <a:close/>
                </a:path>
              </a:pathLst>
            </a:custGeom>
            <a:solidFill>
              <a:srgbClr val="DEA0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391;p42">
              <a:extLst>
                <a:ext uri="{FF2B5EF4-FFF2-40B4-BE49-F238E27FC236}">
                  <a16:creationId xmlns:a16="http://schemas.microsoft.com/office/drawing/2014/main" id="{BA3578F1-D470-1C45-BE98-CE0D8260C6C6}"/>
                </a:ext>
              </a:extLst>
            </p:cNvPr>
            <p:cNvSpPr/>
            <p:nvPr/>
          </p:nvSpPr>
          <p:spPr>
            <a:xfrm>
              <a:off x="4430700" y="4072425"/>
              <a:ext cx="121050" cy="57275"/>
            </a:xfrm>
            <a:custGeom>
              <a:avLst/>
              <a:gdLst/>
              <a:ahLst/>
              <a:cxnLst/>
              <a:rect l="l" t="t" r="r" b="b"/>
              <a:pathLst>
                <a:path w="4842" h="2291" extrusionOk="0">
                  <a:moveTo>
                    <a:pt x="533" y="1"/>
                  </a:moveTo>
                  <a:cubicBezTo>
                    <a:pt x="46" y="902"/>
                    <a:pt x="1" y="1668"/>
                    <a:pt x="397" y="2290"/>
                  </a:cubicBezTo>
                  <a:lnTo>
                    <a:pt x="4841" y="1164"/>
                  </a:lnTo>
                  <a:lnTo>
                    <a:pt x="53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392;p42">
              <a:extLst>
                <a:ext uri="{FF2B5EF4-FFF2-40B4-BE49-F238E27FC236}">
                  <a16:creationId xmlns:a16="http://schemas.microsoft.com/office/drawing/2014/main" id="{BD75DD4E-7458-5743-9825-CEEA899938AE}"/>
                </a:ext>
              </a:extLst>
            </p:cNvPr>
            <p:cNvSpPr/>
            <p:nvPr/>
          </p:nvSpPr>
          <p:spPr>
            <a:xfrm>
              <a:off x="2373050" y="3934975"/>
              <a:ext cx="1943650" cy="192700"/>
            </a:xfrm>
            <a:custGeom>
              <a:avLst/>
              <a:gdLst/>
              <a:ahLst/>
              <a:cxnLst/>
              <a:rect l="l" t="t" r="r" b="b"/>
              <a:pathLst>
                <a:path w="77746" h="7708" extrusionOk="0">
                  <a:moveTo>
                    <a:pt x="1228" y="844"/>
                  </a:moveTo>
                  <a:cubicBezTo>
                    <a:pt x="1302" y="844"/>
                    <a:pt x="1386" y="857"/>
                    <a:pt x="1479" y="884"/>
                  </a:cubicBezTo>
                  <a:lnTo>
                    <a:pt x="17298" y="2020"/>
                  </a:lnTo>
                  <a:cubicBezTo>
                    <a:pt x="17605" y="2065"/>
                    <a:pt x="17749" y="2227"/>
                    <a:pt x="17731" y="2497"/>
                  </a:cubicBezTo>
                  <a:cubicBezTo>
                    <a:pt x="17722" y="2605"/>
                    <a:pt x="17686" y="2705"/>
                    <a:pt x="17632" y="2804"/>
                  </a:cubicBezTo>
                  <a:cubicBezTo>
                    <a:pt x="17551" y="2907"/>
                    <a:pt x="17447" y="2956"/>
                    <a:pt x="17318" y="2956"/>
                  </a:cubicBezTo>
                  <a:cubicBezTo>
                    <a:pt x="17289" y="2956"/>
                    <a:pt x="17258" y="2953"/>
                    <a:pt x="17226" y="2948"/>
                  </a:cubicBezTo>
                  <a:lnTo>
                    <a:pt x="1245" y="1839"/>
                  </a:lnTo>
                  <a:cubicBezTo>
                    <a:pt x="938" y="1785"/>
                    <a:pt x="794" y="1605"/>
                    <a:pt x="812" y="1307"/>
                  </a:cubicBezTo>
                  <a:cubicBezTo>
                    <a:pt x="833" y="1000"/>
                    <a:pt x="973" y="844"/>
                    <a:pt x="1228" y="844"/>
                  </a:cubicBezTo>
                  <a:close/>
                  <a:moveTo>
                    <a:pt x="18849" y="2164"/>
                  </a:moveTo>
                  <a:cubicBezTo>
                    <a:pt x="18912" y="2164"/>
                    <a:pt x="18981" y="2170"/>
                    <a:pt x="19056" y="2182"/>
                  </a:cubicBezTo>
                  <a:cubicBezTo>
                    <a:pt x="19489" y="2254"/>
                    <a:pt x="19696" y="2443"/>
                    <a:pt x="19669" y="2768"/>
                  </a:cubicBezTo>
                  <a:cubicBezTo>
                    <a:pt x="19653" y="3057"/>
                    <a:pt x="19469" y="3195"/>
                    <a:pt x="19119" y="3195"/>
                  </a:cubicBezTo>
                  <a:cubicBezTo>
                    <a:pt x="19088" y="3195"/>
                    <a:pt x="19055" y="3194"/>
                    <a:pt x="19020" y="3191"/>
                  </a:cubicBezTo>
                  <a:cubicBezTo>
                    <a:pt x="18741" y="3173"/>
                    <a:pt x="18533" y="3083"/>
                    <a:pt x="18416" y="2912"/>
                  </a:cubicBezTo>
                  <a:cubicBezTo>
                    <a:pt x="18362" y="2822"/>
                    <a:pt x="18335" y="2723"/>
                    <a:pt x="18344" y="2623"/>
                  </a:cubicBezTo>
                  <a:cubicBezTo>
                    <a:pt x="18359" y="2315"/>
                    <a:pt x="18531" y="2164"/>
                    <a:pt x="18849" y="2164"/>
                  </a:cubicBezTo>
                  <a:close/>
                  <a:moveTo>
                    <a:pt x="163" y="0"/>
                  </a:moveTo>
                  <a:cubicBezTo>
                    <a:pt x="64" y="857"/>
                    <a:pt x="10" y="1731"/>
                    <a:pt x="1" y="2614"/>
                  </a:cubicBezTo>
                  <a:lnTo>
                    <a:pt x="73491" y="7707"/>
                  </a:lnTo>
                  <a:cubicBezTo>
                    <a:pt x="73671" y="7509"/>
                    <a:pt x="74149" y="7356"/>
                    <a:pt x="74924" y="7221"/>
                  </a:cubicBezTo>
                  <a:cubicBezTo>
                    <a:pt x="75691" y="7085"/>
                    <a:pt x="76628" y="6878"/>
                    <a:pt x="77746" y="6626"/>
                  </a:cubicBezTo>
                  <a:cubicBezTo>
                    <a:pt x="77187" y="6517"/>
                    <a:pt x="76502" y="6328"/>
                    <a:pt x="75709" y="6058"/>
                  </a:cubicBezTo>
                  <a:cubicBezTo>
                    <a:pt x="74915" y="5760"/>
                    <a:pt x="74293" y="5553"/>
                    <a:pt x="73870" y="5418"/>
                  </a:cubicBezTo>
                  <a:cubicBezTo>
                    <a:pt x="73437" y="5274"/>
                    <a:pt x="73185" y="5156"/>
                    <a:pt x="73113" y="5057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EC81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393;p42">
              <a:extLst>
                <a:ext uri="{FF2B5EF4-FFF2-40B4-BE49-F238E27FC236}">
                  <a16:creationId xmlns:a16="http://schemas.microsoft.com/office/drawing/2014/main" id="{D60D067B-51E1-1947-B530-4384CFF3246D}"/>
                </a:ext>
              </a:extLst>
            </p:cNvPr>
            <p:cNvSpPr/>
            <p:nvPr/>
          </p:nvSpPr>
          <p:spPr>
            <a:xfrm>
              <a:off x="2392900" y="3956075"/>
              <a:ext cx="472575" cy="58775"/>
            </a:xfrm>
            <a:custGeom>
              <a:avLst/>
              <a:gdLst/>
              <a:ahLst/>
              <a:cxnLst/>
              <a:rect l="l" t="t" r="r" b="b"/>
              <a:pathLst>
                <a:path w="18903" h="2351" extrusionOk="0">
                  <a:moveTo>
                    <a:pt x="434" y="0"/>
                  </a:moveTo>
                  <a:cubicBezTo>
                    <a:pt x="179" y="0"/>
                    <a:pt x="39" y="156"/>
                    <a:pt x="18" y="463"/>
                  </a:cubicBezTo>
                  <a:cubicBezTo>
                    <a:pt x="0" y="761"/>
                    <a:pt x="144" y="941"/>
                    <a:pt x="451" y="995"/>
                  </a:cubicBezTo>
                  <a:lnTo>
                    <a:pt x="16432" y="2104"/>
                  </a:lnTo>
                  <a:cubicBezTo>
                    <a:pt x="16464" y="2109"/>
                    <a:pt x="16495" y="2112"/>
                    <a:pt x="16524" y="2112"/>
                  </a:cubicBezTo>
                  <a:cubicBezTo>
                    <a:pt x="16653" y="2112"/>
                    <a:pt x="16757" y="2063"/>
                    <a:pt x="16838" y="1960"/>
                  </a:cubicBezTo>
                  <a:cubicBezTo>
                    <a:pt x="16892" y="1861"/>
                    <a:pt x="16928" y="1761"/>
                    <a:pt x="16937" y="1653"/>
                  </a:cubicBezTo>
                  <a:cubicBezTo>
                    <a:pt x="16955" y="1383"/>
                    <a:pt x="16811" y="1221"/>
                    <a:pt x="16495" y="1176"/>
                  </a:cubicBezTo>
                  <a:lnTo>
                    <a:pt x="685" y="40"/>
                  </a:lnTo>
                  <a:cubicBezTo>
                    <a:pt x="592" y="13"/>
                    <a:pt x="508" y="0"/>
                    <a:pt x="434" y="0"/>
                  </a:cubicBezTo>
                  <a:close/>
                  <a:moveTo>
                    <a:pt x="18055" y="1320"/>
                  </a:moveTo>
                  <a:cubicBezTo>
                    <a:pt x="17737" y="1320"/>
                    <a:pt x="17565" y="1471"/>
                    <a:pt x="17550" y="1779"/>
                  </a:cubicBezTo>
                  <a:cubicBezTo>
                    <a:pt x="17541" y="1879"/>
                    <a:pt x="17568" y="1978"/>
                    <a:pt x="17622" y="2068"/>
                  </a:cubicBezTo>
                  <a:cubicBezTo>
                    <a:pt x="17739" y="2239"/>
                    <a:pt x="17947" y="2329"/>
                    <a:pt x="18226" y="2347"/>
                  </a:cubicBezTo>
                  <a:cubicBezTo>
                    <a:pt x="18261" y="2350"/>
                    <a:pt x="18294" y="2351"/>
                    <a:pt x="18325" y="2351"/>
                  </a:cubicBezTo>
                  <a:cubicBezTo>
                    <a:pt x="18675" y="2351"/>
                    <a:pt x="18859" y="2213"/>
                    <a:pt x="18875" y="1924"/>
                  </a:cubicBezTo>
                  <a:cubicBezTo>
                    <a:pt x="18902" y="1599"/>
                    <a:pt x="18695" y="1410"/>
                    <a:pt x="18262" y="1338"/>
                  </a:cubicBezTo>
                  <a:cubicBezTo>
                    <a:pt x="18187" y="1326"/>
                    <a:pt x="18118" y="1320"/>
                    <a:pt x="18055" y="1320"/>
                  </a:cubicBezTo>
                  <a:close/>
                </a:path>
              </a:pathLst>
            </a:custGeom>
            <a:solidFill>
              <a:srgbClr val="FFB2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394;p42">
              <a:extLst>
                <a:ext uri="{FF2B5EF4-FFF2-40B4-BE49-F238E27FC236}">
                  <a16:creationId xmlns:a16="http://schemas.microsoft.com/office/drawing/2014/main" id="{B4E769BD-5D1F-694E-A492-056C85D909AB}"/>
                </a:ext>
              </a:extLst>
            </p:cNvPr>
            <p:cNvSpPr/>
            <p:nvPr/>
          </p:nvSpPr>
          <p:spPr>
            <a:xfrm>
              <a:off x="2373050" y="3889675"/>
              <a:ext cx="1885075" cy="275175"/>
            </a:xfrm>
            <a:custGeom>
              <a:avLst/>
              <a:gdLst/>
              <a:ahLst/>
              <a:cxnLst/>
              <a:rect l="l" t="t" r="r" b="b"/>
              <a:pathLst>
                <a:path w="75403" h="11007" extrusionOk="0">
                  <a:moveTo>
                    <a:pt x="424" y="1"/>
                  </a:moveTo>
                  <a:cubicBezTo>
                    <a:pt x="316" y="605"/>
                    <a:pt x="235" y="1208"/>
                    <a:pt x="163" y="1812"/>
                  </a:cubicBezTo>
                  <a:lnTo>
                    <a:pt x="73113" y="6869"/>
                  </a:lnTo>
                  <a:cubicBezTo>
                    <a:pt x="73203" y="6707"/>
                    <a:pt x="73446" y="6491"/>
                    <a:pt x="73843" y="6220"/>
                  </a:cubicBezTo>
                  <a:cubicBezTo>
                    <a:pt x="74411" y="5833"/>
                    <a:pt x="74933" y="5490"/>
                    <a:pt x="75402" y="5202"/>
                  </a:cubicBezTo>
                  <a:lnTo>
                    <a:pt x="424" y="1"/>
                  </a:lnTo>
                  <a:close/>
                  <a:moveTo>
                    <a:pt x="1" y="4426"/>
                  </a:moveTo>
                  <a:cubicBezTo>
                    <a:pt x="1" y="4877"/>
                    <a:pt x="1" y="5337"/>
                    <a:pt x="19" y="5806"/>
                  </a:cubicBezTo>
                  <a:lnTo>
                    <a:pt x="75006" y="11007"/>
                  </a:lnTo>
                  <a:cubicBezTo>
                    <a:pt x="74852" y="10953"/>
                    <a:pt x="74555" y="10700"/>
                    <a:pt x="74104" y="10240"/>
                  </a:cubicBezTo>
                  <a:cubicBezTo>
                    <a:pt x="73653" y="9799"/>
                    <a:pt x="73455" y="9555"/>
                    <a:pt x="73491" y="9519"/>
                  </a:cubicBezTo>
                  <a:lnTo>
                    <a:pt x="1" y="4426"/>
                  </a:lnTo>
                  <a:close/>
                </a:path>
              </a:pathLst>
            </a:custGeom>
            <a:solidFill>
              <a:srgbClr val="C45A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395;p42">
              <a:extLst>
                <a:ext uri="{FF2B5EF4-FFF2-40B4-BE49-F238E27FC236}">
                  <a16:creationId xmlns:a16="http://schemas.microsoft.com/office/drawing/2014/main" id="{42849057-5A0E-F841-8336-9CDD1DD2E46D}"/>
                </a:ext>
              </a:extLst>
            </p:cNvPr>
            <p:cNvSpPr/>
            <p:nvPr/>
          </p:nvSpPr>
          <p:spPr>
            <a:xfrm>
              <a:off x="2142525" y="3876725"/>
              <a:ext cx="2414850" cy="291950"/>
            </a:xfrm>
            <a:custGeom>
              <a:avLst/>
              <a:gdLst/>
              <a:ahLst/>
              <a:cxnLst/>
              <a:rect l="l" t="t" r="r" b="b"/>
              <a:pathLst>
                <a:path w="96594" h="11678" extrusionOk="0">
                  <a:moveTo>
                    <a:pt x="3079" y="479"/>
                  </a:moveTo>
                  <a:cubicBezTo>
                    <a:pt x="3263" y="479"/>
                    <a:pt x="3448" y="485"/>
                    <a:pt x="3633" y="492"/>
                  </a:cubicBezTo>
                  <a:cubicBezTo>
                    <a:pt x="4094" y="507"/>
                    <a:pt x="4554" y="537"/>
                    <a:pt x="5014" y="606"/>
                  </a:cubicBezTo>
                  <a:lnTo>
                    <a:pt x="5014" y="606"/>
                  </a:lnTo>
                  <a:cubicBezTo>
                    <a:pt x="4945" y="1432"/>
                    <a:pt x="4863" y="2251"/>
                    <a:pt x="4805" y="3079"/>
                  </a:cubicBezTo>
                  <a:cubicBezTo>
                    <a:pt x="4738" y="3903"/>
                    <a:pt x="4703" y="4719"/>
                    <a:pt x="4669" y="5549"/>
                  </a:cubicBezTo>
                  <a:lnTo>
                    <a:pt x="4669" y="5549"/>
                  </a:lnTo>
                  <a:lnTo>
                    <a:pt x="4075" y="5521"/>
                  </a:lnTo>
                  <a:cubicBezTo>
                    <a:pt x="3813" y="5512"/>
                    <a:pt x="3552" y="5503"/>
                    <a:pt x="3291" y="5467"/>
                  </a:cubicBezTo>
                  <a:cubicBezTo>
                    <a:pt x="3029" y="5440"/>
                    <a:pt x="2777" y="5413"/>
                    <a:pt x="2515" y="5368"/>
                  </a:cubicBezTo>
                  <a:cubicBezTo>
                    <a:pt x="2452" y="5359"/>
                    <a:pt x="2380" y="5350"/>
                    <a:pt x="2326" y="5341"/>
                  </a:cubicBezTo>
                  <a:cubicBezTo>
                    <a:pt x="2263" y="5323"/>
                    <a:pt x="2200" y="5314"/>
                    <a:pt x="2146" y="5296"/>
                  </a:cubicBezTo>
                  <a:cubicBezTo>
                    <a:pt x="2020" y="5260"/>
                    <a:pt x="1903" y="5215"/>
                    <a:pt x="1794" y="5161"/>
                  </a:cubicBezTo>
                  <a:cubicBezTo>
                    <a:pt x="1335" y="4962"/>
                    <a:pt x="965" y="4620"/>
                    <a:pt x="794" y="4196"/>
                  </a:cubicBezTo>
                  <a:cubicBezTo>
                    <a:pt x="604" y="3764"/>
                    <a:pt x="577" y="3277"/>
                    <a:pt x="623" y="2781"/>
                  </a:cubicBezTo>
                  <a:cubicBezTo>
                    <a:pt x="650" y="2276"/>
                    <a:pt x="749" y="1799"/>
                    <a:pt x="992" y="1402"/>
                  </a:cubicBezTo>
                  <a:cubicBezTo>
                    <a:pt x="1226" y="1005"/>
                    <a:pt x="1632" y="726"/>
                    <a:pt x="2110" y="591"/>
                  </a:cubicBezTo>
                  <a:cubicBezTo>
                    <a:pt x="2227" y="555"/>
                    <a:pt x="2353" y="537"/>
                    <a:pt x="2479" y="510"/>
                  </a:cubicBezTo>
                  <a:cubicBezTo>
                    <a:pt x="2606" y="492"/>
                    <a:pt x="2714" y="483"/>
                    <a:pt x="2849" y="483"/>
                  </a:cubicBezTo>
                  <a:cubicBezTo>
                    <a:pt x="2926" y="480"/>
                    <a:pt x="3002" y="479"/>
                    <a:pt x="3079" y="479"/>
                  </a:cubicBezTo>
                  <a:close/>
                  <a:moveTo>
                    <a:pt x="6040" y="167"/>
                  </a:moveTo>
                  <a:cubicBezTo>
                    <a:pt x="6292" y="167"/>
                    <a:pt x="6554" y="266"/>
                    <a:pt x="6689" y="483"/>
                  </a:cubicBezTo>
                  <a:lnTo>
                    <a:pt x="6797" y="510"/>
                  </a:lnTo>
                  <a:cubicBezTo>
                    <a:pt x="6808" y="513"/>
                    <a:pt x="6819" y="516"/>
                    <a:pt x="6831" y="516"/>
                  </a:cubicBezTo>
                  <a:cubicBezTo>
                    <a:pt x="6847" y="516"/>
                    <a:pt x="6862" y="511"/>
                    <a:pt x="6878" y="501"/>
                  </a:cubicBezTo>
                  <a:cubicBezTo>
                    <a:pt x="7042" y="368"/>
                    <a:pt x="7246" y="317"/>
                    <a:pt x="7449" y="317"/>
                  </a:cubicBezTo>
                  <a:cubicBezTo>
                    <a:pt x="7481" y="317"/>
                    <a:pt x="7513" y="318"/>
                    <a:pt x="7545" y="320"/>
                  </a:cubicBezTo>
                  <a:cubicBezTo>
                    <a:pt x="7789" y="347"/>
                    <a:pt x="8014" y="438"/>
                    <a:pt x="8203" y="591"/>
                  </a:cubicBezTo>
                  <a:lnTo>
                    <a:pt x="8293" y="618"/>
                  </a:lnTo>
                  <a:cubicBezTo>
                    <a:pt x="8302" y="618"/>
                    <a:pt x="8320" y="618"/>
                    <a:pt x="8338" y="609"/>
                  </a:cubicBezTo>
                  <a:cubicBezTo>
                    <a:pt x="8520" y="518"/>
                    <a:pt x="8717" y="472"/>
                    <a:pt x="8915" y="472"/>
                  </a:cubicBezTo>
                  <a:cubicBezTo>
                    <a:pt x="8933" y="472"/>
                    <a:pt x="8951" y="473"/>
                    <a:pt x="8969" y="474"/>
                  </a:cubicBezTo>
                  <a:cubicBezTo>
                    <a:pt x="9186" y="483"/>
                    <a:pt x="9402" y="546"/>
                    <a:pt x="9564" y="690"/>
                  </a:cubicBezTo>
                  <a:lnTo>
                    <a:pt x="9582" y="699"/>
                  </a:lnTo>
                  <a:cubicBezTo>
                    <a:pt x="9600" y="708"/>
                    <a:pt x="9618" y="708"/>
                    <a:pt x="9636" y="708"/>
                  </a:cubicBezTo>
                  <a:cubicBezTo>
                    <a:pt x="12764" y="789"/>
                    <a:pt x="15883" y="1068"/>
                    <a:pt x="19011" y="1276"/>
                  </a:cubicBezTo>
                  <a:lnTo>
                    <a:pt x="28385" y="1934"/>
                  </a:lnTo>
                  <a:lnTo>
                    <a:pt x="47125" y="3241"/>
                  </a:lnTo>
                  <a:lnTo>
                    <a:pt x="84614" y="5873"/>
                  </a:lnTo>
                  <a:lnTo>
                    <a:pt x="84587" y="5873"/>
                  </a:lnTo>
                  <a:lnTo>
                    <a:pt x="87517" y="6702"/>
                  </a:lnTo>
                  <a:cubicBezTo>
                    <a:pt x="88003" y="6846"/>
                    <a:pt x="88490" y="6982"/>
                    <a:pt x="88986" y="7117"/>
                  </a:cubicBezTo>
                  <a:cubicBezTo>
                    <a:pt x="89473" y="7252"/>
                    <a:pt x="89959" y="7387"/>
                    <a:pt x="90455" y="7522"/>
                  </a:cubicBezTo>
                  <a:lnTo>
                    <a:pt x="91924" y="7919"/>
                  </a:lnTo>
                  <a:lnTo>
                    <a:pt x="93403" y="8307"/>
                  </a:lnTo>
                  <a:cubicBezTo>
                    <a:pt x="94178" y="8513"/>
                    <a:pt x="94948" y="8725"/>
                    <a:pt x="95712" y="8973"/>
                  </a:cubicBezTo>
                  <a:lnTo>
                    <a:pt x="95712" y="8973"/>
                  </a:lnTo>
                  <a:cubicBezTo>
                    <a:pt x="94921" y="9193"/>
                    <a:pt x="94126" y="9408"/>
                    <a:pt x="93331" y="9623"/>
                  </a:cubicBezTo>
                  <a:cubicBezTo>
                    <a:pt x="92835" y="9758"/>
                    <a:pt x="92330" y="9893"/>
                    <a:pt x="91834" y="10010"/>
                  </a:cubicBezTo>
                  <a:cubicBezTo>
                    <a:pt x="91321" y="10109"/>
                    <a:pt x="90816" y="10209"/>
                    <a:pt x="90311" y="10299"/>
                  </a:cubicBezTo>
                  <a:cubicBezTo>
                    <a:pt x="89292" y="10488"/>
                    <a:pt x="88265" y="10641"/>
                    <a:pt x="87246" y="10822"/>
                  </a:cubicBezTo>
                  <a:cubicBezTo>
                    <a:pt x="86231" y="10992"/>
                    <a:pt x="85224" y="11181"/>
                    <a:pt x="84209" y="11370"/>
                  </a:cubicBezTo>
                  <a:lnTo>
                    <a:pt x="84209" y="11370"/>
                  </a:lnTo>
                  <a:lnTo>
                    <a:pt x="46747" y="8811"/>
                  </a:lnTo>
                  <a:lnTo>
                    <a:pt x="27998" y="7522"/>
                  </a:lnTo>
                  <a:cubicBezTo>
                    <a:pt x="21751" y="7090"/>
                    <a:pt x="15495" y="6684"/>
                    <a:pt x="9258" y="6134"/>
                  </a:cubicBezTo>
                  <a:cubicBezTo>
                    <a:pt x="9250" y="6132"/>
                    <a:pt x="9242" y="6131"/>
                    <a:pt x="9234" y="6131"/>
                  </a:cubicBezTo>
                  <a:cubicBezTo>
                    <a:pt x="9216" y="6131"/>
                    <a:pt x="9198" y="6137"/>
                    <a:pt x="9186" y="6143"/>
                  </a:cubicBezTo>
                  <a:lnTo>
                    <a:pt x="9168" y="6143"/>
                  </a:lnTo>
                  <a:cubicBezTo>
                    <a:pt x="8978" y="6260"/>
                    <a:pt x="8762" y="6324"/>
                    <a:pt x="8555" y="6324"/>
                  </a:cubicBezTo>
                  <a:cubicBezTo>
                    <a:pt x="8347" y="6315"/>
                    <a:pt x="8140" y="6233"/>
                    <a:pt x="8005" y="6080"/>
                  </a:cubicBezTo>
                  <a:cubicBezTo>
                    <a:pt x="7987" y="6053"/>
                    <a:pt x="7951" y="6035"/>
                    <a:pt x="7906" y="6035"/>
                  </a:cubicBezTo>
                  <a:lnTo>
                    <a:pt x="7834" y="6044"/>
                  </a:lnTo>
                  <a:cubicBezTo>
                    <a:pt x="7655" y="6153"/>
                    <a:pt x="7450" y="6201"/>
                    <a:pt x="7242" y="6201"/>
                  </a:cubicBezTo>
                  <a:cubicBezTo>
                    <a:pt x="7208" y="6201"/>
                    <a:pt x="7174" y="6200"/>
                    <a:pt x="7140" y="6197"/>
                  </a:cubicBezTo>
                  <a:cubicBezTo>
                    <a:pt x="7022" y="6188"/>
                    <a:pt x="6905" y="6161"/>
                    <a:pt x="6797" y="6116"/>
                  </a:cubicBezTo>
                  <a:cubicBezTo>
                    <a:pt x="6680" y="6080"/>
                    <a:pt x="6581" y="6026"/>
                    <a:pt x="6482" y="5954"/>
                  </a:cubicBezTo>
                  <a:lnTo>
                    <a:pt x="6464" y="5945"/>
                  </a:lnTo>
                  <a:cubicBezTo>
                    <a:pt x="6446" y="5927"/>
                    <a:pt x="6423" y="5918"/>
                    <a:pt x="6400" y="5918"/>
                  </a:cubicBezTo>
                  <a:cubicBezTo>
                    <a:pt x="6378" y="5918"/>
                    <a:pt x="6355" y="5927"/>
                    <a:pt x="6337" y="5945"/>
                  </a:cubicBezTo>
                  <a:cubicBezTo>
                    <a:pt x="6172" y="6073"/>
                    <a:pt x="5962" y="6132"/>
                    <a:pt x="5750" y="6132"/>
                  </a:cubicBezTo>
                  <a:cubicBezTo>
                    <a:pt x="5708" y="6132"/>
                    <a:pt x="5667" y="6130"/>
                    <a:pt x="5625" y="6125"/>
                  </a:cubicBezTo>
                  <a:cubicBezTo>
                    <a:pt x="5499" y="6116"/>
                    <a:pt x="5373" y="6080"/>
                    <a:pt x="5256" y="6035"/>
                  </a:cubicBezTo>
                  <a:cubicBezTo>
                    <a:pt x="5183" y="6007"/>
                    <a:pt x="5110" y="5972"/>
                    <a:pt x="5042" y="5928"/>
                  </a:cubicBezTo>
                  <a:lnTo>
                    <a:pt x="5042" y="5928"/>
                  </a:lnTo>
                  <a:cubicBezTo>
                    <a:pt x="5040" y="5891"/>
                    <a:pt x="5040" y="5853"/>
                    <a:pt x="5039" y="5815"/>
                  </a:cubicBezTo>
                  <a:lnTo>
                    <a:pt x="5039" y="5815"/>
                  </a:lnTo>
                  <a:cubicBezTo>
                    <a:pt x="5047" y="5791"/>
                    <a:pt x="5051" y="5764"/>
                    <a:pt x="5048" y="5738"/>
                  </a:cubicBezTo>
                  <a:cubicBezTo>
                    <a:pt x="5048" y="5736"/>
                    <a:pt x="5048" y="5735"/>
                    <a:pt x="5048" y="5733"/>
                  </a:cubicBezTo>
                  <a:lnTo>
                    <a:pt x="5048" y="5733"/>
                  </a:lnTo>
                  <a:cubicBezTo>
                    <a:pt x="5048" y="5729"/>
                    <a:pt x="5047" y="5724"/>
                    <a:pt x="5046" y="5719"/>
                  </a:cubicBezTo>
                  <a:lnTo>
                    <a:pt x="5046" y="5719"/>
                  </a:lnTo>
                  <a:cubicBezTo>
                    <a:pt x="4949" y="4851"/>
                    <a:pt x="4959" y="3974"/>
                    <a:pt x="5012" y="3097"/>
                  </a:cubicBezTo>
                  <a:cubicBezTo>
                    <a:pt x="5075" y="2213"/>
                    <a:pt x="5193" y="1330"/>
                    <a:pt x="5409" y="474"/>
                  </a:cubicBezTo>
                  <a:cubicBezTo>
                    <a:pt x="5409" y="465"/>
                    <a:pt x="5418" y="447"/>
                    <a:pt x="5418" y="438"/>
                  </a:cubicBezTo>
                  <a:cubicBezTo>
                    <a:pt x="5418" y="428"/>
                    <a:pt x="5417" y="418"/>
                    <a:pt x="5416" y="408"/>
                  </a:cubicBezTo>
                  <a:lnTo>
                    <a:pt x="5416" y="408"/>
                  </a:lnTo>
                  <a:cubicBezTo>
                    <a:pt x="5420" y="381"/>
                    <a:pt x="5424" y="352"/>
                    <a:pt x="5429" y="324"/>
                  </a:cubicBezTo>
                  <a:lnTo>
                    <a:pt x="5429" y="324"/>
                  </a:lnTo>
                  <a:cubicBezTo>
                    <a:pt x="5503" y="283"/>
                    <a:pt x="5580" y="250"/>
                    <a:pt x="5661" y="221"/>
                  </a:cubicBezTo>
                  <a:cubicBezTo>
                    <a:pt x="5787" y="185"/>
                    <a:pt x="5914" y="167"/>
                    <a:pt x="6040" y="167"/>
                  </a:cubicBezTo>
                  <a:close/>
                  <a:moveTo>
                    <a:pt x="5907" y="1"/>
                  </a:moveTo>
                  <a:cubicBezTo>
                    <a:pt x="5814" y="1"/>
                    <a:pt x="5721" y="5"/>
                    <a:pt x="5625" y="5"/>
                  </a:cubicBezTo>
                  <a:cubicBezTo>
                    <a:pt x="5509" y="12"/>
                    <a:pt x="5398" y="25"/>
                    <a:pt x="5279" y="25"/>
                  </a:cubicBezTo>
                  <a:cubicBezTo>
                    <a:pt x="5250" y="25"/>
                    <a:pt x="5222" y="25"/>
                    <a:pt x="5193" y="23"/>
                  </a:cubicBezTo>
                  <a:cubicBezTo>
                    <a:pt x="5166" y="23"/>
                    <a:pt x="5129" y="41"/>
                    <a:pt x="5111" y="77"/>
                  </a:cubicBezTo>
                  <a:lnTo>
                    <a:pt x="5066" y="167"/>
                  </a:lnTo>
                  <a:cubicBezTo>
                    <a:pt x="5061" y="193"/>
                    <a:pt x="5056" y="217"/>
                    <a:pt x="5051" y="242"/>
                  </a:cubicBezTo>
                  <a:lnTo>
                    <a:pt x="5051" y="242"/>
                  </a:lnTo>
                  <a:lnTo>
                    <a:pt x="3642" y="194"/>
                  </a:lnTo>
                  <a:lnTo>
                    <a:pt x="2849" y="167"/>
                  </a:lnTo>
                  <a:cubicBezTo>
                    <a:pt x="2812" y="164"/>
                    <a:pt x="2773" y="163"/>
                    <a:pt x="2732" y="163"/>
                  </a:cubicBezTo>
                  <a:cubicBezTo>
                    <a:pt x="2635" y="163"/>
                    <a:pt x="2530" y="170"/>
                    <a:pt x="2434" y="176"/>
                  </a:cubicBezTo>
                  <a:cubicBezTo>
                    <a:pt x="2299" y="194"/>
                    <a:pt x="2164" y="212"/>
                    <a:pt x="2020" y="239"/>
                  </a:cubicBezTo>
                  <a:cubicBezTo>
                    <a:pt x="1749" y="293"/>
                    <a:pt x="1479" y="383"/>
                    <a:pt x="1217" y="528"/>
                  </a:cubicBezTo>
                  <a:cubicBezTo>
                    <a:pt x="965" y="681"/>
                    <a:pt x="740" y="879"/>
                    <a:pt x="568" y="1114"/>
                  </a:cubicBezTo>
                  <a:cubicBezTo>
                    <a:pt x="208" y="1600"/>
                    <a:pt x="82" y="2195"/>
                    <a:pt x="46" y="2736"/>
                  </a:cubicBezTo>
                  <a:cubicBezTo>
                    <a:pt x="1" y="3286"/>
                    <a:pt x="64" y="3890"/>
                    <a:pt x="343" y="4413"/>
                  </a:cubicBezTo>
                  <a:cubicBezTo>
                    <a:pt x="487" y="4674"/>
                    <a:pt x="686" y="4899"/>
                    <a:pt x="920" y="5080"/>
                  </a:cubicBezTo>
                  <a:cubicBezTo>
                    <a:pt x="1145" y="5260"/>
                    <a:pt x="1407" y="5386"/>
                    <a:pt x="1668" y="5476"/>
                  </a:cubicBezTo>
                  <a:cubicBezTo>
                    <a:pt x="1794" y="5521"/>
                    <a:pt x="1930" y="5557"/>
                    <a:pt x="2065" y="5593"/>
                  </a:cubicBezTo>
                  <a:cubicBezTo>
                    <a:pt x="2128" y="5611"/>
                    <a:pt x="2200" y="5620"/>
                    <a:pt x="2272" y="5639"/>
                  </a:cubicBezTo>
                  <a:cubicBezTo>
                    <a:pt x="2335" y="5648"/>
                    <a:pt x="2398" y="5648"/>
                    <a:pt x="2470" y="5657"/>
                  </a:cubicBezTo>
                  <a:cubicBezTo>
                    <a:pt x="2732" y="5684"/>
                    <a:pt x="2993" y="5720"/>
                    <a:pt x="3255" y="5756"/>
                  </a:cubicBezTo>
                  <a:cubicBezTo>
                    <a:pt x="3723" y="5827"/>
                    <a:pt x="4184" y="5885"/>
                    <a:pt x="4651" y="5928"/>
                  </a:cubicBezTo>
                  <a:lnTo>
                    <a:pt x="4651" y="5928"/>
                  </a:lnTo>
                  <a:cubicBezTo>
                    <a:pt x="4651" y="5964"/>
                    <a:pt x="4654" y="6000"/>
                    <a:pt x="4661" y="6035"/>
                  </a:cubicBezTo>
                  <a:lnTo>
                    <a:pt x="4661" y="6080"/>
                  </a:lnTo>
                  <a:cubicBezTo>
                    <a:pt x="4670" y="6143"/>
                    <a:pt x="4715" y="6188"/>
                    <a:pt x="4778" y="6197"/>
                  </a:cubicBezTo>
                  <a:cubicBezTo>
                    <a:pt x="4922" y="6215"/>
                    <a:pt x="5057" y="6242"/>
                    <a:pt x="5193" y="6260"/>
                  </a:cubicBezTo>
                  <a:cubicBezTo>
                    <a:pt x="5337" y="6279"/>
                    <a:pt x="5472" y="6297"/>
                    <a:pt x="5607" y="6306"/>
                  </a:cubicBezTo>
                  <a:cubicBezTo>
                    <a:pt x="5742" y="6315"/>
                    <a:pt x="5887" y="6324"/>
                    <a:pt x="6022" y="6324"/>
                  </a:cubicBezTo>
                  <a:cubicBezTo>
                    <a:pt x="6133" y="6324"/>
                    <a:pt x="6243" y="6318"/>
                    <a:pt x="6358" y="6316"/>
                  </a:cubicBezTo>
                  <a:lnTo>
                    <a:pt x="6358" y="6316"/>
                  </a:lnTo>
                  <a:cubicBezTo>
                    <a:pt x="6479" y="6347"/>
                    <a:pt x="6594" y="6371"/>
                    <a:pt x="6716" y="6396"/>
                  </a:cubicBezTo>
                  <a:cubicBezTo>
                    <a:pt x="6851" y="6423"/>
                    <a:pt x="6986" y="6441"/>
                    <a:pt x="7122" y="6450"/>
                  </a:cubicBezTo>
                  <a:cubicBezTo>
                    <a:pt x="7185" y="6454"/>
                    <a:pt x="7247" y="6456"/>
                    <a:pt x="7308" y="6456"/>
                  </a:cubicBezTo>
                  <a:cubicBezTo>
                    <a:pt x="7485" y="6456"/>
                    <a:pt x="7658" y="6441"/>
                    <a:pt x="7841" y="6424"/>
                  </a:cubicBezTo>
                  <a:lnTo>
                    <a:pt x="7841" y="6424"/>
                  </a:lnTo>
                  <a:cubicBezTo>
                    <a:pt x="8064" y="6538"/>
                    <a:pt x="8301" y="6612"/>
                    <a:pt x="8546" y="6612"/>
                  </a:cubicBezTo>
                  <a:cubicBezTo>
                    <a:pt x="8578" y="6614"/>
                    <a:pt x="8609" y="6615"/>
                    <a:pt x="8641" y="6615"/>
                  </a:cubicBezTo>
                  <a:cubicBezTo>
                    <a:pt x="8860" y="6615"/>
                    <a:pt x="9068" y="6567"/>
                    <a:pt x="9276" y="6515"/>
                  </a:cubicBezTo>
                  <a:lnTo>
                    <a:pt x="9276" y="6515"/>
                  </a:lnTo>
                  <a:cubicBezTo>
                    <a:pt x="15516" y="6831"/>
                    <a:pt x="21748" y="7298"/>
                    <a:pt x="27980" y="7730"/>
                  </a:cubicBezTo>
                  <a:lnTo>
                    <a:pt x="46729" y="9037"/>
                  </a:lnTo>
                  <a:lnTo>
                    <a:pt x="84218" y="11678"/>
                  </a:lnTo>
                  <a:lnTo>
                    <a:pt x="84254" y="11678"/>
                  </a:lnTo>
                  <a:cubicBezTo>
                    <a:pt x="85272" y="11489"/>
                    <a:pt x="86291" y="11308"/>
                    <a:pt x="87309" y="11110"/>
                  </a:cubicBezTo>
                  <a:cubicBezTo>
                    <a:pt x="88328" y="10921"/>
                    <a:pt x="89337" y="10704"/>
                    <a:pt x="90356" y="10515"/>
                  </a:cubicBezTo>
                  <a:cubicBezTo>
                    <a:pt x="90861" y="10416"/>
                    <a:pt x="91375" y="10335"/>
                    <a:pt x="91879" y="10245"/>
                  </a:cubicBezTo>
                  <a:cubicBezTo>
                    <a:pt x="92384" y="10127"/>
                    <a:pt x="92889" y="10001"/>
                    <a:pt x="93394" y="9875"/>
                  </a:cubicBezTo>
                  <a:cubicBezTo>
                    <a:pt x="94403" y="9641"/>
                    <a:pt x="95404" y="9397"/>
                    <a:pt x="96422" y="9181"/>
                  </a:cubicBezTo>
                  <a:lnTo>
                    <a:pt x="96431" y="9172"/>
                  </a:lnTo>
                  <a:cubicBezTo>
                    <a:pt x="96504" y="9163"/>
                    <a:pt x="96558" y="9100"/>
                    <a:pt x="96576" y="9028"/>
                  </a:cubicBezTo>
                  <a:cubicBezTo>
                    <a:pt x="96594" y="8920"/>
                    <a:pt x="96522" y="8820"/>
                    <a:pt x="96422" y="8802"/>
                  </a:cubicBezTo>
                  <a:cubicBezTo>
                    <a:pt x="95422" y="8613"/>
                    <a:pt x="94439" y="8361"/>
                    <a:pt x="93457" y="8090"/>
                  </a:cubicBezTo>
                  <a:cubicBezTo>
                    <a:pt x="92970" y="7955"/>
                    <a:pt x="92474" y="7829"/>
                    <a:pt x="91988" y="7685"/>
                  </a:cubicBezTo>
                  <a:lnTo>
                    <a:pt x="90527" y="7252"/>
                  </a:lnTo>
                  <a:cubicBezTo>
                    <a:pt x="90041" y="7099"/>
                    <a:pt x="89554" y="6955"/>
                    <a:pt x="89067" y="6819"/>
                  </a:cubicBezTo>
                  <a:cubicBezTo>
                    <a:pt x="88580" y="6675"/>
                    <a:pt x="88094" y="6531"/>
                    <a:pt x="87607" y="6396"/>
                  </a:cubicBezTo>
                  <a:lnTo>
                    <a:pt x="84668" y="5566"/>
                  </a:lnTo>
                  <a:cubicBezTo>
                    <a:pt x="84659" y="5557"/>
                    <a:pt x="84650" y="5557"/>
                    <a:pt x="84641" y="5557"/>
                  </a:cubicBezTo>
                  <a:lnTo>
                    <a:pt x="47143" y="2988"/>
                  </a:lnTo>
                  <a:lnTo>
                    <a:pt x="28403" y="1708"/>
                  </a:lnTo>
                  <a:lnTo>
                    <a:pt x="19029" y="1059"/>
                  </a:lnTo>
                  <a:cubicBezTo>
                    <a:pt x="15901" y="834"/>
                    <a:pt x="12773" y="672"/>
                    <a:pt x="9663" y="320"/>
                  </a:cubicBezTo>
                  <a:lnTo>
                    <a:pt x="9663" y="320"/>
                  </a:lnTo>
                  <a:lnTo>
                    <a:pt x="9727" y="338"/>
                  </a:lnTo>
                  <a:cubicBezTo>
                    <a:pt x="9474" y="293"/>
                    <a:pt x="9231" y="248"/>
                    <a:pt x="8987" y="239"/>
                  </a:cubicBezTo>
                  <a:cubicBezTo>
                    <a:pt x="8898" y="233"/>
                    <a:pt x="8808" y="231"/>
                    <a:pt x="8717" y="231"/>
                  </a:cubicBezTo>
                  <a:cubicBezTo>
                    <a:pt x="8618" y="231"/>
                    <a:pt x="8519" y="233"/>
                    <a:pt x="8419" y="233"/>
                  </a:cubicBezTo>
                  <a:cubicBezTo>
                    <a:pt x="8391" y="233"/>
                    <a:pt x="8363" y="233"/>
                    <a:pt x="8335" y="232"/>
                  </a:cubicBezTo>
                  <a:lnTo>
                    <a:pt x="8335" y="232"/>
                  </a:lnTo>
                  <a:cubicBezTo>
                    <a:pt x="8081" y="150"/>
                    <a:pt x="7827" y="85"/>
                    <a:pt x="7572" y="68"/>
                  </a:cubicBezTo>
                  <a:cubicBezTo>
                    <a:pt x="7534" y="66"/>
                    <a:pt x="7496" y="64"/>
                    <a:pt x="7458" y="64"/>
                  </a:cubicBezTo>
                  <a:cubicBezTo>
                    <a:pt x="7355" y="64"/>
                    <a:pt x="7254" y="73"/>
                    <a:pt x="7149" y="86"/>
                  </a:cubicBezTo>
                  <a:cubicBezTo>
                    <a:pt x="7039" y="93"/>
                    <a:pt x="6930" y="112"/>
                    <a:pt x="6811" y="129"/>
                  </a:cubicBezTo>
                  <a:lnTo>
                    <a:pt x="6811" y="129"/>
                  </a:lnTo>
                  <a:cubicBezTo>
                    <a:pt x="6696" y="97"/>
                    <a:pt x="6584" y="71"/>
                    <a:pt x="6473" y="50"/>
                  </a:cubicBezTo>
                  <a:cubicBezTo>
                    <a:pt x="6328" y="23"/>
                    <a:pt x="6184" y="5"/>
                    <a:pt x="6049" y="5"/>
                  </a:cubicBezTo>
                  <a:cubicBezTo>
                    <a:pt x="6001" y="2"/>
                    <a:pt x="5954" y="1"/>
                    <a:pt x="590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396;p42">
              <a:extLst>
                <a:ext uri="{FF2B5EF4-FFF2-40B4-BE49-F238E27FC236}">
                  <a16:creationId xmlns:a16="http://schemas.microsoft.com/office/drawing/2014/main" id="{E6B938A4-2092-6B4C-932E-7BD54BE0AD1A}"/>
                </a:ext>
              </a:extLst>
            </p:cNvPr>
            <p:cNvSpPr/>
            <p:nvPr/>
          </p:nvSpPr>
          <p:spPr>
            <a:xfrm>
              <a:off x="2297125" y="3977050"/>
              <a:ext cx="10375" cy="58250"/>
            </a:xfrm>
            <a:custGeom>
              <a:avLst/>
              <a:gdLst/>
              <a:ahLst/>
              <a:cxnLst/>
              <a:rect l="l" t="t" r="r" b="b"/>
              <a:pathLst>
                <a:path w="415" h="2330" extrusionOk="0">
                  <a:moveTo>
                    <a:pt x="214" y="0"/>
                  </a:moveTo>
                  <a:cubicBezTo>
                    <a:pt x="203" y="0"/>
                    <a:pt x="192" y="1"/>
                    <a:pt x="180" y="3"/>
                  </a:cubicBezTo>
                  <a:cubicBezTo>
                    <a:pt x="72" y="12"/>
                    <a:pt x="0" y="111"/>
                    <a:pt x="18" y="219"/>
                  </a:cubicBezTo>
                  <a:cubicBezTo>
                    <a:pt x="63" y="535"/>
                    <a:pt x="63" y="850"/>
                    <a:pt x="63" y="1175"/>
                  </a:cubicBezTo>
                  <a:cubicBezTo>
                    <a:pt x="54" y="1490"/>
                    <a:pt x="45" y="1806"/>
                    <a:pt x="18" y="2121"/>
                  </a:cubicBezTo>
                  <a:cubicBezTo>
                    <a:pt x="18" y="2130"/>
                    <a:pt x="18" y="2139"/>
                    <a:pt x="18" y="2157"/>
                  </a:cubicBezTo>
                  <a:cubicBezTo>
                    <a:pt x="27" y="2251"/>
                    <a:pt x="116" y="2329"/>
                    <a:pt x="218" y="2329"/>
                  </a:cubicBezTo>
                  <a:cubicBezTo>
                    <a:pt x="223" y="2329"/>
                    <a:pt x="229" y="2329"/>
                    <a:pt x="234" y="2329"/>
                  </a:cubicBezTo>
                  <a:cubicBezTo>
                    <a:pt x="343" y="2320"/>
                    <a:pt x="415" y="2229"/>
                    <a:pt x="406" y="2121"/>
                  </a:cubicBezTo>
                  <a:lnTo>
                    <a:pt x="406" y="2103"/>
                  </a:lnTo>
                  <a:cubicBezTo>
                    <a:pt x="379" y="1797"/>
                    <a:pt x="370" y="1481"/>
                    <a:pt x="361" y="1166"/>
                  </a:cubicBezTo>
                  <a:cubicBezTo>
                    <a:pt x="361" y="859"/>
                    <a:pt x="361" y="544"/>
                    <a:pt x="406" y="228"/>
                  </a:cubicBezTo>
                  <a:lnTo>
                    <a:pt x="406" y="219"/>
                  </a:lnTo>
                  <a:cubicBezTo>
                    <a:pt x="406" y="201"/>
                    <a:pt x="406" y="183"/>
                    <a:pt x="406" y="165"/>
                  </a:cubicBezTo>
                  <a:cubicBezTo>
                    <a:pt x="390" y="68"/>
                    <a:pt x="308" y="0"/>
                    <a:pt x="21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397;p42">
              <a:extLst>
                <a:ext uri="{FF2B5EF4-FFF2-40B4-BE49-F238E27FC236}">
                  <a16:creationId xmlns:a16="http://schemas.microsoft.com/office/drawing/2014/main" id="{82CDB98E-D936-F846-BB37-357840B95C44}"/>
                </a:ext>
              </a:extLst>
            </p:cNvPr>
            <p:cNvSpPr/>
            <p:nvPr/>
          </p:nvSpPr>
          <p:spPr>
            <a:xfrm>
              <a:off x="2334525" y="3993050"/>
              <a:ext cx="10850" cy="45625"/>
            </a:xfrm>
            <a:custGeom>
              <a:avLst/>
              <a:gdLst/>
              <a:ahLst/>
              <a:cxnLst/>
              <a:rect l="l" t="t" r="r" b="b"/>
              <a:pathLst>
                <a:path w="434" h="1825" extrusionOk="0">
                  <a:moveTo>
                    <a:pt x="211" y="0"/>
                  </a:moveTo>
                  <a:cubicBezTo>
                    <a:pt x="201" y="0"/>
                    <a:pt x="191" y="1"/>
                    <a:pt x="181" y="3"/>
                  </a:cubicBezTo>
                  <a:cubicBezTo>
                    <a:pt x="73" y="21"/>
                    <a:pt x="0" y="120"/>
                    <a:pt x="9" y="228"/>
                  </a:cubicBezTo>
                  <a:cubicBezTo>
                    <a:pt x="45" y="454"/>
                    <a:pt x="55" y="679"/>
                    <a:pt x="55" y="904"/>
                  </a:cubicBezTo>
                  <a:cubicBezTo>
                    <a:pt x="64" y="1130"/>
                    <a:pt x="64" y="1355"/>
                    <a:pt x="18" y="1589"/>
                  </a:cubicBezTo>
                  <a:cubicBezTo>
                    <a:pt x="9" y="1616"/>
                    <a:pt x="9" y="1653"/>
                    <a:pt x="18" y="1680"/>
                  </a:cubicBezTo>
                  <a:cubicBezTo>
                    <a:pt x="48" y="1767"/>
                    <a:pt x="124" y="1825"/>
                    <a:pt x="209" y="1825"/>
                  </a:cubicBezTo>
                  <a:cubicBezTo>
                    <a:pt x="229" y="1825"/>
                    <a:pt x="250" y="1822"/>
                    <a:pt x="271" y="1815"/>
                  </a:cubicBezTo>
                  <a:cubicBezTo>
                    <a:pt x="370" y="1788"/>
                    <a:pt x="433" y="1671"/>
                    <a:pt x="406" y="1571"/>
                  </a:cubicBezTo>
                  <a:cubicBezTo>
                    <a:pt x="343" y="1346"/>
                    <a:pt x="325" y="1130"/>
                    <a:pt x="325" y="904"/>
                  </a:cubicBezTo>
                  <a:cubicBezTo>
                    <a:pt x="334" y="679"/>
                    <a:pt x="352" y="463"/>
                    <a:pt x="397" y="246"/>
                  </a:cubicBezTo>
                  <a:cubicBezTo>
                    <a:pt x="406" y="219"/>
                    <a:pt x="406" y="192"/>
                    <a:pt x="406" y="174"/>
                  </a:cubicBezTo>
                  <a:cubicBezTo>
                    <a:pt x="390" y="76"/>
                    <a:pt x="307" y="0"/>
                    <a:pt x="211" y="0"/>
                  </a:cubicBezTo>
                  <a:close/>
                </a:path>
              </a:pathLst>
            </a:custGeom>
            <a:solidFill>
              <a:srgbClr val="4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398;p42">
              <a:extLst>
                <a:ext uri="{FF2B5EF4-FFF2-40B4-BE49-F238E27FC236}">
                  <a16:creationId xmlns:a16="http://schemas.microsoft.com/office/drawing/2014/main" id="{5764418F-8575-3A4F-B165-2881B5C9514D}"/>
                </a:ext>
              </a:extLst>
            </p:cNvPr>
            <p:cNvSpPr/>
            <p:nvPr/>
          </p:nvSpPr>
          <p:spPr>
            <a:xfrm>
              <a:off x="2368775" y="3930000"/>
              <a:ext cx="1895650" cy="136475"/>
            </a:xfrm>
            <a:custGeom>
              <a:avLst/>
              <a:gdLst/>
              <a:ahLst/>
              <a:cxnLst/>
              <a:rect l="l" t="t" r="r" b="b"/>
              <a:pathLst>
                <a:path w="75826" h="5459" extrusionOk="0">
                  <a:moveTo>
                    <a:pt x="334" y="0"/>
                  </a:moveTo>
                  <a:cubicBezTo>
                    <a:pt x="234" y="0"/>
                    <a:pt x="153" y="70"/>
                    <a:pt x="145" y="163"/>
                  </a:cubicBezTo>
                  <a:lnTo>
                    <a:pt x="145" y="172"/>
                  </a:lnTo>
                  <a:cubicBezTo>
                    <a:pt x="154" y="848"/>
                    <a:pt x="91" y="1515"/>
                    <a:pt x="64" y="2191"/>
                  </a:cubicBezTo>
                  <a:cubicBezTo>
                    <a:pt x="46" y="2525"/>
                    <a:pt x="37" y="2859"/>
                    <a:pt x="28" y="3192"/>
                  </a:cubicBezTo>
                  <a:lnTo>
                    <a:pt x="1" y="4202"/>
                  </a:lnTo>
                  <a:cubicBezTo>
                    <a:pt x="1" y="4211"/>
                    <a:pt x="1" y="4220"/>
                    <a:pt x="1" y="4229"/>
                  </a:cubicBezTo>
                  <a:cubicBezTo>
                    <a:pt x="9" y="4331"/>
                    <a:pt x="98" y="4401"/>
                    <a:pt x="199" y="4401"/>
                  </a:cubicBezTo>
                  <a:cubicBezTo>
                    <a:pt x="205" y="4401"/>
                    <a:pt x="211" y="4400"/>
                    <a:pt x="217" y="4400"/>
                  </a:cubicBezTo>
                  <a:cubicBezTo>
                    <a:pt x="325" y="4391"/>
                    <a:pt x="397" y="4292"/>
                    <a:pt x="388" y="4184"/>
                  </a:cubicBezTo>
                  <a:cubicBezTo>
                    <a:pt x="352" y="3850"/>
                    <a:pt x="325" y="3526"/>
                    <a:pt x="316" y="3192"/>
                  </a:cubicBezTo>
                  <a:cubicBezTo>
                    <a:pt x="307" y="2859"/>
                    <a:pt x="307" y="2525"/>
                    <a:pt x="316" y="2191"/>
                  </a:cubicBezTo>
                  <a:cubicBezTo>
                    <a:pt x="332" y="1593"/>
                    <a:pt x="356" y="988"/>
                    <a:pt x="482" y="395"/>
                  </a:cubicBezTo>
                  <a:lnTo>
                    <a:pt x="482" y="395"/>
                  </a:lnTo>
                  <a:cubicBezTo>
                    <a:pt x="3476" y="513"/>
                    <a:pt x="6462" y="726"/>
                    <a:pt x="9447" y="930"/>
                  </a:cubicBezTo>
                  <a:lnTo>
                    <a:pt x="18569" y="1552"/>
                  </a:lnTo>
                  <a:lnTo>
                    <a:pt x="36804" y="2804"/>
                  </a:lnTo>
                  <a:lnTo>
                    <a:pt x="55039" y="4075"/>
                  </a:lnTo>
                  <a:lnTo>
                    <a:pt x="64162" y="4715"/>
                  </a:lnTo>
                  <a:lnTo>
                    <a:pt x="68714" y="5031"/>
                  </a:lnTo>
                  <a:lnTo>
                    <a:pt x="70994" y="5193"/>
                  </a:lnTo>
                  <a:cubicBezTo>
                    <a:pt x="71760" y="5256"/>
                    <a:pt x="72517" y="5265"/>
                    <a:pt x="73275" y="5446"/>
                  </a:cubicBezTo>
                  <a:lnTo>
                    <a:pt x="73284" y="5455"/>
                  </a:lnTo>
                  <a:cubicBezTo>
                    <a:pt x="73296" y="5457"/>
                    <a:pt x="73307" y="5458"/>
                    <a:pt x="73319" y="5458"/>
                  </a:cubicBezTo>
                  <a:cubicBezTo>
                    <a:pt x="73385" y="5458"/>
                    <a:pt x="73440" y="5416"/>
                    <a:pt x="73455" y="5346"/>
                  </a:cubicBezTo>
                  <a:cubicBezTo>
                    <a:pt x="73473" y="5274"/>
                    <a:pt x="73545" y="5175"/>
                    <a:pt x="73617" y="5094"/>
                  </a:cubicBezTo>
                  <a:cubicBezTo>
                    <a:pt x="73689" y="5013"/>
                    <a:pt x="73770" y="4932"/>
                    <a:pt x="73861" y="4851"/>
                  </a:cubicBezTo>
                  <a:cubicBezTo>
                    <a:pt x="74041" y="4706"/>
                    <a:pt x="74239" y="4571"/>
                    <a:pt x="74428" y="4436"/>
                  </a:cubicBezTo>
                  <a:cubicBezTo>
                    <a:pt x="74627" y="4301"/>
                    <a:pt x="74825" y="4175"/>
                    <a:pt x="75032" y="4057"/>
                  </a:cubicBezTo>
                  <a:cubicBezTo>
                    <a:pt x="75240" y="3949"/>
                    <a:pt x="75456" y="3841"/>
                    <a:pt x="75681" y="3751"/>
                  </a:cubicBezTo>
                  <a:cubicBezTo>
                    <a:pt x="75699" y="3742"/>
                    <a:pt x="75717" y="3733"/>
                    <a:pt x="75735" y="3715"/>
                  </a:cubicBezTo>
                  <a:cubicBezTo>
                    <a:pt x="75817" y="3643"/>
                    <a:pt x="75826" y="3517"/>
                    <a:pt x="75753" y="3435"/>
                  </a:cubicBezTo>
                  <a:cubicBezTo>
                    <a:pt x="75714" y="3391"/>
                    <a:pt x="75659" y="3368"/>
                    <a:pt x="75604" y="3368"/>
                  </a:cubicBezTo>
                  <a:cubicBezTo>
                    <a:pt x="75557" y="3368"/>
                    <a:pt x="75511" y="3384"/>
                    <a:pt x="75474" y="3417"/>
                  </a:cubicBezTo>
                  <a:cubicBezTo>
                    <a:pt x="75294" y="3580"/>
                    <a:pt x="75104" y="3733"/>
                    <a:pt x="74915" y="3868"/>
                  </a:cubicBezTo>
                  <a:cubicBezTo>
                    <a:pt x="74726" y="4012"/>
                    <a:pt x="74528" y="4148"/>
                    <a:pt x="74329" y="4283"/>
                  </a:cubicBezTo>
                  <a:lnTo>
                    <a:pt x="73725" y="4670"/>
                  </a:lnTo>
                  <a:cubicBezTo>
                    <a:pt x="73617" y="4733"/>
                    <a:pt x="73518" y="4806"/>
                    <a:pt x="73419" y="4878"/>
                  </a:cubicBezTo>
                  <a:cubicBezTo>
                    <a:pt x="73347" y="4937"/>
                    <a:pt x="73270" y="4991"/>
                    <a:pt x="73195" y="5068"/>
                  </a:cubicBezTo>
                  <a:lnTo>
                    <a:pt x="73195" y="5068"/>
                  </a:lnTo>
                  <a:cubicBezTo>
                    <a:pt x="73017" y="5083"/>
                    <a:pt x="72839" y="5089"/>
                    <a:pt x="72662" y="5089"/>
                  </a:cubicBezTo>
                  <a:cubicBezTo>
                    <a:pt x="72107" y="5089"/>
                    <a:pt x="71560" y="5030"/>
                    <a:pt x="71012" y="5004"/>
                  </a:cubicBezTo>
                  <a:lnTo>
                    <a:pt x="68732" y="4842"/>
                  </a:lnTo>
                  <a:lnTo>
                    <a:pt x="64171" y="4535"/>
                  </a:lnTo>
                  <a:lnTo>
                    <a:pt x="55048" y="3904"/>
                  </a:lnTo>
                  <a:lnTo>
                    <a:pt x="36813" y="2651"/>
                  </a:lnTo>
                  <a:lnTo>
                    <a:pt x="18578" y="1371"/>
                  </a:lnTo>
                  <a:lnTo>
                    <a:pt x="9456" y="731"/>
                  </a:lnTo>
                  <a:cubicBezTo>
                    <a:pt x="6418" y="515"/>
                    <a:pt x="3381" y="308"/>
                    <a:pt x="352" y="1"/>
                  </a:cubicBezTo>
                  <a:cubicBezTo>
                    <a:pt x="346" y="1"/>
                    <a:pt x="340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399;p42">
              <a:extLst>
                <a:ext uri="{FF2B5EF4-FFF2-40B4-BE49-F238E27FC236}">
                  <a16:creationId xmlns:a16="http://schemas.microsoft.com/office/drawing/2014/main" id="{C0D4FF75-8456-1A45-BD51-5E7F6A79CAD3}"/>
                </a:ext>
              </a:extLst>
            </p:cNvPr>
            <p:cNvSpPr/>
            <p:nvPr/>
          </p:nvSpPr>
          <p:spPr>
            <a:xfrm>
              <a:off x="4430700" y="4072425"/>
              <a:ext cx="13325" cy="57275"/>
            </a:xfrm>
            <a:custGeom>
              <a:avLst/>
              <a:gdLst/>
              <a:ahLst/>
              <a:cxnLst/>
              <a:rect l="l" t="t" r="r" b="b"/>
              <a:pathLst>
                <a:path w="533" h="2291" fill="none" extrusionOk="0">
                  <a:moveTo>
                    <a:pt x="533" y="1"/>
                  </a:moveTo>
                  <a:cubicBezTo>
                    <a:pt x="46" y="902"/>
                    <a:pt x="1" y="1668"/>
                    <a:pt x="397" y="2290"/>
                  </a:cubicBezTo>
                </a:path>
              </a:pathLst>
            </a:custGeom>
            <a:noFill/>
            <a:ln w="9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400;p42">
              <a:extLst>
                <a:ext uri="{FF2B5EF4-FFF2-40B4-BE49-F238E27FC236}">
                  <a16:creationId xmlns:a16="http://schemas.microsoft.com/office/drawing/2014/main" id="{7D36BC0B-9D18-8545-871D-8910AECC63CB}"/>
                </a:ext>
              </a:extLst>
            </p:cNvPr>
            <p:cNvSpPr/>
            <p:nvPr/>
          </p:nvSpPr>
          <p:spPr>
            <a:xfrm>
              <a:off x="4195450" y="4056625"/>
              <a:ext cx="126900" cy="115300"/>
            </a:xfrm>
            <a:custGeom>
              <a:avLst/>
              <a:gdLst/>
              <a:ahLst/>
              <a:cxnLst/>
              <a:rect l="l" t="t" r="r" b="b"/>
              <a:pathLst>
                <a:path w="5076" h="4612" extrusionOk="0">
                  <a:moveTo>
                    <a:pt x="660" y="2885"/>
                  </a:moveTo>
                  <a:cubicBezTo>
                    <a:pt x="657" y="2892"/>
                    <a:pt x="655" y="2895"/>
                    <a:pt x="649" y="2895"/>
                  </a:cubicBezTo>
                  <a:cubicBezTo>
                    <a:pt x="653" y="2892"/>
                    <a:pt x="656" y="2888"/>
                    <a:pt x="660" y="2885"/>
                  </a:cubicBezTo>
                  <a:close/>
                  <a:moveTo>
                    <a:pt x="218" y="0"/>
                  </a:moveTo>
                  <a:cubicBezTo>
                    <a:pt x="177" y="0"/>
                    <a:pt x="136" y="12"/>
                    <a:pt x="99" y="38"/>
                  </a:cubicBezTo>
                  <a:cubicBezTo>
                    <a:pt x="18" y="101"/>
                    <a:pt x="0" y="218"/>
                    <a:pt x="63" y="308"/>
                  </a:cubicBezTo>
                  <a:cubicBezTo>
                    <a:pt x="126" y="381"/>
                    <a:pt x="190" y="408"/>
                    <a:pt x="244" y="444"/>
                  </a:cubicBezTo>
                  <a:cubicBezTo>
                    <a:pt x="298" y="471"/>
                    <a:pt x="343" y="489"/>
                    <a:pt x="397" y="516"/>
                  </a:cubicBezTo>
                  <a:cubicBezTo>
                    <a:pt x="496" y="552"/>
                    <a:pt x="604" y="588"/>
                    <a:pt x="703" y="624"/>
                  </a:cubicBezTo>
                  <a:lnTo>
                    <a:pt x="1289" y="804"/>
                  </a:lnTo>
                  <a:cubicBezTo>
                    <a:pt x="1686" y="921"/>
                    <a:pt x="2074" y="1048"/>
                    <a:pt x="2461" y="1183"/>
                  </a:cubicBezTo>
                  <a:cubicBezTo>
                    <a:pt x="2840" y="1318"/>
                    <a:pt x="3236" y="1453"/>
                    <a:pt x="3624" y="1588"/>
                  </a:cubicBezTo>
                  <a:cubicBezTo>
                    <a:pt x="3795" y="1643"/>
                    <a:pt x="3964" y="1697"/>
                    <a:pt x="4135" y="1750"/>
                  </a:cubicBezTo>
                  <a:lnTo>
                    <a:pt x="4135" y="1750"/>
                  </a:lnTo>
                  <a:cubicBezTo>
                    <a:pt x="4004" y="1784"/>
                    <a:pt x="3873" y="1817"/>
                    <a:pt x="3741" y="1850"/>
                  </a:cubicBezTo>
                  <a:lnTo>
                    <a:pt x="2668" y="2111"/>
                  </a:lnTo>
                  <a:lnTo>
                    <a:pt x="2137" y="2237"/>
                  </a:lnTo>
                  <a:cubicBezTo>
                    <a:pt x="1956" y="2282"/>
                    <a:pt x="1776" y="2309"/>
                    <a:pt x="1596" y="2355"/>
                  </a:cubicBezTo>
                  <a:cubicBezTo>
                    <a:pt x="1406" y="2391"/>
                    <a:pt x="1226" y="2445"/>
                    <a:pt x="1055" y="2508"/>
                  </a:cubicBezTo>
                  <a:cubicBezTo>
                    <a:pt x="875" y="2571"/>
                    <a:pt x="694" y="2643"/>
                    <a:pt x="541" y="2787"/>
                  </a:cubicBezTo>
                  <a:lnTo>
                    <a:pt x="550" y="2787"/>
                  </a:lnTo>
                  <a:cubicBezTo>
                    <a:pt x="541" y="2796"/>
                    <a:pt x="523" y="2814"/>
                    <a:pt x="523" y="2823"/>
                  </a:cubicBezTo>
                  <a:cubicBezTo>
                    <a:pt x="514" y="2850"/>
                    <a:pt x="523" y="2850"/>
                    <a:pt x="514" y="2859"/>
                  </a:cubicBezTo>
                  <a:cubicBezTo>
                    <a:pt x="514" y="2877"/>
                    <a:pt x="523" y="2886"/>
                    <a:pt x="523" y="2895"/>
                  </a:cubicBezTo>
                  <a:cubicBezTo>
                    <a:pt x="532" y="2913"/>
                    <a:pt x="541" y="2931"/>
                    <a:pt x="541" y="2940"/>
                  </a:cubicBezTo>
                  <a:cubicBezTo>
                    <a:pt x="559" y="2967"/>
                    <a:pt x="577" y="2986"/>
                    <a:pt x="586" y="3004"/>
                  </a:cubicBezTo>
                  <a:cubicBezTo>
                    <a:pt x="613" y="3040"/>
                    <a:pt x="649" y="3076"/>
                    <a:pt x="676" y="3112"/>
                  </a:cubicBezTo>
                  <a:cubicBezTo>
                    <a:pt x="739" y="3184"/>
                    <a:pt x="794" y="3247"/>
                    <a:pt x="857" y="3319"/>
                  </a:cubicBezTo>
                  <a:cubicBezTo>
                    <a:pt x="983" y="3445"/>
                    <a:pt x="1109" y="3571"/>
                    <a:pt x="1226" y="3707"/>
                  </a:cubicBezTo>
                  <a:cubicBezTo>
                    <a:pt x="1352" y="3833"/>
                    <a:pt x="1488" y="3959"/>
                    <a:pt x="1605" y="4094"/>
                  </a:cubicBezTo>
                  <a:lnTo>
                    <a:pt x="1794" y="4293"/>
                  </a:lnTo>
                  <a:cubicBezTo>
                    <a:pt x="1830" y="4329"/>
                    <a:pt x="1866" y="4365"/>
                    <a:pt x="1902" y="4401"/>
                  </a:cubicBezTo>
                  <a:cubicBezTo>
                    <a:pt x="1947" y="4437"/>
                    <a:pt x="1983" y="4473"/>
                    <a:pt x="2046" y="4509"/>
                  </a:cubicBezTo>
                  <a:lnTo>
                    <a:pt x="2173" y="4581"/>
                  </a:lnTo>
                  <a:cubicBezTo>
                    <a:pt x="2211" y="4600"/>
                    <a:pt x="2254" y="4611"/>
                    <a:pt x="2298" y="4611"/>
                  </a:cubicBezTo>
                  <a:cubicBezTo>
                    <a:pt x="2337" y="4611"/>
                    <a:pt x="2378" y="4602"/>
                    <a:pt x="2416" y="4581"/>
                  </a:cubicBezTo>
                  <a:cubicBezTo>
                    <a:pt x="2533" y="4509"/>
                    <a:pt x="2578" y="4356"/>
                    <a:pt x="2506" y="4238"/>
                  </a:cubicBezTo>
                  <a:cubicBezTo>
                    <a:pt x="2462" y="4157"/>
                    <a:pt x="2376" y="4111"/>
                    <a:pt x="2284" y="4111"/>
                  </a:cubicBezTo>
                  <a:cubicBezTo>
                    <a:pt x="2244" y="4111"/>
                    <a:pt x="2202" y="4120"/>
                    <a:pt x="2164" y="4139"/>
                  </a:cubicBezTo>
                  <a:cubicBezTo>
                    <a:pt x="2160" y="4146"/>
                    <a:pt x="2151" y="4149"/>
                    <a:pt x="2140" y="4149"/>
                  </a:cubicBezTo>
                  <a:cubicBezTo>
                    <a:pt x="2122" y="4149"/>
                    <a:pt x="2096" y="4141"/>
                    <a:pt x="2074" y="4130"/>
                  </a:cubicBezTo>
                  <a:cubicBezTo>
                    <a:pt x="2037" y="4121"/>
                    <a:pt x="2001" y="4103"/>
                    <a:pt x="1956" y="4085"/>
                  </a:cubicBezTo>
                  <a:cubicBezTo>
                    <a:pt x="1884" y="4049"/>
                    <a:pt x="1812" y="3995"/>
                    <a:pt x="1740" y="3941"/>
                  </a:cubicBezTo>
                  <a:cubicBezTo>
                    <a:pt x="1596" y="3842"/>
                    <a:pt x="1470" y="3716"/>
                    <a:pt x="1343" y="3589"/>
                  </a:cubicBezTo>
                  <a:cubicBezTo>
                    <a:pt x="1217" y="3463"/>
                    <a:pt x="1091" y="3337"/>
                    <a:pt x="965" y="3211"/>
                  </a:cubicBezTo>
                  <a:cubicBezTo>
                    <a:pt x="902" y="3148"/>
                    <a:pt x="848" y="3085"/>
                    <a:pt x="785" y="3013"/>
                  </a:cubicBezTo>
                  <a:cubicBezTo>
                    <a:pt x="757" y="2986"/>
                    <a:pt x="730" y="2949"/>
                    <a:pt x="703" y="2913"/>
                  </a:cubicBezTo>
                  <a:cubicBezTo>
                    <a:pt x="695" y="2896"/>
                    <a:pt x="686" y="2887"/>
                    <a:pt x="677" y="2870"/>
                  </a:cubicBezTo>
                  <a:lnTo>
                    <a:pt x="677" y="2870"/>
                  </a:lnTo>
                  <a:cubicBezTo>
                    <a:pt x="792" y="2769"/>
                    <a:pt x="950" y="2710"/>
                    <a:pt x="1100" y="2652"/>
                  </a:cubicBezTo>
                  <a:cubicBezTo>
                    <a:pt x="1271" y="2598"/>
                    <a:pt x="1452" y="2562"/>
                    <a:pt x="1632" y="2526"/>
                  </a:cubicBezTo>
                  <a:cubicBezTo>
                    <a:pt x="1803" y="2490"/>
                    <a:pt x="1992" y="2472"/>
                    <a:pt x="2173" y="2427"/>
                  </a:cubicBezTo>
                  <a:lnTo>
                    <a:pt x="2713" y="2328"/>
                  </a:lnTo>
                  <a:lnTo>
                    <a:pt x="3804" y="2120"/>
                  </a:lnTo>
                  <a:cubicBezTo>
                    <a:pt x="4165" y="2057"/>
                    <a:pt x="4534" y="1994"/>
                    <a:pt x="4895" y="1949"/>
                  </a:cubicBezTo>
                  <a:cubicBezTo>
                    <a:pt x="4985" y="1931"/>
                    <a:pt x="5048" y="1868"/>
                    <a:pt x="5057" y="1778"/>
                  </a:cubicBezTo>
                  <a:cubicBezTo>
                    <a:pt x="5075" y="1669"/>
                    <a:pt x="4994" y="1579"/>
                    <a:pt x="4895" y="1570"/>
                  </a:cubicBezTo>
                  <a:lnTo>
                    <a:pt x="4886" y="1570"/>
                  </a:lnTo>
                  <a:lnTo>
                    <a:pt x="4886" y="1561"/>
                  </a:lnTo>
                  <a:cubicBezTo>
                    <a:pt x="4489" y="1525"/>
                    <a:pt x="4093" y="1444"/>
                    <a:pt x="3696" y="1336"/>
                  </a:cubicBezTo>
                  <a:cubicBezTo>
                    <a:pt x="3299" y="1237"/>
                    <a:pt x="2921" y="1111"/>
                    <a:pt x="2533" y="975"/>
                  </a:cubicBezTo>
                  <a:cubicBezTo>
                    <a:pt x="2146" y="840"/>
                    <a:pt x="1758" y="705"/>
                    <a:pt x="1370" y="561"/>
                  </a:cubicBezTo>
                  <a:cubicBezTo>
                    <a:pt x="1181" y="489"/>
                    <a:pt x="992" y="417"/>
                    <a:pt x="812" y="335"/>
                  </a:cubicBezTo>
                  <a:cubicBezTo>
                    <a:pt x="712" y="290"/>
                    <a:pt x="631" y="254"/>
                    <a:pt x="541" y="200"/>
                  </a:cubicBezTo>
                  <a:cubicBezTo>
                    <a:pt x="505" y="182"/>
                    <a:pt x="460" y="155"/>
                    <a:pt x="433" y="128"/>
                  </a:cubicBezTo>
                  <a:cubicBezTo>
                    <a:pt x="397" y="110"/>
                    <a:pt x="370" y="74"/>
                    <a:pt x="370" y="74"/>
                  </a:cubicBezTo>
                  <a:cubicBezTo>
                    <a:pt x="332" y="26"/>
                    <a:pt x="276" y="0"/>
                    <a:pt x="2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401;p42">
              <a:extLst>
                <a:ext uri="{FF2B5EF4-FFF2-40B4-BE49-F238E27FC236}">
                  <a16:creationId xmlns:a16="http://schemas.microsoft.com/office/drawing/2014/main" id="{99D7CB89-2F53-BE41-BD79-0913DC4C711C}"/>
                </a:ext>
              </a:extLst>
            </p:cNvPr>
            <p:cNvSpPr/>
            <p:nvPr/>
          </p:nvSpPr>
          <p:spPr>
            <a:xfrm>
              <a:off x="2368100" y="3995375"/>
              <a:ext cx="1847425" cy="137250"/>
            </a:xfrm>
            <a:custGeom>
              <a:avLst/>
              <a:gdLst/>
              <a:ahLst/>
              <a:cxnLst/>
              <a:rect l="l" t="t" r="r" b="b"/>
              <a:pathLst>
                <a:path w="73897" h="5490" extrusionOk="0">
                  <a:moveTo>
                    <a:pt x="208" y="0"/>
                  </a:moveTo>
                  <a:cubicBezTo>
                    <a:pt x="100" y="0"/>
                    <a:pt x="10" y="81"/>
                    <a:pt x="0" y="189"/>
                  </a:cubicBezTo>
                  <a:cubicBezTo>
                    <a:pt x="0" y="289"/>
                    <a:pt x="82" y="388"/>
                    <a:pt x="190" y="388"/>
                  </a:cubicBezTo>
                  <a:cubicBezTo>
                    <a:pt x="6319" y="694"/>
                    <a:pt x="12440" y="1136"/>
                    <a:pt x="18569" y="1560"/>
                  </a:cubicBezTo>
                  <a:lnTo>
                    <a:pt x="36940" y="2840"/>
                  </a:lnTo>
                  <a:lnTo>
                    <a:pt x="55310" y="4138"/>
                  </a:lnTo>
                  <a:lnTo>
                    <a:pt x="64495" y="4787"/>
                  </a:lnTo>
                  <a:lnTo>
                    <a:pt x="69092" y="5111"/>
                  </a:lnTo>
                  <a:lnTo>
                    <a:pt x="71382" y="5273"/>
                  </a:lnTo>
                  <a:cubicBezTo>
                    <a:pt x="72148" y="5327"/>
                    <a:pt x="72914" y="5381"/>
                    <a:pt x="73680" y="5490"/>
                  </a:cubicBezTo>
                  <a:lnTo>
                    <a:pt x="73698" y="5490"/>
                  </a:lnTo>
                  <a:cubicBezTo>
                    <a:pt x="73806" y="5490"/>
                    <a:pt x="73897" y="5399"/>
                    <a:pt x="73897" y="5291"/>
                  </a:cubicBezTo>
                  <a:cubicBezTo>
                    <a:pt x="73897" y="5183"/>
                    <a:pt x="73815" y="5102"/>
                    <a:pt x="73707" y="5102"/>
                  </a:cubicBezTo>
                  <a:cubicBezTo>
                    <a:pt x="72932" y="5093"/>
                    <a:pt x="72166" y="5048"/>
                    <a:pt x="71409" y="4994"/>
                  </a:cubicBezTo>
                  <a:lnTo>
                    <a:pt x="69110" y="4832"/>
                  </a:lnTo>
                  <a:lnTo>
                    <a:pt x="64513" y="4525"/>
                  </a:lnTo>
                  <a:lnTo>
                    <a:pt x="55328" y="3903"/>
                  </a:lnTo>
                  <a:lnTo>
                    <a:pt x="36949" y="2650"/>
                  </a:lnTo>
                  <a:lnTo>
                    <a:pt x="18578" y="1379"/>
                  </a:lnTo>
                  <a:cubicBezTo>
                    <a:pt x="12458" y="956"/>
                    <a:pt x="6328" y="550"/>
                    <a:pt x="2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" name="Google Shape;1212;p38">
            <a:extLst>
              <a:ext uri="{FF2B5EF4-FFF2-40B4-BE49-F238E27FC236}">
                <a16:creationId xmlns:a16="http://schemas.microsoft.com/office/drawing/2014/main" id="{B0032583-6194-A741-B58E-DB3E60E4830A}"/>
              </a:ext>
            </a:extLst>
          </p:cNvPr>
          <p:cNvGrpSpPr/>
          <p:nvPr/>
        </p:nvGrpSpPr>
        <p:grpSpPr>
          <a:xfrm rot="-525446">
            <a:off x="6247420" y="219746"/>
            <a:ext cx="886069" cy="189232"/>
            <a:chOff x="256250" y="3704650"/>
            <a:chExt cx="960300" cy="231700"/>
          </a:xfrm>
        </p:grpSpPr>
        <p:sp>
          <p:nvSpPr>
            <p:cNvPr id="76" name="Google Shape;1213;p38">
              <a:extLst>
                <a:ext uri="{FF2B5EF4-FFF2-40B4-BE49-F238E27FC236}">
                  <a16:creationId xmlns:a16="http://schemas.microsoft.com/office/drawing/2014/main" id="{5F7D1D9E-E16D-054E-8A83-B9D93CD3A004}"/>
                </a:ext>
              </a:extLst>
            </p:cNvPr>
            <p:cNvSpPr/>
            <p:nvPr/>
          </p:nvSpPr>
          <p:spPr>
            <a:xfrm>
              <a:off x="256250" y="3704650"/>
              <a:ext cx="960300" cy="231700"/>
            </a:xfrm>
            <a:custGeom>
              <a:avLst/>
              <a:gdLst/>
              <a:ahLst/>
              <a:cxnLst/>
              <a:rect l="l" t="t" r="r" b="b"/>
              <a:pathLst>
                <a:path w="38412" h="9268" extrusionOk="0">
                  <a:moveTo>
                    <a:pt x="8751" y="5314"/>
                  </a:moveTo>
                  <a:cubicBezTo>
                    <a:pt x="8815" y="5460"/>
                    <a:pt x="8848" y="5620"/>
                    <a:pt x="8833" y="5802"/>
                  </a:cubicBezTo>
                  <a:cubicBezTo>
                    <a:pt x="8812" y="6170"/>
                    <a:pt x="8527" y="6320"/>
                    <a:pt x="8416" y="6615"/>
                  </a:cubicBezTo>
                  <a:cubicBezTo>
                    <a:pt x="8409" y="6619"/>
                    <a:pt x="8405" y="6626"/>
                    <a:pt x="8398" y="6633"/>
                  </a:cubicBezTo>
                  <a:cubicBezTo>
                    <a:pt x="8420" y="6177"/>
                    <a:pt x="8552" y="5734"/>
                    <a:pt x="8751" y="5314"/>
                  </a:cubicBezTo>
                  <a:close/>
                  <a:moveTo>
                    <a:pt x="6922" y="2504"/>
                  </a:moveTo>
                  <a:cubicBezTo>
                    <a:pt x="4544" y="2504"/>
                    <a:pt x="2258" y="3684"/>
                    <a:pt x="693" y="5431"/>
                  </a:cubicBezTo>
                  <a:cubicBezTo>
                    <a:pt x="1" y="6205"/>
                    <a:pt x="800" y="6908"/>
                    <a:pt x="1605" y="6908"/>
                  </a:cubicBezTo>
                  <a:cubicBezTo>
                    <a:pt x="1926" y="6908"/>
                    <a:pt x="2251" y="6797"/>
                    <a:pt x="2482" y="6537"/>
                  </a:cubicBezTo>
                  <a:cubicBezTo>
                    <a:pt x="3381" y="5535"/>
                    <a:pt x="4875" y="4533"/>
                    <a:pt x="6359" y="4383"/>
                  </a:cubicBezTo>
                  <a:cubicBezTo>
                    <a:pt x="6537" y="3716"/>
                    <a:pt x="6837" y="3081"/>
                    <a:pt x="7247" y="2515"/>
                  </a:cubicBezTo>
                  <a:cubicBezTo>
                    <a:pt x="7136" y="2507"/>
                    <a:pt x="7029" y="2504"/>
                    <a:pt x="6922" y="2504"/>
                  </a:cubicBezTo>
                  <a:close/>
                  <a:moveTo>
                    <a:pt x="32981" y="2700"/>
                  </a:moveTo>
                  <a:cubicBezTo>
                    <a:pt x="32446" y="2928"/>
                    <a:pt x="32000" y="3395"/>
                    <a:pt x="31576" y="3769"/>
                  </a:cubicBezTo>
                  <a:cubicBezTo>
                    <a:pt x="31447" y="3884"/>
                    <a:pt x="31319" y="3998"/>
                    <a:pt x="31190" y="4112"/>
                  </a:cubicBezTo>
                  <a:cubicBezTo>
                    <a:pt x="31220" y="4187"/>
                    <a:pt x="31244" y="4266"/>
                    <a:pt x="31262" y="4347"/>
                  </a:cubicBezTo>
                  <a:cubicBezTo>
                    <a:pt x="31362" y="4732"/>
                    <a:pt x="31455" y="6037"/>
                    <a:pt x="30930" y="6213"/>
                  </a:cubicBezTo>
                  <a:cubicBezTo>
                    <a:pt x="30848" y="6237"/>
                    <a:pt x="30777" y="6251"/>
                    <a:pt x="30713" y="6251"/>
                  </a:cubicBezTo>
                  <a:cubicBezTo>
                    <a:pt x="30135" y="6251"/>
                    <a:pt x="30274" y="5235"/>
                    <a:pt x="30417" y="4796"/>
                  </a:cubicBezTo>
                  <a:lnTo>
                    <a:pt x="30417" y="4796"/>
                  </a:lnTo>
                  <a:cubicBezTo>
                    <a:pt x="30206" y="4985"/>
                    <a:pt x="29992" y="5175"/>
                    <a:pt x="29778" y="5364"/>
                  </a:cubicBezTo>
                  <a:cubicBezTo>
                    <a:pt x="29604" y="5520"/>
                    <a:pt x="29401" y="5585"/>
                    <a:pt x="29190" y="5585"/>
                  </a:cubicBezTo>
                  <a:cubicBezTo>
                    <a:pt x="28759" y="5585"/>
                    <a:pt x="28310" y="5303"/>
                    <a:pt x="28067" y="4932"/>
                  </a:cubicBezTo>
                  <a:lnTo>
                    <a:pt x="28067" y="4932"/>
                  </a:lnTo>
                  <a:cubicBezTo>
                    <a:pt x="27849" y="5849"/>
                    <a:pt x="27989" y="6794"/>
                    <a:pt x="28769" y="7571"/>
                  </a:cubicBezTo>
                  <a:cubicBezTo>
                    <a:pt x="29273" y="8070"/>
                    <a:pt x="29897" y="8291"/>
                    <a:pt x="30524" y="8291"/>
                  </a:cubicBezTo>
                  <a:cubicBezTo>
                    <a:pt x="31526" y="8291"/>
                    <a:pt x="32538" y="7724"/>
                    <a:pt x="33088" y="6822"/>
                  </a:cubicBezTo>
                  <a:cubicBezTo>
                    <a:pt x="33879" y="5528"/>
                    <a:pt x="33730" y="3941"/>
                    <a:pt x="32981" y="2700"/>
                  </a:cubicBezTo>
                  <a:close/>
                  <a:moveTo>
                    <a:pt x="25671" y="2732"/>
                  </a:moveTo>
                  <a:lnTo>
                    <a:pt x="25671" y="2732"/>
                  </a:lnTo>
                  <a:cubicBezTo>
                    <a:pt x="24954" y="2989"/>
                    <a:pt x="24288" y="3356"/>
                    <a:pt x="23678" y="3812"/>
                  </a:cubicBezTo>
                  <a:cubicBezTo>
                    <a:pt x="23767" y="4176"/>
                    <a:pt x="23770" y="4576"/>
                    <a:pt x="23696" y="4972"/>
                  </a:cubicBezTo>
                  <a:cubicBezTo>
                    <a:pt x="23603" y="5456"/>
                    <a:pt x="23371" y="6095"/>
                    <a:pt x="22972" y="6419"/>
                  </a:cubicBezTo>
                  <a:cubicBezTo>
                    <a:pt x="22779" y="6572"/>
                    <a:pt x="22590" y="6641"/>
                    <a:pt x="22419" y="6641"/>
                  </a:cubicBezTo>
                  <a:cubicBezTo>
                    <a:pt x="22020" y="6641"/>
                    <a:pt x="21713" y="6273"/>
                    <a:pt x="21695" y="5777"/>
                  </a:cubicBezTo>
                  <a:cubicBezTo>
                    <a:pt x="21517" y="5930"/>
                    <a:pt x="21310" y="6045"/>
                    <a:pt x="21036" y="6077"/>
                  </a:cubicBezTo>
                  <a:cubicBezTo>
                    <a:pt x="20954" y="6088"/>
                    <a:pt x="20868" y="6095"/>
                    <a:pt x="20782" y="6095"/>
                  </a:cubicBezTo>
                  <a:cubicBezTo>
                    <a:pt x="20319" y="6095"/>
                    <a:pt x="19830" y="5948"/>
                    <a:pt x="19423" y="5742"/>
                  </a:cubicBezTo>
                  <a:lnTo>
                    <a:pt x="19423" y="5742"/>
                  </a:lnTo>
                  <a:cubicBezTo>
                    <a:pt x="19356" y="7039"/>
                    <a:pt x="20137" y="8259"/>
                    <a:pt x="21553" y="8548"/>
                  </a:cubicBezTo>
                  <a:cubicBezTo>
                    <a:pt x="21816" y="8601"/>
                    <a:pt x="22070" y="8630"/>
                    <a:pt x="22312" y="8630"/>
                  </a:cubicBezTo>
                  <a:cubicBezTo>
                    <a:pt x="25157" y="8630"/>
                    <a:pt x="26641" y="5143"/>
                    <a:pt x="25671" y="2732"/>
                  </a:cubicBezTo>
                  <a:close/>
                  <a:moveTo>
                    <a:pt x="34660" y="1"/>
                  </a:moveTo>
                  <a:cubicBezTo>
                    <a:pt x="33504" y="1"/>
                    <a:pt x="32306" y="432"/>
                    <a:pt x="31269" y="1057"/>
                  </a:cubicBezTo>
                  <a:cubicBezTo>
                    <a:pt x="30317" y="522"/>
                    <a:pt x="29244" y="297"/>
                    <a:pt x="28160" y="297"/>
                  </a:cubicBezTo>
                  <a:cubicBezTo>
                    <a:pt x="27222" y="297"/>
                    <a:pt x="26277" y="464"/>
                    <a:pt x="25393" y="749"/>
                  </a:cubicBezTo>
                  <a:cubicBezTo>
                    <a:pt x="25061" y="853"/>
                    <a:pt x="24708" y="978"/>
                    <a:pt x="24344" y="1116"/>
                  </a:cubicBezTo>
                  <a:cubicBezTo>
                    <a:pt x="24081" y="950"/>
                    <a:pt x="23785" y="810"/>
                    <a:pt x="23457" y="707"/>
                  </a:cubicBezTo>
                  <a:cubicBezTo>
                    <a:pt x="22922" y="539"/>
                    <a:pt x="22344" y="468"/>
                    <a:pt x="21752" y="468"/>
                  </a:cubicBezTo>
                  <a:cubicBezTo>
                    <a:pt x="20144" y="468"/>
                    <a:pt x="18418" y="999"/>
                    <a:pt x="17073" y="1595"/>
                  </a:cubicBezTo>
                  <a:cubicBezTo>
                    <a:pt x="17035" y="1613"/>
                    <a:pt x="16992" y="1630"/>
                    <a:pt x="16953" y="1651"/>
                  </a:cubicBezTo>
                  <a:cubicBezTo>
                    <a:pt x="15929" y="821"/>
                    <a:pt x="14596" y="422"/>
                    <a:pt x="13230" y="422"/>
                  </a:cubicBezTo>
                  <a:cubicBezTo>
                    <a:pt x="11928" y="422"/>
                    <a:pt x="10602" y="782"/>
                    <a:pt x="9475" y="1477"/>
                  </a:cubicBezTo>
                  <a:cubicBezTo>
                    <a:pt x="10092" y="1712"/>
                    <a:pt x="10591" y="2173"/>
                    <a:pt x="10210" y="2486"/>
                  </a:cubicBezTo>
                  <a:cubicBezTo>
                    <a:pt x="8841" y="3613"/>
                    <a:pt x="8202" y="5271"/>
                    <a:pt x="8420" y="6968"/>
                  </a:cubicBezTo>
                  <a:cubicBezTo>
                    <a:pt x="8833" y="7214"/>
                    <a:pt x="9080" y="7556"/>
                    <a:pt x="8787" y="7824"/>
                  </a:cubicBezTo>
                  <a:cubicBezTo>
                    <a:pt x="8687" y="7913"/>
                    <a:pt x="8588" y="8006"/>
                    <a:pt x="8491" y="8095"/>
                  </a:cubicBezTo>
                  <a:cubicBezTo>
                    <a:pt x="8331" y="8241"/>
                    <a:pt x="8117" y="8302"/>
                    <a:pt x="7882" y="8302"/>
                  </a:cubicBezTo>
                  <a:cubicBezTo>
                    <a:pt x="7271" y="8302"/>
                    <a:pt x="6544" y="7881"/>
                    <a:pt x="6402" y="7393"/>
                  </a:cubicBezTo>
                  <a:cubicBezTo>
                    <a:pt x="6241" y="6855"/>
                    <a:pt x="6170" y="6309"/>
                    <a:pt x="6173" y="5767"/>
                  </a:cubicBezTo>
                  <a:lnTo>
                    <a:pt x="6173" y="5767"/>
                  </a:lnTo>
                  <a:cubicBezTo>
                    <a:pt x="5995" y="6458"/>
                    <a:pt x="5999" y="7150"/>
                    <a:pt x="6305" y="7774"/>
                  </a:cubicBezTo>
                  <a:cubicBezTo>
                    <a:pt x="6680" y="8545"/>
                    <a:pt x="7264" y="8851"/>
                    <a:pt x="7899" y="8851"/>
                  </a:cubicBezTo>
                  <a:cubicBezTo>
                    <a:pt x="9144" y="8851"/>
                    <a:pt x="10574" y="7674"/>
                    <a:pt x="10951" y="6516"/>
                  </a:cubicBezTo>
                  <a:cubicBezTo>
                    <a:pt x="11369" y="5250"/>
                    <a:pt x="10908" y="4230"/>
                    <a:pt x="10071" y="3534"/>
                  </a:cubicBezTo>
                  <a:cubicBezTo>
                    <a:pt x="10916" y="2768"/>
                    <a:pt x="12014" y="2262"/>
                    <a:pt x="13123" y="2262"/>
                  </a:cubicBezTo>
                  <a:cubicBezTo>
                    <a:pt x="13729" y="2262"/>
                    <a:pt x="14339" y="2415"/>
                    <a:pt x="14913" y="2754"/>
                  </a:cubicBezTo>
                  <a:cubicBezTo>
                    <a:pt x="14952" y="2778"/>
                    <a:pt x="14995" y="2803"/>
                    <a:pt x="15034" y="2832"/>
                  </a:cubicBezTo>
                  <a:cubicBezTo>
                    <a:pt x="14047" y="3634"/>
                    <a:pt x="13270" y="4679"/>
                    <a:pt x="13051" y="5948"/>
                  </a:cubicBezTo>
                  <a:cubicBezTo>
                    <a:pt x="12759" y="7668"/>
                    <a:pt x="13971" y="9268"/>
                    <a:pt x="15630" y="9268"/>
                  </a:cubicBezTo>
                  <a:cubicBezTo>
                    <a:pt x="15880" y="9268"/>
                    <a:pt x="16136" y="9233"/>
                    <a:pt x="16400" y="9154"/>
                  </a:cubicBezTo>
                  <a:cubicBezTo>
                    <a:pt x="18372" y="8583"/>
                    <a:pt x="19106" y="6220"/>
                    <a:pt x="18657" y="4398"/>
                  </a:cubicBezTo>
                  <a:cubicBezTo>
                    <a:pt x="18628" y="4279"/>
                    <a:pt x="18597" y="4166"/>
                    <a:pt x="18561" y="4055"/>
                  </a:cubicBezTo>
                  <a:cubicBezTo>
                    <a:pt x="17773" y="4273"/>
                    <a:pt x="17056" y="4715"/>
                    <a:pt x="16507" y="5314"/>
                  </a:cubicBezTo>
                  <a:cubicBezTo>
                    <a:pt x="16535" y="5596"/>
                    <a:pt x="16525" y="5884"/>
                    <a:pt x="16471" y="6155"/>
                  </a:cubicBezTo>
                  <a:cubicBezTo>
                    <a:pt x="16425" y="6373"/>
                    <a:pt x="16354" y="6715"/>
                    <a:pt x="16189" y="6876"/>
                  </a:cubicBezTo>
                  <a:cubicBezTo>
                    <a:pt x="16036" y="7026"/>
                    <a:pt x="15872" y="7097"/>
                    <a:pt x="15726" y="7097"/>
                  </a:cubicBezTo>
                  <a:cubicBezTo>
                    <a:pt x="15666" y="7097"/>
                    <a:pt x="15605" y="7082"/>
                    <a:pt x="15548" y="7054"/>
                  </a:cubicBezTo>
                  <a:cubicBezTo>
                    <a:pt x="15537" y="7104"/>
                    <a:pt x="15523" y="7157"/>
                    <a:pt x="15512" y="7207"/>
                  </a:cubicBezTo>
                  <a:cubicBezTo>
                    <a:pt x="15473" y="7378"/>
                    <a:pt x="15337" y="7446"/>
                    <a:pt x="15148" y="7446"/>
                  </a:cubicBezTo>
                  <a:cubicBezTo>
                    <a:pt x="14542" y="7446"/>
                    <a:pt x="13412" y="6700"/>
                    <a:pt x="13515" y="6244"/>
                  </a:cubicBezTo>
                  <a:cubicBezTo>
                    <a:pt x="14007" y="4034"/>
                    <a:pt x="15947" y="2461"/>
                    <a:pt x="18207" y="2461"/>
                  </a:cubicBezTo>
                  <a:cubicBezTo>
                    <a:pt x="18276" y="2461"/>
                    <a:pt x="18343" y="2461"/>
                    <a:pt x="18411" y="2464"/>
                  </a:cubicBezTo>
                  <a:cubicBezTo>
                    <a:pt x="18750" y="2479"/>
                    <a:pt x="19099" y="2611"/>
                    <a:pt x="19402" y="2803"/>
                  </a:cubicBezTo>
                  <a:cubicBezTo>
                    <a:pt x="20083" y="2607"/>
                    <a:pt x="20924" y="2383"/>
                    <a:pt x="21681" y="2383"/>
                  </a:cubicBezTo>
                  <a:lnTo>
                    <a:pt x="21798" y="2383"/>
                  </a:lnTo>
                  <a:cubicBezTo>
                    <a:pt x="20900" y="2974"/>
                    <a:pt x="20133" y="3702"/>
                    <a:pt x="19720" y="4579"/>
                  </a:cubicBezTo>
                  <a:cubicBezTo>
                    <a:pt x="19627" y="4779"/>
                    <a:pt x="19555" y="4982"/>
                    <a:pt x="19506" y="5186"/>
                  </a:cubicBezTo>
                  <a:cubicBezTo>
                    <a:pt x="19538" y="5181"/>
                    <a:pt x="19573" y="5181"/>
                    <a:pt x="19609" y="5178"/>
                  </a:cubicBezTo>
                  <a:cubicBezTo>
                    <a:pt x="19998" y="4861"/>
                    <a:pt x="20390" y="4233"/>
                    <a:pt x="20693" y="3941"/>
                  </a:cubicBezTo>
                  <a:cubicBezTo>
                    <a:pt x="21074" y="3573"/>
                    <a:pt x="21481" y="3235"/>
                    <a:pt x="21920" y="2939"/>
                  </a:cubicBezTo>
                  <a:cubicBezTo>
                    <a:pt x="22833" y="2319"/>
                    <a:pt x="23849" y="1912"/>
                    <a:pt x="24933" y="1723"/>
                  </a:cubicBezTo>
                  <a:cubicBezTo>
                    <a:pt x="25072" y="1698"/>
                    <a:pt x="25218" y="1687"/>
                    <a:pt x="25364" y="1687"/>
                  </a:cubicBezTo>
                  <a:cubicBezTo>
                    <a:pt x="25749" y="1687"/>
                    <a:pt x="26156" y="1766"/>
                    <a:pt x="26491" y="1916"/>
                  </a:cubicBezTo>
                  <a:cubicBezTo>
                    <a:pt x="26580" y="1955"/>
                    <a:pt x="26947" y="2151"/>
                    <a:pt x="26983" y="2297"/>
                  </a:cubicBezTo>
                  <a:cubicBezTo>
                    <a:pt x="27336" y="2226"/>
                    <a:pt x="27685" y="2186"/>
                    <a:pt x="28035" y="2186"/>
                  </a:cubicBezTo>
                  <a:cubicBezTo>
                    <a:pt x="28534" y="2186"/>
                    <a:pt x="29026" y="2268"/>
                    <a:pt x="29497" y="2461"/>
                  </a:cubicBezTo>
                  <a:cubicBezTo>
                    <a:pt x="29365" y="2600"/>
                    <a:pt x="29233" y="2747"/>
                    <a:pt x="29108" y="2903"/>
                  </a:cubicBezTo>
                  <a:cubicBezTo>
                    <a:pt x="30153" y="1916"/>
                    <a:pt x="31258" y="910"/>
                    <a:pt x="32649" y="611"/>
                  </a:cubicBezTo>
                  <a:cubicBezTo>
                    <a:pt x="32721" y="596"/>
                    <a:pt x="32795" y="589"/>
                    <a:pt x="32863" y="589"/>
                  </a:cubicBezTo>
                  <a:cubicBezTo>
                    <a:pt x="33587" y="589"/>
                    <a:pt x="34136" y="1366"/>
                    <a:pt x="34018" y="1962"/>
                  </a:cubicBezTo>
                  <a:cubicBezTo>
                    <a:pt x="34161" y="1937"/>
                    <a:pt x="34300" y="1923"/>
                    <a:pt x="34436" y="1923"/>
                  </a:cubicBezTo>
                  <a:lnTo>
                    <a:pt x="34478" y="1923"/>
                  </a:lnTo>
                  <a:cubicBezTo>
                    <a:pt x="36229" y="1962"/>
                    <a:pt x="36147" y="4319"/>
                    <a:pt x="36147" y="5531"/>
                  </a:cubicBezTo>
                  <a:cubicBezTo>
                    <a:pt x="36147" y="6073"/>
                    <a:pt x="36582" y="6320"/>
                    <a:pt x="37071" y="6320"/>
                  </a:cubicBezTo>
                  <a:cubicBezTo>
                    <a:pt x="37698" y="6320"/>
                    <a:pt x="38412" y="5913"/>
                    <a:pt x="38412" y="5214"/>
                  </a:cubicBezTo>
                  <a:cubicBezTo>
                    <a:pt x="38412" y="3103"/>
                    <a:pt x="37916" y="539"/>
                    <a:pt x="35459" y="76"/>
                  </a:cubicBezTo>
                  <a:cubicBezTo>
                    <a:pt x="35199" y="25"/>
                    <a:pt x="34931" y="1"/>
                    <a:pt x="34660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214;p38">
              <a:extLst>
                <a:ext uri="{FF2B5EF4-FFF2-40B4-BE49-F238E27FC236}">
                  <a16:creationId xmlns:a16="http://schemas.microsoft.com/office/drawing/2014/main" id="{82863ED8-1BFB-C948-8A00-CD9CE8BD86DB}"/>
                </a:ext>
              </a:extLst>
            </p:cNvPr>
            <p:cNvSpPr/>
            <p:nvPr/>
          </p:nvSpPr>
          <p:spPr>
            <a:xfrm>
              <a:off x="410575" y="3737725"/>
              <a:ext cx="82550" cy="111100"/>
            </a:xfrm>
            <a:custGeom>
              <a:avLst/>
              <a:gdLst/>
              <a:ahLst/>
              <a:cxnLst/>
              <a:rect l="l" t="t" r="r" b="b"/>
              <a:pathLst>
                <a:path w="3302" h="4444" extrusionOk="0">
                  <a:moveTo>
                    <a:pt x="2561" y="1"/>
                  </a:moveTo>
                  <a:cubicBezTo>
                    <a:pt x="2357" y="1"/>
                    <a:pt x="2179" y="47"/>
                    <a:pt x="2051" y="150"/>
                  </a:cubicBezTo>
                  <a:cubicBezTo>
                    <a:pt x="1676" y="457"/>
                    <a:pt x="1352" y="810"/>
                    <a:pt x="1074" y="1192"/>
                  </a:cubicBezTo>
                  <a:cubicBezTo>
                    <a:pt x="1127" y="1192"/>
                    <a:pt x="1180" y="1195"/>
                    <a:pt x="1238" y="1199"/>
                  </a:cubicBezTo>
                  <a:cubicBezTo>
                    <a:pt x="1462" y="1217"/>
                    <a:pt x="1691" y="1245"/>
                    <a:pt x="1919" y="1295"/>
                  </a:cubicBezTo>
                  <a:cubicBezTo>
                    <a:pt x="2118" y="1085"/>
                    <a:pt x="2318" y="896"/>
                    <a:pt x="2507" y="735"/>
                  </a:cubicBezTo>
                  <a:cubicBezTo>
                    <a:pt x="2757" y="521"/>
                    <a:pt x="3024" y="328"/>
                    <a:pt x="3302" y="154"/>
                  </a:cubicBezTo>
                  <a:cubicBezTo>
                    <a:pt x="3060" y="61"/>
                    <a:pt x="2796" y="1"/>
                    <a:pt x="2561" y="1"/>
                  </a:cubicBezTo>
                  <a:close/>
                  <a:moveTo>
                    <a:pt x="560" y="3042"/>
                  </a:moveTo>
                  <a:cubicBezTo>
                    <a:pt x="435" y="3042"/>
                    <a:pt x="310" y="3050"/>
                    <a:pt x="186" y="3060"/>
                  </a:cubicBezTo>
                  <a:cubicBezTo>
                    <a:pt x="68" y="3509"/>
                    <a:pt x="4" y="3977"/>
                    <a:pt x="0" y="4444"/>
                  </a:cubicBezTo>
                  <a:cubicBezTo>
                    <a:pt x="122" y="3970"/>
                    <a:pt x="332" y="3495"/>
                    <a:pt x="593" y="304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215;p38">
              <a:extLst>
                <a:ext uri="{FF2B5EF4-FFF2-40B4-BE49-F238E27FC236}">
                  <a16:creationId xmlns:a16="http://schemas.microsoft.com/office/drawing/2014/main" id="{2433A2AE-5693-4A46-BDB6-2CEB039390B3}"/>
                </a:ext>
              </a:extLst>
            </p:cNvPr>
            <p:cNvSpPr/>
            <p:nvPr/>
          </p:nvSpPr>
          <p:spPr>
            <a:xfrm>
              <a:off x="410475" y="3741550"/>
              <a:ext cx="110550" cy="170650"/>
            </a:xfrm>
            <a:custGeom>
              <a:avLst/>
              <a:gdLst/>
              <a:ahLst/>
              <a:cxnLst/>
              <a:rect l="l" t="t" r="r" b="b"/>
              <a:pathLst>
                <a:path w="4422" h="6826" extrusionOk="0">
                  <a:moveTo>
                    <a:pt x="3306" y="1"/>
                  </a:moveTo>
                  <a:cubicBezTo>
                    <a:pt x="3028" y="175"/>
                    <a:pt x="2761" y="368"/>
                    <a:pt x="2511" y="582"/>
                  </a:cubicBezTo>
                  <a:cubicBezTo>
                    <a:pt x="2322" y="743"/>
                    <a:pt x="2122" y="932"/>
                    <a:pt x="1923" y="1142"/>
                  </a:cubicBezTo>
                  <a:cubicBezTo>
                    <a:pt x="1695" y="1092"/>
                    <a:pt x="1466" y="1064"/>
                    <a:pt x="1242" y="1046"/>
                  </a:cubicBezTo>
                  <a:cubicBezTo>
                    <a:pt x="1184" y="1042"/>
                    <a:pt x="1131" y="1039"/>
                    <a:pt x="1078" y="1039"/>
                  </a:cubicBezTo>
                  <a:cubicBezTo>
                    <a:pt x="668" y="1605"/>
                    <a:pt x="368" y="2240"/>
                    <a:pt x="190" y="2907"/>
                  </a:cubicBezTo>
                  <a:cubicBezTo>
                    <a:pt x="314" y="2897"/>
                    <a:pt x="439" y="2889"/>
                    <a:pt x="564" y="2889"/>
                  </a:cubicBezTo>
                  <a:lnTo>
                    <a:pt x="597" y="2889"/>
                  </a:lnTo>
                  <a:cubicBezTo>
                    <a:pt x="336" y="3342"/>
                    <a:pt x="126" y="3817"/>
                    <a:pt x="4" y="4291"/>
                  </a:cubicBezTo>
                  <a:cubicBezTo>
                    <a:pt x="1" y="4833"/>
                    <a:pt x="72" y="5379"/>
                    <a:pt x="233" y="5917"/>
                  </a:cubicBezTo>
                  <a:cubicBezTo>
                    <a:pt x="375" y="6405"/>
                    <a:pt x="1102" y="6826"/>
                    <a:pt x="1713" y="6826"/>
                  </a:cubicBezTo>
                  <a:cubicBezTo>
                    <a:pt x="1948" y="6826"/>
                    <a:pt x="2162" y="6765"/>
                    <a:pt x="2322" y="6619"/>
                  </a:cubicBezTo>
                  <a:cubicBezTo>
                    <a:pt x="2419" y="6530"/>
                    <a:pt x="2518" y="6437"/>
                    <a:pt x="2618" y="6348"/>
                  </a:cubicBezTo>
                  <a:cubicBezTo>
                    <a:pt x="2911" y="6080"/>
                    <a:pt x="2664" y="5738"/>
                    <a:pt x="2251" y="5492"/>
                  </a:cubicBezTo>
                  <a:cubicBezTo>
                    <a:pt x="2033" y="3795"/>
                    <a:pt x="2672" y="2137"/>
                    <a:pt x="4041" y="1010"/>
                  </a:cubicBezTo>
                  <a:cubicBezTo>
                    <a:pt x="4422" y="697"/>
                    <a:pt x="3923" y="236"/>
                    <a:pt x="3306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216;p38">
              <a:extLst>
                <a:ext uri="{FF2B5EF4-FFF2-40B4-BE49-F238E27FC236}">
                  <a16:creationId xmlns:a16="http://schemas.microsoft.com/office/drawing/2014/main" id="{2A95EC25-A9E5-BE41-9009-698E3796C9F2}"/>
                </a:ext>
              </a:extLst>
            </p:cNvPr>
            <p:cNvSpPr/>
            <p:nvPr/>
          </p:nvSpPr>
          <p:spPr>
            <a:xfrm>
              <a:off x="637600" y="3774725"/>
              <a:ext cx="127450" cy="106275"/>
            </a:xfrm>
            <a:custGeom>
              <a:avLst/>
              <a:gdLst/>
              <a:ahLst/>
              <a:cxnLst/>
              <a:rect l="l" t="t" r="r" b="b"/>
              <a:pathLst>
                <a:path w="5098" h="4251" extrusionOk="0">
                  <a:moveTo>
                    <a:pt x="4148" y="0"/>
                  </a:moveTo>
                  <a:cubicBezTo>
                    <a:pt x="4120" y="8"/>
                    <a:pt x="4092" y="15"/>
                    <a:pt x="4066" y="22"/>
                  </a:cubicBezTo>
                  <a:cubicBezTo>
                    <a:pt x="3724" y="122"/>
                    <a:pt x="3346" y="250"/>
                    <a:pt x="2964" y="407"/>
                  </a:cubicBezTo>
                  <a:cubicBezTo>
                    <a:pt x="3100" y="671"/>
                    <a:pt x="3214" y="953"/>
                    <a:pt x="3307" y="1252"/>
                  </a:cubicBezTo>
                  <a:cubicBezTo>
                    <a:pt x="3664" y="1152"/>
                    <a:pt x="4034" y="1102"/>
                    <a:pt x="4412" y="1102"/>
                  </a:cubicBezTo>
                  <a:cubicBezTo>
                    <a:pt x="4469" y="1102"/>
                    <a:pt x="4526" y="1102"/>
                    <a:pt x="4584" y="1106"/>
                  </a:cubicBezTo>
                  <a:lnTo>
                    <a:pt x="4612" y="1106"/>
                  </a:lnTo>
                  <a:cubicBezTo>
                    <a:pt x="5097" y="1106"/>
                    <a:pt x="4729" y="521"/>
                    <a:pt x="4573" y="354"/>
                  </a:cubicBezTo>
                  <a:cubicBezTo>
                    <a:pt x="4451" y="222"/>
                    <a:pt x="4306" y="104"/>
                    <a:pt x="4148" y="0"/>
                  </a:cubicBezTo>
                  <a:close/>
                  <a:moveTo>
                    <a:pt x="1024" y="1577"/>
                  </a:moveTo>
                  <a:cubicBezTo>
                    <a:pt x="450" y="2100"/>
                    <a:pt x="48" y="2750"/>
                    <a:pt x="15" y="3538"/>
                  </a:cubicBezTo>
                  <a:cubicBezTo>
                    <a:pt x="1" y="3923"/>
                    <a:pt x="119" y="4162"/>
                    <a:pt x="294" y="4251"/>
                  </a:cubicBezTo>
                  <a:cubicBezTo>
                    <a:pt x="468" y="3591"/>
                    <a:pt x="807" y="2999"/>
                    <a:pt x="1253" y="2511"/>
                  </a:cubicBezTo>
                  <a:cubicBezTo>
                    <a:pt x="1238" y="2372"/>
                    <a:pt x="1217" y="2233"/>
                    <a:pt x="1189" y="2100"/>
                  </a:cubicBezTo>
                  <a:cubicBezTo>
                    <a:pt x="1149" y="1922"/>
                    <a:pt x="1096" y="1748"/>
                    <a:pt x="1024" y="1577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217;p38">
              <a:extLst>
                <a:ext uri="{FF2B5EF4-FFF2-40B4-BE49-F238E27FC236}">
                  <a16:creationId xmlns:a16="http://schemas.microsoft.com/office/drawing/2014/main" id="{BF04B7F0-9FDD-4540-8BDC-13180F201A0D}"/>
                </a:ext>
              </a:extLst>
            </p:cNvPr>
            <p:cNvSpPr/>
            <p:nvPr/>
          </p:nvSpPr>
          <p:spPr>
            <a:xfrm>
              <a:off x="591525" y="3766150"/>
              <a:ext cx="149800" cy="124650"/>
            </a:xfrm>
            <a:custGeom>
              <a:avLst/>
              <a:gdLst/>
              <a:ahLst/>
              <a:cxnLst/>
              <a:rect l="l" t="t" r="r" b="b"/>
              <a:pathLst>
                <a:path w="5992" h="4986" extrusionOk="0">
                  <a:moveTo>
                    <a:pt x="4796" y="1"/>
                  </a:moveTo>
                  <a:cubicBezTo>
                    <a:pt x="2536" y="1"/>
                    <a:pt x="596" y="1574"/>
                    <a:pt x="104" y="3784"/>
                  </a:cubicBezTo>
                  <a:cubicBezTo>
                    <a:pt x="1" y="4240"/>
                    <a:pt x="1131" y="4986"/>
                    <a:pt x="1737" y="4986"/>
                  </a:cubicBezTo>
                  <a:cubicBezTo>
                    <a:pt x="1926" y="4986"/>
                    <a:pt x="2062" y="4918"/>
                    <a:pt x="2101" y="4747"/>
                  </a:cubicBezTo>
                  <a:cubicBezTo>
                    <a:pt x="2112" y="4697"/>
                    <a:pt x="2126" y="4644"/>
                    <a:pt x="2137" y="4594"/>
                  </a:cubicBezTo>
                  <a:cubicBezTo>
                    <a:pt x="1962" y="4505"/>
                    <a:pt x="1844" y="4266"/>
                    <a:pt x="1858" y="3881"/>
                  </a:cubicBezTo>
                  <a:cubicBezTo>
                    <a:pt x="1891" y="3093"/>
                    <a:pt x="2293" y="2443"/>
                    <a:pt x="2867" y="1920"/>
                  </a:cubicBezTo>
                  <a:cubicBezTo>
                    <a:pt x="2939" y="2091"/>
                    <a:pt x="2992" y="2265"/>
                    <a:pt x="3032" y="2443"/>
                  </a:cubicBezTo>
                  <a:cubicBezTo>
                    <a:pt x="3060" y="2576"/>
                    <a:pt x="3081" y="2715"/>
                    <a:pt x="3096" y="2854"/>
                  </a:cubicBezTo>
                  <a:cubicBezTo>
                    <a:pt x="3645" y="2255"/>
                    <a:pt x="4362" y="1813"/>
                    <a:pt x="5150" y="1595"/>
                  </a:cubicBezTo>
                  <a:cubicBezTo>
                    <a:pt x="5057" y="1296"/>
                    <a:pt x="4943" y="1014"/>
                    <a:pt x="4807" y="750"/>
                  </a:cubicBezTo>
                  <a:cubicBezTo>
                    <a:pt x="5189" y="593"/>
                    <a:pt x="5567" y="465"/>
                    <a:pt x="5909" y="365"/>
                  </a:cubicBezTo>
                  <a:cubicBezTo>
                    <a:pt x="5935" y="358"/>
                    <a:pt x="5963" y="351"/>
                    <a:pt x="5991" y="343"/>
                  </a:cubicBezTo>
                  <a:cubicBezTo>
                    <a:pt x="5688" y="151"/>
                    <a:pt x="5339" y="19"/>
                    <a:pt x="5000" y="4"/>
                  </a:cubicBezTo>
                  <a:cubicBezTo>
                    <a:pt x="4932" y="1"/>
                    <a:pt x="4865" y="1"/>
                    <a:pt x="4796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218;p38">
              <a:extLst>
                <a:ext uri="{FF2B5EF4-FFF2-40B4-BE49-F238E27FC236}">
                  <a16:creationId xmlns:a16="http://schemas.microsoft.com/office/drawing/2014/main" id="{ACD4D317-7A02-A143-8757-B05EDB9AC361}"/>
                </a:ext>
              </a:extLst>
            </p:cNvPr>
            <p:cNvSpPr/>
            <p:nvPr/>
          </p:nvSpPr>
          <p:spPr>
            <a:xfrm>
              <a:off x="728000" y="3762075"/>
              <a:ext cx="203275" cy="87025"/>
            </a:xfrm>
            <a:custGeom>
              <a:avLst/>
              <a:gdLst/>
              <a:ahLst/>
              <a:cxnLst/>
              <a:rect l="l" t="t" r="r" b="b"/>
              <a:pathLst>
                <a:path w="8131" h="3481" extrusionOk="0">
                  <a:moveTo>
                    <a:pt x="8113" y="0"/>
                  </a:moveTo>
                  <a:lnTo>
                    <a:pt x="8113" y="0"/>
                  </a:lnTo>
                  <a:cubicBezTo>
                    <a:pt x="7668" y="86"/>
                    <a:pt x="7218" y="225"/>
                    <a:pt x="6783" y="389"/>
                  </a:cubicBezTo>
                  <a:cubicBezTo>
                    <a:pt x="6790" y="407"/>
                    <a:pt x="6797" y="421"/>
                    <a:pt x="6801" y="435"/>
                  </a:cubicBezTo>
                  <a:cubicBezTo>
                    <a:pt x="7164" y="307"/>
                    <a:pt x="7543" y="207"/>
                    <a:pt x="7935" y="139"/>
                  </a:cubicBezTo>
                  <a:cubicBezTo>
                    <a:pt x="8084" y="114"/>
                    <a:pt x="8131" y="60"/>
                    <a:pt x="8113" y="0"/>
                  </a:cubicBezTo>
                  <a:close/>
                  <a:moveTo>
                    <a:pt x="636" y="2889"/>
                  </a:moveTo>
                  <a:cubicBezTo>
                    <a:pt x="589" y="2896"/>
                    <a:pt x="547" y="2902"/>
                    <a:pt x="504" y="2914"/>
                  </a:cubicBezTo>
                  <a:cubicBezTo>
                    <a:pt x="133" y="3003"/>
                    <a:pt x="1" y="3131"/>
                    <a:pt x="415" y="3370"/>
                  </a:cubicBezTo>
                  <a:cubicBezTo>
                    <a:pt x="461" y="3394"/>
                    <a:pt x="507" y="3419"/>
                    <a:pt x="553" y="3445"/>
                  </a:cubicBezTo>
                  <a:cubicBezTo>
                    <a:pt x="565" y="3259"/>
                    <a:pt x="593" y="3074"/>
                    <a:pt x="636" y="2889"/>
                  </a:cubicBezTo>
                  <a:close/>
                  <a:moveTo>
                    <a:pt x="4765" y="1359"/>
                  </a:moveTo>
                  <a:lnTo>
                    <a:pt x="4758" y="1365"/>
                  </a:lnTo>
                  <a:cubicBezTo>
                    <a:pt x="4013" y="1783"/>
                    <a:pt x="2850" y="2418"/>
                    <a:pt x="2825" y="3409"/>
                  </a:cubicBezTo>
                  <a:lnTo>
                    <a:pt x="2825" y="3480"/>
                  </a:lnTo>
                  <a:cubicBezTo>
                    <a:pt x="3099" y="3245"/>
                    <a:pt x="3306" y="2917"/>
                    <a:pt x="3578" y="2628"/>
                  </a:cubicBezTo>
                  <a:cubicBezTo>
                    <a:pt x="3959" y="2218"/>
                    <a:pt x="4369" y="1844"/>
                    <a:pt x="4808" y="1515"/>
                  </a:cubicBezTo>
                  <a:cubicBezTo>
                    <a:pt x="4797" y="1462"/>
                    <a:pt x="4783" y="1412"/>
                    <a:pt x="4765" y="1359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219;p38">
              <a:extLst>
                <a:ext uri="{FF2B5EF4-FFF2-40B4-BE49-F238E27FC236}">
                  <a16:creationId xmlns:a16="http://schemas.microsoft.com/office/drawing/2014/main" id="{CCC802C8-4976-224F-87F4-B79ED9B7F9FB}"/>
                </a:ext>
              </a:extLst>
            </p:cNvPr>
            <p:cNvSpPr/>
            <p:nvPr/>
          </p:nvSpPr>
          <p:spPr>
            <a:xfrm>
              <a:off x="741825" y="3746825"/>
              <a:ext cx="189025" cy="110200"/>
            </a:xfrm>
            <a:custGeom>
              <a:avLst/>
              <a:gdLst/>
              <a:ahLst/>
              <a:cxnLst/>
              <a:rect l="l" t="t" r="r" b="b"/>
              <a:pathLst>
                <a:path w="7561" h="4408" extrusionOk="0">
                  <a:moveTo>
                    <a:pt x="5941" y="0"/>
                  </a:moveTo>
                  <a:cubicBezTo>
                    <a:pt x="5795" y="0"/>
                    <a:pt x="5649" y="11"/>
                    <a:pt x="5510" y="36"/>
                  </a:cubicBezTo>
                  <a:cubicBezTo>
                    <a:pt x="4426" y="225"/>
                    <a:pt x="3410" y="632"/>
                    <a:pt x="2497" y="1252"/>
                  </a:cubicBezTo>
                  <a:cubicBezTo>
                    <a:pt x="2058" y="1548"/>
                    <a:pt x="1651" y="1886"/>
                    <a:pt x="1270" y="2254"/>
                  </a:cubicBezTo>
                  <a:cubicBezTo>
                    <a:pt x="967" y="2546"/>
                    <a:pt x="575" y="3174"/>
                    <a:pt x="186" y="3491"/>
                  </a:cubicBezTo>
                  <a:cubicBezTo>
                    <a:pt x="150" y="3494"/>
                    <a:pt x="115" y="3494"/>
                    <a:pt x="83" y="3499"/>
                  </a:cubicBezTo>
                  <a:cubicBezTo>
                    <a:pt x="40" y="3684"/>
                    <a:pt x="12" y="3869"/>
                    <a:pt x="0" y="4055"/>
                  </a:cubicBezTo>
                  <a:cubicBezTo>
                    <a:pt x="407" y="4261"/>
                    <a:pt x="896" y="4408"/>
                    <a:pt x="1359" y="4408"/>
                  </a:cubicBezTo>
                  <a:cubicBezTo>
                    <a:pt x="1445" y="4408"/>
                    <a:pt x="1531" y="4401"/>
                    <a:pt x="1613" y="4390"/>
                  </a:cubicBezTo>
                  <a:cubicBezTo>
                    <a:pt x="1887" y="4358"/>
                    <a:pt x="2094" y="4243"/>
                    <a:pt x="2272" y="4090"/>
                  </a:cubicBezTo>
                  <a:lnTo>
                    <a:pt x="2272" y="4019"/>
                  </a:lnTo>
                  <a:cubicBezTo>
                    <a:pt x="2297" y="3028"/>
                    <a:pt x="3460" y="2393"/>
                    <a:pt x="4205" y="1975"/>
                  </a:cubicBezTo>
                  <a:lnTo>
                    <a:pt x="4212" y="1969"/>
                  </a:lnTo>
                  <a:cubicBezTo>
                    <a:pt x="4230" y="2022"/>
                    <a:pt x="4244" y="2072"/>
                    <a:pt x="4255" y="2125"/>
                  </a:cubicBezTo>
                  <a:cubicBezTo>
                    <a:pt x="4865" y="1669"/>
                    <a:pt x="5531" y="1302"/>
                    <a:pt x="6248" y="1045"/>
                  </a:cubicBezTo>
                  <a:cubicBezTo>
                    <a:pt x="6244" y="1031"/>
                    <a:pt x="6237" y="1017"/>
                    <a:pt x="6230" y="999"/>
                  </a:cubicBezTo>
                  <a:cubicBezTo>
                    <a:pt x="6665" y="835"/>
                    <a:pt x="7115" y="696"/>
                    <a:pt x="7560" y="610"/>
                  </a:cubicBezTo>
                  <a:cubicBezTo>
                    <a:pt x="7524" y="464"/>
                    <a:pt x="7157" y="268"/>
                    <a:pt x="7068" y="229"/>
                  </a:cubicBezTo>
                  <a:cubicBezTo>
                    <a:pt x="6733" y="79"/>
                    <a:pt x="6326" y="0"/>
                    <a:pt x="5941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220;p38">
              <a:extLst>
                <a:ext uri="{FF2B5EF4-FFF2-40B4-BE49-F238E27FC236}">
                  <a16:creationId xmlns:a16="http://schemas.microsoft.com/office/drawing/2014/main" id="{A869C05E-E43D-A04D-915D-93DE2DFF28E4}"/>
                </a:ext>
              </a:extLst>
            </p:cNvPr>
            <p:cNvSpPr/>
            <p:nvPr/>
          </p:nvSpPr>
          <p:spPr>
            <a:xfrm>
              <a:off x="957900" y="3719375"/>
              <a:ext cx="151775" cy="124900"/>
            </a:xfrm>
            <a:custGeom>
              <a:avLst/>
              <a:gdLst/>
              <a:ahLst/>
              <a:cxnLst/>
              <a:rect l="l" t="t" r="r" b="b"/>
              <a:pathLst>
                <a:path w="6071" h="4996" extrusionOk="0">
                  <a:moveTo>
                    <a:pt x="4797" y="0"/>
                  </a:moveTo>
                  <a:cubicBezTo>
                    <a:pt x="4729" y="0"/>
                    <a:pt x="4655" y="7"/>
                    <a:pt x="4583" y="22"/>
                  </a:cubicBezTo>
                  <a:cubicBezTo>
                    <a:pt x="3192" y="321"/>
                    <a:pt x="2087" y="1327"/>
                    <a:pt x="1042" y="2314"/>
                  </a:cubicBezTo>
                  <a:cubicBezTo>
                    <a:pt x="568" y="2913"/>
                    <a:pt x="172" y="3619"/>
                    <a:pt x="1" y="4343"/>
                  </a:cubicBezTo>
                  <a:cubicBezTo>
                    <a:pt x="244" y="4714"/>
                    <a:pt x="693" y="4996"/>
                    <a:pt x="1124" y="4996"/>
                  </a:cubicBezTo>
                  <a:cubicBezTo>
                    <a:pt x="1335" y="4996"/>
                    <a:pt x="1538" y="4931"/>
                    <a:pt x="1712" y="4775"/>
                  </a:cubicBezTo>
                  <a:cubicBezTo>
                    <a:pt x="1926" y="4586"/>
                    <a:pt x="2140" y="4396"/>
                    <a:pt x="2351" y="4207"/>
                  </a:cubicBezTo>
                  <a:cubicBezTo>
                    <a:pt x="2365" y="4165"/>
                    <a:pt x="2383" y="4126"/>
                    <a:pt x="2397" y="4097"/>
                  </a:cubicBezTo>
                  <a:cubicBezTo>
                    <a:pt x="2540" y="3779"/>
                    <a:pt x="2754" y="3484"/>
                    <a:pt x="2989" y="3216"/>
                  </a:cubicBezTo>
                  <a:cubicBezTo>
                    <a:pt x="3042" y="3316"/>
                    <a:pt x="3085" y="3416"/>
                    <a:pt x="3124" y="3523"/>
                  </a:cubicBezTo>
                  <a:cubicBezTo>
                    <a:pt x="3253" y="3409"/>
                    <a:pt x="3381" y="3295"/>
                    <a:pt x="3510" y="3180"/>
                  </a:cubicBezTo>
                  <a:cubicBezTo>
                    <a:pt x="3934" y="2806"/>
                    <a:pt x="4380" y="2339"/>
                    <a:pt x="4915" y="2111"/>
                  </a:cubicBezTo>
                  <a:cubicBezTo>
                    <a:pt x="4857" y="2015"/>
                    <a:pt x="4797" y="1922"/>
                    <a:pt x="4732" y="1829"/>
                  </a:cubicBezTo>
                  <a:cubicBezTo>
                    <a:pt x="5129" y="1615"/>
                    <a:pt x="5545" y="1444"/>
                    <a:pt x="5952" y="1373"/>
                  </a:cubicBezTo>
                  <a:cubicBezTo>
                    <a:pt x="6070" y="777"/>
                    <a:pt x="5521" y="0"/>
                    <a:pt x="4797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751E7B92-B130-6242-80F3-DD3876589A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39026" t="55295" r="37949" b="4831"/>
          <a:stretch/>
        </p:blipFill>
        <p:spPr>
          <a:xfrm>
            <a:off x="5254230" y="1441534"/>
            <a:ext cx="768430" cy="8797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CDB83D-49CC-CF41-BF51-E555ED8A0EA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t="31647" b="34356"/>
          <a:stretch/>
        </p:blipFill>
        <p:spPr>
          <a:xfrm>
            <a:off x="6958294" y="3535233"/>
            <a:ext cx="2431938" cy="15316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E4DD90-AD10-5747-AB65-2796393710C4}"/>
              </a:ext>
            </a:extLst>
          </p:cNvPr>
          <p:cNvSpPr txBox="1"/>
          <p:nvPr/>
        </p:nvSpPr>
        <p:spPr>
          <a:xfrm>
            <a:off x="388959" y="29590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4" name="Google Shape;1244;p40"/>
          <p:cNvGrpSpPr/>
          <p:nvPr/>
        </p:nvGrpSpPr>
        <p:grpSpPr>
          <a:xfrm rot="379015">
            <a:off x="3152378" y="990699"/>
            <a:ext cx="4934446" cy="3052160"/>
            <a:chOff x="1857000" y="3245400"/>
            <a:chExt cx="1233825" cy="1186575"/>
          </a:xfrm>
        </p:grpSpPr>
        <p:sp>
          <p:nvSpPr>
            <p:cNvPr id="1245" name="Google Shape;1245;p40"/>
            <p:cNvSpPr/>
            <p:nvPr/>
          </p:nvSpPr>
          <p:spPr>
            <a:xfrm>
              <a:off x="2513000" y="4148825"/>
              <a:ext cx="463125" cy="272250"/>
            </a:xfrm>
            <a:custGeom>
              <a:avLst/>
              <a:gdLst/>
              <a:ahLst/>
              <a:cxnLst/>
              <a:rect l="l" t="t" r="r" b="b"/>
              <a:pathLst>
                <a:path w="18525" h="10890" extrusionOk="0">
                  <a:moveTo>
                    <a:pt x="12728" y="1"/>
                  </a:moveTo>
                  <a:cubicBezTo>
                    <a:pt x="12377" y="28"/>
                    <a:pt x="11899" y="1641"/>
                    <a:pt x="11664" y="2065"/>
                  </a:cubicBezTo>
                  <a:cubicBezTo>
                    <a:pt x="10979" y="3318"/>
                    <a:pt x="10015" y="4435"/>
                    <a:pt x="9005" y="5418"/>
                  </a:cubicBezTo>
                  <a:cubicBezTo>
                    <a:pt x="6527" y="7843"/>
                    <a:pt x="3263" y="9754"/>
                    <a:pt x="0" y="10889"/>
                  </a:cubicBezTo>
                  <a:cubicBezTo>
                    <a:pt x="5192" y="10331"/>
                    <a:pt x="10556" y="9114"/>
                    <a:pt x="15144" y="6626"/>
                  </a:cubicBezTo>
                  <a:cubicBezTo>
                    <a:pt x="16685" y="5788"/>
                    <a:pt x="17578" y="5409"/>
                    <a:pt x="18524" y="4066"/>
                  </a:cubicBezTo>
                  <a:cubicBezTo>
                    <a:pt x="17623" y="3976"/>
                    <a:pt x="17064" y="3038"/>
                    <a:pt x="16189" y="2651"/>
                  </a:cubicBezTo>
                  <a:cubicBezTo>
                    <a:pt x="15928" y="2543"/>
                    <a:pt x="12728" y="1"/>
                    <a:pt x="1272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40"/>
            <p:cNvSpPr/>
            <p:nvPr/>
          </p:nvSpPr>
          <p:spPr>
            <a:xfrm>
              <a:off x="2508725" y="4143800"/>
              <a:ext cx="474150" cy="281125"/>
            </a:xfrm>
            <a:custGeom>
              <a:avLst/>
              <a:gdLst/>
              <a:ahLst/>
              <a:cxnLst/>
              <a:rect l="l" t="t" r="r" b="b"/>
              <a:pathLst>
                <a:path w="18966" h="11245" extrusionOk="0">
                  <a:moveTo>
                    <a:pt x="12884" y="443"/>
                  </a:moveTo>
                  <a:lnTo>
                    <a:pt x="14486" y="1707"/>
                  </a:lnTo>
                  <a:lnTo>
                    <a:pt x="15351" y="2383"/>
                  </a:lnTo>
                  <a:lnTo>
                    <a:pt x="15793" y="2716"/>
                  </a:lnTo>
                  <a:lnTo>
                    <a:pt x="16018" y="2879"/>
                  </a:lnTo>
                  <a:lnTo>
                    <a:pt x="16135" y="2960"/>
                  </a:lnTo>
                  <a:lnTo>
                    <a:pt x="16198" y="2996"/>
                  </a:lnTo>
                  <a:lnTo>
                    <a:pt x="16225" y="3023"/>
                  </a:lnTo>
                  <a:lnTo>
                    <a:pt x="16279" y="3050"/>
                  </a:lnTo>
                  <a:cubicBezTo>
                    <a:pt x="16469" y="3131"/>
                    <a:pt x="16649" y="3248"/>
                    <a:pt x="16820" y="3393"/>
                  </a:cubicBezTo>
                  <a:cubicBezTo>
                    <a:pt x="16991" y="3528"/>
                    <a:pt x="17163" y="3681"/>
                    <a:pt x="17334" y="3834"/>
                  </a:cubicBezTo>
                  <a:cubicBezTo>
                    <a:pt x="17514" y="3987"/>
                    <a:pt x="17703" y="4141"/>
                    <a:pt x="17920" y="4267"/>
                  </a:cubicBezTo>
                  <a:cubicBezTo>
                    <a:pt x="18030" y="4333"/>
                    <a:pt x="18147" y="4389"/>
                    <a:pt x="18270" y="4431"/>
                  </a:cubicBezTo>
                  <a:lnTo>
                    <a:pt x="18270" y="4431"/>
                  </a:lnTo>
                  <a:cubicBezTo>
                    <a:pt x="18099" y="4651"/>
                    <a:pt x="17917" y="4859"/>
                    <a:pt x="17713" y="5051"/>
                  </a:cubicBezTo>
                  <a:cubicBezTo>
                    <a:pt x="17424" y="5321"/>
                    <a:pt x="17100" y="5565"/>
                    <a:pt x="16757" y="5790"/>
                  </a:cubicBezTo>
                  <a:cubicBezTo>
                    <a:pt x="16415" y="6007"/>
                    <a:pt x="16045" y="6214"/>
                    <a:pt x="15684" y="6412"/>
                  </a:cubicBezTo>
                  <a:cubicBezTo>
                    <a:pt x="15315" y="6619"/>
                    <a:pt x="14945" y="6818"/>
                    <a:pt x="14585" y="7016"/>
                  </a:cubicBezTo>
                  <a:cubicBezTo>
                    <a:pt x="13106" y="7791"/>
                    <a:pt x="11547" y="8413"/>
                    <a:pt x="9961" y="8927"/>
                  </a:cubicBezTo>
                  <a:cubicBezTo>
                    <a:pt x="8374" y="9450"/>
                    <a:pt x="6752" y="9846"/>
                    <a:pt x="5111" y="10180"/>
                  </a:cubicBezTo>
                  <a:cubicBezTo>
                    <a:pt x="3896" y="10420"/>
                    <a:pt x="2671" y="10616"/>
                    <a:pt x="1444" y="10775"/>
                  </a:cubicBezTo>
                  <a:lnTo>
                    <a:pt x="1444" y="10775"/>
                  </a:lnTo>
                  <a:cubicBezTo>
                    <a:pt x="2382" y="10395"/>
                    <a:pt x="3302" y="9962"/>
                    <a:pt x="4192" y="9477"/>
                  </a:cubicBezTo>
                  <a:cubicBezTo>
                    <a:pt x="5463" y="8783"/>
                    <a:pt x="6670" y="7981"/>
                    <a:pt x="7806" y="7070"/>
                  </a:cubicBezTo>
                  <a:cubicBezTo>
                    <a:pt x="8933" y="6160"/>
                    <a:pt x="9979" y="5150"/>
                    <a:pt x="10898" y="4005"/>
                  </a:cubicBezTo>
                  <a:cubicBezTo>
                    <a:pt x="11123" y="3726"/>
                    <a:pt x="11340" y="3429"/>
                    <a:pt x="11538" y="3122"/>
                  </a:cubicBezTo>
                  <a:cubicBezTo>
                    <a:pt x="11646" y="2969"/>
                    <a:pt x="11736" y="2816"/>
                    <a:pt x="11835" y="2662"/>
                  </a:cubicBezTo>
                  <a:cubicBezTo>
                    <a:pt x="11881" y="2581"/>
                    <a:pt x="11926" y="2500"/>
                    <a:pt x="11971" y="2419"/>
                  </a:cubicBezTo>
                  <a:lnTo>
                    <a:pt x="12007" y="2356"/>
                  </a:lnTo>
                  <a:lnTo>
                    <a:pt x="12043" y="2293"/>
                  </a:lnTo>
                  <a:cubicBezTo>
                    <a:pt x="12061" y="2248"/>
                    <a:pt x="12079" y="2203"/>
                    <a:pt x="12097" y="2158"/>
                  </a:cubicBezTo>
                  <a:cubicBezTo>
                    <a:pt x="12241" y="1824"/>
                    <a:pt x="12367" y="1482"/>
                    <a:pt x="12502" y="1157"/>
                  </a:cubicBezTo>
                  <a:cubicBezTo>
                    <a:pt x="12575" y="995"/>
                    <a:pt x="12647" y="833"/>
                    <a:pt x="12728" y="688"/>
                  </a:cubicBezTo>
                  <a:cubicBezTo>
                    <a:pt x="12764" y="616"/>
                    <a:pt x="12809" y="544"/>
                    <a:pt x="12854" y="481"/>
                  </a:cubicBezTo>
                  <a:cubicBezTo>
                    <a:pt x="12863" y="468"/>
                    <a:pt x="12874" y="455"/>
                    <a:pt x="12884" y="443"/>
                  </a:cubicBezTo>
                  <a:close/>
                  <a:moveTo>
                    <a:pt x="12906" y="1"/>
                  </a:moveTo>
                  <a:cubicBezTo>
                    <a:pt x="12897" y="1"/>
                    <a:pt x="12889" y="2"/>
                    <a:pt x="12881" y="3"/>
                  </a:cubicBezTo>
                  <a:cubicBezTo>
                    <a:pt x="12755" y="21"/>
                    <a:pt x="12701" y="75"/>
                    <a:pt x="12647" y="120"/>
                  </a:cubicBezTo>
                  <a:cubicBezTo>
                    <a:pt x="12602" y="157"/>
                    <a:pt x="12566" y="202"/>
                    <a:pt x="12539" y="247"/>
                  </a:cubicBezTo>
                  <a:cubicBezTo>
                    <a:pt x="12475" y="337"/>
                    <a:pt x="12421" y="418"/>
                    <a:pt x="12376" y="499"/>
                  </a:cubicBezTo>
                  <a:cubicBezTo>
                    <a:pt x="12286" y="670"/>
                    <a:pt x="12214" y="842"/>
                    <a:pt x="12142" y="1004"/>
                  </a:cubicBezTo>
                  <a:cubicBezTo>
                    <a:pt x="12007" y="1346"/>
                    <a:pt x="11881" y="1689"/>
                    <a:pt x="11745" y="2013"/>
                  </a:cubicBezTo>
                  <a:lnTo>
                    <a:pt x="11691" y="2122"/>
                  </a:lnTo>
                  <a:lnTo>
                    <a:pt x="11673" y="2176"/>
                  </a:lnTo>
                  <a:lnTo>
                    <a:pt x="11637" y="2239"/>
                  </a:lnTo>
                  <a:cubicBezTo>
                    <a:pt x="11592" y="2311"/>
                    <a:pt x="11556" y="2392"/>
                    <a:pt x="11502" y="2464"/>
                  </a:cubicBezTo>
                  <a:cubicBezTo>
                    <a:pt x="11421" y="2617"/>
                    <a:pt x="11322" y="2771"/>
                    <a:pt x="11222" y="2915"/>
                  </a:cubicBezTo>
                  <a:cubicBezTo>
                    <a:pt x="11033" y="3212"/>
                    <a:pt x="10826" y="3501"/>
                    <a:pt x="10601" y="3780"/>
                  </a:cubicBezTo>
                  <a:cubicBezTo>
                    <a:pt x="9717" y="4889"/>
                    <a:pt x="8690" y="5898"/>
                    <a:pt x="7590" y="6800"/>
                  </a:cubicBezTo>
                  <a:cubicBezTo>
                    <a:pt x="6472" y="7701"/>
                    <a:pt x="5282" y="8503"/>
                    <a:pt x="4029" y="9188"/>
                  </a:cubicBezTo>
                  <a:cubicBezTo>
                    <a:pt x="2776" y="9883"/>
                    <a:pt x="1469" y="10459"/>
                    <a:pt x="117" y="10937"/>
                  </a:cubicBezTo>
                  <a:cubicBezTo>
                    <a:pt x="45" y="10964"/>
                    <a:pt x="0" y="11027"/>
                    <a:pt x="9" y="11108"/>
                  </a:cubicBezTo>
                  <a:cubicBezTo>
                    <a:pt x="18" y="11184"/>
                    <a:pt x="89" y="11244"/>
                    <a:pt x="172" y="11244"/>
                  </a:cubicBezTo>
                  <a:cubicBezTo>
                    <a:pt x="178" y="11244"/>
                    <a:pt x="184" y="11244"/>
                    <a:pt x="189" y="11244"/>
                  </a:cubicBezTo>
                  <a:cubicBezTo>
                    <a:pt x="1857" y="11063"/>
                    <a:pt x="3525" y="10820"/>
                    <a:pt x="5174" y="10486"/>
                  </a:cubicBezTo>
                  <a:cubicBezTo>
                    <a:pt x="6824" y="10153"/>
                    <a:pt x="8455" y="9747"/>
                    <a:pt x="10060" y="9225"/>
                  </a:cubicBezTo>
                  <a:cubicBezTo>
                    <a:pt x="10456" y="9089"/>
                    <a:pt x="10862" y="8963"/>
                    <a:pt x="11250" y="8810"/>
                  </a:cubicBezTo>
                  <a:lnTo>
                    <a:pt x="11844" y="8594"/>
                  </a:lnTo>
                  <a:lnTo>
                    <a:pt x="12430" y="8359"/>
                  </a:lnTo>
                  <a:cubicBezTo>
                    <a:pt x="12818" y="8206"/>
                    <a:pt x="13206" y="8026"/>
                    <a:pt x="13593" y="7863"/>
                  </a:cubicBezTo>
                  <a:lnTo>
                    <a:pt x="14170" y="7593"/>
                  </a:lnTo>
                  <a:cubicBezTo>
                    <a:pt x="14359" y="7503"/>
                    <a:pt x="14549" y="7422"/>
                    <a:pt x="14738" y="7323"/>
                  </a:cubicBezTo>
                  <a:cubicBezTo>
                    <a:pt x="15117" y="7133"/>
                    <a:pt x="15495" y="6944"/>
                    <a:pt x="15865" y="6755"/>
                  </a:cubicBezTo>
                  <a:cubicBezTo>
                    <a:pt x="16234" y="6556"/>
                    <a:pt x="16613" y="6367"/>
                    <a:pt x="16982" y="6151"/>
                  </a:cubicBezTo>
                  <a:cubicBezTo>
                    <a:pt x="17352" y="5934"/>
                    <a:pt x="17713" y="5691"/>
                    <a:pt x="18037" y="5394"/>
                  </a:cubicBezTo>
                  <a:cubicBezTo>
                    <a:pt x="18362" y="5096"/>
                    <a:pt x="18650" y="4763"/>
                    <a:pt x="18902" y="4420"/>
                  </a:cubicBezTo>
                  <a:cubicBezTo>
                    <a:pt x="18929" y="4384"/>
                    <a:pt x="18947" y="4339"/>
                    <a:pt x="18947" y="4303"/>
                  </a:cubicBezTo>
                  <a:cubicBezTo>
                    <a:pt x="18965" y="4159"/>
                    <a:pt x="18866" y="4042"/>
                    <a:pt x="18731" y="4023"/>
                  </a:cubicBezTo>
                  <a:lnTo>
                    <a:pt x="18722" y="4023"/>
                  </a:lnTo>
                  <a:cubicBezTo>
                    <a:pt x="18533" y="3996"/>
                    <a:pt x="18352" y="3924"/>
                    <a:pt x="18172" y="3825"/>
                  </a:cubicBezTo>
                  <a:cubicBezTo>
                    <a:pt x="18001" y="3726"/>
                    <a:pt x="17821" y="3600"/>
                    <a:pt x="17640" y="3456"/>
                  </a:cubicBezTo>
                  <a:cubicBezTo>
                    <a:pt x="17460" y="3320"/>
                    <a:pt x="17280" y="3176"/>
                    <a:pt x="17082" y="3032"/>
                  </a:cubicBezTo>
                  <a:cubicBezTo>
                    <a:pt x="16892" y="2897"/>
                    <a:pt x="16685" y="2762"/>
                    <a:pt x="16451" y="2662"/>
                  </a:cubicBezTo>
                  <a:lnTo>
                    <a:pt x="16415" y="2644"/>
                  </a:lnTo>
                  <a:lnTo>
                    <a:pt x="16360" y="2608"/>
                  </a:lnTo>
                  <a:lnTo>
                    <a:pt x="16261" y="2536"/>
                  </a:lnTo>
                  <a:lnTo>
                    <a:pt x="16036" y="2374"/>
                  </a:lnTo>
                  <a:lnTo>
                    <a:pt x="15603" y="2049"/>
                  </a:lnTo>
                  <a:lnTo>
                    <a:pt x="14738" y="1391"/>
                  </a:lnTo>
                  <a:lnTo>
                    <a:pt x="13025" y="48"/>
                  </a:lnTo>
                  <a:lnTo>
                    <a:pt x="13016" y="39"/>
                  </a:lnTo>
                  <a:cubicBezTo>
                    <a:pt x="12987" y="17"/>
                    <a:pt x="12945" y="1"/>
                    <a:pt x="129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40"/>
            <p:cNvSpPr/>
            <p:nvPr/>
          </p:nvSpPr>
          <p:spPr>
            <a:xfrm>
              <a:off x="1867600" y="3249925"/>
              <a:ext cx="1223225" cy="1178125"/>
            </a:xfrm>
            <a:custGeom>
              <a:avLst/>
              <a:gdLst/>
              <a:ahLst/>
              <a:cxnLst/>
              <a:rect l="l" t="t" r="r" b="b"/>
              <a:pathLst>
                <a:path w="48929" h="47125" extrusionOk="0">
                  <a:moveTo>
                    <a:pt x="2615" y="0"/>
                  </a:moveTo>
                  <a:cubicBezTo>
                    <a:pt x="1335" y="7617"/>
                    <a:pt x="541" y="15315"/>
                    <a:pt x="316" y="23049"/>
                  </a:cubicBezTo>
                  <a:cubicBezTo>
                    <a:pt x="82" y="30638"/>
                    <a:pt x="803" y="38291"/>
                    <a:pt x="100" y="45863"/>
                  </a:cubicBezTo>
                  <a:cubicBezTo>
                    <a:pt x="100" y="45944"/>
                    <a:pt x="55" y="45998"/>
                    <a:pt x="1" y="46025"/>
                  </a:cubicBezTo>
                  <a:cubicBezTo>
                    <a:pt x="5231" y="46886"/>
                    <a:pt x="10526" y="47124"/>
                    <a:pt x="15820" y="47124"/>
                  </a:cubicBezTo>
                  <a:cubicBezTo>
                    <a:pt x="17678" y="47124"/>
                    <a:pt x="19536" y="47095"/>
                    <a:pt x="21391" y="47053"/>
                  </a:cubicBezTo>
                  <a:cubicBezTo>
                    <a:pt x="22815" y="47017"/>
                    <a:pt x="24257" y="46963"/>
                    <a:pt x="25708" y="46863"/>
                  </a:cubicBezTo>
                  <a:cubicBezTo>
                    <a:pt x="31351" y="45601"/>
                    <a:pt x="37354" y="42402"/>
                    <a:pt x="38589" y="36633"/>
                  </a:cubicBezTo>
                  <a:cubicBezTo>
                    <a:pt x="38618" y="36502"/>
                    <a:pt x="38725" y="36441"/>
                    <a:pt x="38838" y="36441"/>
                  </a:cubicBezTo>
                  <a:cubicBezTo>
                    <a:pt x="38935" y="36441"/>
                    <a:pt x="39036" y="36486"/>
                    <a:pt x="39094" y="36570"/>
                  </a:cubicBezTo>
                  <a:cubicBezTo>
                    <a:pt x="40374" y="38517"/>
                    <a:pt x="42222" y="39634"/>
                    <a:pt x="44502" y="39941"/>
                  </a:cubicBezTo>
                  <a:cubicBezTo>
                    <a:pt x="47396" y="35452"/>
                    <a:pt x="47197" y="28520"/>
                    <a:pt x="47585" y="23599"/>
                  </a:cubicBezTo>
                  <a:cubicBezTo>
                    <a:pt x="48135" y="16631"/>
                    <a:pt x="48928" y="9645"/>
                    <a:pt x="48468" y="2668"/>
                  </a:cubicBezTo>
                  <a:cubicBezTo>
                    <a:pt x="33280" y="54"/>
                    <a:pt x="17929" y="1352"/>
                    <a:pt x="2642" y="9"/>
                  </a:cubicBezTo>
                  <a:cubicBezTo>
                    <a:pt x="2633" y="0"/>
                    <a:pt x="2624" y="0"/>
                    <a:pt x="26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40"/>
            <p:cNvSpPr/>
            <p:nvPr/>
          </p:nvSpPr>
          <p:spPr>
            <a:xfrm>
              <a:off x="1857000" y="3245400"/>
              <a:ext cx="1232000" cy="1186575"/>
            </a:xfrm>
            <a:custGeom>
              <a:avLst/>
              <a:gdLst/>
              <a:ahLst/>
              <a:cxnLst/>
              <a:rect l="l" t="t" r="r" b="b"/>
              <a:pathLst>
                <a:path w="49280" h="47463" extrusionOk="0">
                  <a:moveTo>
                    <a:pt x="3133" y="33"/>
                  </a:moveTo>
                  <a:lnTo>
                    <a:pt x="3147" y="37"/>
                  </a:lnTo>
                  <a:cubicBezTo>
                    <a:pt x="3142" y="37"/>
                    <a:pt x="3138" y="35"/>
                    <a:pt x="3133" y="33"/>
                  </a:cubicBezTo>
                  <a:close/>
                  <a:moveTo>
                    <a:pt x="3174" y="372"/>
                  </a:moveTo>
                  <a:cubicBezTo>
                    <a:pt x="10770" y="1029"/>
                    <a:pt x="18401" y="1047"/>
                    <a:pt x="26015" y="1227"/>
                  </a:cubicBezTo>
                  <a:cubicBezTo>
                    <a:pt x="29837" y="1317"/>
                    <a:pt x="33668" y="1443"/>
                    <a:pt x="37481" y="1714"/>
                  </a:cubicBezTo>
                  <a:lnTo>
                    <a:pt x="40338" y="1948"/>
                  </a:lnTo>
                  <a:lnTo>
                    <a:pt x="43187" y="2245"/>
                  </a:lnTo>
                  <a:lnTo>
                    <a:pt x="46026" y="2606"/>
                  </a:lnTo>
                  <a:cubicBezTo>
                    <a:pt x="46927" y="2750"/>
                    <a:pt x="47829" y="2867"/>
                    <a:pt x="48739" y="2985"/>
                  </a:cubicBezTo>
                  <a:cubicBezTo>
                    <a:pt x="48730" y="3354"/>
                    <a:pt x="48730" y="3697"/>
                    <a:pt x="48739" y="4048"/>
                  </a:cubicBezTo>
                  <a:lnTo>
                    <a:pt x="48766" y="5211"/>
                  </a:lnTo>
                  <a:cubicBezTo>
                    <a:pt x="48784" y="5995"/>
                    <a:pt x="48793" y="6779"/>
                    <a:pt x="48784" y="7564"/>
                  </a:cubicBezTo>
                  <a:cubicBezTo>
                    <a:pt x="48766" y="9132"/>
                    <a:pt x="48721" y="10700"/>
                    <a:pt x="48631" y="12269"/>
                  </a:cubicBezTo>
                  <a:cubicBezTo>
                    <a:pt x="48478" y="15415"/>
                    <a:pt x="48207" y="18542"/>
                    <a:pt x="47955" y="21688"/>
                  </a:cubicBezTo>
                  <a:cubicBezTo>
                    <a:pt x="47892" y="22473"/>
                    <a:pt x="47829" y="23257"/>
                    <a:pt x="47775" y="24041"/>
                  </a:cubicBezTo>
                  <a:cubicBezTo>
                    <a:pt x="47721" y="24834"/>
                    <a:pt x="47676" y="25618"/>
                    <a:pt x="47639" y="26403"/>
                  </a:cubicBezTo>
                  <a:cubicBezTo>
                    <a:pt x="47558" y="27980"/>
                    <a:pt x="47486" y="29548"/>
                    <a:pt x="47333" y="31108"/>
                  </a:cubicBezTo>
                  <a:cubicBezTo>
                    <a:pt x="47180" y="32667"/>
                    <a:pt x="46954" y="34218"/>
                    <a:pt x="46567" y="35732"/>
                  </a:cubicBezTo>
                  <a:cubicBezTo>
                    <a:pt x="46188" y="37213"/>
                    <a:pt x="45645" y="38651"/>
                    <a:pt x="44846" y="39944"/>
                  </a:cubicBezTo>
                  <a:lnTo>
                    <a:pt x="44846" y="39944"/>
                  </a:lnTo>
                  <a:cubicBezTo>
                    <a:pt x="43883" y="39803"/>
                    <a:pt x="42948" y="39509"/>
                    <a:pt x="42105" y="39022"/>
                  </a:cubicBezTo>
                  <a:cubicBezTo>
                    <a:pt x="41240" y="38526"/>
                    <a:pt x="40482" y="37832"/>
                    <a:pt x="39887" y="37021"/>
                  </a:cubicBezTo>
                  <a:lnTo>
                    <a:pt x="39671" y="36714"/>
                  </a:lnTo>
                  <a:lnTo>
                    <a:pt x="39644" y="36669"/>
                  </a:lnTo>
                  <a:cubicBezTo>
                    <a:pt x="39635" y="36660"/>
                    <a:pt x="39617" y="36633"/>
                    <a:pt x="39608" y="36615"/>
                  </a:cubicBezTo>
                  <a:cubicBezTo>
                    <a:pt x="39572" y="36579"/>
                    <a:pt x="39527" y="36552"/>
                    <a:pt x="39491" y="36525"/>
                  </a:cubicBezTo>
                  <a:cubicBezTo>
                    <a:pt x="39416" y="36488"/>
                    <a:pt x="39341" y="36469"/>
                    <a:pt x="39260" y="36469"/>
                  </a:cubicBezTo>
                  <a:cubicBezTo>
                    <a:pt x="39244" y="36469"/>
                    <a:pt x="39228" y="36470"/>
                    <a:pt x="39211" y="36471"/>
                  </a:cubicBezTo>
                  <a:cubicBezTo>
                    <a:pt x="39112" y="36480"/>
                    <a:pt x="39013" y="36534"/>
                    <a:pt x="38941" y="36615"/>
                  </a:cubicBezTo>
                  <a:cubicBezTo>
                    <a:pt x="38905" y="36660"/>
                    <a:pt x="38887" y="36705"/>
                    <a:pt x="38869" y="36760"/>
                  </a:cubicBezTo>
                  <a:cubicBezTo>
                    <a:pt x="38860" y="36787"/>
                    <a:pt x="38860" y="36796"/>
                    <a:pt x="38860" y="36814"/>
                  </a:cubicBezTo>
                  <a:lnTo>
                    <a:pt x="38842" y="36859"/>
                  </a:lnTo>
                  <a:lnTo>
                    <a:pt x="38761" y="37228"/>
                  </a:lnTo>
                  <a:cubicBezTo>
                    <a:pt x="38626" y="37715"/>
                    <a:pt x="38463" y="38193"/>
                    <a:pt x="38256" y="38652"/>
                  </a:cubicBezTo>
                  <a:cubicBezTo>
                    <a:pt x="38058" y="39112"/>
                    <a:pt x="37823" y="39563"/>
                    <a:pt x="37544" y="39987"/>
                  </a:cubicBezTo>
                  <a:cubicBezTo>
                    <a:pt x="37273" y="40410"/>
                    <a:pt x="36976" y="40825"/>
                    <a:pt x="36652" y="41203"/>
                  </a:cubicBezTo>
                  <a:cubicBezTo>
                    <a:pt x="35344" y="42754"/>
                    <a:pt x="33650" y="43953"/>
                    <a:pt x="31838" y="44872"/>
                  </a:cubicBezTo>
                  <a:cubicBezTo>
                    <a:pt x="30026" y="45782"/>
                    <a:pt x="28079" y="46449"/>
                    <a:pt x="26096" y="46891"/>
                  </a:cubicBezTo>
                  <a:lnTo>
                    <a:pt x="26123" y="46891"/>
                  </a:lnTo>
                  <a:cubicBezTo>
                    <a:pt x="23978" y="46972"/>
                    <a:pt x="21842" y="47098"/>
                    <a:pt x="19687" y="47117"/>
                  </a:cubicBezTo>
                  <a:cubicBezTo>
                    <a:pt x="18556" y="47136"/>
                    <a:pt x="17424" y="47147"/>
                    <a:pt x="16292" y="47147"/>
                  </a:cubicBezTo>
                  <a:cubicBezTo>
                    <a:pt x="15279" y="47147"/>
                    <a:pt x="14265" y="47138"/>
                    <a:pt x="13251" y="47117"/>
                  </a:cubicBezTo>
                  <a:cubicBezTo>
                    <a:pt x="11106" y="47071"/>
                    <a:pt x="8970" y="46981"/>
                    <a:pt x="6833" y="46810"/>
                  </a:cubicBezTo>
                  <a:cubicBezTo>
                    <a:pt x="4777" y="46645"/>
                    <a:pt x="2720" y="46413"/>
                    <a:pt x="687" y="46091"/>
                  </a:cubicBezTo>
                  <a:lnTo>
                    <a:pt x="687" y="46091"/>
                  </a:lnTo>
                  <a:cubicBezTo>
                    <a:pt x="694" y="46042"/>
                    <a:pt x="686" y="46024"/>
                    <a:pt x="695" y="45990"/>
                  </a:cubicBezTo>
                  <a:lnTo>
                    <a:pt x="704" y="45900"/>
                  </a:lnTo>
                  <a:lnTo>
                    <a:pt x="731" y="45539"/>
                  </a:lnTo>
                  <a:lnTo>
                    <a:pt x="785" y="44818"/>
                  </a:lnTo>
                  <a:cubicBezTo>
                    <a:pt x="830" y="44340"/>
                    <a:pt x="848" y="43853"/>
                    <a:pt x="884" y="43376"/>
                  </a:cubicBezTo>
                  <a:cubicBezTo>
                    <a:pt x="902" y="42898"/>
                    <a:pt x="920" y="42411"/>
                    <a:pt x="947" y="41934"/>
                  </a:cubicBezTo>
                  <a:lnTo>
                    <a:pt x="983" y="40482"/>
                  </a:lnTo>
                  <a:cubicBezTo>
                    <a:pt x="1020" y="38553"/>
                    <a:pt x="1001" y="36624"/>
                    <a:pt x="974" y="34704"/>
                  </a:cubicBezTo>
                  <a:cubicBezTo>
                    <a:pt x="911" y="30846"/>
                    <a:pt x="785" y="26998"/>
                    <a:pt x="902" y="23158"/>
                  </a:cubicBezTo>
                  <a:cubicBezTo>
                    <a:pt x="1135" y="15524"/>
                    <a:pt x="1919" y="7908"/>
                    <a:pt x="3174" y="372"/>
                  </a:cubicBezTo>
                  <a:close/>
                  <a:moveTo>
                    <a:pt x="2894" y="1"/>
                  </a:moveTo>
                  <a:lnTo>
                    <a:pt x="2867" y="145"/>
                  </a:lnTo>
                  <a:cubicBezTo>
                    <a:pt x="1587" y="7753"/>
                    <a:pt x="803" y="15442"/>
                    <a:pt x="569" y="23149"/>
                  </a:cubicBezTo>
                  <a:cubicBezTo>
                    <a:pt x="452" y="27007"/>
                    <a:pt x="578" y="30855"/>
                    <a:pt x="641" y="34704"/>
                  </a:cubicBezTo>
                  <a:cubicBezTo>
                    <a:pt x="677" y="36633"/>
                    <a:pt x="695" y="38553"/>
                    <a:pt x="659" y="40473"/>
                  </a:cubicBezTo>
                  <a:lnTo>
                    <a:pt x="614" y="41916"/>
                  </a:lnTo>
                  <a:cubicBezTo>
                    <a:pt x="596" y="42402"/>
                    <a:pt x="578" y="42880"/>
                    <a:pt x="551" y="43358"/>
                  </a:cubicBezTo>
                  <a:cubicBezTo>
                    <a:pt x="524" y="43835"/>
                    <a:pt x="506" y="44313"/>
                    <a:pt x="461" y="44800"/>
                  </a:cubicBezTo>
                  <a:lnTo>
                    <a:pt x="407" y="45512"/>
                  </a:lnTo>
                  <a:lnTo>
                    <a:pt x="380" y="45873"/>
                  </a:lnTo>
                  <a:lnTo>
                    <a:pt x="361" y="46035"/>
                  </a:lnTo>
                  <a:cubicBezTo>
                    <a:pt x="361" y="46053"/>
                    <a:pt x="361" y="46062"/>
                    <a:pt x="334" y="46071"/>
                  </a:cubicBezTo>
                  <a:lnTo>
                    <a:pt x="1" y="46305"/>
                  </a:lnTo>
                  <a:lnTo>
                    <a:pt x="398" y="46368"/>
                  </a:lnTo>
                  <a:cubicBezTo>
                    <a:pt x="2525" y="46711"/>
                    <a:pt x="4661" y="46963"/>
                    <a:pt x="6806" y="47135"/>
                  </a:cubicBezTo>
                  <a:cubicBezTo>
                    <a:pt x="8952" y="47306"/>
                    <a:pt x="11097" y="47387"/>
                    <a:pt x="13251" y="47432"/>
                  </a:cubicBezTo>
                  <a:cubicBezTo>
                    <a:pt x="14265" y="47453"/>
                    <a:pt x="15281" y="47463"/>
                    <a:pt x="16296" y="47463"/>
                  </a:cubicBezTo>
                  <a:cubicBezTo>
                    <a:pt x="17430" y="47463"/>
                    <a:pt x="18565" y="47451"/>
                    <a:pt x="19696" y="47432"/>
                  </a:cubicBezTo>
                  <a:cubicBezTo>
                    <a:pt x="21842" y="47414"/>
                    <a:pt x="23996" y="47288"/>
                    <a:pt x="26141" y="47207"/>
                  </a:cubicBezTo>
                  <a:lnTo>
                    <a:pt x="26150" y="47207"/>
                  </a:lnTo>
                  <a:lnTo>
                    <a:pt x="26168" y="47198"/>
                  </a:lnTo>
                  <a:cubicBezTo>
                    <a:pt x="28178" y="46747"/>
                    <a:pt x="30143" y="46080"/>
                    <a:pt x="31982" y="45151"/>
                  </a:cubicBezTo>
                  <a:cubicBezTo>
                    <a:pt x="33821" y="44214"/>
                    <a:pt x="35543" y="42997"/>
                    <a:pt x="36886" y="41411"/>
                  </a:cubicBezTo>
                  <a:cubicBezTo>
                    <a:pt x="37228" y="41014"/>
                    <a:pt x="37535" y="40590"/>
                    <a:pt x="37805" y="40149"/>
                  </a:cubicBezTo>
                  <a:cubicBezTo>
                    <a:pt x="38094" y="39716"/>
                    <a:pt x="38328" y="39247"/>
                    <a:pt x="38544" y="38779"/>
                  </a:cubicBezTo>
                  <a:cubicBezTo>
                    <a:pt x="38761" y="38301"/>
                    <a:pt x="38914" y="37805"/>
                    <a:pt x="39058" y="37300"/>
                  </a:cubicBezTo>
                  <a:lnTo>
                    <a:pt x="39148" y="36922"/>
                  </a:lnTo>
                  <a:lnTo>
                    <a:pt x="39157" y="36877"/>
                  </a:lnTo>
                  <a:cubicBezTo>
                    <a:pt x="39166" y="36868"/>
                    <a:pt x="39166" y="36841"/>
                    <a:pt x="39166" y="36841"/>
                  </a:cubicBezTo>
                  <a:cubicBezTo>
                    <a:pt x="39175" y="36832"/>
                    <a:pt x="39175" y="36814"/>
                    <a:pt x="39184" y="36814"/>
                  </a:cubicBezTo>
                  <a:cubicBezTo>
                    <a:pt x="39193" y="36796"/>
                    <a:pt x="39220" y="36787"/>
                    <a:pt x="39248" y="36778"/>
                  </a:cubicBezTo>
                  <a:cubicBezTo>
                    <a:pt x="39275" y="36778"/>
                    <a:pt x="39311" y="36787"/>
                    <a:pt x="39338" y="36796"/>
                  </a:cubicBezTo>
                  <a:cubicBezTo>
                    <a:pt x="39356" y="36805"/>
                    <a:pt x="39365" y="36814"/>
                    <a:pt x="39374" y="36823"/>
                  </a:cubicBezTo>
                  <a:lnTo>
                    <a:pt x="39392" y="36841"/>
                  </a:lnTo>
                  <a:lnTo>
                    <a:pt x="39419" y="36886"/>
                  </a:lnTo>
                  <a:lnTo>
                    <a:pt x="39644" y="37201"/>
                  </a:lnTo>
                  <a:cubicBezTo>
                    <a:pt x="40266" y="38040"/>
                    <a:pt x="41041" y="38770"/>
                    <a:pt x="41952" y="39292"/>
                  </a:cubicBezTo>
                  <a:cubicBezTo>
                    <a:pt x="42862" y="39824"/>
                    <a:pt x="43872" y="40140"/>
                    <a:pt x="44908" y="40284"/>
                  </a:cubicBezTo>
                  <a:lnTo>
                    <a:pt x="45007" y="40293"/>
                  </a:lnTo>
                  <a:lnTo>
                    <a:pt x="45061" y="40212"/>
                  </a:lnTo>
                  <a:cubicBezTo>
                    <a:pt x="45927" y="38860"/>
                    <a:pt x="46495" y="37354"/>
                    <a:pt x="46900" y="35822"/>
                  </a:cubicBezTo>
                  <a:cubicBezTo>
                    <a:pt x="47297" y="34281"/>
                    <a:pt x="47540" y="32712"/>
                    <a:pt x="47712" y="31144"/>
                  </a:cubicBezTo>
                  <a:cubicBezTo>
                    <a:pt x="47874" y="29575"/>
                    <a:pt x="47964" y="27998"/>
                    <a:pt x="48054" y="26430"/>
                  </a:cubicBezTo>
                  <a:cubicBezTo>
                    <a:pt x="48099" y="25636"/>
                    <a:pt x="48144" y="24852"/>
                    <a:pt x="48207" y="24077"/>
                  </a:cubicBezTo>
                  <a:cubicBezTo>
                    <a:pt x="48261" y="23293"/>
                    <a:pt x="48334" y="22509"/>
                    <a:pt x="48406" y="21724"/>
                  </a:cubicBezTo>
                  <a:cubicBezTo>
                    <a:pt x="48667" y="18588"/>
                    <a:pt x="48965" y="15451"/>
                    <a:pt x="49145" y="12296"/>
                  </a:cubicBezTo>
                  <a:cubicBezTo>
                    <a:pt x="49217" y="10727"/>
                    <a:pt x="49280" y="9141"/>
                    <a:pt x="49280" y="7564"/>
                  </a:cubicBezTo>
                  <a:cubicBezTo>
                    <a:pt x="49280" y="6779"/>
                    <a:pt x="49262" y="5986"/>
                    <a:pt x="49235" y="5193"/>
                  </a:cubicBezTo>
                  <a:lnTo>
                    <a:pt x="49208" y="4607"/>
                  </a:lnTo>
                  <a:lnTo>
                    <a:pt x="49199" y="4310"/>
                  </a:lnTo>
                  <a:lnTo>
                    <a:pt x="49190" y="4165"/>
                  </a:lnTo>
                  <a:lnTo>
                    <a:pt x="49181" y="4003"/>
                  </a:lnTo>
                  <a:cubicBezTo>
                    <a:pt x="49154" y="3561"/>
                    <a:pt x="49109" y="3120"/>
                    <a:pt x="49055" y="2705"/>
                  </a:cubicBezTo>
                  <a:cubicBezTo>
                    <a:pt x="48081" y="2525"/>
                    <a:pt x="47081" y="2345"/>
                    <a:pt x="46089" y="2200"/>
                  </a:cubicBezTo>
                  <a:lnTo>
                    <a:pt x="43232" y="1840"/>
                  </a:lnTo>
                  <a:lnTo>
                    <a:pt x="40374" y="1551"/>
                  </a:lnTo>
                  <a:lnTo>
                    <a:pt x="37508" y="1317"/>
                  </a:lnTo>
                  <a:cubicBezTo>
                    <a:pt x="33686" y="1056"/>
                    <a:pt x="29855" y="938"/>
                    <a:pt x="26024" y="857"/>
                  </a:cubicBezTo>
                  <a:cubicBezTo>
                    <a:pt x="22193" y="776"/>
                    <a:pt x="18362" y="731"/>
                    <a:pt x="14540" y="632"/>
                  </a:cubicBezTo>
                  <a:cubicBezTo>
                    <a:pt x="10726" y="524"/>
                    <a:pt x="6903" y="353"/>
                    <a:pt x="3107" y="21"/>
                  </a:cubicBezTo>
                  <a:lnTo>
                    <a:pt x="3107" y="21"/>
                  </a:lnTo>
                  <a:cubicBezTo>
                    <a:pt x="3091" y="15"/>
                    <a:pt x="3070" y="10"/>
                    <a:pt x="3039" y="10"/>
                  </a:cubicBezTo>
                  <a:lnTo>
                    <a:pt x="289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40"/>
            <p:cNvSpPr/>
            <p:nvPr/>
          </p:nvSpPr>
          <p:spPr>
            <a:xfrm>
              <a:off x="2004625" y="3411050"/>
              <a:ext cx="976675" cy="36075"/>
            </a:xfrm>
            <a:custGeom>
              <a:avLst/>
              <a:gdLst/>
              <a:ahLst/>
              <a:cxnLst/>
              <a:rect l="l" t="t" r="r" b="b"/>
              <a:pathLst>
                <a:path w="39067" h="1443" extrusionOk="0">
                  <a:moveTo>
                    <a:pt x="180" y="0"/>
                  </a:moveTo>
                  <a:cubicBezTo>
                    <a:pt x="0" y="0"/>
                    <a:pt x="9" y="262"/>
                    <a:pt x="180" y="271"/>
                  </a:cubicBezTo>
                  <a:cubicBezTo>
                    <a:pt x="13025" y="748"/>
                    <a:pt x="25897" y="1253"/>
                    <a:pt x="38751" y="1442"/>
                  </a:cubicBezTo>
                  <a:cubicBezTo>
                    <a:pt x="39066" y="1442"/>
                    <a:pt x="39066" y="965"/>
                    <a:pt x="38751" y="947"/>
                  </a:cubicBezTo>
                  <a:cubicBezTo>
                    <a:pt x="25906" y="424"/>
                    <a:pt x="13025" y="234"/>
                    <a:pt x="180" y="0"/>
                  </a:cubicBezTo>
                  <a:close/>
                </a:path>
              </a:pathLst>
            </a:custGeom>
            <a:solidFill>
              <a:srgbClr val="A67A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40"/>
            <p:cNvSpPr/>
            <p:nvPr/>
          </p:nvSpPr>
          <p:spPr>
            <a:xfrm>
              <a:off x="2004625" y="3411050"/>
              <a:ext cx="976675" cy="36075"/>
            </a:xfrm>
            <a:custGeom>
              <a:avLst/>
              <a:gdLst/>
              <a:ahLst/>
              <a:cxnLst/>
              <a:rect l="l" t="t" r="r" b="b"/>
              <a:pathLst>
                <a:path w="39067" h="1443" extrusionOk="0">
                  <a:moveTo>
                    <a:pt x="180" y="0"/>
                  </a:moveTo>
                  <a:cubicBezTo>
                    <a:pt x="0" y="0"/>
                    <a:pt x="9" y="262"/>
                    <a:pt x="180" y="271"/>
                  </a:cubicBezTo>
                  <a:cubicBezTo>
                    <a:pt x="13025" y="748"/>
                    <a:pt x="25897" y="1253"/>
                    <a:pt x="38751" y="1442"/>
                  </a:cubicBezTo>
                  <a:cubicBezTo>
                    <a:pt x="39066" y="1442"/>
                    <a:pt x="39066" y="965"/>
                    <a:pt x="38751" y="947"/>
                  </a:cubicBezTo>
                  <a:cubicBezTo>
                    <a:pt x="25906" y="424"/>
                    <a:pt x="13025" y="234"/>
                    <a:pt x="180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1" name="Google Shape;1251;p40"/>
          <p:cNvSpPr txBox="1">
            <a:spLocks noGrp="1"/>
          </p:cNvSpPr>
          <p:nvPr>
            <p:ph type="title"/>
          </p:nvPr>
        </p:nvSpPr>
        <p:spPr>
          <a:xfrm>
            <a:off x="563181" y="1089680"/>
            <a:ext cx="2034152" cy="302491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-US" sz="3200" dirty="0"/>
              <a:t>Conclusion</a:t>
            </a:r>
            <a:r>
              <a:rPr lang="en-US" sz="6000" dirty="0"/>
              <a:t/>
            </a:r>
            <a:br>
              <a:rPr lang="en-US" sz="6000" dirty="0"/>
            </a:br>
            <a:endParaRPr dirty="0"/>
          </a:p>
        </p:txBody>
      </p:sp>
      <p:sp>
        <p:nvSpPr>
          <p:cNvPr id="1252" name="Google Shape;1252;p40"/>
          <p:cNvSpPr txBox="1">
            <a:spLocks noGrp="1"/>
          </p:cNvSpPr>
          <p:nvPr>
            <p:ph type="subTitle" idx="1"/>
          </p:nvPr>
        </p:nvSpPr>
        <p:spPr>
          <a:xfrm rot="399567">
            <a:off x="3406825" y="1719181"/>
            <a:ext cx="4588732" cy="203269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-US" sz="2400" dirty="0"/>
              <a:t>Governance is a public matter, but any actor can become a governance actor, blurring the distinction between public and private actors.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grpSp>
        <p:nvGrpSpPr>
          <p:cNvPr id="1256" name="Google Shape;1256;p40"/>
          <p:cNvGrpSpPr/>
          <p:nvPr/>
        </p:nvGrpSpPr>
        <p:grpSpPr>
          <a:xfrm>
            <a:off x="448392" y="1056343"/>
            <a:ext cx="2300475" cy="176025"/>
            <a:chOff x="4345425" y="2175475"/>
            <a:chExt cx="800750" cy="176025"/>
          </a:xfrm>
        </p:grpSpPr>
        <p:sp>
          <p:nvSpPr>
            <p:cNvPr id="1257" name="Google Shape;1257;p40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40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9" name="Google Shape;1259;p40"/>
          <p:cNvGrpSpPr/>
          <p:nvPr/>
        </p:nvGrpSpPr>
        <p:grpSpPr>
          <a:xfrm>
            <a:off x="7551203" y="4187411"/>
            <a:ext cx="1745583" cy="230173"/>
            <a:chOff x="1394800" y="3522000"/>
            <a:chExt cx="1048650" cy="138275"/>
          </a:xfrm>
        </p:grpSpPr>
        <p:sp>
          <p:nvSpPr>
            <p:cNvPr id="1260" name="Google Shape;1260;p40"/>
            <p:cNvSpPr/>
            <p:nvPr/>
          </p:nvSpPr>
          <p:spPr>
            <a:xfrm>
              <a:off x="1394800" y="3522000"/>
              <a:ext cx="1048650" cy="125000"/>
            </a:xfrm>
            <a:custGeom>
              <a:avLst/>
              <a:gdLst/>
              <a:ahLst/>
              <a:cxnLst/>
              <a:rect l="l" t="t" r="r" b="b"/>
              <a:pathLst>
                <a:path w="41946" h="5000" extrusionOk="0">
                  <a:moveTo>
                    <a:pt x="39862" y="375"/>
                  </a:moveTo>
                  <a:cubicBezTo>
                    <a:pt x="39752" y="375"/>
                    <a:pt x="39641" y="393"/>
                    <a:pt x="39545" y="429"/>
                  </a:cubicBezTo>
                  <a:cubicBezTo>
                    <a:pt x="38422" y="860"/>
                    <a:pt x="37231" y="1220"/>
                    <a:pt x="36143" y="1737"/>
                  </a:cubicBezTo>
                  <a:cubicBezTo>
                    <a:pt x="35848" y="1880"/>
                    <a:pt x="35723" y="1951"/>
                    <a:pt x="35630" y="1951"/>
                  </a:cubicBezTo>
                  <a:cubicBezTo>
                    <a:pt x="35516" y="1951"/>
                    <a:pt x="35452" y="1837"/>
                    <a:pt x="35173" y="1598"/>
                  </a:cubicBezTo>
                  <a:cubicBezTo>
                    <a:pt x="34984" y="1431"/>
                    <a:pt x="34785" y="1277"/>
                    <a:pt x="34571" y="1141"/>
                  </a:cubicBezTo>
                  <a:lnTo>
                    <a:pt x="34571" y="1141"/>
                  </a:lnTo>
                  <a:cubicBezTo>
                    <a:pt x="34760" y="1337"/>
                    <a:pt x="34920" y="1576"/>
                    <a:pt x="35020" y="1741"/>
                  </a:cubicBezTo>
                  <a:cubicBezTo>
                    <a:pt x="35131" y="1926"/>
                    <a:pt x="35491" y="2693"/>
                    <a:pt x="35038" y="2721"/>
                  </a:cubicBezTo>
                  <a:cubicBezTo>
                    <a:pt x="34856" y="2736"/>
                    <a:pt x="34678" y="2739"/>
                    <a:pt x="34500" y="2739"/>
                  </a:cubicBezTo>
                  <a:cubicBezTo>
                    <a:pt x="34336" y="2739"/>
                    <a:pt x="34171" y="2736"/>
                    <a:pt x="34008" y="2725"/>
                  </a:cubicBezTo>
                  <a:lnTo>
                    <a:pt x="34008" y="2725"/>
                  </a:lnTo>
                  <a:cubicBezTo>
                    <a:pt x="34282" y="3003"/>
                    <a:pt x="34556" y="3274"/>
                    <a:pt x="34974" y="3420"/>
                  </a:cubicBezTo>
                  <a:cubicBezTo>
                    <a:pt x="35244" y="3516"/>
                    <a:pt x="35509" y="3559"/>
                    <a:pt x="35766" y="3559"/>
                  </a:cubicBezTo>
                  <a:cubicBezTo>
                    <a:pt x="36322" y="3559"/>
                    <a:pt x="36853" y="3370"/>
                    <a:pt x="37410" y="3164"/>
                  </a:cubicBezTo>
                  <a:cubicBezTo>
                    <a:pt x="38547" y="2736"/>
                    <a:pt x="39677" y="2290"/>
                    <a:pt x="40811" y="1851"/>
                  </a:cubicBezTo>
                  <a:cubicBezTo>
                    <a:pt x="41945" y="1416"/>
                    <a:pt x="40747" y="375"/>
                    <a:pt x="39862" y="375"/>
                  </a:cubicBezTo>
                  <a:close/>
                  <a:moveTo>
                    <a:pt x="1498" y="1719"/>
                  </a:moveTo>
                  <a:cubicBezTo>
                    <a:pt x="1242" y="1894"/>
                    <a:pt x="996" y="2076"/>
                    <a:pt x="761" y="2265"/>
                  </a:cubicBezTo>
                  <a:cubicBezTo>
                    <a:pt x="1" y="2874"/>
                    <a:pt x="1103" y="3669"/>
                    <a:pt x="1926" y="3669"/>
                  </a:cubicBezTo>
                  <a:cubicBezTo>
                    <a:pt x="2130" y="3669"/>
                    <a:pt x="2311" y="3623"/>
                    <a:pt x="2451" y="3513"/>
                  </a:cubicBezTo>
                  <a:cubicBezTo>
                    <a:pt x="2618" y="3381"/>
                    <a:pt x="2793" y="3242"/>
                    <a:pt x="2975" y="3106"/>
                  </a:cubicBezTo>
                  <a:cubicBezTo>
                    <a:pt x="2436" y="3031"/>
                    <a:pt x="1502" y="2211"/>
                    <a:pt x="1498" y="1719"/>
                  </a:cubicBezTo>
                  <a:close/>
                  <a:moveTo>
                    <a:pt x="6376" y="1"/>
                  </a:moveTo>
                  <a:cubicBezTo>
                    <a:pt x="5271" y="1"/>
                    <a:pt x="4137" y="310"/>
                    <a:pt x="3064" y="814"/>
                  </a:cubicBezTo>
                  <a:cubicBezTo>
                    <a:pt x="3998" y="475"/>
                    <a:pt x="4989" y="264"/>
                    <a:pt x="5977" y="264"/>
                  </a:cubicBezTo>
                  <a:cubicBezTo>
                    <a:pt x="6366" y="264"/>
                    <a:pt x="6755" y="297"/>
                    <a:pt x="7136" y="368"/>
                  </a:cubicBezTo>
                  <a:cubicBezTo>
                    <a:pt x="7849" y="500"/>
                    <a:pt x="8519" y="789"/>
                    <a:pt x="9090" y="1242"/>
                  </a:cubicBezTo>
                  <a:cubicBezTo>
                    <a:pt x="9771" y="1780"/>
                    <a:pt x="10310" y="2889"/>
                    <a:pt x="11236" y="3003"/>
                  </a:cubicBezTo>
                  <a:cubicBezTo>
                    <a:pt x="11843" y="3082"/>
                    <a:pt x="13137" y="4686"/>
                    <a:pt x="12449" y="4686"/>
                  </a:cubicBezTo>
                  <a:cubicBezTo>
                    <a:pt x="12428" y="4686"/>
                    <a:pt x="12403" y="4686"/>
                    <a:pt x="12378" y="4683"/>
                  </a:cubicBezTo>
                  <a:cubicBezTo>
                    <a:pt x="10777" y="4479"/>
                    <a:pt x="10120" y="3574"/>
                    <a:pt x="9033" y="2557"/>
                  </a:cubicBezTo>
                  <a:cubicBezTo>
                    <a:pt x="8787" y="2329"/>
                    <a:pt x="8501" y="2168"/>
                    <a:pt x="8191" y="2061"/>
                  </a:cubicBezTo>
                  <a:lnTo>
                    <a:pt x="8191" y="2061"/>
                  </a:lnTo>
                  <a:cubicBezTo>
                    <a:pt x="8366" y="2204"/>
                    <a:pt x="8534" y="2372"/>
                    <a:pt x="8698" y="2571"/>
                  </a:cubicBezTo>
                  <a:cubicBezTo>
                    <a:pt x="9742" y="3855"/>
                    <a:pt x="10719" y="4903"/>
                    <a:pt x="12481" y="4903"/>
                  </a:cubicBezTo>
                  <a:cubicBezTo>
                    <a:pt x="12528" y="4903"/>
                    <a:pt x="12574" y="4903"/>
                    <a:pt x="12620" y="4900"/>
                  </a:cubicBezTo>
                  <a:cubicBezTo>
                    <a:pt x="14603" y="4843"/>
                    <a:pt x="15879" y="3509"/>
                    <a:pt x="17384" y="2415"/>
                  </a:cubicBezTo>
                  <a:cubicBezTo>
                    <a:pt x="17687" y="2193"/>
                    <a:pt x="17983" y="2001"/>
                    <a:pt x="18268" y="1862"/>
                  </a:cubicBezTo>
                  <a:lnTo>
                    <a:pt x="18268" y="1862"/>
                  </a:lnTo>
                  <a:cubicBezTo>
                    <a:pt x="18140" y="1880"/>
                    <a:pt x="17997" y="1923"/>
                    <a:pt x="17826" y="2001"/>
                  </a:cubicBezTo>
                  <a:cubicBezTo>
                    <a:pt x="17259" y="2261"/>
                    <a:pt x="16703" y="2860"/>
                    <a:pt x="16157" y="3188"/>
                  </a:cubicBezTo>
                  <a:cubicBezTo>
                    <a:pt x="15630" y="3502"/>
                    <a:pt x="15081" y="3763"/>
                    <a:pt x="14521" y="4008"/>
                  </a:cubicBezTo>
                  <a:cubicBezTo>
                    <a:pt x="14381" y="4069"/>
                    <a:pt x="14125" y="4158"/>
                    <a:pt x="13914" y="4158"/>
                  </a:cubicBezTo>
                  <a:cubicBezTo>
                    <a:pt x="13740" y="4158"/>
                    <a:pt x="13593" y="4097"/>
                    <a:pt x="13565" y="3908"/>
                  </a:cubicBezTo>
                  <a:cubicBezTo>
                    <a:pt x="13501" y="3506"/>
                    <a:pt x="14389" y="3103"/>
                    <a:pt x="14663" y="2985"/>
                  </a:cubicBezTo>
                  <a:cubicBezTo>
                    <a:pt x="16246" y="2293"/>
                    <a:pt x="17441" y="703"/>
                    <a:pt x="19241" y="493"/>
                  </a:cubicBezTo>
                  <a:cubicBezTo>
                    <a:pt x="19366" y="478"/>
                    <a:pt x="19495" y="468"/>
                    <a:pt x="19623" y="468"/>
                  </a:cubicBezTo>
                  <a:cubicBezTo>
                    <a:pt x="20097" y="468"/>
                    <a:pt x="20582" y="585"/>
                    <a:pt x="20936" y="921"/>
                  </a:cubicBezTo>
                  <a:cubicBezTo>
                    <a:pt x="21221" y="1195"/>
                    <a:pt x="21278" y="1566"/>
                    <a:pt x="21535" y="1859"/>
                  </a:cubicBezTo>
                  <a:cubicBezTo>
                    <a:pt x="21848" y="2211"/>
                    <a:pt x="22233" y="2346"/>
                    <a:pt x="22672" y="2504"/>
                  </a:cubicBezTo>
                  <a:cubicBezTo>
                    <a:pt x="23003" y="2621"/>
                    <a:pt x="22255" y="3313"/>
                    <a:pt x="21563" y="3620"/>
                  </a:cubicBezTo>
                  <a:cubicBezTo>
                    <a:pt x="21749" y="3773"/>
                    <a:pt x="21945" y="3919"/>
                    <a:pt x="22159" y="4055"/>
                  </a:cubicBezTo>
                  <a:cubicBezTo>
                    <a:pt x="23121" y="4661"/>
                    <a:pt x="24266" y="4986"/>
                    <a:pt x="25407" y="4999"/>
                  </a:cubicBezTo>
                  <a:cubicBezTo>
                    <a:pt x="24968" y="4464"/>
                    <a:pt x="24783" y="3694"/>
                    <a:pt x="25393" y="3541"/>
                  </a:cubicBezTo>
                  <a:cubicBezTo>
                    <a:pt x="26395" y="3288"/>
                    <a:pt x="27272" y="2835"/>
                    <a:pt x="28034" y="2137"/>
                  </a:cubicBezTo>
                  <a:cubicBezTo>
                    <a:pt x="28666" y="1555"/>
                    <a:pt x="29183" y="960"/>
                    <a:pt x="30024" y="689"/>
                  </a:cubicBezTo>
                  <a:cubicBezTo>
                    <a:pt x="30085" y="671"/>
                    <a:pt x="30146" y="664"/>
                    <a:pt x="30206" y="664"/>
                  </a:cubicBezTo>
                  <a:cubicBezTo>
                    <a:pt x="30723" y="664"/>
                    <a:pt x="31291" y="1302"/>
                    <a:pt x="31433" y="1865"/>
                  </a:cubicBezTo>
                  <a:cubicBezTo>
                    <a:pt x="31647" y="1812"/>
                    <a:pt x="31864" y="1787"/>
                    <a:pt x="32082" y="1787"/>
                  </a:cubicBezTo>
                  <a:lnTo>
                    <a:pt x="32193" y="1787"/>
                  </a:lnTo>
                  <a:cubicBezTo>
                    <a:pt x="32175" y="1762"/>
                    <a:pt x="32160" y="1737"/>
                    <a:pt x="32142" y="1712"/>
                  </a:cubicBezTo>
                  <a:cubicBezTo>
                    <a:pt x="32071" y="1591"/>
                    <a:pt x="31697" y="725"/>
                    <a:pt x="32078" y="725"/>
                  </a:cubicBezTo>
                  <a:cubicBezTo>
                    <a:pt x="32093" y="725"/>
                    <a:pt x="32111" y="725"/>
                    <a:pt x="32125" y="728"/>
                  </a:cubicBezTo>
                  <a:cubicBezTo>
                    <a:pt x="32545" y="792"/>
                    <a:pt x="32963" y="824"/>
                    <a:pt x="33380" y="824"/>
                  </a:cubicBezTo>
                  <a:cubicBezTo>
                    <a:pt x="33559" y="824"/>
                    <a:pt x="33740" y="817"/>
                    <a:pt x="33918" y="806"/>
                  </a:cubicBezTo>
                  <a:lnTo>
                    <a:pt x="33947" y="806"/>
                  </a:lnTo>
                  <a:cubicBezTo>
                    <a:pt x="33195" y="457"/>
                    <a:pt x="32356" y="271"/>
                    <a:pt x="31522" y="271"/>
                  </a:cubicBezTo>
                  <a:cubicBezTo>
                    <a:pt x="30919" y="271"/>
                    <a:pt x="30320" y="368"/>
                    <a:pt x="29754" y="575"/>
                  </a:cubicBezTo>
                  <a:cubicBezTo>
                    <a:pt x="27928" y="1242"/>
                    <a:pt x="27186" y="3406"/>
                    <a:pt x="25090" y="3491"/>
                  </a:cubicBezTo>
                  <a:cubicBezTo>
                    <a:pt x="25044" y="3495"/>
                    <a:pt x="24996" y="3495"/>
                    <a:pt x="24950" y="3495"/>
                  </a:cubicBezTo>
                  <a:cubicBezTo>
                    <a:pt x="22857" y="3495"/>
                    <a:pt x="22544" y="1462"/>
                    <a:pt x="20967" y="542"/>
                  </a:cubicBezTo>
                  <a:cubicBezTo>
                    <a:pt x="20340" y="175"/>
                    <a:pt x="19641" y="11"/>
                    <a:pt x="18938" y="11"/>
                  </a:cubicBezTo>
                  <a:cubicBezTo>
                    <a:pt x="18072" y="11"/>
                    <a:pt x="17202" y="257"/>
                    <a:pt x="16446" y="671"/>
                  </a:cubicBezTo>
                  <a:cubicBezTo>
                    <a:pt x="15515" y="1177"/>
                    <a:pt x="14781" y="1966"/>
                    <a:pt x="13918" y="2568"/>
                  </a:cubicBezTo>
                  <a:cubicBezTo>
                    <a:pt x="13369" y="2950"/>
                    <a:pt x="12941" y="3224"/>
                    <a:pt x="12352" y="3224"/>
                  </a:cubicBezTo>
                  <a:cubicBezTo>
                    <a:pt x="12210" y="3224"/>
                    <a:pt x="12057" y="3210"/>
                    <a:pt x="11889" y="3174"/>
                  </a:cubicBezTo>
                  <a:cubicBezTo>
                    <a:pt x="11090" y="3003"/>
                    <a:pt x="11012" y="2667"/>
                    <a:pt x="10534" y="2061"/>
                  </a:cubicBezTo>
                  <a:cubicBezTo>
                    <a:pt x="9365" y="589"/>
                    <a:pt x="7899" y="1"/>
                    <a:pt x="6376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40"/>
            <p:cNvSpPr/>
            <p:nvPr/>
          </p:nvSpPr>
          <p:spPr>
            <a:xfrm>
              <a:off x="1432150" y="3542325"/>
              <a:ext cx="167450" cy="57425"/>
            </a:xfrm>
            <a:custGeom>
              <a:avLst/>
              <a:gdLst/>
              <a:ahLst/>
              <a:cxnLst/>
              <a:rect l="l" t="t" r="r" b="b"/>
              <a:pathLst>
                <a:path w="6698" h="2297" extrusionOk="0">
                  <a:moveTo>
                    <a:pt x="1570" y="1"/>
                  </a:moveTo>
                  <a:lnTo>
                    <a:pt x="1570" y="1"/>
                  </a:lnTo>
                  <a:cubicBezTo>
                    <a:pt x="1278" y="108"/>
                    <a:pt x="989" y="228"/>
                    <a:pt x="707" y="361"/>
                  </a:cubicBezTo>
                  <a:cubicBezTo>
                    <a:pt x="682" y="368"/>
                    <a:pt x="657" y="378"/>
                    <a:pt x="636" y="393"/>
                  </a:cubicBezTo>
                  <a:cubicBezTo>
                    <a:pt x="482" y="468"/>
                    <a:pt x="329" y="542"/>
                    <a:pt x="176" y="625"/>
                  </a:cubicBezTo>
                  <a:cubicBezTo>
                    <a:pt x="54" y="689"/>
                    <a:pt x="1" y="789"/>
                    <a:pt x="4" y="906"/>
                  </a:cubicBezTo>
                  <a:cubicBezTo>
                    <a:pt x="500" y="564"/>
                    <a:pt x="1028" y="257"/>
                    <a:pt x="1570" y="1"/>
                  </a:cubicBezTo>
                  <a:close/>
                  <a:moveTo>
                    <a:pt x="5093" y="685"/>
                  </a:moveTo>
                  <a:cubicBezTo>
                    <a:pt x="3862" y="685"/>
                    <a:pt x="2557" y="1480"/>
                    <a:pt x="1481" y="2293"/>
                  </a:cubicBezTo>
                  <a:cubicBezTo>
                    <a:pt x="1505" y="2297"/>
                    <a:pt x="1530" y="2297"/>
                    <a:pt x="1556" y="2297"/>
                  </a:cubicBezTo>
                  <a:cubicBezTo>
                    <a:pt x="1588" y="2297"/>
                    <a:pt x="1616" y="2293"/>
                    <a:pt x="1645" y="2286"/>
                  </a:cubicBezTo>
                  <a:cubicBezTo>
                    <a:pt x="1984" y="2204"/>
                    <a:pt x="2009" y="2186"/>
                    <a:pt x="2254" y="1983"/>
                  </a:cubicBezTo>
                  <a:cubicBezTo>
                    <a:pt x="3232" y="1530"/>
                    <a:pt x="4497" y="1092"/>
                    <a:pt x="5631" y="1092"/>
                  </a:cubicBezTo>
                  <a:cubicBezTo>
                    <a:pt x="6006" y="1092"/>
                    <a:pt x="6365" y="1138"/>
                    <a:pt x="6697" y="1248"/>
                  </a:cubicBezTo>
                  <a:cubicBezTo>
                    <a:pt x="6199" y="849"/>
                    <a:pt x="5653" y="685"/>
                    <a:pt x="5093" y="685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40"/>
            <p:cNvSpPr/>
            <p:nvPr/>
          </p:nvSpPr>
          <p:spPr>
            <a:xfrm>
              <a:off x="1432250" y="3528600"/>
              <a:ext cx="291000" cy="110575"/>
            </a:xfrm>
            <a:custGeom>
              <a:avLst/>
              <a:gdLst/>
              <a:ahLst/>
              <a:cxnLst/>
              <a:rect l="l" t="t" r="r" b="b"/>
              <a:pathLst>
                <a:path w="11640" h="4423" extrusionOk="0">
                  <a:moveTo>
                    <a:pt x="4479" y="0"/>
                  </a:moveTo>
                  <a:cubicBezTo>
                    <a:pt x="3491" y="0"/>
                    <a:pt x="2500" y="211"/>
                    <a:pt x="1566" y="550"/>
                  </a:cubicBezTo>
                  <a:cubicBezTo>
                    <a:pt x="1024" y="806"/>
                    <a:pt x="496" y="1113"/>
                    <a:pt x="0" y="1455"/>
                  </a:cubicBezTo>
                  <a:cubicBezTo>
                    <a:pt x="4" y="1947"/>
                    <a:pt x="938" y="2767"/>
                    <a:pt x="1477" y="2842"/>
                  </a:cubicBezTo>
                  <a:cubicBezTo>
                    <a:pt x="2553" y="2029"/>
                    <a:pt x="3858" y="1234"/>
                    <a:pt x="5089" y="1234"/>
                  </a:cubicBezTo>
                  <a:cubicBezTo>
                    <a:pt x="5649" y="1234"/>
                    <a:pt x="6195" y="1398"/>
                    <a:pt x="6693" y="1797"/>
                  </a:cubicBezTo>
                  <a:cubicBezTo>
                    <a:pt x="7003" y="1904"/>
                    <a:pt x="7289" y="2065"/>
                    <a:pt x="7535" y="2293"/>
                  </a:cubicBezTo>
                  <a:cubicBezTo>
                    <a:pt x="8622" y="3310"/>
                    <a:pt x="9279" y="4215"/>
                    <a:pt x="10880" y="4419"/>
                  </a:cubicBezTo>
                  <a:cubicBezTo>
                    <a:pt x="10905" y="4422"/>
                    <a:pt x="10930" y="4422"/>
                    <a:pt x="10951" y="4422"/>
                  </a:cubicBezTo>
                  <a:cubicBezTo>
                    <a:pt x="11639" y="4422"/>
                    <a:pt x="10345" y="2818"/>
                    <a:pt x="9738" y="2739"/>
                  </a:cubicBezTo>
                  <a:cubicBezTo>
                    <a:pt x="8812" y="2625"/>
                    <a:pt x="8273" y="1516"/>
                    <a:pt x="7592" y="978"/>
                  </a:cubicBezTo>
                  <a:cubicBezTo>
                    <a:pt x="7021" y="525"/>
                    <a:pt x="6351" y="236"/>
                    <a:pt x="5638" y="104"/>
                  </a:cubicBezTo>
                  <a:cubicBezTo>
                    <a:pt x="5257" y="33"/>
                    <a:pt x="4868" y="0"/>
                    <a:pt x="4479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40"/>
            <p:cNvSpPr/>
            <p:nvPr/>
          </p:nvSpPr>
          <p:spPr>
            <a:xfrm>
              <a:off x="1851500" y="3562750"/>
              <a:ext cx="82400" cy="53425"/>
            </a:xfrm>
            <a:custGeom>
              <a:avLst/>
              <a:gdLst/>
              <a:ahLst/>
              <a:cxnLst/>
              <a:rect l="l" t="t" r="r" b="b"/>
              <a:pathLst>
                <a:path w="3296" h="2137" extrusionOk="0">
                  <a:moveTo>
                    <a:pt x="881" y="0"/>
                  </a:moveTo>
                  <a:cubicBezTo>
                    <a:pt x="596" y="0"/>
                    <a:pt x="300" y="86"/>
                    <a:pt x="0" y="232"/>
                  </a:cubicBezTo>
                  <a:cubicBezTo>
                    <a:pt x="36" y="229"/>
                    <a:pt x="68" y="224"/>
                    <a:pt x="104" y="224"/>
                  </a:cubicBezTo>
                  <a:cubicBezTo>
                    <a:pt x="667" y="224"/>
                    <a:pt x="817" y="852"/>
                    <a:pt x="1259" y="1369"/>
                  </a:cubicBezTo>
                  <a:cubicBezTo>
                    <a:pt x="1594" y="1758"/>
                    <a:pt x="2097" y="1940"/>
                    <a:pt x="2564" y="2107"/>
                  </a:cubicBezTo>
                  <a:cubicBezTo>
                    <a:pt x="2614" y="2125"/>
                    <a:pt x="2671" y="2136"/>
                    <a:pt x="2735" y="2136"/>
                  </a:cubicBezTo>
                  <a:cubicBezTo>
                    <a:pt x="2899" y="2136"/>
                    <a:pt x="3096" y="2079"/>
                    <a:pt x="3295" y="1990"/>
                  </a:cubicBezTo>
                  <a:cubicBezTo>
                    <a:pt x="2920" y="1669"/>
                    <a:pt x="2599" y="1302"/>
                    <a:pt x="2293" y="881"/>
                  </a:cubicBezTo>
                  <a:cubicBezTo>
                    <a:pt x="1833" y="250"/>
                    <a:pt x="1366" y="0"/>
                    <a:pt x="881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40"/>
            <p:cNvSpPr/>
            <p:nvPr/>
          </p:nvSpPr>
          <p:spPr>
            <a:xfrm>
              <a:off x="1732300" y="3533675"/>
              <a:ext cx="237600" cy="92300"/>
            </a:xfrm>
            <a:custGeom>
              <a:avLst/>
              <a:gdLst/>
              <a:ahLst/>
              <a:cxnLst/>
              <a:rect l="l" t="t" r="r" b="b"/>
              <a:pathLst>
                <a:path w="9504" h="3692" extrusionOk="0">
                  <a:moveTo>
                    <a:pt x="6123" y="1"/>
                  </a:moveTo>
                  <a:cubicBezTo>
                    <a:pt x="5995" y="1"/>
                    <a:pt x="5866" y="11"/>
                    <a:pt x="5741" y="26"/>
                  </a:cubicBezTo>
                  <a:cubicBezTo>
                    <a:pt x="3941" y="236"/>
                    <a:pt x="2746" y="1826"/>
                    <a:pt x="1163" y="2518"/>
                  </a:cubicBezTo>
                  <a:cubicBezTo>
                    <a:pt x="889" y="2636"/>
                    <a:pt x="1" y="3039"/>
                    <a:pt x="65" y="3441"/>
                  </a:cubicBezTo>
                  <a:cubicBezTo>
                    <a:pt x="93" y="3630"/>
                    <a:pt x="240" y="3691"/>
                    <a:pt x="414" y="3691"/>
                  </a:cubicBezTo>
                  <a:cubicBezTo>
                    <a:pt x="625" y="3691"/>
                    <a:pt x="881" y="3602"/>
                    <a:pt x="1021" y="3541"/>
                  </a:cubicBezTo>
                  <a:cubicBezTo>
                    <a:pt x="1581" y="3296"/>
                    <a:pt x="2130" y="3035"/>
                    <a:pt x="2657" y="2721"/>
                  </a:cubicBezTo>
                  <a:cubicBezTo>
                    <a:pt x="3203" y="2393"/>
                    <a:pt x="3759" y="1794"/>
                    <a:pt x="4326" y="1534"/>
                  </a:cubicBezTo>
                  <a:cubicBezTo>
                    <a:pt x="4497" y="1456"/>
                    <a:pt x="4640" y="1413"/>
                    <a:pt x="4768" y="1395"/>
                  </a:cubicBezTo>
                  <a:cubicBezTo>
                    <a:pt x="5068" y="1249"/>
                    <a:pt x="5364" y="1163"/>
                    <a:pt x="5649" y="1163"/>
                  </a:cubicBezTo>
                  <a:cubicBezTo>
                    <a:pt x="6134" y="1163"/>
                    <a:pt x="6601" y="1413"/>
                    <a:pt x="7061" y="2044"/>
                  </a:cubicBezTo>
                  <a:cubicBezTo>
                    <a:pt x="7367" y="2465"/>
                    <a:pt x="7688" y="2832"/>
                    <a:pt x="8063" y="3153"/>
                  </a:cubicBezTo>
                  <a:cubicBezTo>
                    <a:pt x="8755" y="2846"/>
                    <a:pt x="9503" y="2154"/>
                    <a:pt x="9172" y="2037"/>
                  </a:cubicBezTo>
                  <a:cubicBezTo>
                    <a:pt x="8733" y="1879"/>
                    <a:pt x="8348" y="1744"/>
                    <a:pt x="8035" y="1392"/>
                  </a:cubicBezTo>
                  <a:cubicBezTo>
                    <a:pt x="7778" y="1099"/>
                    <a:pt x="7721" y="728"/>
                    <a:pt x="7436" y="454"/>
                  </a:cubicBezTo>
                  <a:cubicBezTo>
                    <a:pt x="7082" y="118"/>
                    <a:pt x="6597" y="1"/>
                    <a:pt x="6123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40"/>
            <p:cNvSpPr/>
            <p:nvPr/>
          </p:nvSpPr>
          <p:spPr>
            <a:xfrm>
              <a:off x="2029975" y="3568625"/>
              <a:ext cx="152875" cy="91650"/>
            </a:xfrm>
            <a:custGeom>
              <a:avLst/>
              <a:gdLst/>
              <a:ahLst/>
              <a:cxnLst/>
              <a:rect l="l" t="t" r="r" b="b"/>
              <a:pathLst>
                <a:path w="6115" h="3666" extrusionOk="0">
                  <a:moveTo>
                    <a:pt x="6026" y="0"/>
                  </a:moveTo>
                  <a:lnTo>
                    <a:pt x="6026" y="0"/>
                  </a:lnTo>
                  <a:cubicBezTo>
                    <a:pt x="5730" y="79"/>
                    <a:pt x="5441" y="203"/>
                    <a:pt x="5185" y="374"/>
                  </a:cubicBezTo>
                  <a:cubicBezTo>
                    <a:pt x="4329" y="942"/>
                    <a:pt x="3812" y="1880"/>
                    <a:pt x="2920" y="2415"/>
                  </a:cubicBezTo>
                  <a:cubicBezTo>
                    <a:pt x="2346" y="2757"/>
                    <a:pt x="1701" y="2956"/>
                    <a:pt x="1049" y="3060"/>
                  </a:cubicBezTo>
                  <a:cubicBezTo>
                    <a:pt x="731" y="3110"/>
                    <a:pt x="410" y="3134"/>
                    <a:pt x="89" y="3134"/>
                  </a:cubicBezTo>
                  <a:lnTo>
                    <a:pt x="0" y="3134"/>
                  </a:lnTo>
                  <a:cubicBezTo>
                    <a:pt x="249" y="3438"/>
                    <a:pt x="581" y="3666"/>
                    <a:pt x="895" y="3666"/>
                  </a:cubicBezTo>
                  <a:cubicBezTo>
                    <a:pt x="945" y="3666"/>
                    <a:pt x="995" y="3659"/>
                    <a:pt x="1041" y="3648"/>
                  </a:cubicBezTo>
                  <a:cubicBezTo>
                    <a:pt x="1954" y="3417"/>
                    <a:pt x="2835" y="3027"/>
                    <a:pt x="3583" y="2454"/>
                  </a:cubicBezTo>
                  <a:cubicBezTo>
                    <a:pt x="4283" y="1919"/>
                    <a:pt x="4814" y="1074"/>
                    <a:pt x="5677" y="795"/>
                  </a:cubicBezTo>
                  <a:cubicBezTo>
                    <a:pt x="6037" y="678"/>
                    <a:pt x="6115" y="357"/>
                    <a:pt x="6026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40"/>
            <p:cNvSpPr/>
            <p:nvPr/>
          </p:nvSpPr>
          <p:spPr>
            <a:xfrm>
              <a:off x="2014350" y="3538575"/>
              <a:ext cx="166275" cy="108425"/>
            </a:xfrm>
            <a:custGeom>
              <a:avLst/>
              <a:gdLst/>
              <a:ahLst/>
              <a:cxnLst/>
              <a:rect l="l" t="t" r="r" b="b"/>
              <a:pathLst>
                <a:path w="6651" h="4337" extrusionOk="0">
                  <a:moveTo>
                    <a:pt x="5424" y="1"/>
                  </a:moveTo>
                  <a:cubicBezTo>
                    <a:pt x="5364" y="1"/>
                    <a:pt x="5303" y="8"/>
                    <a:pt x="5242" y="26"/>
                  </a:cubicBezTo>
                  <a:cubicBezTo>
                    <a:pt x="4401" y="297"/>
                    <a:pt x="3884" y="892"/>
                    <a:pt x="3252" y="1474"/>
                  </a:cubicBezTo>
                  <a:cubicBezTo>
                    <a:pt x="2490" y="2172"/>
                    <a:pt x="1613" y="2625"/>
                    <a:pt x="611" y="2878"/>
                  </a:cubicBezTo>
                  <a:cubicBezTo>
                    <a:pt x="1" y="3031"/>
                    <a:pt x="186" y="3801"/>
                    <a:pt x="625" y="4336"/>
                  </a:cubicBezTo>
                  <a:lnTo>
                    <a:pt x="714" y="4336"/>
                  </a:lnTo>
                  <a:cubicBezTo>
                    <a:pt x="1035" y="4336"/>
                    <a:pt x="1356" y="4312"/>
                    <a:pt x="1674" y="4262"/>
                  </a:cubicBezTo>
                  <a:cubicBezTo>
                    <a:pt x="2326" y="4158"/>
                    <a:pt x="2971" y="3959"/>
                    <a:pt x="3545" y="3617"/>
                  </a:cubicBezTo>
                  <a:cubicBezTo>
                    <a:pt x="4437" y="3082"/>
                    <a:pt x="4954" y="2144"/>
                    <a:pt x="5810" y="1576"/>
                  </a:cubicBezTo>
                  <a:cubicBezTo>
                    <a:pt x="6066" y="1405"/>
                    <a:pt x="6355" y="1281"/>
                    <a:pt x="6651" y="1202"/>
                  </a:cubicBezTo>
                  <a:cubicBezTo>
                    <a:pt x="6509" y="639"/>
                    <a:pt x="5941" y="1"/>
                    <a:pt x="5424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40"/>
            <p:cNvSpPr/>
            <p:nvPr/>
          </p:nvSpPr>
          <p:spPr>
            <a:xfrm>
              <a:off x="2199600" y="3542125"/>
              <a:ext cx="59475" cy="48000"/>
            </a:xfrm>
            <a:custGeom>
              <a:avLst/>
              <a:gdLst/>
              <a:ahLst/>
              <a:cxnLst/>
              <a:rect l="l" t="t" r="r" b="b"/>
              <a:pathLst>
                <a:path w="2379" h="1920" extrusionOk="0">
                  <a:moveTo>
                    <a:pt x="1755" y="1"/>
                  </a:moveTo>
                  <a:cubicBezTo>
                    <a:pt x="1897" y="65"/>
                    <a:pt x="2033" y="137"/>
                    <a:pt x="2168" y="212"/>
                  </a:cubicBezTo>
                  <a:cubicBezTo>
                    <a:pt x="2239" y="251"/>
                    <a:pt x="2308" y="294"/>
                    <a:pt x="2379" y="336"/>
                  </a:cubicBezTo>
                  <a:cubicBezTo>
                    <a:pt x="2193" y="147"/>
                    <a:pt x="1979" y="1"/>
                    <a:pt x="1759" y="1"/>
                  </a:cubicBezTo>
                  <a:close/>
                  <a:moveTo>
                    <a:pt x="1" y="982"/>
                  </a:moveTo>
                  <a:cubicBezTo>
                    <a:pt x="243" y="1367"/>
                    <a:pt x="589" y="1770"/>
                    <a:pt x="1052" y="1838"/>
                  </a:cubicBezTo>
                  <a:cubicBezTo>
                    <a:pt x="1306" y="1877"/>
                    <a:pt x="1559" y="1905"/>
                    <a:pt x="1816" y="1920"/>
                  </a:cubicBezTo>
                  <a:cubicBezTo>
                    <a:pt x="1640" y="1745"/>
                    <a:pt x="1466" y="1567"/>
                    <a:pt x="1252" y="1413"/>
                  </a:cubicBezTo>
                  <a:cubicBezTo>
                    <a:pt x="878" y="1139"/>
                    <a:pt x="442" y="1003"/>
                    <a:pt x="1" y="98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40"/>
            <p:cNvSpPr/>
            <p:nvPr/>
          </p:nvSpPr>
          <p:spPr>
            <a:xfrm>
              <a:off x="2187225" y="3540100"/>
              <a:ext cx="94850" cy="50400"/>
            </a:xfrm>
            <a:custGeom>
              <a:avLst/>
              <a:gdLst/>
              <a:ahLst/>
              <a:cxnLst/>
              <a:rect l="l" t="t" r="r" b="b"/>
              <a:pathLst>
                <a:path w="3794" h="2016" extrusionOk="0">
                  <a:moveTo>
                    <a:pt x="381" y="1"/>
                  </a:moveTo>
                  <a:cubicBezTo>
                    <a:pt x="0" y="1"/>
                    <a:pt x="374" y="867"/>
                    <a:pt x="445" y="988"/>
                  </a:cubicBezTo>
                  <a:cubicBezTo>
                    <a:pt x="463" y="1013"/>
                    <a:pt x="478" y="1038"/>
                    <a:pt x="496" y="1063"/>
                  </a:cubicBezTo>
                  <a:cubicBezTo>
                    <a:pt x="937" y="1084"/>
                    <a:pt x="1373" y="1220"/>
                    <a:pt x="1747" y="1494"/>
                  </a:cubicBezTo>
                  <a:cubicBezTo>
                    <a:pt x="1961" y="1648"/>
                    <a:pt x="2135" y="1826"/>
                    <a:pt x="2311" y="2001"/>
                  </a:cubicBezTo>
                  <a:cubicBezTo>
                    <a:pt x="2474" y="2012"/>
                    <a:pt x="2639" y="2015"/>
                    <a:pt x="2803" y="2015"/>
                  </a:cubicBezTo>
                  <a:cubicBezTo>
                    <a:pt x="2981" y="2015"/>
                    <a:pt x="3159" y="2012"/>
                    <a:pt x="3341" y="1997"/>
                  </a:cubicBezTo>
                  <a:cubicBezTo>
                    <a:pt x="3794" y="1969"/>
                    <a:pt x="3434" y="1202"/>
                    <a:pt x="3323" y="1017"/>
                  </a:cubicBezTo>
                  <a:cubicBezTo>
                    <a:pt x="3223" y="852"/>
                    <a:pt x="3063" y="613"/>
                    <a:pt x="2874" y="417"/>
                  </a:cubicBezTo>
                  <a:cubicBezTo>
                    <a:pt x="2803" y="375"/>
                    <a:pt x="2734" y="332"/>
                    <a:pt x="2663" y="293"/>
                  </a:cubicBezTo>
                  <a:cubicBezTo>
                    <a:pt x="2528" y="218"/>
                    <a:pt x="2392" y="146"/>
                    <a:pt x="2250" y="82"/>
                  </a:cubicBezTo>
                  <a:lnTo>
                    <a:pt x="2221" y="82"/>
                  </a:lnTo>
                  <a:cubicBezTo>
                    <a:pt x="2043" y="93"/>
                    <a:pt x="1862" y="100"/>
                    <a:pt x="1683" y="100"/>
                  </a:cubicBezTo>
                  <a:cubicBezTo>
                    <a:pt x="1266" y="100"/>
                    <a:pt x="848" y="68"/>
                    <a:pt x="428" y="4"/>
                  </a:cubicBezTo>
                  <a:cubicBezTo>
                    <a:pt x="414" y="1"/>
                    <a:pt x="396" y="1"/>
                    <a:pt x="381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9" name="Google Shape;1269;p40"/>
          <p:cNvGrpSpPr/>
          <p:nvPr/>
        </p:nvGrpSpPr>
        <p:grpSpPr>
          <a:xfrm rot="2941515">
            <a:off x="1940316" y="1381763"/>
            <a:ext cx="806657" cy="421744"/>
            <a:chOff x="1822875" y="1377000"/>
            <a:chExt cx="548075" cy="286550"/>
          </a:xfrm>
          <a:solidFill>
            <a:srgbClr val="F7AAB6"/>
          </a:solidFill>
        </p:grpSpPr>
        <p:sp>
          <p:nvSpPr>
            <p:cNvPr id="1270" name="Google Shape;1270;p40"/>
            <p:cNvSpPr/>
            <p:nvPr/>
          </p:nvSpPr>
          <p:spPr>
            <a:xfrm>
              <a:off x="1822875" y="1402500"/>
              <a:ext cx="163425" cy="251950"/>
            </a:xfrm>
            <a:custGeom>
              <a:avLst/>
              <a:gdLst/>
              <a:ahLst/>
              <a:cxnLst/>
              <a:rect l="l" t="t" r="r" b="b"/>
              <a:pathLst>
                <a:path w="6537" h="10078" extrusionOk="0">
                  <a:moveTo>
                    <a:pt x="849" y="1"/>
                  </a:moveTo>
                  <a:cubicBezTo>
                    <a:pt x="528" y="1"/>
                    <a:pt x="193" y="83"/>
                    <a:pt x="100" y="361"/>
                  </a:cubicBezTo>
                  <a:cubicBezTo>
                    <a:pt x="86" y="404"/>
                    <a:pt x="72" y="443"/>
                    <a:pt x="58" y="486"/>
                  </a:cubicBezTo>
                  <a:cubicBezTo>
                    <a:pt x="0" y="657"/>
                    <a:pt x="189" y="853"/>
                    <a:pt x="300" y="945"/>
                  </a:cubicBezTo>
                  <a:lnTo>
                    <a:pt x="300" y="949"/>
                  </a:lnTo>
                  <a:cubicBezTo>
                    <a:pt x="553" y="628"/>
                    <a:pt x="1445" y="589"/>
                    <a:pt x="1784" y="585"/>
                  </a:cubicBezTo>
                  <a:lnTo>
                    <a:pt x="1819" y="585"/>
                  </a:lnTo>
                  <a:cubicBezTo>
                    <a:pt x="2019" y="585"/>
                    <a:pt x="2215" y="593"/>
                    <a:pt x="2408" y="611"/>
                  </a:cubicBezTo>
                  <a:cubicBezTo>
                    <a:pt x="2247" y="322"/>
                    <a:pt x="1705" y="165"/>
                    <a:pt x="1466" y="97"/>
                  </a:cubicBezTo>
                  <a:cubicBezTo>
                    <a:pt x="1423" y="86"/>
                    <a:pt x="1381" y="76"/>
                    <a:pt x="1338" y="61"/>
                  </a:cubicBezTo>
                  <a:cubicBezTo>
                    <a:pt x="1213" y="29"/>
                    <a:pt x="1035" y="1"/>
                    <a:pt x="849" y="1"/>
                  </a:cubicBezTo>
                  <a:close/>
                  <a:moveTo>
                    <a:pt x="1160" y="1456"/>
                  </a:moveTo>
                  <a:cubicBezTo>
                    <a:pt x="1310" y="1538"/>
                    <a:pt x="1455" y="1612"/>
                    <a:pt x="1562" y="1684"/>
                  </a:cubicBezTo>
                  <a:cubicBezTo>
                    <a:pt x="2358" y="2190"/>
                    <a:pt x="3556" y="2668"/>
                    <a:pt x="4187" y="3360"/>
                  </a:cubicBezTo>
                  <a:cubicBezTo>
                    <a:pt x="4804" y="4037"/>
                    <a:pt x="4308" y="4405"/>
                    <a:pt x="3862" y="4989"/>
                  </a:cubicBezTo>
                  <a:cubicBezTo>
                    <a:pt x="3517" y="5446"/>
                    <a:pt x="3171" y="5899"/>
                    <a:pt x="2824" y="6351"/>
                  </a:cubicBezTo>
                  <a:cubicBezTo>
                    <a:pt x="2133" y="7260"/>
                    <a:pt x="1441" y="8170"/>
                    <a:pt x="749" y="9075"/>
                  </a:cubicBezTo>
                  <a:cubicBezTo>
                    <a:pt x="375" y="9571"/>
                    <a:pt x="1423" y="10078"/>
                    <a:pt x="2190" y="10078"/>
                  </a:cubicBezTo>
                  <a:cubicBezTo>
                    <a:pt x="2472" y="10078"/>
                    <a:pt x="2714" y="10010"/>
                    <a:pt x="2835" y="9849"/>
                  </a:cubicBezTo>
                  <a:cubicBezTo>
                    <a:pt x="3759" y="8641"/>
                    <a:pt x="4679" y="7428"/>
                    <a:pt x="5602" y="6220"/>
                  </a:cubicBezTo>
                  <a:cubicBezTo>
                    <a:pt x="5838" y="5909"/>
                    <a:pt x="6237" y="5520"/>
                    <a:pt x="6537" y="5107"/>
                  </a:cubicBezTo>
                  <a:lnTo>
                    <a:pt x="6537" y="5107"/>
                  </a:lnTo>
                  <a:cubicBezTo>
                    <a:pt x="6351" y="5278"/>
                    <a:pt x="6166" y="5435"/>
                    <a:pt x="6012" y="5585"/>
                  </a:cubicBezTo>
                  <a:cubicBezTo>
                    <a:pt x="4939" y="6636"/>
                    <a:pt x="4044" y="7828"/>
                    <a:pt x="3263" y="9111"/>
                  </a:cubicBezTo>
                  <a:cubicBezTo>
                    <a:pt x="3078" y="9414"/>
                    <a:pt x="2365" y="9546"/>
                    <a:pt x="1797" y="9546"/>
                  </a:cubicBezTo>
                  <a:cubicBezTo>
                    <a:pt x="1334" y="9546"/>
                    <a:pt x="967" y="9461"/>
                    <a:pt x="1060" y="9307"/>
                  </a:cubicBezTo>
                  <a:cubicBezTo>
                    <a:pt x="2040" y="7692"/>
                    <a:pt x="3217" y="6391"/>
                    <a:pt x="4536" y="5061"/>
                  </a:cubicBezTo>
                  <a:cubicBezTo>
                    <a:pt x="5546" y="4037"/>
                    <a:pt x="4832" y="3460"/>
                    <a:pt x="3912" y="2764"/>
                  </a:cubicBezTo>
                  <a:cubicBezTo>
                    <a:pt x="3081" y="2133"/>
                    <a:pt x="2197" y="1569"/>
                    <a:pt x="1160" y="14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40"/>
            <p:cNvSpPr/>
            <p:nvPr/>
          </p:nvSpPr>
          <p:spPr>
            <a:xfrm>
              <a:off x="1824750" y="1417750"/>
              <a:ext cx="188550" cy="112450"/>
            </a:xfrm>
            <a:custGeom>
              <a:avLst/>
              <a:gdLst/>
              <a:ahLst/>
              <a:cxnLst/>
              <a:rect l="l" t="t" r="r" b="b"/>
              <a:pathLst>
                <a:path w="7542" h="4498" extrusionOk="0">
                  <a:moveTo>
                    <a:pt x="225" y="339"/>
                  </a:moveTo>
                  <a:cubicBezTo>
                    <a:pt x="215" y="353"/>
                    <a:pt x="203" y="371"/>
                    <a:pt x="193" y="389"/>
                  </a:cubicBezTo>
                  <a:cubicBezTo>
                    <a:pt x="1" y="750"/>
                    <a:pt x="286" y="824"/>
                    <a:pt x="674" y="824"/>
                  </a:cubicBezTo>
                  <a:lnTo>
                    <a:pt x="707" y="824"/>
                  </a:lnTo>
                  <a:cubicBezTo>
                    <a:pt x="835" y="824"/>
                    <a:pt x="960" y="831"/>
                    <a:pt x="1085" y="846"/>
                  </a:cubicBezTo>
                  <a:cubicBezTo>
                    <a:pt x="945" y="767"/>
                    <a:pt x="796" y="685"/>
                    <a:pt x="660" y="592"/>
                  </a:cubicBezTo>
                  <a:cubicBezTo>
                    <a:pt x="521" y="546"/>
                    <a:pt x="404" y="489"/>
                    <a:pt x="321" y="421"/>
                  </a:cubicBezTo>
                  <a:cubicBezTo>
                    <a:pt x="289" y="393"/>
                    <a:pt x="257" y="365"/>
                    <a:pt x="225" y="339"/>
                  </a:cubicBezTo>
                  <a:close/>
                  <a:moveTo>
                    <a:pt x="2333" y="1"/>
                  </a:moveTo>
                  <a:lnTo>
                    <a:pt x="2333" y="1"/>
                  </a:lnTo>
                  <a:cubicBezTo>
                    <a:pt x="2347" y="26"/>
                    <a:pt x="2357" y="54"/>
                    <a:pt x="2364" y="82"/>
                  </a:cubicBezTo>
                  <a:cubicBezTo>
                    <a:pt x="3395" y="739"/>
                    <a:pt x="4426" y="1395"/>
                    <a:pt x="5449" y="2055"/>
                  </a:cubicBezTo>
                  <a:cubicBezTo>
                    <a:pt x="5937" y="2368"/>
                    <a:pt x="6814" y="2786"/>
                    <a:pt x="6865" y="3467"/>
                  </a:cubicBezTo>
                  <a:cubicBezTo>
                    <a:pt x="6886" y="3805"/>
                    <a:pt x="6707" y="4158"/>
                    <a:pt x="6462" y="4497"/>
                  </a:cubicBezTo>
                  <a:cubicBezTo>
                    <a:pt x="7003" y="3997"/>
                    <a:pt x="7542" y="3403"/>
                    <a:pt x="7189" y="2685"/>
                  </a:cubicBezTo>
                  <a:cubicBezTo>
                    <a:pt x="6797" y="1894"/>
                    <a:pt x="5556" y="1209"/>
                    <a:pt x="4821" y="788"/>
                  </a:cubicBezTo>
                  <a:cubicBezTo>
                    <a:pt x="4023" y="329"/>
                    <a:pt x="3210" y="75"/>
                    <a:pt x="23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40"/>
            <p:cNvSpPr/>
            <p:nvPr/>
          </p:nvSpPr>
          <p:spPr>
            <a:xfrm>
              <a:off x="1830350" y="1417125"/>
              <a:ext cx="166575" cy="224050"/>
            </a:xfrm>
            <a:custGeom>
              <a:avLst/>
              <a:gdLst/>
              <a:ahLst/>
              <a:cxnLst/>
              <a:rect l="l" t="t" r="r" b="b"/>
              <a:pathLst>
                <a:path w="6663" h="8962" extrusionOk="0">
                  <a:moveTo>
                    <a:pt x="1485" y="0"/>
                  </a:moveTo>
                  <a:cubicBezTo>
                    <a:pt x="1146" y="4"/>
                    <a:pt x="254" y="43"/>
                    <a:pt x="1" y="364"/>
                  </a:cubicBezTo>
                  <a:cubicBezTo>
                    <a:pt x="33" y="390"/>
                    <a:pt x="65" y="418"/>
                    <a:pt x="97" y="446"/>
                  </a:cubicBezTo>
                  <a:cubicBezTo>
                    <a:pt x="180" y="514"/>
                    <a:pt x="297" y="571"/>
                    <a:pt x="436" y="617"/>
                  </a:cubicBezTo>
                  <a:cubicBezTo>
                    <a:pt x="572" y="710"/>
                    <a:pt x="721" y="792"/>
                    <a:pt x="861" y="871"/>
                  </a:cubicBezTo>
                  <a:cubicBezTo>
                    <a:pt x="1898" y="984"/>
                    <a:pt x="2782" y="1548"/>
                    <a:pt x="3613" y="2179"/>
                  </a:cubicBezTo>
                  <a:cubicBezTo>
                    <a:pt x="4533" y="2875"/>
                    <a:pt x="5247" y="3452"/>
                    <a:pt x="4237" y="4476"/>
                  </a:cubicBezTo>
                  <a:cubicBezTo>
                    <a:pt x="2918" y="5806"/>
                    <a:pt x="1741" y="7107"/>
                    <a:pt x="761" y="8722"/>
                  </a:cubicBezTo>
                  <a:cubicBezTo>
                    <a:pt x="668" y="8876"/>
                    <a:pt x="1035" y="8961"/>
                    <a:pt x="1498" y="8961"/>
                  </a:cubicBezTo>
                  <a:cubicBezTo>
                    <a:pt x="2066" y="8961"/>
                    <a:pt x="2779" y="8829"/>
                    <a:pt x="2964" y="8526"/>
                  </a:cubicBezTo>
                  <a:cubicBezTo>
                    <a:pt x="3745" y="7243"/>
                    <a:pt x="4640" y="6051"/>
                    <a:pt x="5713" y="5000"/>
                  </a:cubicBezTo>
                  <a:cubicBezTo>
                    <a:pt x="5867" y="4850"/>
                    <a:pt x="6052" y="4693"/>
                    <a:pt x="6238" y="4522"/>
                  </a:cubicBezTo>
                  <a:cubicBezTo>
                    <a:pt x="6483" y="4183"/>
                    <a:pt x="6662" y="3830"/>
                    <a:pt x="6641" y="3492"/>
                  </a:cubicBezTo>
                  <a:cubicBezTo>
                    <a:pt x="6590" y="2811"/>
                    <a:pt x="5713" y="2393"/>
                    <a:pt x="5225" y="2080"/>
                  </a:cubicBezTo>
                  <a:cubicBezTo>
                    <a:pt x="4202" y="1420"/>
                    <a:pt x="3171" y="764"/>
                    <a:pt x="2140" y="107"/>
                  </a:cubicBezTo>
                  <a:cubicBezTo>
                    <a:pt x="2133" y="79"/>
                    <a:pt x="2123" y="51"/>
                    <a:pt x="2109" y="26"/>
                  </a:cubicBezTo>
                  <a:cubicBezTo>
                    <a:pt x="1916" y="8"/>
                    <a:pt x="1720" y="0"/>
                    <a:pt x="15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40"/>
            <p:cNvSpPr/>
            <p:nvPr/>
          </p:nvSpPr>
          <p:spPr>
            <a:xfrm>
              <a:off x="1983600" y="1387975"/>
              <a:ext cx="118150" cy="230725"/>
            </a:xfrm>
            <a:custGeom>
              <a:avLst/>
              <a:gdLst/>
              <a:ahLst/>
              <a:cxnLst/>
              <a:rect l="l" t="t" r="r" b="b"/>
              <a:pathLst>
                <a:path w="4726" h="9229" extrusionOk="0">
                  <a:moveTo>
                    <a:pt x="425" y="1"/>
                  </a:moveTo>
                  <a:cubicBezTo>
                    <a:pt x="236" y="1"/>
                    <a:pt x="315" y="336"/>
                    <a:pt x="489" y="700"/>
                  </a:cubicBezTo>
                  <a:cubicBezTo>
                    <a:pt x="521" y="478"/>
                    <a:pt x="610" y="282"/>
                    <a:pt x="738" y="144"/>
                  </a:cubicBezTo>
                  <a:cubicBezTo>
                    <a:pt x="596" y="43"/>
                    <a:pt x="493" y="1"/>
                    <a:pt x="425" y="1"/>
                  </a:cubicBezTo>
                  <a:close/>
                  <a:moveTo>
                    <a:pt x="3781" y="4408"/>
                  </a:moveTo>
                  <a:cubicBezTo>
                    <a:pt x="3246" y="4961"/>
                    <a:pt x="2433" y="5588"/>
                    <a:pt x="2236" y="5787"/>
                  </a:cubicBezTo>
                  <a:cubicBezTo>
                    <a:pt x="1534" y="6505"/>
                    <a:pt x="863" y="7247"/>
                    <a:pt x="211" y="8006"/>
                  </a:cubicBezTo>
                  <a:cubicBezTo>
                    <a:pt x="1" y="8248"/>
                    <a:pt x="304" y="8797"/>
                    <a:pt x="685" y="9229"/>
                  </a:cubicBezTo>
                  <a:cubicBezTo>
                    <a:pt x="721" y="9172"/>
                    <a:pt x="764" y="9118"/>
                    <a:pt x="814" y="9065"/>
                  </a:cubicBezTo>
                  <a:cubicBezTo>
                    <a:pt x="1556" y="8316"/>
                    <a:pt x="2297" y="7567"/>
                    <a:pt x="3042" y="6814"/>
                  </a:cubicBezTo>
                  <a:cubicBezTo>
                    <a:pt x="3438" y="6416"/>
                    <a:pt x="4329" y="5792"/>
                    <a:pt x="4726" y="5231"/>
                  </a:cubicBezTo>
                  <a:cubicBezTo>
                    <a:pt x="4469" y="4946"/>
                    <a:pt x="4115" y="4668"/>
                    <a:pt x="3781" y="44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40"/>
            <p:cNvSpPr/>
            <p:nvPr/>
          </p:nvSpPr>
          <p:spPr>
            <a:xfrm>
              <a:off x="1989850" y="1386450"/>
              <a:ext cx="169475" cy="277100"/>
            </a:xfrm>
            <a:custGeom>
              <a:avLst/>
              <a:gdLst/>
              <a:ahLst/>
              <a:cxnLst/>
              <a:rect l="l" t="t" r="r" b="b"/>
              <a:pathLst>
                <a:path w="6779" h="11084" extrusionOk="0">
                  <a:moveTo>
                    <a:pt x="239" y="761"/>
                  </a:moveTo>
                  <a:lnTo>
                    <a:pt x="239" y="761"/>
                  </a:lnTo>
                  <a:cubicBezTo>
                    <a:pt x="186" y="1142"/>
                    <a:pt x="300" y="1591"/>
                    <a:pt x="660" y="1923"/>
                  </a:cubicBezTo>
                  <a:cubicBezTo>
                    <a:pt x="1377" y="2575"/>
                    <a:pt x="2090" y="3231"/>
                    <a:pt x="2803" y="3884"/>
                  </a:cubicBezTo>
                  <a:cubicBezTo>
                    <a:pt x="2992" y="4059"/>
                    <a:pt x="3256" y="4255"/>
                    <a:pt x="3531" y="4469"/>
                  </a:cubicBezTo>
                  <a:cubicBezTo>
                    <a:pt x="3698" y="4301"/>
                    <a:pt x="3837" y="4137"/>
                    <a:pt x="3926" y="3998"/>
                  </a:cubicBezTo>
                  <a:cubicBezTo>
                    <a:pt x="2927" y="3171"/>
                    <a:pt x="1854" y="2415"/>
                    <a:pt x="842" y="1620"/>
                  </a:cubicBezTo>
                  <a:cubicBezTo>
                    <a:pt x="653" y="1470"/>
                    <a:pt x="403" y="1103"/>
                    <a:pt x="239" y="761"/>
                  </a:cubicBezTo>
                  <a:close/>
                  <a:moveTo>
                    <a:pt x="945" y="1"/>
                  </a:moveTo>
                  <a:cubicBezTo>
                    <a:pt x="767" y="1"/>
                    <a:pt x="610" y="76"/>
                    <a:pt x="488" y="205"/>
                  </a:cubicBezTo>
                  <a:cubicBezTo>
                    <a:pt x="536" y="233"/>
                    <a:pt x="582" y="269"/>
                    <a:pt x="635" y="311"/>
                  </a:cubicBezTo>
                  <a:cubicBezTo>
                    <a:pt x="1737" y="1174"/>
                    <a:pt x="2860" y="2023"/>
                    <a:pt x="3944" y="2907"/>
                  </a:cubicBezTo>
                  <a:cubicBezTo>
                    <a:pt x="4568" y="3417"/>
                    <a:pt x="5413" y="4056"/>
                    <a:pt x="5570" y="4915"/>
                  </a:cubicBezTo>
                  <a:cubicBezTo>
                    <a:pt x="5738" y="5817"/>
                    <a:pt x="4700" y="6373"/>
                    <a:pt x="4126" y="6929"/>
                  </a:cubicBezTo>
                  <a:cubicBezTo>
                    <a:pt x="3167" y="7860"/>
                    <a:pt x="2261" y="8837"/>
                    <a:pt x="1391" y="9849"/>
                  </a:cubicBezTo>
                  <a:cubicBezTo>
                    <a:pt x="1362" y="9882"/>
                    <a:pt x="1327" y="9896"/>
                    <a:pt x="1280" y="9896"/>
                  </a:cubicBezTo>
                  <a:cubicBezTo>
                    <a:pt x="1081" y="9896"/>
                    <a:pt x="735" y="9628"/>
                    <a:pt x="435" y="9290"/>
                  </a:cubicBezTo>
                  <a:lnTo>
                    <a:pt x="435" y="9290"/>
                  </a:lnTo>
                  <a:cubicBezTo>
                    <a:pt x="1" y="10007"/>
                    <a:pt x="792" y="11083"/>
                    <a:pt x="1530" y="11083"/>
                  </a:cubicBezTo>
                  <a:cubicBezTo>
                    <a:pt x="1719" y="11083"/>
                    <a:pt x="1905" y="11016"/>
                    <a:pt x="2065" y="10851"/>
                  </a:cubicBezTo>
                  <a:cubicBezTo>
                    <a:pt x="3056" y="9853"/>
                    <a:pt x="4044" y="8851"/>
                    <a:pt x="5035" y="7853"/>
                  </a:cubicBezTo>
                  <a:cubicBezTo>
                    <a:pt x="5670" y="7207"/>
                    <a:pt x="6778" y="6465"/>
                    <a:pt x="6643" y="5432"/>
                  </a:cubicBezTo>
                  <a:cubicBezTo>
                    <a:pt x="6522" y="4533"/>
                    <a:pt x="5509" y="3891"/>
                    <a:pt x="4903" y="3335"/>
                  </a:cubicBezTo>
                  <a:cubicBezTo>
                    <a:pt x="3801" y="2326"/>
                    <a:pt x="2696" y="1317"/>
                    <a:pt x="1594" y="304"/>
                  </a:cubicBezTo>
                  <a:cubicBezTo>
                    <a:pt x="1359" y="90"/>
                    <a:pt x="1138" y="1"/>
                    <a:pt x="9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40"/>
            <p:cNvSpPr/>
            <p:nvPr/>
          </p:nvSpPr>
          <p:spPr>
            <a:xfrm>
              <a:off x="1995825" y="1391550"/>
              <a:ext cx="137475" cy="242325"/>
            </a:xfrm>
            <a:custGeom>
              <a:avLst/>
              <a:gdLst/>
              <a:ahLst/>
              <a:cxnLst/>
              <a:rect l="l" t="t" r="r" b="b"/>
              <a:pathLst>
                <a:path w="5499" h="9693" extrusionOk="0">
                  <a:moveTo>
                    <a:pt x="249" y="1"/>
                  </a:moveTo>
                  <a:cubicBezTo>
                    <a:pt x="121" y="139"/>
                    <a:pt x="32" y="335"/>
                    <a:pt x="0" y="557"/>
                  </a:cubicBezTo>
                  <a:cubicBezTo>
                    <a:pt x="164" y="899"/>
                    <a:pt x="414" y="1266"/>
                    <a:pt x="603" y="1416"/>
                  </a:cubicBezTo>
                  <a:cubicBezTo>
                    <a:pt x="1615" y="2211"/>
                    <a:pt x="2688" y="2967"/>
                    <a:pt x="3687" y="3794"/>
                  </a:cubicBezTo>
                  <a:cubicBezTo>
                    <a:pt x="3598" y="3933"/>
                    <a:pt x="3459" y="4097"/>
                    <a:pt x="3292" y="4265"/>
                  </a:cubicBezTo>
                  <a:cubicBezTo>
                    <a:pt x="3626" y="4525"/>
                    <a:pt x="3980" y="4803"/>
                    <a:pt x="4237" y="5088"/>
                  </a:cubicBezTo>
                  <a:cubicBezTo>
                    <a:pt x="3840" y="5649"/>
                    <a:pt x="2949" y="6273"/>
                    <a:pt x="2553" y="6671"/>
                  </a:cubicBezTo>
                  <a:cubicBezTo>
                    <a:pt x="1808" y="7424"/>
                    <a:pt x="1067" y="8173"/>
                    <a:pt x="325" y="8922"/>
                  </a:cubicBezTo>
                  <a:cubicBezTo>
                    <a:pt x="275" y="8975"/>
                    <a:pt x="232" y="9029"/>
                    <a:pt x="196" y="9086"/>
                  </a:cubicBezTo>
                  <a:cubicBezTo>
                    <a:pt x="496" y="9424"/>
                    <a:pt x="842" y="9692"/>
                    <a:pt x="1041" y="9692"/>
                  </a:cubicBezTo>
                  <a:cubicBezTo>
                    <a:pt x="1088" y="9692"/>
                    <a:pt x="1123" y="9678"/>
                    <a:pt x="1152" y="9645"/>
                  </a:cubicBezTo>
                  <a:cubicBezTo>
                    <a:pt x="2022" y="8633"/>
                    <a:pt x="2928" y="7656"/>
                    <a:pt x="3887" y="6725"/>
                  </a:cubicBezTo>
                  <a:cubicBezTo>
                    <a:pt x="4461" y="6169"/>
                    <a:pt x="5499" y="5613"/>
                    <a:pt x="5331" y="4711"/>
                  </a:cubicBezTo>
                  <a:cubicBezTo>
                    <a:pt x="5174" y="3852"/>
                    <a:pt x="4329" y="3213"/>
                    <a:pt x="3705" y="2703"/>
                  </a:cubicBezTo>
                  <a:cubicBezTo>
                    <a:pt x="2621" y="1819"/>
                    <a:pt x="1498" y="970"/>
                    <a:pt x="396" y="107"/>
                  </a:cubicBezTo>
                  <a:cubicBezTo>
                    <a:pt x="343" y="65"/>
                    <a:pt x="297" y="29"/>
                    <a:pt x="2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40"/>
            <p:cNvSpPr/>
            <p:nvPr/>
          </p:nvSpPr>
          <p:spPr>
            <a:xfrm>
              <a:off x="2127325" y="1397150"/>
              <a:ext cx="167675" cy="219250"/>
            </a:xfrm>
            <a:custGeom>
              <a:avLst/>
              <a:gdLst/>
              <a:ahLst/>
              <a:cxnLst/>
              <a:rect l="l" t="t" r="r" b="b"/>
              <a:pathLst>
                <a:path w="6707" h="8770" extrusionOk="0">
                  <a:moveTo>
                    <a:pt x="374" y="1"/>
                  </a:moveTo>
                  <a:cubicBezTo>
                    <a:pt x="292" y="12"/>
                    <a:pt x="214" y="26"/>
                    <a:pt x="132" y="47"/>
                  </a:cubicBezTo>
                  <a:cubicBezTo>
                    <a:pt x="107" y="68"/>
                    <a:pt x="86" y="90"/>
                    <a:pt x="60" y="111"/>
                  </a:cubicBezTo>
                  <a:cubicBezTo>
                    <a:pt x="0" y="389"/>
                    <a:pt x="50" y="435"/>
                    <a:pt x="217" y="661"/>
                  </a:cubicBezTo>
                  <a:cubicBezTo>
                    <a:pt x="520" y="1070"/>
                    <a:pt x="1337" y="1409"/>
                    <a:pt x="1921" y="1409"/>
                  </a:cubicBezTo>
                  <a:cubicBezTo>
                    <a:pt x="2015" y="1409"/>
                    <a:pt x="2100" y="1403"/>
                    <a:pt x="2178" y="1385"/>
                  </a:cubicBezTo>
                  <a:cubicBezTo>
                    <a:pt x="2225" y="1373"/>
                    <a:pt x="2275" y="1363"/>
                    <a:pt x="2321" y="1352"/>
                  </a:cubicBezTo>
                  <a:cubicBezTo>
                    <a:pt x="2456" y="1320"/>
                    <a:pt x="2424" y="1231"/>
                    <a:pt x="2328" y="1124"/>
                  </a:cubicBezTo>
                  <a:lnTo>
                    <a:pt x="2328" y="1124"/>
                  </a:lnTo>
                  <a:cubicBezTo>
                    <a:pt x="3676" y="1598"/>
                    <a:pt x="5006" y="2251"/>
                    <a:pt x="6318" y="2857"/>
                  </a:cubicBezTo>
                  <a:cubicBezTo>
                    <a:pt x="4863" y="3666"/>
                    <a:pt x="3583" y="4686"/>
                    <a:pt x="2489" y="5906"/>
                  </a:cubicBezTo>
                  <a:cubicBezTo>
                    <a:pt x="3843" y="4768"/>
                    <a:pt x="5245" y="3702"/>
                    <a:pt x="6707" y="2708"/>
                  </a:cubicBezTo>
                  <a:cubicBezTo>
                    <a:pt x="4892" y="1873"/>
                    <a:pt x="3027" y="1153"/>
                    <a:pt x="1123" y="529"/>
                  </a:cubicBezTo>
                  <a:cubicBezTo>
                    <a:pt x="802" y="425"/>
                    <a:pt x="538" y="218"/>
                    <a:pt x="374" y="1"/>
                  </a:cubicBezTo>
                  <a:close/>
                  <a:moveTo>
                    <a:pt x="1761" y="6786"/>
                  </a:moveTo>
                  <a:cubicBezTo>
                    <a:pt x="1519" y="7104"/>
                    <a:pt x="1284" y="7436"/>
                    <a:pt x="1062" y="7774"/>
                  </a:cubicBezTo>
                  <a:cubicBezTo>
                    <a:pt x="905" y="8024"/>
                    <a:pt x="2214" y="8769"/>
                    <a:pt x="2867" y="8769"/>
                  </a:cubicBezTo>
                  <a:cubicBezTo>
                    <a:pt x="3009" y="8769"/>
                    <a:pt x="3124" y="8733"/>
                    <a:pt x="3177" y="8644"/>
                  </a:cubicBezTo>
                  <a:cubicBezTo>
                    <a:pt x="3455" y="8216"/>
                    <a:pt x="3751" y="7806"/>
                    <a:pt x="4068" y="7414"/>
                  </a:cubicBezTo>
                  <a:lnTo>
                    <a:pt x="4068" y="7414"/>
                  </a:lnTo>
                  <a:cubicBezTo>
                    <a:pt x="3932" y="7528"/>
                    <a:pt x="3801" y="7642"/>
                    <a:pt x="3669" y="7757"/>
                  </a:cubicBezTo>
                  <a:cubicBezTo>
                    <a:pt x="3583" y="7831"/>
                    <a:pt x="3462" y="7864"/>
                    <a:pt x="3326" y="7864"/>
                  </a:cubicBezTo>
                  <a:cubicBezTo>
                    <a:pt x="2749" y="7864"/>
                    <a:pt x="1857" y="7275"/>
                    <a:pt x="1761" y="67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40"/>
            <p:cNvSpPr/>
            <p:nvPr/>
          </p:nvSpPr>
          <p:spPr>
            <a:xfrm>
              <a:off x="2129450" y="1377000"/>
              <a:ext cx="241500" cy="205525"/>
            </a:xfrm>
            <a:custGeom>
              <a:avLst/>
              <a:gdLst/>
              <a:ahLst/>
              <a:cxnLst/>
              <a:rect l="l" t="t" r="r" b="b"/>
              <a:pathLst>
                <a:path w="9660" h="8221" extrusionOk="0">
                  <a:moveTo>
                    <a:pt x="2404" y="6712"/>
                  </a:moveTo>
                  <a:lnTo>
                    <a:pt x="2404" y="6712"/>
                  </a:lnTo>
                  <a:cubicBezTo>
                    <a:pt x="2204" y="6883"/>
                    <a:pt x="2004" y="7051"/>
                    <a:pt x="1808" y="7225"/>
                  </a:cubicBezTo>
                  <a:cubicBezTo>
                    <a:pt x="1687" y="7329"/>
                    <a:pt x="1651" y="7457"/>
                    <a:pt x="1676" y="7592"/>
                  </a:cubicBezTo>
                  <a:cubicBezTo>
                    <a:pt x="1908" y="7289"/>
                    <a:pt x="2150" y="6993"/>
                    <a:pt x="2404" y="6712"/>
                  </a:cubicBezTo>
                  <a:close/>
                  <a:moveTo>
                    <a:pt x="518" y="1"/>
                  </a:moveTo>
                  <a:cubicBezTo>
                    <a:pt x="7" y="1"/>
                    <a:pt x="1" y="422"/>
                    <a:pt x="289" y="807"/>
                  </a:cubicBezTo>
                  <a:cubicBezTo>
                    <a:pt x="381" y="792"/>
                    <a:pt x="475" y="789"/>
                    <a:pt x="567" y="789"/>
                  </a:cubicBezTo>
                  <a:cubicBezTo>
                    <a:pt x="1416" y="789"/>
                    <a:pt x="2243" y="1274"/>
                    <a:pt x="3017" y="1605"/>
                  </a:cubicBezTo>
                  <a:cubicBezTo>
                    <a:pt x="4600" y="2280"/>
                    <a:pt x="6184" y="2957"/>
                    <a:pt x="7767" y="3634"/>
                  </a:cubicBezTo>
                  <a:cubicBezTo>
                    <a:pt x="7827" y="3663"/>
                    <a:pt x="9015" y="4237"/>
                    <a:pt x="8626" y="4437"/>
                  </a:cubicBezTo>
                  <a:cubicBezTo>
                    <a:pt x="6800" y="5378"/>
                    <a:pt x="5246" y="6644"/>
                    <a:pt x="3983" y="8220"/>
                  </a:cubicBezTo>
                  <a:cubicBezTo>
                    <a:pt x="5623" y="6822"/>
                    <a:pt x="7346" y="5535"/>
                    <a:pt x="9150" y="4351"/>
                  </a:cubicBezTo>
                  <a:cubicBezTo>
                    <a:pt x="9660" y="4016"/>
                    <a:pt x="8786" y="3321"/>
                    <a:pt x="8533" y="3196"/>
                  </a:cubicBezTo>
                  <a:cubicBezTo>
                    <a:pt x="6105" y="1983"/>
                    <a:pt x="3616" y="942"/>
                    <a:pt x="1038" y="97"/>
                  </a:cubicBezTo>
                  <a:cubicBezTo>
                    <a:pt x="824" y="30"/>
                    <a:pt x="653" y="1"/>
                    <a:pt x="5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40"/>
            <p:cNvSpPr/>
            <p:nvPr/>
          </p:nvSpPr>
          <p:spPr>
            <a:xfrm>
              <a:off x="2136675" y="1396700"/>
              <a:ext cx="218150" cy="197050"/>
            </a:xfrm>
            <a:custGeom>
              <a:avLst/>
              <a:gdLst/>
              <a:ahLst/>
              <a:cxnLst/>
              <a:rect l="l" t="t" r="r" b="b"/>
              <a:pathLst>
                <a:path w="8726" h="7882" extrusionOk="0">
                  <a:moveTo>
                    <a:pt x="278" y="1"/>
                  </a:moveTo>
                  <a:cubicBezTo>
                    <a:pt x="186" y="1"/>
                    <a:pt x="92" y="4"/>
                    <a:pt x="0" y="19"/>
                  </a:cubicBezTo>
                  <a:cubicBezTo>
                    <a:pt x="164" y="236"/>
                    <a:pt x="428" y="443"/>
                    <a:pt x="749" y="547"/>
                  </a:cubicBezTo>
                  <a:cubicBezTo>
                    <a:pt x="2653" y="1171"/>
                    <a:pt x="4518" y="1891"/>
                    <a:pt x="6333" y="2726"/>
                  </a:cubicBezTo>
                  <a:cubicBezTo>
                    <a:pt x="4871" y="3720"/>
                    <a:pt x="3469" y="4786"/>
                    <a:pt x="2115" y="5924"/>
                  </a:cubicBezTo>
                  <a:cubicBezTo>
                    <a:pt x="1861" y="6205"/>
                    <a:pt x="1619" y="6501"/>
                    <a:pt x="1387" y="6804"/>
                  </a:cubicBezTo>
                  <a:cubicBezTo>
                    <a:pt x="1483" y="7293"/>
                    <a:pt x="2375" y="7882"/>
                    <a:pt x="2952" y="7882"/>
                  </a:cubicBezTo>
                  <a:cubicBezTo>
                    <a:pt x="3088" y="7882"/>
                    <a:pt x="3209" y="7849"/>
                    <a:pt x="3295" y="7775"/>
                  </a:cubicBezTo>
                  <a:cubicBezTo>
                    <a:pt x="3427" y="7660"/>
                    <a:pt x="3558" y="7546"/>
                    <a:pt x="3694" y="7432"/>
                  </a:cubicBezTo>
                  <a:cubicBezTo>
                    <a:pt x="4957" y="5856"/>
                    <a:pt x="6511" y="4590"/>
                    <a:pt x="8337" y="3649"/>
                  </a:cubicBezTo>
                  <a:cubicBezTo>
                    <a:pt x="8726" y="3449"/>
                    <a:pt x="7538" y="2875"/>
                    <a:pt x="7478" y="2846"/>
                  </a:cubicBezTo>
                  <a:cubicBezTo>
                    <a:pt x="5895" y="2169"/>
                    <a:pt x="4311" y="1492"/>
                    <a:pt x="2728" y="817"/>
                  </a:cubicBezTo>
                  <a:cubicBezTo>
                    <a:pt x="1954" y="486"/>
                    <a:pt x="1127" y="1"/>
                    <a:pt x="2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279" name="Google Shape;1279;p40"/>
          <p:cNvGrpSpPr/>
          <p:nvPr/>
        </p:nvGrpSpPr>
        <p:grpSpPr>
          <a:xfrm rot="1726169">
            <a:off x="1065082" y="4407081"/>
            <a:ext cx="2316665" cy="1136630"/>
            <a:chOff x="4697000" y="3525875"/>
            <a:chExt cx="1131500" cy="555150"/>
          </a:xfrm>
        </p:grpSpPr>
        <p:sp>
          <p:nvSpPr>
            <p:cNvPr id="1280" name="Google Shape;1280;p40"/>
            <p:cNvSpPr/>
            <p:nvPr/>
          </p:nvSpPr>
          <p:spPr>
            <a:xfrm>
              <a:off x="4780825" y="3534300"/>
              <a:ext cx="393725" cy="234375"/>
            </a:xfrm>
            <a:custGeom>
              <a:avLst/>
              <a:gdLst/>
              <a:ahLst/>
              <a:cxnLst/>
              <a:rect l="l" t="t" r="r" b="b"/>
              <a:pathLst>
                <a:path w="15749" h="9375" extrusionOk="0">
                  <a:moveTo>
                    <a:pt x="9397" y="3441"/>
                  </a:moveTo>
                  <a:cubicBezTo>
                    <a:pt x="9426" y="3441"/>
                    <a:pt x="9456" y="3446"/>
                    <a:pt x="9484" y="3453"/>
                  </a:cubicBezTo>
                  <a:cubicBezTo>
                    <a:pt x="9511" y="3453"/>
                    <a:pt x="9538" y="3462"/>
                    <a:pt x="9565" y="3471"/>
                  </a:cubicBezTo>
                  <a:cubicBezTo>
                    <a:pt x="9781" y="3561"/>
                    <a:pt x="9862" y="3705"/>
                    <a:pt x="9808" y="3930"/>
                  </a:cubicBezTo>
                  <a:cubicBezTo>
                    <a:pt x="9765" y="4109"/>
                    <a:pt x="9683" y="4191"/>
                    <a:pt x="9539" y="4191"/>
                  </a:cubicBezTo>
                  <a:cubicBezTo>
                    <a:pt x="9501" y="4191"/>
                    <a:pt x="9459" y="4185"/>
                    <a:pt x="9412" y="4174"/>
                  </a:cubicBezTo>
                  <a:cubicBezTo>
                    <a:pt x="9267" y="4147"/>
                    <a:pt x="9186" y="4066"/>
                    <a:pt x="9168" y="3939"/>
                  </a:cubicBezTo>
                  <a:cubicBezTo>
                    <a:pt x="9159" y="3795"/>
                    <a:pt x="9159" y="3714"/>
                    <a:pt x="9159" y="3705"/>
                  </a:cubicBezTo>
                  <a:cubicBezTo>
                    <a:pt x="9207" y="3492"/>
                    <a:pt x="9303" y="3441"/>
                    <a:pt x="9397" y="3441"/>
                  </a:cubicBezTo>
                  <a:close/>
                  <a:moveTo>
                    <a:pt x="8451" y="3776"/>
                  </a:moveTo>
                  <a:cubicBezTo>
                    <a:pt x="8510" y="3776"/>
                    <a:pt x="8562" y="3781"/>
                    <a:pt x="8609" y="3786"/>
                  </a:cubicBezTo>
                  <a:cubicBezTo>
                    <a:pt x="8717" y="3813"/>
                    <a:pt x="8844" y="3885"/>
                    <a:pt x="8781" y="4147"/>
                  </a:cubicBezTo>
                  <a:cubicBezTo>
                    <a:pt x="8763" y="4183"/>
                    <a:pt x="8582" y="4336"/>
                    <a:pt x="7095" y="4733"/>
                  </a:cubicBezTo>
                  <a:cubicBezTo>
                    <a:pt x="6230" y="4952"/>
                    <a:pt x="5579" y="5062"/>
                    <a:pt x="5151" y="5062"/>
                  </a:cubicBezTo>
                  <a:cubicBezTo>
                    <a:pt x="5017" y="5062"/>
                    <a:pt x="4905" y="5052"/>
                    <a:pt x="4814" y="5030"/>
                  </a:cubicBezTo>
                  <a:cubicBezTo>
                    <a:pt x="4445" y="4949"/>
                    <a:pt x="4436" y="4769"/>
                    <a:pt x="4472" y="4616"/>
                  </a:cubicBezTo>
                  <a:cubicBezTo>
                    <a:pt x="4517" y="4435"/>
                    <a:pt x="4697" y="4336"/>
                    <a:pt x="5031" y="4300"/>
                  </a:cubicBezTo>
                  <a:cubicBezTo>
                    <a:pt x="5851" y="4237"/>
                    <a:pt x="6500" y="4156"/>
                    <a:pt x="6942" y="4066"/>
                  </a:cubicBezTo>
                  <a:cubicBezTo>
                    <a:pt x="7257" y="4003"/>
                    <a:pt x="7726" y="3903"/>
                    <a:pt x="8312" y="3786"/>
                  </a:cubicBezTo>
                  <a:cubicBezTo>
                    <a:pt x="8361" y="3779"/>
                    <a:pt x="8408" y="3776"/>
                    <a:pt x="8451" y="3776"/>
                  </a:cubicBezTo>
                  <a:close/>
                  <a:moveTo>
                    <a:pt x="587" y="3687"/>
                  </a:moveTo>
                  <a:lnTo>
                    <a:pt x="1" y="6238"/>
                  </a:lnTo>
                  <a:lnTo>
                    <a:pt x="1416" y="6563"/>
                  </a:lnTo>
                  <a:lnTo>
                    <a:pt x="2002" y="4012"/>
                  </a:lnTo>
                  <a:lnTo>
                    <a:pt x="587" y="3687"/>
                  </a:lnTo>
                  <a:close/>
                  <a:moveTo>
                    <a:pt x="13116" y="1235"/>
                  </a:moveTo>
                  <a:lnTo>
                    <a:pt x="12972" y="1289"/>
                  </a:lnTo>
                  <a:cubicBezTo>
                    <a:pt x="12008" y="1668"/>
                    <a:pt x="10556" y="2110"/>
                    <a:pt x="8654" y="2623"/>
                  </a:cubicBezTo>
                  <a:cubicBezTo>
                    <a:pt x="5806" y="3399"/>
                    <a:pt x="3922" y="3795"/>
                    <a:pt x="3075" y="3795"/>
                  </a:cubicBezTo>
                  <a:lnTo>
                    <a:pt x="3012" y="3795"/>
                  </a:lnTo>
                  <a:lnTo>
                    <a:pt x="2327" y="6770"/>
                  </a:lnTo>
                  <a:lnTo>
                    <a:pt x="11368" y="8843"/>
                  </a:lnTo>
                  <a:lnTo>
                    <a:pt x="13116" y="1235"/>
                  </a:lnTo>
                  <a:close/>
                  <a:moveTo>
                    <a:pt x="14288" y="0"/>
                  </a:moveTo>
                  <a:lnTo>
                    <a:pt x="12215" y="9041"/>
                  </a:lnTo>
                  <a:lnTo>
                    <a:pt x="13675" y="9375"/>
                  </a:lnTo>
                  <a:lnTo>
                    <a:pt x="15748" y="334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3C3E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40"/>
            <p:cNvSpPr/>
            <p:nvPr/>
          </p:nvSpPr>
          <p:spPr>
            <a:xfrm>
              <a:off x="4772275" y="3553675"/>
              <a:ext cx="363275" cy="417375"/>
            </a:xfrm>
            <a:custGeom>
              <a:avLst/>
              <a:gdLst/>
              <a:ahLst/>
              <a:cxnLst/>
              <a:rect l="l" t="t" r="r" b="b"/>
              <a:pathLst>
                <a:path w="14531" h="16695" extrusionOk="0">
                  <a:moveTo>
                    <a:pt x="14531" y="1"/>
                  </a:moveTo>
                  <a:cubicBezTo>
                    <a:pt x="14279" y="172"/>
                    <a:pt x="13891" y="370"/>
                    <a:pt x="13350" y="587"/>
                  </a:cubicBezTo>
                  <a:lnTo>
                    <a:pt x="11646" y="7978"/>
                  </a:lnTo>
                  <a:lnTo>
                    <a:pt x="2759" y="5941"/>
                  </a:lnTo>
                  <a:lnTo>
                    <a:pt x="3318" y="3534"/>
                  </a:lnTo>
                  <a:lnTo>
                    <a:pt x="2254" y="3291"/>
                  </a:lnTo>
                  <a:lnTo>
                    <a:pt x="1704" y="5697"/>
                  </a:lnTo>
                  <a:lnTo>
                    <a:pt x="433" y="5400"/>
                  </a:lnTo>
                  <a:lnTo>
                    <a:pt x="109" y="6842"/>
                  </a:lnTo>
                  <a:lnTo>
                    <a:pt x="0" y="7311"/>
                  </a:lnTo>
                  <a:lnTo>
                    <a:pt x="2326" y="7852"/>
                  </a:lnTo>
                  <a:lnTo>
                    <a:pt x="2236" y="8248"/>
                  </a:lnTo>
                  <a:cubicBezTo>
                    <a:pt x="2984" y="8501"/>
                    <a:pt x="4507" y="9645"/>
                    <a:pt x="6797" y="11683"/>
                  </a:cubicBezTo>
                  <a:cubicBezTo>
                    <a:pt x="9014" y="13648"/>
                    <a:pt x="10384" y="15027"/>
                    <a:pt x="10907" y="15811"/>
                  </a:cubicBezTo>
                  <a:lnTo>
                    <a:pt x="10772" y="16397"/>
                  </a:lnTo>
                  <a:lnTo>
                    <a:pt x="12079" y="16694"/>
                  </a:lnTo>
                  <a:lnTo>
                    <a:pt x="13954" y="8510"/>
                  </a:lnTo>
                  <a:lnTo>
                    <a:pt x="12656" y="8203"/>
                  </a:lnTo>
                  <a:lnTo>
                    <a:pt x="14531" y="1"/>
                  </a:lnTo>
                  <a:close/>
                </a:path>
              </a:pathLst>
            </a:custGeom>
            <a:solidFill>
              <a:srgbClr val="3033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40"/>
            <p:cNvSpPr/>
            <p:nvPr/>
          </p:nvSpPr>
          <p:spPr>
            <a:xfrm>
              <a:off x="4702650" y="3626025"/>
              <a:ext cx="70775" cy="58375"/>
            </a:xfrm>
            <a:custGeom>
              <a:avLst/>
              <a:gdLst/>
              <a:ahLst/>
              <a:cxnLst/>
              <a:rect l="l" t="t" r="r" b="b"/>
              <a:pathLst>
                <a:path w="2831" h="2335" extrusionOk="0">
                  <a:moveTo>
                    <a:pt x="0" y="0"/>
                  </a:moveTo>
                  <a:lnTo>
                    <a:pt x="198" y="1118"/>
                  </a:lnTo>
                  <a:lnTo>
                    <a:pt x="325" y="1848"/>
                  </a:lnTo>
                  <a:lnTo>
                    <a:pt x="2443" y="2335"/>
                  </a:lnTo>
                  <a:lnTo>
                    <a:pt x="2831" y="6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40"/>
            <p:cNvSpPr/>
            <p:nvPr/>
          </p:nvSpPr>
          <p:spPr>
            <a:xfrm>
              <a:off x="4710750" y="3642250"/>
              <a:ext cx="82050" cy="82500"/>
            </a:xfrm>
            <a:custGeom>
              <a:avLst/>
              <a:gdLst/>
              <a:ahLst/>
              <a:cxnLst/>
              <a:rect l="l" t="t" r="r" b="b"/>
              <a:pathLst>
                <a:path w="3282" h="3300" extrusionOk="0">
                  <a:moveTo>
                    <a:pt x="2507" y="0"/>
                  </a:moveTo>
                  <a:lnTo>
                    <a:pt x="2119" y="1686"/>
                  </a:lnTo>
                  <a:lnTo>
                    <a:pt x="1" y="1199"/>
                  </a:lnTo>
                  <a:lnTo>
                    <a:pt x="298" y="2776"/>
                  </a:lnTo>
                  <a:lnTo>
                    <a:pt x="2570" y="3299"/>
                  </a:lnTo>
                  <a:lnTo>
                    <a:pt x="2894" y="1857"/>
                  </a:lnTo>
                  <a:lnTo>
                    <a:pt x="3282" y="180"/>
                  </a:lnTo>
                  <a:lnTo>
                    <a:pt x="2507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40"/>
            <p:cNvSpPr/>
            <p:nvPr/>
          </p:nvSpPr>
          <p:spPr>
            <a:xfrm>
              <a:off x="4889225" y="3618300"/>
              <a:ext cx="140200" cy="44575"/>
            </a:xfrm>
            <a:custGeom>
              <a:avLst/>
              <a:gdLst/>
              <a:ahLst/>
              <a:cxnLst/>
              <a:rect l="l" t="t" r="r" b="b"/>
              <a:pathLst>
                <a:path w="5608" h="1783" extrusionOk="0">
                  <a:moveTo>
                    <a:pt x="5066" y="0"/>
                  </a:moveTo>
                  <a:cubicBezTo>
                    <a:pt x="4904" y="0"/>
                    <a:pt x="4798" y="107"/>
                    <a:pt x="4751" y="327"/>
                  </a:cubicBezTo>
                  <a:cubicBezTo>
                    <a:pt x="4751" y="336"/>
                    <a:pt x="4751" y="426"/>
                    <a:pt x="4751" y="579"/>
                  </a:cubicBezTo>
                  <a:cubicBezTo>
                    <a:pt x="4778" y="751"/>
                    <a:pt x="4886" y="850"/>
                    <a:pt x="5057" y="895"/>
                  </a:cubicBezTo>
                  <a:cubicBezTo>
                    <a:pt x="5106" y="907"/>
                    <a:pt x="5152" y="913"/>
                    <a:pt x="5194" y="913"/>
                  </a:cubicBezTo>
                  <a:cubicBezTo>
                    <a:pt x="5379" y="913"/>
                    <a:pt x="5500" y="801"/>
                    <a:pt x="5544" y="588"/>
                  </a:cubicBezTo>
                  <a:cubicBezTo>
                    <a:pt x="5607" y="318"/>
                    <a:pt x="5508" y="138"/>
                    <a:pt x="5256" y="39"/>
                  </a:cubicBezTo>
                  <a:cubicBezTo>
                    <a:pt x="5186" y="13"/>
                    <a:pt x="5123" y="0"/>
                    <a:pt x="5066" y="0"/>
                  </a:cubicBezTo>
                  <a:close/>
                  <a:moveTo>
                    <a:pt x="4110" y="337"/>
                  </a:moveTo>
                  <a:cubicBezTo>
                    <a:pt x="4066" y="337"/>
                    <a:pt x="4018" y="340"/>
                    <a:pt x="3967" y="345"/>
                  </a:cubicBezTo>
                  <a:cubicBezTo>
                    <a:pt x="3372" y="471"/>
                    <a:pt x="2912" y="561"/>
                    <a:pt x="2588" y="625"/>
                  </a:cubicBezTo>
                  <a:cubicBezTo>
                    <a:pt x="2146" y="724"/>
                    <a:pt x="1506" y="805"/>
                    <a:pt x="686" y="868"/>
                  </a:cubicBezTo>
                  <a:cubicBezTo>
                    <a:pt x="316" y="904"/>
                    <a:pt x="109" y="1021"/>
                    <a:pt x="64" y="1237"/>
                  </a:cubicBezTo>
                  <a:cubicBezTo>
                    <a:pt x="1" y="1508"/>
                    <a:pt x="136" y="1670"/>
                    <a:pt x="460" y="1751"/>
                  </a:cubicBezTo>
                  <a:cubicBezTo>
                    <a:pt x="551" y="1772"/>
                    <a:pt x="662" y="1782"/>
                    <a:pt x="792" y="1782"/>
                  </a:cubicBezTo>
                  <a:cubicBezTo>
                    <a:pt x="1230" y="1782"/>
                    <a:pt x="1890" y="1667"/>
                    <a:pt x="2786" y="1445"/>
                  </a:cubicBezTo>
                  <a:cubicBezTo>
                    <a:pt x="3913" y="1147"/>
                    <a:pt x="4490" y="931"/>
                    <a:pt x="4517" y="805"/>
                  </a:cubicBezTo>
                  <a:cubicBezTo>
                    <a:pt x="4589" y="493"/>
                    <a:pt x="4455" y="337"/>
                    <a:pt x="4110" y="337"/>
                  </a:cubicBezTo>
                  <a:close/>
                </a:path>
              </a:pathLst>
            </a:custGeom>
            <a:solidFill>
              <a:srgbClr val="4547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40"/>
            <p:cNvSpPr/>
            <p:nvPr/>
          </p:nvSpPr>
          <p:spPr>
            <a:xfrm>
              <a:off x="5118850" y="3528450"/>
              <a:ext cx="709650" cy="395050"/>
            </a:xfrm>
            <a:custGeom>
              <a:avLst/>
              <a:gdLst/>
              <a:ahLst/>
              <a:cxnLst/>
              <a:rect l="l" t="t" r="r" b="b"/>
              <a:pathLst>
                <a:path w="28386" h="15802" extrusionOk="0">
                  <a:moveTo>
                    <a:pt x="4413" y="2577"/>
                  </a:moveTo>
                  <a:cubicBezTo>
                    <a:pt x="4514" y="2577"/>
                    <a:pt x="4667" y="2596"/>
                    <a:pt x="4895" y="2650"/>
                  </a:cubicBezTo>
                  <a:cubicBezTo>
                    <a:pt x="4986" y="2668"/>
                    <a:pt x="5085" y="2695"/>
                    <a:pt x="5193" y="2722"/>
                  </a:cubicBezTo>
                  <a:cubicBezTo>
                    <a:pt x="5833" y="2912"/>
                    <a:pt x="7771" y="3497"/>
                    <a:pt x="10944" y="4462"/>
                  </a:cubicBezTo>
                  <a:cubicBezTo>
                    <a:pt x="13432" y="5219"/>
                    <a:pt x="15865" y="5922"/>
                    <a:pt x="18164" y="6553"/>
                  </a:cubicBezTo>
                  <a:cubicBezTo>
                    <a:pt x="19137" y="6878"/>
                    <a:pt x="19579" y="7283"/>
                    <a:pt x="19471" y="7752"/>
                  </a:cubicBezTo>
                  <a:cubicBezTo>
                    <a:pt x="19426" y="7923"/>
                    <a:pt x="19327" y="8067"/>
                    <a:pt x="19155" y="8185"/>
                  </a:cubicBezTo>
                  <a:cubicBezTo>
                    <a:pt x="19012" y="8280"/>
                    <a:pt x="18869" y="8324"/>
                    <a:pt x="18725" y="8324"/>
                  </a:cubicBezTo>
                  <a:cubicBezTo>
                    <a:pt x="18679" y="8324"/>
                    <a:pt x="18633" y="8320"/>
                    <a:pt x="18588" y="8311"/>
                  </a:cubicBezTo>
                  <a:cubicBezTo>
                    <a:pt x="13179" y="6652"/>
                    <a:pt x="10241" y="5769"/>
                    <a:pt x="9862" y="5670"/>
                  </a:cubicBezTo>
                  <a:cubicBezTo>
                    <a:pt x="6752" y="4777"/>
                    <a:pt x="4922" y="4219"/>
                    <a:pt x="4436" y="4002"/>
                  </a:cubicBezTo>
                  <a:cubicBezTo>
                    <a:pt x="4030" y="3822"/>
                    <a:pt x="3868" y="3552"/>
                    <a:pt x="3958" y="3173"/>
                  </a:cubicBezTo>
                  <a:cubicBezTo>
                    <a:pt x="4030" y="2848"/>
                    <a:pt x="4138" y="2659"/>
                    <a:pt x="4273" y="2596"/>
                  </a:cubicBezTo>
                  <a:cubicBezTo>
                    <a:pt x="4302" y="2585"/>
                    <a:pt x="4346" y="2577"/>
                    <a:pt x="4413" y="2577"/>
                  </a:cubicBezTo>
                  <a:close/>
                  <a:moveTo>
                    <a:pt x="2200" y="0"/>
                  </a:moveTo>
                  <a:lnTo>
                    <a:pt x="1" y="9573"/>
                  </a:lnTo>
                  <a:lnTo>
                    <a:pt x="27133" y="15801"/>
                  </a:lnTo>
                  <a:lnTo>
                    <a:pt x="27151" y="15729"/>
                  </a:lnTo>
                  <a:cubicBezTo>
                    <a:pt x="27619" y="13755"/>
                    <a:pt x="27971" y="11718"/>
                    <a:pt x="28196" y="9699"/>
                  </a:cubicBezTo>
                  <a:cubicBezTo>
                    <a:pt x="28386" y="8825"/>
                    <a:pt x="27926" y="8248"/>
                    <a:pt x="26853" y="7977"/>
                  </a:cubicBezTo>
                  <a:cubicBezTo>
                    <a:pt x="18768" y="5048"/>
                    <a:pt x="10493" y="2371"/>
                    <a:pt x="2272" y="27"/>
                  </a:cubicBezTo>
                  <a:lnTo>
                    <a:pt x="2200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40"/>
            <p:cNvSpPr/>
            <p:nvPr/>
          </p:nvSpPr>
          <p:spPr>
            <a:xfrm>
              <a:off x="5213500" y="3590975"/>
              <a:ext cx="396875" cy="147475"/>
            </a:xfrm>
            <a:custGeom>
              <a:avLst/>
              <a:gdLst/>
              <a:ahLst/>
              <a:cxnLst/>
              <a:rect l="l" t="t" r="r" b="b"/>
              <a:pathLst>
                <a:path w="15875" h="5899" extrusionOk="0">
                  <a:moveTo>
                    <a:pt x="630" y="1"/>
                  </a:moveTo>
                  <a:cubicBezTo>
                    <a:pt x="562" y="1"/>
                    <a:pt x="505" y="8"/>
                    <a:pt x="460" y="23"/>
                  </a:cubicBezTo>
                  <a:cubicBezTo>
                    <a:pt x="298" y="95"/>
                    <a:pt x="181" y="302"/>
                    <a:pt x="100" y="663"/>
                  </a:cubicBezTo>
                  <a:cubicBezTo>
                    <a:pt x="1" y="1078"/>
                    <a:pt x="172" y="1384"/>
                    <a:pt x="623" y="1573"/>
                  </a:cubicBezTo>
                  <a:cubicBezTo>
                    <a:pt x="1118" y="1799"/>
                    <a:pt x="2921" y="2349"/>
                    <a:pt x="6049" y="3241"/>
                  </a:cubicBezTo>
                  <a:cubicBezTo>
                    <a:pt x="6437" y="3340"/>
                    <a:pt x="9348" y="4223"/>
                    <a:pt x="14784" y="5882"/>
                  </a:cubicBezTo>
                  <a:cubicBezTo>
                    <a:pt x="14838" y="5893"/>
                    <a:pt x="14891" y="5899"/>
                    <a:pt x="14944" y="5899"/>
                  </a:cubicBezTo>
                  <a:cubicBezTo>
                    <a:pt x="15103" y="5899"/>
                    <a:pt x="15257" y="5848"/>
                    <a:pt x="15405" y="5747"/>
                  </a:cubicBezTo>
                  <a:cubicBezTo>
                    <a:pt x="15595" y="5621"/>
                    <a:pt x="15712" y="5458"/>
                    <a:pt x="15757" y="5269"/>
                  </a:cubicBezTo>
                  <a:cubicBezTo>
                    <a:pt x="15874" y="4755"/>
                    <a:pt x="15424" y="4323"/>
                    <a:pt x="14405" y="3980"/>
                  </a:cubicBezTo>
                  <a:cubicBezTo>
                    <a:pt x="12088" y="3349"/>
                    <a:pt x="9682" y="2646"/>
                    <a:pt x="7176" y="1889"/>
                  </a:cubicBezTo>
                  <a:cubicBezTo>
                    <a:pt x="3976" y="915"/>
                    <a:pt x="2065" y="329"/>
                    <a:pt x="1425" y="149"/>
                  </a:cubicBezTo>
                  <a:cubicBezTo>
                    <a:pt x="1073" y="51"/>
                    <a:pt x="810" y="1"/>
                    <a:pt x="6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40"/>
            <p:cNvSpPr/>
            <p:nvPr/>
          </p:nvSpPr>
          <p:spPr>
            <a:xfrm>
              <a:off x="5070850" y="3766400"/>
              <a:ext cx="724975" cy="311175"/>
            </a:xfrm>
            <a:custGeom>
              <a:avLst/>
              <a:gdLst/>
              <a:ahLst/>
              <a:cxnLst/>
              <a:rect l="l" t="t" r="r" b="b"/>
              <a:pathLst>
                <a:path w="28999" h="12447" extrusionOk="0">
                  <a:moveTo>
                    <a:pt x="2011" y="1"/>
                  </a:moveTo>
                  <a:lnTo>
                    <a:pt x="136" y="8185"/>
                  </a:lnTo>
                  <a:lnTo>
                    <a:pt x="1" y="8753"/>
                  </a:lnTo>
                  <a:cubicBezTo>
                    <a:pt x="8672" y="10592"/>
                    <a:pt x="17172" y="11818"/>
                    <a:pt x="25501" y="12413"/>
                  </a:cubicBezTo>
                  <a:cubicBezTo>
                    <a:pt x="25660" y="12435"/>
                    <a:pt x="25809" y="12446"/>
                    <a:pt x="25949" y="12446"/>
                  </a:cubicBezTo>
                  <a:cubicBezTo>
                    <a:pt x="26720" y="12446"/>
                    <a:pt x="27220" y="12112"/>
                    <a:pt x="27448" y="11448"/>
                  </a:cubicBezTo>
                  <a:cubicBezTo>
                    <a:pt x="28061" y="9718"/>
                    <a:pt x="28575" y="7969"/>
                    <a:pt x="28999" y="6193"/>
                  </a:cubicBezTo>
                  <a:lnTo>
                    <a:pt x="2011" y="1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0"/>
            <p:cNvSpPr/>
            <p:nvPr/>
          </p:nvSpPr>
          <p:spPr>
            <a:xfrm>
              <a:off x="4697000" y="3525875"/>
              <a:ext cx="1131500" cy="555150"/>
            </a:xfrm>
            <a:custGeom>
              <a:avLst/>
              <a:gdLst/>
              <a:ahLst/>
              <a:cxnLst/>
              <a:rect l="l" t="t" r="r" b="b"/>
              <a:pathLst>
                <a:path w="45260" h="22206" extrusionOk="0">
                  <a:moveTo>
                    <a:pt x="19277" y="430"/>
                  </a:moveTo>
                  <a:cubicBezTo>
                    <a:pt x="20268" y="625"/>
                    <a:pt x="21223" y="951"/>
                    <a:pt x="22193" y="1230"/>
                  </a:cubicBezTo>
                  <a:cubicBezTo>
                    <a:pt x="23221" y="1545"/>
                    <a:pt x="24248" y="1852"/>
                    <a:pt x="25276" y="2185"/>
                  </a:cubicBezTo>
                  <a:cubicBezTo>
                    <a:pt x="27331" y="2834"/>
                    <a:pt x="29377" y="3501"/>
                    <a:pt x="31414" y="4177"/>
                  </a:cubicBezTo>
                  <a:cubicBezTo>
                    <a:pt x="33460" y="4844"/>
                    <a:pt x="35489" y="5565"/>
                    <a:pt x="37544" y="6205"/>
                  </a:cubicBezTo>
                  <a:cubicBezTo>
                    <a:pt x="39599" y="6836"/>
                    <a:pt x="41627" y="7567"/>
                    <a:pt x="43637" y="8315"/>
                  </a:cubicBezTo>
                  <a:lnTo>
                    <a:pt x="43655" y="8324"/>
                  </a:lnTo>
                  <a:cubicBezTo>
                    <a:pt x="44016" y="8423"/>
                    <a:pt x="44367" y="8567"/>
                    <a:pt x="44602" y="8810"/>
                  </a:cubicBezTo>
                  <a:cubicBezTo>
                    <a:pt x="44710" y="8937"/>
                    <a:pt x="44782" y="9081"/>
                    <a:pt x="44818" y="9234"/>
                  </a:cubicBezTo>
                  <a:cubicBezTo>
                    <a:pt x="44845" y="9396"/>
                    <a:pt x="44836" y="9568"/>
                    <a:pt x="44800" y="9739"/>
                  </a:cubicBezTo>
                  <a:cubicBezTo>
                    <a:pt x="44791" y="9748"/>
                    <a:pt x="44791" y="9748"/>
                    <a:pt x="44791" y="9757"/>
                  </a:cubicBezTo>
                  <a:cubicBezTo>
                    <a:pt x="44728" y="10262"/>
                    <a:pt x="44665" y="10766"/>
                    <a:pt x="44593" y="11271"/>
                  </a:cubicBezTo>
                  <a:lnTo>
                    <a:pt x="44358" y="12777"/>
                  </a:lnTo>
                  <a:cubicBezTo>
                    <a:pt x="44268" y="13281"/>
                    <a:pt x="44196" y="13777"/>
                    <a:pt x="44097" y="14282"/>
                  </a:cubicBezTo>
                  <a:cubicBezTo>
                    <a:pt x="44016" y="14778"/>
                    <a:pt x="43908" y="15282"/>
                    <a:pt x="43799" y="15778"/>
                  </a:cubicBezTo>
                  <a:cubicBezTo>
                    <a:pt x="43637" y="16454"/>
                    <a:pt x="43457" y="17130"/>
                    <a:pt x="43259" y="17797"/>
                  </a:cubicBezTo>
                  <a:cubicBezTo>
                    <a:pt x="43051" y="18473"/>
                    <a:pt x="42853" y="19140"/>
                    <a:pt x="42646" y="19807"/>
                  </a:cubicBezTo>
                  <a:cubicBezTo>
                    <a:pt x="42546" y="20141"/>
                    <a:pt x="42438" y="20474"/>
                    <a:pt x="42321" y="20808"/>
                  </a:cubicBezTo>
                  <a:cubicBezTo>
                    <a:pt x="42294" y="20889"/>
                    <a:pt x="42267" y="20970"/>
                    <a:pt x="42240" y="21051"/>
                  </a:cubicBezTo>
                  <a:cubicBezTo>
                    <a:pt x="42213" y="21123"/>
                    <a:pt x="42177" y="21196"/>
                    <a:pt x="42141" y="21268"/>
                  </a:cubicBezTo>
                  <a:cubicBezTo>
                    <a:pt x="42069" y="21412"/>
                    <a:pt x="41970" y="21529"/>
                    <a:pt x="41852" y="21628"/>
                  </a:cubicBezTo>
                  <a:cubicBezTo>
                    <a:pt x="41618" y="21827"/>
                    <a:pt x="41294" y="21917"/>
                    <a:pt x="40969" y="21935"/>
                  </a:cubicBezTo>
                  <a:cubicBezTo>
                    <a:pt x="40798" y="21935"/>
                    <a:pt x="40636" y="21926"/>
                    <a:pt x="40455" y="21908"/>
                  </a:cubicBezTo>
                  <a:lnTo>
                    <a:pt x="39932" y="21872"/>
                  </a:lnTo>
                  <a:cubicBezTo>
                    <a:pt x="38526" y="21799"/>
                    <a:pt x="37138" y="21673"/>
                    <a:pt x="35741" y="21538"/>
                  </a:cubicBezTo>
                  <a:cubicBezTo>
                    <a:pt x="34344" y="21385"/>
                    <a:pt x="32947" y="21241"/>
                    <a:pt x="31559" y="21051"/>
                  </a:cubicBezTo>
                  <a:cubicBezTo>
                    <a:pt x="30864" y="20961"/>
                    <a:pt x="30170" y="20853"/>
                    <a:pt x="29485" y="20754"/>
                  </a:cubicBezTo>
                  <a:cubicBezTo>
                    <a:pt x="28791" y="20646"/>
                    <a:pt x="28097" y="20547"/>
                    <a:pt x="27403" y="20438"/>
                  </a:cubicBezTo>
                  <a:cubicBezTo>
                    <a:pt x="26015" y="20222"/>
                    <a:pt x="24636" y="19988"/>
                    <a:pt x="23257" y="19753"/>
                  </a:cubicBezTo>
                  <a:cubicBezTo>
                    <a:pt x="20562" y="19287"/>
                    <a:pt x="17868" y="18768"/>
                    <a:pt x="15191" y="18224"/>
                  </a:cubicBezTo>
                  <a:lnTo>
                    <a:pt x="15191" y="18224"/>
                  </a:lnTo>
                  <a:lnTo>
                    <a:pt x="15279" y="17851"/>
                  </a:lnTo>
                  <a:cubicBezTo>
                    <a:pt x="15297" y="17743"/>
                    <a:pt x="15234" y="17644"/>
                    <a:pt x="15135" y="17617"/>
                  </a:cubicBezTo>
                  <a:lnTo>
                    <a:pt x="14017" y="17362"/>
                  </a:lnTo>
                  <a:lnTo>
                    <a:pt x="14017" y="17362"/>
                  </a:lnTo>
                  <a:lnTo>
                    <a:pt x="14108" y="16968"/>
                  </a:lnTo>
                  <a:lnTo>
                    <a:pt x="14108" y="16959"/>
                  </a:lnTo>
                  <a:cubicBezTo>
                    <a:pt x="14117" y="16905"/>
                    <a:pt x="14108" y="16860"/>
                    <a:pt x="14081" y="16815"/>
                  </a:cubicBezTo>
                  <a:cubicBezTo>
                    <a:pt x="13774" y="16409"/>
                    <a:pt x="13441" y="16058"/>
                    <a:pt x="13098" y="15706"/>
                  </a:cubicBezTo>
                  <a:cubicBezTo>
                    <a:pt x="12756" y="15364"/>
                    <a:pt x="12413" y="15030"/>
                    <a:pt x="12061" y="14697"/>
                  </a:cubicBezTo>
                  <a:cubicBezTo>
                    <a:pt x="11349" y="14039"/>
                    <a:pt x="10628" y="13399"/>
                    <a:pt x="9907" y="12759"/>
                  </a:cubicBezTo>
                  <a:cubicBezTo>
                    <a:pt x="9177" y="12119"/>
                    <a:pt x="8447" y="11497"/>
                    <a:pt x="7708" y="10866"/>
                  </a:cubicBezTo>
                  <a:cubicBezTo>
                    <a:pt x="7338" y="10559"/>
                    <a:pt x="6969" y="10244"/>
                    <a:pt x="6581" y="9946"/>
                  </a:cubicBezTo>
                  <a:cubicBezTo>
                    <a:pt x="6392" y="9802"/>
                    <a:pt x="6184" y="9658"/>
                    <a:pt x="5977" y="9532"/>
                  </a:cubicBezTo>
                  <a:cubicBezTo>
                    <a:pt x="5818" y="9428"/>
                    <a:pt x="5653" y="9329"/>
                    <a:pt x="5471" y="9244"/>
                  </a:cubicBezTo>
                  <a:lnTo>
                    <a:pt x="5471" y="9244"/>
                  </a:lnTo>
                  <a:cubicBezTo>
                    <a:pt x="5490" y="9164"/>
                    <a:pt x="5510" y="9082"/>
                    <a:pt x="5526" y="9000"/>
                  </a:cubicBezTo>
                  <a:lnTo>
                    <a:pt x="5535" y="8955"/>
                  </a:lnTo>
                  <a:cubicBezTo>
                    <a:pt x="5535" y="8946"/>
                    <a:pt x="5535" y="8937"/>
                    <a:pt x="5535" y="8928"/>
                  </a:cubicBezTo>
                  <a:cubicBezTo>
                    <a:pt x="5535" y="8838"/>
                    <a:pt x="5463" y="8774"/>
                    <a:pt x="5382" y="8774"/>
                  </a:cubicBezTo>
                  <a:cubicBezTo>
                    <a:pt x="5175" y="8774"/>
                    <a:pt x="4976" y="8747"/>
                    <a:pt x="4778" y="8720"/>
                  </a:cubicBezTo>
                  <a:cubicBezTo>
                    <a:pt x="4580" y="8693"/>
                    <a:pt x="4382" y="8657"/>
                    <a:pt x="4192" y="8612"/>
                  </a:cubicBezTo>
                  <a:cubicBezTo>
                    <a:pt x="3994" y="8567"/>
                    <a:pt x="3805" y="8513"/>
                    <a:pt x="3615" y="8450"/>
                  </a:cubicBezTo>
                  <a:cubicBezTo>
                    <a:pt x="3488" y="8413"/>
                    <a:pt x="3360" y="8369"/>
                    <a:pt x="3236" y="8316"/>
                  </a:cubicBezTo>
                  <a:lnTo>
                    <a:pt x="3236" y="8316"/>
                  </a:lnTo>
                  <a:lnTo>
                    <a:pt x="3309" y="7999"/>
                  </a:lnTo>
                  <a:lnTo>
                    <a:pt x="3318" y="7963"/>
                  </a:lnTo>
                  <a:cubicBezTo>
                    <a:pt x="3318" y="7954"/>
                    <a:pt x="3318" y="7945"/>
                    <a:pt x="3318" y="7936"/>
                  </a:cubicBezTo>
                  <a:cubicBezTo>
                    <a:pt x="3318" y="7846"/>
                    <a:pt x="3255" y="7765"/>
                    <a:pt x="3165" y="7765"/>
                  </a:cubicBezTo>
                  <a:cubicBezTo>
                    <a:pt x="2966" y="7756"/>
                    <a:pt x="2768" y="7729"/>
                    <a:pt x="2579" y="7702"/>
                  </a:cubicBezTo>
                  <a:cubicBezTo>
                    <a:pt x="2390" y="7666"/>
                    <a:pt x="2200" y="7630"/>
                    <a:pt x="2011" y="7585"/>
                  </a:cubicBezTo>
                  <a:cubicBezTo>
                    <a:pt x="1680" y="7506"/>
                    <a:pt x="1350" y="7420"/>
                    <a:pt x="1031" y="7298"/>
                  </a:cubicBezTo>
                  <a:lnTo>
                    <a:pt x="1031" y="7298"/>
                  </a:lnTo>
                  <a:cubicBezTo>
                    <a:pt x="992" y="6753"/>
                    <a:pt x="915" y="6209"/>
                    <a:pt x="821" y="5665"/>
                  </a:cubicBezTo>
                  <a:cubicBezTo>
                    <a:pt x="746" y="5190"/>
                    <a:pt x="677" y="4708"/>
                    <a:pt x="519" y="4242"/>
                  </a:cubicBezTo>
                  <a:lnTo>
                    <a:pt x="519" y="4242"/>
                  </a:lnTo>
                  <a:cubicBezTo>
                    <a:pt x="712" y="4272"/>
                    <a:pt x="903" y="4309"/>
                    <a:pt x="1092" y="4349"/>
                  </a:cubicBezTo>
                  <a:cubicBezTo>
                    <a:pt x="1398" y="4403"/>
                    <a:pt x="1695" y="4475"/>
                    <a:pt x="1993" y="4547"/>
                  </a:cubicBezTo>
                  <a:cubicBezTo>
                    <a:pt x="2597" y="4691"/>
                    <a:pt x="3201" y="4844"/>
                    <a:pt x="3787" y="5025"/>
                  </a:cubicBezTo>
                  <a:lnTo>
                    <a:pt x="3805" y="5025"/>
                  </a:lnTo>
                  <a:cubicBezTo>
                    <a:pt x="3820" y="5029"/>
                    <a:pt x="3836" y="5031"/>
                    <a:pt x="3851" y="5031"/>
                  </a:cubicBezTo>
                  <a:cubicBezTo>
                    <a:pt x="3931" y="5031"/>
                    <a:pt x="3998" y="4973"/>
                    <a:pt x="4021" y="4889"/>
                  </a:cubicBezTo>
                  <a:lnTo>
                    <a:pt x="4021" y="4880"/>
                  </a:lnTo>
                  <a:lnTo>
                    <a:pt x="4148" y="4317"/>
                  </a:lnTo>
                  <a:lnTo>
                    <a:pt x="4148" y="4317"/>
                  </a:lnTo>
                  <a:cubicBezTo>
                    <a:pt x="4481" y="4347"/>
                    <a:pt x="4813" y="4416"/>
                    <a:pt x="5139" y="4484"/>
                  </a:cubicBezTo>
                  <a:cubicBezTo>
                    <a:pt x="5526" y="4583"/>
                    <a:pt x="5905" y="4682"/>
                    <a:pt x="6284" y="4835"/>
                  </a:cubicBezTo>
                  <a:cubicBezTo>
                    <a:pt x="6293" y="4844"/>
                    <a:pt x="6302" y="4844"/>
                    <a:pt x="6311" y="4844"/>
                  </a:cubicBezTo>
                  <a:cubicBezTo>
                    <a:pt x="6322" y="4847"/>
                    <a:pt x="6334" y="4848"/>
                    <a:pt x="6345" y="4848"/>
                  </a:cubicBezTo>
                  <a:cubicBezTo>
                    <a:pt x="6421" y="4848"/>
                    <a:pt x="6485" y="4797"/>
                    <a:pt x="6509" y="4718"/>
                  </a:cubicBezTo>
                  <a:lnTo>
                    <a:pt x="6509" y="4691"/>
                  </a:lnTo>
                  <a:lnTo>
                    <a:pt x="6584" y="4392"/>
                  </a:lnTo>
                  <a:lnTo>
                    <a:pt x="6584" y="4392"/>
                  </a:lnTo>
                  <a:cubicBezTo>
                    <a:pt x="7031" y="4355"/>
                    <a:pt x="7460" y="4267"/>
                    <a:pt x="7888" y="4186"/>
                  </a:cubicBezTo>
                  <a:cubicBezTo>
                    <a:pt x="8366" y="4087"/>
                    <a:pt x="8834" y="3970"/>
                    <a:pt x="9303" y="3862"/>
                  </a:cubicBezTo>
                  <a:cubicBezTo>
                    <a:pt x="9781" y="3745"/>
                    <a:pt x="10250" y="3627"/>
                    <a:pt x="10718" y="3501"/>
                  </a:cubicBezTo>
                  <a:lnTo>
                    <a:pt x="12116" y="3132"/>
                  </a:lnTo>
                  <a:cubicBezTo>
                    <a:pt x="13053" y="2888"/>
                    <a:pt x="13981" y="2627"/>
                    <a:pt x="14919" y="2348"/>
                  </a:cubicBezTo>
                  <a:cubicBezTo>
                    <a:pt x="15379" y="2203"/>
                    <a:pt x="15838" y="2050"/>
                    <a:pt x="16298" y="1888"/>
                  </a:cubicBezTo>
                  <a:cubicBezTo>
                    <a:pt x="16758" y="1717"/>
                    <a:pt x="17217" y="1545"/>
                    <a:pt x="17659" y="1275"/>
                  </a:cubicBezTo>
                  <a:cubicBezTo>
                    <a:pt x="17695" y="1248"/>
                    <a:pt x="17722" y="1212"/>
                    <a:pt x="17731" y="1167"/>
                  </a:cubicBezTo>
                  <a:lnTo>
                    <a:pt x="17731" y="1158"/>
                  </a:lnTo>
                  <a:lnTo>
                    <a:pt x="17858" y="621"/>
                  </a:lnTo>
                  <a:lnTo>
                    <a:pt x="17858" y="621"/>
                  </a:lnTo>
                  <a:cubicBezTo>
                    <a:pt x="18019" y="634"/>
                    <a:pt x="18172" y="666"/>
                    <a:pt x="18326" y="698"/>
                  </a:cubicBezTo>
                  <a:cubicBezTo>
                    <a:pt x="18542" y="761"/>
                    <a:pt x="18759" y="824"/>
                    <a:pt x="18966" y="923"/>
                  </a:cubicBezTo>
                  <a:cubicBezTo>
                    <a:pt x="18975" y="923"/>
                    <a:pt x="18984" y="932"/>
                    <a:pt x="19002" y="932"/>
                  </a:cubicBezTo>
                  <a:cubicBezTo>
                    <a:pt x="19013" y="935"/>
                    <a:pt x="19023" y="936"/>
                    <a:pt x="19034" y="936"/>
                  </a:cubicBezTo>
                  <a:cubicBezTo>
                    <a:pt x="19103" y="936"/>
                    <a:pt x="19168" y="886"/>
                    <a:pt x="19191" y="815"/>
                  </a:cubicBezTo>
                  <a:lnTo>
                    <a:pt x="19200" y="779"/>
                  </a:lnTo>
                  <a:lnTo>
                    <a:pt x="19277" y="430"/>
                  </a:lnTo>
                  <a:close/>
                  <a:moveTo>
                    <a:pt x="19118" y="0"/>
                  </a:moveTo>
                  <a:cubicBezTo>
                    <a:pt x="19034" y="0"/>
                    <a:pt x="18964" y="53"/>
                    <a:pt x="18948" y="139"/>
                  </a:cubicBezTo>
                  <a:lnTo>
                    <a:pt x="18939" y="157"/>
                  </a:lnTo>
                  <a:lnTo>
                    <a:pt x="18855" y="537"/>
                  </a:lnTo>
                  <a:lnTo>
                    <a:pt x="18855" y="537"/>
                  </a:lnTo>
                  <a:cubicBezTo>
                    <a:pt x="18695" y="524"/>
                    <a:pt x="18535" y="496"/>
                    <a:pt x="18380" y="464"/>
                  </a:cubicBezTo>
                  <a:cubicBezTo>
                    <a:pt x="18164" y="410"/>
                    <a:pt x="17948" y="355"/>
                    <a:pt x="17749" y="238"/>
                  </a:cubicBezTo>
                  <a:cubicBezTo>
                    <a:pt x="17731" y="238"/>
                    <a:pt x="17722" y="229"/>
                    <a:pt x="17704" y="229"/>
                  </a:cubicBezTo>
                  <a:cubicBezTo>
                    <a:pt x="17692" y="227"/>
                    <a:pt x="17680" y="225"/>
                    <a:pt x="17669" y="225"/>
                  </a:cubicBezTo>
                  <a:cubicBezTo>
                    <a:pt x="17601" y="225"/>
                    <a:pt x="17539" y="269"/>
                    <a:pt x="17524" y="346"/>
                  </a:cubicBezTo>
                  <a:lnTo>
                    <a:pt x="17515" y="391"/>
                  </a:lnTo>
                  <a:lnTo>
                    <a:pt x="17379" y="989"/>
                  </a:lnTo>
                  <a:lnTo>
                    <a:pt x="17379" y="989"/>
                  </a:lnTo>
                  <a:cubicBezTo>
                    <a:pt x="17029" y="1231"/>
                    <a:pt x="16601" y="1419"/>
                    <a:pt x="16181" y="1590"/>
                  </a:cubicBezTo>
                  <a:cubicBezTo>
                    <a:pt x="15739" y="1771"/>
                    <a:pt x="15288" y="1924"/>
                    <a:pt x="14829" y="2077"/>
                  </a:cubicBezTo>
                  <a:cubicBezTo>
                    <a:pt x="13918" y="2384"/>
                    <a:pt x="12990" y="2645"/>
                    <a:pt x="12052" y="2897"/>
                  </a:cubicBezTo>
                  <a:cubicBezTo>
                    <a:pt x="11593" y="3024"/>
                    <a:pt x="11124" y="3159"/>
                    <a:pt x="10655" y="3276"/>
                  </a:cubicBezTo>
                  <a:cubicBezTo>
                    <a:pt x="10187" y="3393"/>
                    <a:pt x="9718" y="3510"/>
                    <a:pt x="9249" y="3618"/>
                  </a:cubicBezTo>
                  <a:cubicBezTo>
                    <a:pt x="8780" y="3727"/>
                    <a:pt x="8303" y="3808"/>
                    <a:pt x="7834" y="3889"/>
                  </a:cubicBezTo>
                  <a:cubicBezTo>
                    <a:pt x="7600" y="3934"/>
                    <a:pt x="7356" y="3961"/>
                    <a:pt x="7122" y="3988"/>
                  </a:cubicBezTo>
                  <a:cubicBezTo>
                    <a:pt x="6953" y="4008"/>
                    <a:pt x="6784" y="4022"/>
                    <a:pt x="6618" y="4022"/>
                  </a:cubicBezTo>
                  <a:cubicBezTo>
                    <a:pt x="6554" y="4022"/>
                    <a:pt x="6491" y="4020"/>
                    <a:pt x="6428" y="4015"/>
                  </a:cubicBezTo>
                  <a:cubicBezTo>
                    <a:pt x="6338" y="4015"/>
                    <a:pt x="6256" y="4069"/>
                    <a:pt x="6238" y="4159"/>
                  </a:cubicBezTo>
                  <a:lnTo>
                    <a:pt x="6238" y="4168"/>
                  </a:lnTo>
                  <a:lnTo>
                    <a:pt x="6176" y="4441"/>
                  </a:lnTo>
                  <a:lnTo>
                    <a:pt x="6176" y="4441"/>
                  </a:lnTo>
                  <a:cubicBezTo>
                    <a:pt x="5842" y="4407"/>
                    <a:pt x="5510" y="4345"/>
                    <a:pt x="5184" y="4276"/>
                  </a:cubicBezTo>
                  <a:cubicBezTo>
                    <a:pt x="4796" y="4186"/>
                    <a:pt x="4418" y="4078"/>
                    <a:pt x="4039" y="3925"/>
                  </a:cubicBezTo>
                  <a:cubicBezTo>
                    <a:pt x="4030" y="3925"/>
                    <a:pt x="4021" y="3916"/>
                    <a:pt x="4012" y="3916"/>
                  </a:cubicBezTo>
                  <a:cubicBezTo>
                    <a:pt x="4000" y="3914"/>
                    <a:pt x="3989" y="3912"/>
                    <a:pt x="3978" y="3912"/>
                  </a:cubicBezTo>
                  <a:cubicBezTo>
                    <a:pt x="3902" y="3912"/>
                    <a:pt x="3837" y="3964"/>
                    <a:pt x="3814" y="4042"/>
                  </a:cubicBezTo>
                  <a:lnTo>
                    <a:pt x="3805" y="4069"/>
                  </a:lnTo>
                  <a:lnTo>
                    <a:pt x="3683" y="4611"/>
                  </a:lnTo>
                  <a:lnTo>
                    <a:pt x="3683" y="4611"/>
                  </a:lnTo>
                  <a:cubicBezTo>
                    <a:pt x="3136" y="4513"/>
                    <a:pt x="2596" y="4406"/>
                    <a:pt x="2056" y="4285"/>
                  </a:cubicBezTo>
                  <a:cubicBezTo>
                    <a:pt x="1759" y="4222"/>
                    <a:pt x="1452" y="4159"/>
                    <a:pt x="1155" y="4078"/>
                  </a:cubicBezTo>
                  <a:cubicBezTo>
                    <a:pt x="857" y="3997"/>
                    <a:pt x="560" y="3916"/>
                    <a:pt x="262" y="3817"/>
                  </a:cubicBezTo>
                  <a:cubicBezTo>
                    <a:pt x="253" y="3808"/>
                    <a:pt x="235" y="3808"/>
                    <a:pt x="217" y="3808"/>
                  </a:cubicBezTo>
                  <a:cubicBezTo>
                    <a:pt x="212" y="3807"/>
                    <a:pt x="206" y="3807"/>
                    <a:pt x="200" y="3807"/>
                  </a:cubicBezTo>
                  <a:cubicBezTo>
                    <a:pt x="109" y="3807"/>
                    <a:pt x="37" y="3876"/>
                    <a:pt x="37" y="3970"/>
                  </a:cubicBezTo>
                  <a:lnTo>
                    <a:pt x="28" y="4042"/>
                  </a:lnTo>
                  <a:cubicBezTo>
                    <a:pt x="1" y="4637"/>
                    <a:pt x="127" y="5205"/>
                    <a:pt x="235" y="5773"/>
                  </a:cubicBezTo>
                  <a:cubicBezTo>
                    <a:pt x="352" y="6341"/>
                    <a:pt x="488" y="6909"/>
                    <a:pt x="659" y="7467"/>
                  </a:cubicBezTo>
                  <a:lnTo>
                    <a:pt x="677" y="7521"/>
                  </a:lnTo>
                  <a:cubicBezTo>
                    <a:pt x="686" y="7576"/>
                    <a:pt x="740" y="7621"/>
                    <a:pt x="803" y="7621"/>
                  </a:cubicBezTo>
                  <a:cubicBezTo>
                    <a:pt x="1200" y="7648"/>
                    <a:pt x="1578" y="7720"/>
                    <a:pt x="1957" y="7801"/>
                  </a:cubicBezTo>
                  <a:cubicBezTo>
                    <a:pt x="2146" y="7846"/>
                    <a:pt x="2335" y="7891"/>
                    <a:pt x="2525" y="7945"/>
                  </a:cubicBezTo>
                  <a:cubicBezTo>
                    <a:pt x="2646" y="7981"/>
                    <a:pt x="2771" y="8022"/>
                    <a:pt x="2894" y="8069"/>
                  </a:cubicBezTo>
                  <a:lnTo>
                    <a:pt x="2894" y="8069"/>
                  </a:lnTo>
                  <a:lnTo>
                    <a:pt x="2822" y="8387"/>
                  </a:lnTo>
                  <a:lnTo>
                    <a:pt x="2813" y="8423"/>
                  </a:lnTo>
                  <a:cubicBezTo>
                    <a:pt x="2804" y="8432"/>
                    <a:pt x="2804" y="8441"/>
                    <a:pt x="2804" y="8450"/>
                  </a:cubicBezTo>
                  <a:cubicBezTo>
                    <a:pt x="2804" y="8540"/>
                    <a:pt x="2876" y="8612"/>
                    <a:pt x="2966" y="8612"/>
                  </a:cubicBezTo>
                  <a:cubicBezTo>
                    <a:pt x="3174" y="8612"/>
                    <a:pt x="3372" y="8639"/>
                    <a:pt x="3570" y="8666"/>
                  </a:cubicBezTo>
                  <a:cubicBezTo>
                    <a:pt x="3760" y="8693"/>
                    <a:pt x="3958" y="8729"/>
                    <a:pt x="4156" y="8774"/>
                  </a:cubicBezTo>
                  <a:cubicBezTo>
                    <a:pt x="4346" y="8819"/>
                    <a:pt x="4535" y="8874"/>
                    <a:pt x="4733" y="8928"/>
                  </a:cubicBezTo>
                  <a:cubicBezTo>
                    <a:pt x="4859" y="8970"/>
                    <a:pt x="4986" y="9016"/>
                    <a:pt x="5109" y="9069"/>
                  </a:cubicBezTo>
                  <a:lnTo>
                    <a:pt x="5109" y="9069"/>
                  </a:lnTo>
                  <a:cubicBezTo>
                    <a:pt x="5091" y="9149"/>
                    <a:pt x="5074" y="9232"/>
                    <a:pt x="5058" y="9315"/>
                  </a:cubicBezTo>
                  <a:cubicBezTo>
                    <a:pt x="5031" y="9414"/>
                    <a:pt x="5085" y="9514"/>
                    <a:pt x="5184" y="9541"/>
                  </a:cubicBezTo>
                  <a:cubicBezTo>
                    <a:pt x="5382" y="9604"/>
                    <a:pt x="5598" y="9712"/>
                    <a:pt x="5797" y="9829"/>
                  </a:cubicBezTo>
                  <a:cubicBezTo>
                    <a:pt x="6004" y="9937"/>
                    <a:pt x="6211" y="10063"/>
                    <a:pt x="6410" y="10199"/>
                  </a:cubicBezTo>
                  <a:cubicBezTo>
                    <a:pt x="6806" y="10460"/>
                    <a:pt x="7194" y="10739"/>
                    <a:pt x="7582" y="11028"/>
                  </a:cubicBezTo>
                  <a:cubicBezTo>
                    <a:pt x="8348" y="11614"/>
                    <a:pt x="9069" y="12254"/>
                    <a:pt x="9790" y="12894"/>
                  </a:cubicBezTo>
                  <a:cubicBezTo>
                    <a:pt x="10502" y="13534"/>
                    <a:pt x="11214" y="14192"/>
                    <a:pt x="11890" y="14868"/>
                  </a:cubicBezTo>
                  <a:cubicBezTo>
                    <a:pt x="12233" y="15210"/>
                    <a:pt x="12566" y="15553"/>
                    <a:pt x="12882" y="15913"/>
                  </a:cubicBezTo>
                  <a:cubicBezTo>
                    <a:pt x="13178" y="16252"/>
                    <a:pt x="13474" y="16590"/>
                    <a:pt x="13710" y="16958"/>
                  </a:cubicBezTo>
                  <a:lnTo>
                    <a:pt x="13710" y="16958"/>
                  </a:lnTo>
                  <a:lnTo>
                    <a:pt x="13594" y="17464"/>
                  </a:lnTo>
                  <a:cubicBezTo>
                    <a:pt x="13567" y="17572"/>
                    <a:pt x="13639" y="17671"/>
                    <a:pt x="13738" y="17698"/>
                  </a:cubicBezTo>
                  <a:lnTo>
                    <a:pt x="14855" y="17952"/>
                  </a:lnTo>
                  <a:lnTo>
                    <a:pt x="14855" y="17952"/>
                  </a:lnTo>
                  <a:lnTo>
                    <a:pt x="14766" y="18329"/>
                  </a:lnTo>
                  <a:lnTo>
                    <a:pt x="14766" y="18338"/>
                  </a:lnTo>
                  <a:cubicBezTo>
                    <a:pt x="14748" y="18437"/>
                    <a:pt x="14811" y="18545"/>
                    <a:pt x="14919" y="18563"/>
                  </a:cubicBezTo>
                  <a:cubicBezTo>
                    <a:pt x="17659" y="19167"/>
                    <a:pt x="20417" y="19690"/>
                    <a:pt x="23194" y="20150"/>
                  </a:cubicBezTo>
                  <a:cubicBezTo>
                    <a:pt x="23879" y="20258"/>
                    <a:pt x="24573" y="20375"/>
                    <a:pt x="25267" y="20474"/>
                  </a:cubicBezTo>
                  <a:cubicBezTo>
                    <a:pt x="25961" y="20583"/>
                    <a:pt x="26655" y="20682"/>
                    <a:pt x="27358" y="20772"/>
                  </a:cubicBezTo>
                  <a:cubicBezTo>
                    <a:pt x="28746" y="20961"/>
                    <a:pt x="30143" y="21132"/>
                    <a:pt x="31531" y="21286"/>
                  </a:cubicBezTo>
                  <a:cubicBezTo>
                    <a:pt x="34326" y="21601"/>
                    <a:pt x="37120" y="21863"/>
                    <a:pt x="39905" y="22115"/>
                  </a:cubicBezTo>
                  <a:lnTo>
                    <a:pt x="40428" y="22160"/>
                  </a:lnTo>
                  <a:cubicBezTo>
                    <a:pt x="40608" y="22187"/>
                    <a:pt x="40789" y="22205"/>
                    <a:pt x="40969" y="22205"/>
                  </a:cubicBezTo>
                  <a:cubicBezTo>
                    <a:pt x="41339" y="22196"/>
                    <a:pt x="41735" y="22115"/>
                    <a:pt x="42051" y="21872"/>
                  </a:cubicBezTo>
                  <a:cubicBezTo>
                    <a:pt x="42204" y="21745"/>
                    <a:pt x="42330" y="21592"/>
                    <a:pt x="42429" y="21421"/>
                  </a:cubicBezTo>
                  <a:cubicBezTo>
                    <a:pt x="42474" y="21340"/>
                    <a:pt x="42510" y="21250"/>
                    <a:pt x="42546" y="21159"/>
                  </a:cubicBezTo>
                  <a:cubicBezTo>
                    <a:pt x="42583" y="21078"/>
                    <a:pt x="42610" y="20997"/>
                    <a:pt x="42637" y="20916"/>
                  </a:cubicBezTo>
                  <a:cubicBezTo>
                    <a:pt x="42754" y="20583"/>
                    <a:pt x="42871" y="20249"/>
                    <a:pt x="42988" y="19916"/>
                  </a:cubicBezTo>
                  <a:cubicBezTo>
                    <a:pt x="43214" y="19249"/>
                    <a:pt x="43421" y="18582"/>
                    <a:pt x="43601" y="17896"/>
                  </a:cubicBezTo>
                  <a:cubicBezTo>
                    <a:pt x="43772" y="17220"/>
                    <a:pt x="43944" y="16535"/>
                    <a:pt x="44106" y="15850"/>
                  </a:cubicBezTo>
                  <a:cubicBezTo>
                    <a:pt x="44232" y="15355"/>
                    <a:pt x="44340" y="14850"/>
                    <a:pt x="44457" y="14354"/>
                  </a:cubicBezTo>
                  <a:cubicBezTo>
                    <a:pt x="44575" y="13858"/>
                    <a:pt x="44683" y="13353"/>
                    <a:pt x="44773" y="12849"/>
                  </a:cubicBezTo>
                  <a:cubicBezTo>
                    <a:pt x="44872" y="12344"/>
                    <a:pt x="44944" y="11839"/>
                    <a:pt x="45016" y="11334"/>
                  </a:cubicBezTo>
                  <a:cubicBezTo>
                    <a:pt x="45088" y="10821"/>
                    <a:pt x="45152" y="10316"/>
                    <a:pt x="45206" y="9802"/>
                  </a:cubicBezTo>
                  <a:lnTo>
                    <a:pt x="45206" y="9802"/>
                  </a:lnTo>
                  <a:lnTo>
                    <a:pt x="45197" y="9829"/>
                  </a:lnTo>
                  <a:cubicBezTo>
                    <a:pt x="45242" y="9613"/>
                    <a:pt x="45260" y="9387"/>
                    <a:pt x="45206" y="9153"/>
                  </a:cubicBezTo>
                  <a:cubicBezTo>
                    <a:pt x="45161" y="8928"/>
                    <a:pt x="45034" y="8711"/>
                    <a:pt x="44881" y="8549"/>
                  </a:cubicBezTo>
                  <a:cubicBezTo>
                    <a:pt x="44719" y="8387"/>
                    <a:pt x="44530" y="8270"/>
                    <a:pt x="44331" y="8179"/>
                  </a:cubicBezTo>
                  <a:cubicBezTo>
                    <a:pt x="44142" y="8089"/>
                    <a:pt x="43944" y="8026"/>
                    <a:pt x="43745" y="7981"/>
                  </a:cubicBezTo>
                  <a:lnTo>
                    <a:pt x="43763" y="7981"/>
                  </a:lnTo>
                  <a:cubicBezTo>
                    <a:pt x="41726" y="7278"/>
                    <a:pt x="39689" y="6566"/>
                    <a:pt x="37679" y="5809"/>
                  </a:cubicBezTo>
                  <a:cubicBezTo>
                    <a:pt x="35660" y="5052"/>
                    <a:pt x="33605" y="4412"/>
                    <a:pt x="31550" y="3754"/>
                  </a:cubicBezTo>
                  <a:cubicBezTo>
                    <a:pt x="29494" y="3105"/>
                    <a:pt x="27439" y="2483"/>
                    <a:pt x="25366" y="1879"/>
                  </a:cubicBezTo>
                  <a:lnTo>
                    <a:pt x="22265" y="977"/>
                  </a:lnTo>
                  <a:lnTo>
                    <a:pt x="20715" y="527"/>
                  </a:lnTo>
                  <a:cubicBezTo>
                    <a:pt x="20201" y="382"/>
                    <a:pt x="19687" y="220"/>
                    <a:pt x="19182" y="13"/>
                  </a:cubicBezTo>
                  <a:cubicBezTo>
                    <a:pt x="19173" y="13"/>
                    <a:pt x="19164" y="13"/>
                    <a:pt x="19155" y="4"/>
                  </a:cubicBezTo>
                  <a:cubicBezTo>
                    <a:pt x="19143" y="2"/>
                    <a:pt x="19130" y="0"/>
                    <a:pt x="191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40"/>
            <p:cNvSpPr/>
            <p:nvPr/>
          </p:nvSpPr>
          <p:spPr>
            <a:xfrm>
              <a:off x="5068825" y="3761150"/>
              <a:ext cx="57725" cy="214775"/>
            </a:xfrm>
            <a:custGeom>
              <a:avLst/>
              <a:gdLst/>
              <a:ahLst/>
              <a:cxnLst/>
              <a:rect l="l" t="t" r="r" b="b"/>
              <a:pathLst>
                <a:path w="2309" h="8591" extrusionOk="0">
                  <a:moveTo>
                    <a:pt x="2095" y="1"/>
                  </a:moveTo>
                  <a:cubicBezTo>
                    <a:pt x="2000" y="1"/>
                    <a:pt x="1919" y="69"/>
                    <a:pt x="1903" y="166"/>
                  </a:cubicBezTo>
                  <a:cubicBezTo>
                    <a:pt x="1795" y="860"/>
                    <a:pt x="1623" y="1536"/>
                    <a:pt x="1470" y="2221"/>
                  </a:cubicBezTo>
                  <a:lnTo>
                    <a:pt x="992" y="4267"/>
                  </a:lnTo>
                  <a:cubicBezTo>
                    <a:pt x="677" y="5628"/>
                    <a:pt x="352" y="6989"/>
                    <a:pt x="28" y="8350"/>
                  </a:cubicBezTo>
                  <a:cubicBezTo>
                    <a:pt x="28" y="8350"/>
                    <a:pt x="28" y="8359"/>
                    <a:pt x="28" y="8359"/>
                  </a:cubicBezTo>
                  <a:cubicBezTo>
                    <a:pt x="1" y="8458"/>
                    <a:pt x="73" y="8567"/>
                    <a:pt x="172" y="8585"/>
                  </a:cubicBezTo>
                  <a:cubicBezTo>
                    <a:pt x="189" y="8589"/>
                    <a:pt x="206" y="8591"/>
                    <a:pt x="222" y="8591"/>
                  </a:cubicBezTo>
                  <a:cubicBezTo>
                    <a:pt x="309" y="8591"/>
                    <a:pt x="384" y="8532"/>
                    <a:pt x="406" y="8440"/>
                  </a:cubicBezTo>
                  <a:cubicBezTo>
                    <a:pt x="704" y="7070"/>
                    <a:pt x="1010" y="5709"/>
                    <a:pt x="1317" y="4339"/>
                  </a:cubicBezTo>
                  <a:lnTo>
                    <a:pt x="1786" y="2293"/>
                  </a:lnTo>
                  <a:cubicBezTo>
                    <a:pt x="1939" y="1608"/>
                    <a:pt x="2083" y="923"/>
                    <a:pt x="2281" y="247"/>
                  </a:cubicBezTo>
                  <a:cubicBezTo>
                    <a:pt x="2290" y="247"/>
                    <a:pt x="2290" y="238"/>
                    <a:pt x="2290" y="229"/>
                  </a:cubicBezTo>
                  <a:cubicBezTo>
                    <a:pt x="2308" y="121"/>
                    <a:pt x="2236" y="21"/>
                    <a:pt x="2128" y="3"/>
                  </a:cubicBezTo>
                  <a:cubicBezTo>
                    <a:pt x="2117" y="2"/>
                    <a:pt x="2106" y="1"/>
                    <a:pt x="20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40"/>
            <p:cNvSpPr/>
            <p:nvPr/>
          </p:nvSpPr>
          <p:spPr>
            <a:xfrm>
              <a:off x="4825225" y="3697850"/>
              <a:ext cx="21000" cy="56475"/>
            </a:xfrm>
            <a:custGeom>
              <a:avLst/>
              <a:gdLst/>
              <a:ahLst/>
              <a:cxnLst/>
              <a:rect l="l" t="t" r="r" b="b"/>
              <a:pathLst>
                <a:path w="840" h="2259" extrusionOk="0">
                  <a:moveTo>
                    <a:pt x="640" y="0"/>
                  </a:moveTo>
                  <a:cubicBezTo>
                    <a:pt x="562" y="0"/>
                    <a:pt x="487" y="50"/>
                    <a:pt x="451" y="129"/>
                  </a:cubicBezTo>
                  <a:cubicBezTo>
                    <a:pt x="334" y="435"/>
                    <a:pt x="262" y="751"/>
                    <a:pt x="190" y="1075"/>
                  </a:cubicBezTo>
                  <a:cubicBezTo>
                    <a:pt x="118" y="1391"/>
                    <a:pt x="55" y="1715"/>
                    <a:pt x="19" y="2040"/>
                  </a:cubicBezTo>
                  <a:cubicBezTo>
                    <a:pt x="1" y="2130"/>
                    <a:pt x="55" y="2220"/>
                    <a:pt x="145" y="2247"/>
                  </a:cubicBezTo>
                  <a:cubicBezTo>
                    <a:pt x="168" y="2254"/>
                    <a:pt x="190" y="2258"/>
                    <a:pt x="212" y="2258"/>
                  </a:cubicBezTo>
                  <a:cubicBezTo>
                    <a:pt x="295" y="2258"/>
                    <a:pt x="369" y="2206"/>
                    <a:pt x="397" y="2121"/>
                  </a:cubicBezTo>
                  <a:cubicBezTo>
                    <a:pt x="497" y="1814"/>
                    <a:pt x="587" y="1499"/>
                    <a:pt x="659" y="1183"/>
                  </a:cubicBezTo>
                  <a:cubicBezTo>
                    <a:pt x="740" y="859"/>
                    <a:pt x="803" y="543"/>
                    <a:pt x="830" y="210"/>
                  </a:cubicBezTo>
                  <a:cubicBezTo>
                    <a:pt x="839" y="129"/>
                    <a:pt x="794" y="48"/>
                    <a:pt x="704" y="12"/>
                  </a:cubicBezTo>
                  <a:cubicBezTo>
                    <a:pt x="683" y="4"/>
                    <a:pt x="662" y="0"/>
                    <a:pt x="6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40"/>
            <p:cNvSpPr/>
            <p:nvPr/>
          </p:nvSpPr>
          <p:spPr>
            <a:xfrm>
              <a:off x="5115925" y="3539325"/>
              <a:ext cx="61550" cy="232125"/>
            </a:xfrm>
            <a:custGeom>
              <a:avLst/>
              <a:gdLst/>
              <a:ahLst/>
              <a:cxnLst/>
              <a:rect l="l" t="t" r="r" b="b"/>
              <a:pathLst>
                <a:path w="2462" h="9285" extrusionOk="0">
                  <a:moveTo>
                    <a:pt x="2244" y="0"/>
                  </a:moveTo>
                  <a:cubicBezTo>
                    <a:pt x="2159" y="0"/>
                    <a:pt x="2080" y="60"/>
                    <a:pt x="2065" y="151"/>
                  </a:cubicBezTo>
                  <a:lnTo>
                    <a:pt x="1046" y="4595"/>
                  </a:lnTo>
                  <a:lnTo>
                    <a:pt x="542" y="6821"/>
                  </a:lnTo>
                  <a:lnTo>
                    <a:pt x="289" y="7930"/>
                  </a:lnTo>
                  <a:cubicBezTo>
                    <a:pt x="199" y="8300"/>
                    <a:pt x="127" y="8669"/>
                    <a:pt x="19" y="9039"/>
                  </a:cubicBezTo>
                  <a:cubicBezTo>
                    <a:pt x="19" y="9048"/>
                    <a:pt x="19" y="9048"/>
                    <a:pt x="19" y="9057"/>
                  </a:cubicBezTo>
                  <a:cubicBezTo>
                    <a:pt x="1" y="9165"/>
                    <a:pt x="73" y="9264"/>
                    <a:pt x="172" y="9282"/>
                  </a:cubicBezTo>
                  <a:cubicBezTo>
                    <a:pt x="183" y="9284"/>
                    <a:pt x="194" y="9285"/>
                    <a:pt x="205" y="9285"/>
                  </a:cubicBezTo>
                  <a:cubicBezTo>
                    <a:pt x="300" y="9285"/>
                    <a:pt x="381" y="9217"/>
                    <a:pt x="397" y="9120"/>
                  </a:cubicBezTo>
                  <a:cubicBezTo>
                    <a:pt x="469" y="8750"/>
                    <a:pt x="560" y="8381"/>
                    <a:pt x="641" y="8011"/>
                  </a:cubicBezTo>
                  <a:lnTo>
                    <a:pt x="902" y="6902"/>
                  </a:lnTo>
                  <a:lnTo>
                    <a:pt x="1416" y="4676"/>
                  </a:lnTo>
                  <a:lnTo>
                    <a:pt x="2443" y="241"/>
                  </a:lnTo>
                  <a:lnTo>
                    <a:pt x="2443" y="232"/>
                  </a:lnTo>
                  <a:cubicBezTo>
                    <a:pt x="2461" y="133"/>
                    <a:pt x="2398" y="25"/>
                    <a:pt x="2290" y="7"/>
                  </a:cubicBezTo>
                  <a:cubicBezTo>
                    <a:pt x="2275" y="3"/>
                    <a:pt x="2259" y="0"/>
                    <a:pt x="22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40"/>
            <p:cNvSpPr/>
            <p:nvPr/>
          </p:nvSpPr>
          <p:spPr>
            <a:xfrm>
              <a:off x="5039525" y="3548650"/>
              <a:ext cx="101450" cy="405350"/>
            </a:xfrm>
            <a:custGeom>
              <a:avLst/>
              <a:gdLst/>
              <a:ahLst/>
              <a:cxnLst/>
              <a:rect l="l" t="t" r="r" b="b"/>
              <a:pathLst>
                <a:path w="4058" h="16214" extrusionOk="0">
                  <a:moveTo>
                    <a:pt x="3853" y="1"/>
                  </a:moveTo>
                  <a:cubicBezTo>
                    <a:pt x="3758" y="1"/>
                    <a:pt x="3676" y="68"/>
                    <a:pt x="3652" y="157"/>
                  </a:cubicBezTo>
                  <a:cubicBezTo>
                    <a:pt x="3390" y="1482"/>
                    <a:pt x="3111" y="2807"/>
                    <a:pt x="2822" y="4132"/>
                  </a:cubicBezTo>
                  <a:cubicBezTo>
                    <a:pt x="2543" y="5448"/>
                    <a:pt x="2236" y="6764"/>
                    <a:pt x="1948" y="8089"/>
                  </a:cubicBezTo>
                  <a:cubicBezTo>
                    <a:pt x="1641" y="9405"/>
                    <a:pt x="1335" y="10721"/>
                    <a:pt x="1020" y="12037"/>
                  </a:cubicBezTo>
                  <a:lnTo>
                    <a:pt x="533" y="14002"/>
                  </a:lnTo>
                  <a:cubicBezTo>
                    <a:pt x="371" y="14660"/>
                    <a:pt x="199" y="15318"/>
                    <a:pt x="28" y="15967"/>
                  </a:cubicBezTo>
                  <a:cubicBezTo>
                    <a:pt x="28" y="15976"/>
                    <a:pt x="28" y="15976"/>
                    <a:pt x="28" y="15985"/>
                  </a:cubicBezTo>
                  <a:cubicBezTo>
                    <a:pt x="1" y="16084"/>
                    <a:pt x="73" y="16192"/>
                    <a:pt x="181" y="16210"/>
                  </a:cubicBezTo>
                  <a:cubicBezTo>
                    <a:pt x="192" y="16212"/>
                    <a:pt x="202" y="16213"/>
                    <a:pt x="212" y="16213"/>
                  </a:cubicBezTo>
                  <a:cubicBezTo>
                    <a:pt x="302" y="16213"/>
                    <a:pt x="390" y="16146"/>
                    <a:pt x="407" y="16057"/>
                  </a:cubicBezTo>
                  <a:cubicBezTo>
                    <a:pt x="533" y="15390"/>
                    <a:pt x="668" y="14732"/>
                    <a:pt x="803" y="14065"/>
                  </a:cubicBezTo>
                  <a:lnTo>
                    <a:pt x="1227" y="12082"/>
                  </a:lnTo>
                  <a:cubicBezTo>
                    <a:pt x="1524" y="10766"/>
                    <a:pt x="1813" y="9441"/>
                    <a:pt x="2119" y="8125"/>
                  </a:cubicBezTo>
                  <a:cubicBezTo>
                    <a:pt x="2426" y="6809"/>
                    <a:pt x="2723" y="5493"/>
                    <a:pt x="3048" y="4177"/>
                  </a:cubicBezTo>
                  <a:cubicBezTo>
                    <a:pt x="3372" y="2870"/>
                    <a:pt x="3688" y="1554"/>
                    <a:pt x="4030" y="247"/>
                  </a:cubicBezTo>
                  <a:cubicBezTo>
                    <a:pt x="4039" y="238"/>
                    <a:pt x="4039" y="238"/>
                    <a:pt x="4039" y="238"/>
                  </a:cubicBezTo>
                  <a:cubicBezTo>
                    <a:pt x="4057" y="129"/>
                    <a:pt x="3985" y="30"/>
                    <a:pt x="3886" y="3"/>
                  </a:cubicBezTo>
                  <a:cubicBezTo>
                    <a:pt x="3875" y="1"/>
                    <a:pt x="3864" y="1"/>
                    <a:pt x="38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40"/>
            <p:cNvSpPr/>
            <p:nvPr/>
          </p:nvSpPr>
          <p:spPr>
            <a:xfrm>
              <a:off x="4836050" y="3636975"/>
              <a:ext cx="24350" cy="70875"/>
            </a:xfrm>
            <a:custGeom>
              <a:avLst/>
              <a:gdLst/>
              <a:ahLst/>
              <a:cxnLst/>
              <a:rect l="l" t="t" r="r" b="b"/>
              <a:pathLst>
                <a:path w="974" h="2835" extrusionOk="0">
                  <a:moveTo>
                    <a:pt x="763" y="1"/>
                  </a:moveTo>
                  <a:cubicBezTo>
                    <a:pt x="675" y="1"/>
                    <a:pt x="593" y="68"/>
                    <a:pt x="577" y="157"/>
                  </a:cubicBezTo>
                  <a:cubicBezTo>
                    <a:pt x="541" y="364"/>
                    <a:pt x="505" y="563"/>
                    <a:pt x="460" y="770"/>
                  </a:cubicBezTo>
                  <a:cubicBezTo>
                    <a:pt x="424" y="968"/>
                    <a:pt x="379" y="1167"/>
                    <a:pt x="334" y="1374"/>
                  </a:cubicBezTo>
                  <a:cubicBezTo>
                    <a:pt x="244" y="1770"/>
                    <a:pt x="181" y="2176"/>
                    <a:pt x="18" y="2564"/>
                  </a:cubicBezTo>
                  <a:cubicBezTo>
                    <a:pt x="9" y="2582"/>
                    <a:pt x="9" y="2600"/>
                    <a:pt x="9" y="2627"/>
                  </a:cubicBezTo>
                  <a:cubicBezTo>
                    <a:pt x="0" y="2735"/>
                    <a:pt x="82" y="2825"/>
                    <a:pt x="190" y="2834"/>
                  </a:cubicBezTo>
                  <a:cubicBezTo>
                    <a:pt x="195" y="2835"/>
                    <a:pt x="200" y="2835"/>
                    <a:pt x="205" y="2835"/>
                  </a:cubicBezTo>
                  <a:cubicBezTo>
                    <a:pt x="307" y="2835"/>
                    <a:pt x="397" y="2748"/>
                    <a:pt x="397" y="2645"/>
                  </a:cubicBezTo>
                  <a:cubicBezTo>
                    <a:pt x="424" y="2230"/>
                    <a:pt x="541" y="1843"/>
                    <a:pt x="631" y="1437"/>
                  </a:cubicBezTo>
                  <a:cubicBezTo>
                    <a:pt x="685" y="1239"/>
                    <a:pt x="740" y="1040"/>
                    <a:pt x="785" y="842"/>
                  </a:cubicBezTo>
                  <a:cubicBezTo>
                    <a:pt x="839" y="644"/>
                    <a:pt x="893" y="445"/>
                    <a:pt x="947" y="247"/>
                  </a:cubicBezTo>
                  <a:cubicBezTo>
                    <a:pt x="956" y="238"/>
                    <a:pt x="956" y="229"/>
                    <a:pt x="956" y="229"/>
                  </a:cubicBezTo>
                  <a:cubicBezTo>
                    <a:pt x="974" y="121"/>
                    <a:pt x="902" y="22"/>
                    <a:pt x="794" y="4"/>
                  </a:cubicBezTo>
                  <a:cubicBezTo>
                    <a:pt x="783" y="2"/>
                    <a:pt x="773" y="1"/>
                    <a:pt x="7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40"/>
            <p:cNvSpPr/>
            <p:nvPr/>
          </p:nvSpPr>
          <p:spPr>
            <a:xfrm>
              <a:off x="4769575" y="3641500"/>
              <a:ext cx="28650" cy="88500"/>
            </a:xfrm>
            <a:custGeom>
              <a:avLst/>
              <a:gdLst/>
              <a:ahLst/>
              <a:cxnLst/>
              <a:rect l="l" t="t" r="r" b="b"/>
              <a:pathLst>
                <a:path w="1146" h="3540" extrusionOk="0">
                  <a:moveTo>
                    <a:pt x="932" y="0"/>
                  </a:moveTo>
                  <a:cubicBezTo>
                    <a:pt x="837" y="0"/>
                    <a:pt x="756" y="68"/>
                    <a:pt x="739" y="165"/>
                  </a:cubicBezTo>
                  <a:cubicBezTo>
                    <a:pt x="703" y="427"/>
                    <a:pt x="649" y="688"/>
                    <a:pt x="604" y="949"/>
                  </a:cubicBezTo>
                  <a:cubicBezTo>
                    <a:pt x="550" y="1211"/>
                    <a:pt x="487" y="1472"/>
                    <a:pt x="433" y="1734"/>
                  </a:cubicBezTo>
                  <a:cubicBezTo>
                    <a:pt x="370" y="1995"/>
                    <a:pt x="307" y="2256"/>
                    <a:pt x="244" y="2518"/>
                  </a:cubicBezTo>
                  <a:cubicBezTo>
                    <a:pt x="172" y="2770"/>
                    <a:pt x="108" y="3032"/>
                    <a:pt x="27" y="3284"/>
                  </a:cubicBezTo>
                  <a:cubicBezTo>
                    <a:pt x="18" y="3293"/>
                    <a:pt x="18" y="3302"/>
                    <a:pt x="18" y="3311"/>
                  </a:cubicBezTo>
                  <a:cubicBezTo>
                    <a:pt x="0" y="3419"/>
                    <a:pt x="72" y="3518"/>
                    <a:pt x="181" y="3536"/>
                  </a:cubicBezTo>
                  <a:cubicBezTo>
                    <a:pt x="192" y="3538"/>
                    <a:pt x="203" y="3539"/>
                    <a:pt x="214" y="3539"/>
                  </a:cubicBezTo>
                  <a:cubicBezTo>
                    <a:pt x="308" y="3539"/>
                    <a:pt x="390" y="3471"/>
                    <a:pt x="406" y="3374"/>
                  </a:cubicBezTo>
                  <a:cubicBezTo>
                    <a:pt x="442" y="3104"/>
                    <a:pt x="496" y="2842"/>
                    <a:pt x="541" y="2581"/>
                  </a:cubicBezTo>
                  <a:cubicBezTo>
                    <a:pt x="595" y="2320"/>
                    <a:pt x="658" y="2058"/>
                    <a:pt x="712" y="1797"/>
                  </a:cubicBezTo>
                  <a:cubicBezTo>
                    <a:pt x="775" y="1544"/>
                    <a:pt x="839" y="1283"/>
                    <a:pt x="902" y="1022"/>
                  </a:cubicBezTo>
                  <a:cubicBezTo>
                    <a:pt x="974" y="769"/>
                    <a:pt x="1037" y="508"/>
                    <a:pt x="1118" y="255"/>
                  </a:cubicBezTo>
                  <a:cubicBezTo>
                    <a:pt x="1118" y="246"/>
                    <a:pt x="1127" y="228"/>
                    <a:pt x="1127" y="219"/>
                  </a:cubicBezTo>
                  <a:cubicBezTo>
                    <a:pt x="1145" y="111"/>
                    <a:pt x="1073" y="12"/>
                    <a:pt x="965" y="3"/>
                  </a:cubicBezTo>
                  <a:cubicBezTo>
                    <a:pt x="954" y="1"/>
                    <a:pt x="943" y="0"/>
                    <a:pt x="93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A8C55DB-FA93-CB47-A015-649C530F835C}"/>
              </a:ext>
            </a:extLst>
          </p:cNvPr>
          <p:cNvSpPr txBox="1"/>
          <p:nvPr/>
        </p:nvSpPr>
        <p:spPr>
          <a:xfrm>
            <a:off x="8366489" y="29681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8" name="Google Shape;2368;p56"/>
          <p:cNvGrpSpPr/>
          <p:nvPr/>
        </p:nvGrpSpPr>
        <p:grpSpPr>
          <a:xfrm flipH="1">
            <a:off x="516487" y="1029520"/>
            <a:ext cx="2085955" cy="187371"/>
            <a:chOff x="4345425" y="2175475"/>
            <a:chExt cx="800750" cy="176025"/>
          </a:xfrm>
        </p:grpSpPr>
        <p:sp>
          <p:nvSpPr>
            <p:cNvPr id="2369" name="Google Shape;2369;p56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Google Shape;2370;p56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71" name="Google Shape;2371;p56"/>
          <p:cNvGrpSpPr/>
          <p:nvPr/>
        </p:nvGrpSpPr>
        <p:grpSpPr>
          <a:xfrm rot="-166947" flipH="1">
            <a:off x="740767" y="1254970"/>
            <a:ext cx="676310" cy="176021"/>
            <a:chOff x="4345425" y="2175475"/>
            <a:chExt cx="800750" cy="176025"/>
          </a:xfrm>
        </p:grpSpPr>
        <p:sp>
          <p:nvSpPr>
            <p:cNvPr id="2372" name="Google Shape;2372;p56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Google Shape;2373;p56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75" name="Google Shape;2375;p5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/>
              <a:t>References</a:t>
            </a:r>
          </a:p>
        </p:txBody>
      </p:sp>
      <p:grpSp>
        <p:nvGrpSpPr>
          <p:cNvPr id="2376" name="Google Shape;2376;p56"/>
          <p:cNvGrpSpPr/>
          <p:nvPr/>
        </p:nvGrpSpPr>
        <p:grpSpPr>
          <a:xfrm>
            <a:off x="698792" y="5457857"/>
            <a:ext cx="1045605" cy="1296266"/>
            <a:chOff x="1835466" y="929768"/>
            <a:chExt cx="2388300" cy="3284100"/>
          </a:xfrm>
        </p:grpSpPr>
        <p:sp>
          <p:nvSpPr>
            <p:cNvPr id="2377" name="Google Shape;2377;p56"/>
            <p:cNvSpPr/>
            <p:nvPr/>
          </p:nvSpPr>
          <p:spPr>
            <a:xfrm>
              <a:off x="1835466" y="929768"/>
              <a:ext cx="2388300" cy="3284100"/>
            </a:xfrm>
            <a:prstGeom prst="roundRect">
              <a:avLst>
                <a:gd name="adj" fmla="val 4846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2378" name="Google Shape;2378;p56"/>
            <p:cNvSpPr/>
            <p:nvPr/>
          </p:nvSpPr>
          <p:spPr>
            <a:xfrm>
              <a:off x="2010540" y="1124747"/>
              <a:ext cx="2038200" cy="2909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Google Shape;2379;p56"/>
            <p:cNvSpPr/>
            <p:nvPr/>
          </p:nvSpPr>
          <p:spPr>
            <a:xfrm>
              <a:off x="2947422" y="4067543"/>
              <a:ext cx="164400" cy="97500"/>
            </a:xfrm>
            <a:prstGeom prst="roundRect">
              <a:avLst>
                <a:gd name="adj" fmla="val 5000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81" name="Google Shape;2381;p56"/>
          <p:cNvGrpSpPr/>
          <p:nvPr/>
        </p:nvGrpSpPr>
        <p:grpSpPr>
          <a:xfrm rot="20259424">
            <a:off x="8358809" y="2272593"/>
            <a:ext cx="639525" cy="438000"/>
            <a:chOff x="5501450" y="2545600"/>
            <a:chExt cx="639525" cy="438000"/>
          </a:xfrm>
        </p:grpSpPr>
        <p:sp>
          <p:nvSpPr>
            <p:cNvPr id="2382" name="Google Shape;2382;p56"/>
            <p:cNvSpPr/>
            <p:nvPr/>
          </p:nvSpPr>
          <p:spPr>
            <a:xfrm>
              <a:off x="5501450" y="2545600"/>
              <a:ext cx="639525" cy="438000"/>
            </a:xfrm>
            <a:custGeom>
              <a:avLst/>
              <a:gdLst/>
              <a:ahLst/>
              <a:cxnLst/>
              <a:rect l="l" t="t" r="r" b="b"/>
              <a:pathLst>
                <a:path w="25581" h="17520" extrusionOk="0">
                  <a:moveTo>
                    <a:pt x="2054" y="916"/>
                  </a:moveTo>
                  <a:cubicBezTo>
                    <a:pt x="4249" y="1273"/>
                    <a:pt x="6534" y="1376"/>
                    <a:pt x="8837" y="1376"/>
                  </a:cubicBezTo>
                  <a:cubicBezTo>
                    <a:pt x="11993" y="1376"/>
                    <a:pt x="15185" y="1183"/>
                    <a:pt x="18229" y="1183"/>
                  </a:cubicBezTo>
                  <a:cubicBezTo>
                    <a:pt x="18767" y="1183"/>
                    <a:pt x="19366" y="1142"/>
                    <a:pt x="19969" y="1142"/>
                  </a:cubicBezTo>
                  <a:cubicBezTo>
                    <a:pt x="21476" y="1142"/>
                    <a:pt x="23008" y="1398"/>
                    <a:pt x="23668" y="3189"/>
                  </a:cubicBezTo>
                  <a:cubicBezTo>
                    <a:pt x="24139" y="4443"/>
                    <a:pt x="23998" y="6292"/>
                    <a:pt x="24045" y="7625"/>
                  </a:cubicBezTo>
                  <a:cubicBezTo>
                    <a:pt x="24154" y="10242"/>
                    <a:pt x="24076" y="12876"/>
                    <a:pt x="23904" y="15493"/>
                  </a:cubicBezTo>
                  <a:cubicBezTo>
                    <a:pt x="19549" y="16044"/>
                    <a:pt x="15184" y="16308"/>
                    <a:pt x="10802" y="16308"/>
                  </a:cubicBezTo>
                  <a:cubicBezTo>
                    <a:pt x="9570" y="16308"/>
                    <a:pt x="8336" y="16287"/>
                    <a:pt x="7101" y="16246"/>
                  </a:cubicBezTo>
                  <a:cubicBezTo>
                    <a:pt x="5141" y="16167"/>
                    <a:pt x="2398" y="16543"/>
                    <a:pt x="1505" y="14036"/>
                  </a:cubicBezTo>
                  <a:cubicBezTo>
                    <a:pt x="1066" y="12782"/>
                    <a:pt x="1270" y="10916"/>
                    <a:pt x="1207" y="9600"/>
                  </a:cubicBezTo>
                  <a:cubicBezTo>
                    <a:pt x="1160" y="8659"/>
                    <a:pt x="235" y="1700"/>
                    <a:pt x="2054" y="916"/>
                  </a:cubicBezTo>
                  <a:close/>
                  <a:moveTo>
                    <a:pt x="1928" y="0"/>
                  </a:moveTo>
                  <a:cubicBezTo>
                    <a:pt x="478" y="0"/>
                    <a:pt x="29" y="2119"/>
                    <a:pt x="16" y="3518"/>
                  </a:cubicBezTo>
                  <a:cubicBezTo>
                    <a:pt x="0" y="5869"/>
                    <a:pt x="204" y="8252"/>
                    <a:pt x="282" y="10603"/>
                  </a:cubicBezTo>
                  <a:cubicBezTo>
                    <a:pt x="345" y="12139"/>
                    <a:pt x="157" y="14098"/>
                    <a:pt x="1003" y="15462"/>
                  </a:cubicBezTo>
                  <a:cubicBezTo>
                    <a:pt x="2119" y="17247"/>
                    <a:pt x="4806" y="17520"/>
                    <a:pt x="7212" y="17520"/>
                  </a:cubicBezTo>
                  <a:cubicBezTo>
                    <a:pt x="8268" y="17520"/>
                    <a:pt x="9269" y="17467"/>
                    <a:pt x="10061" y="17467"/>
                  </a:cubicBezTo>
                  <a:cubicBezTo>
                    <a:pt x="10126" y="17467"/>
                    <a:pt x="10189" y="17468"/>
                    <a:pt x="10251" y="17468"/>
                  </a:cubicBezTo>
                  <a:cubicBezTo>
                    <a:pt x="10550" y="17471"/>
                    <a:pt x="10848" y="17473"/>
                    <a:pt x="11146" y="17473"/>
                  </a:cubicBezTo>
                  <a:cubicBezTo>
                    <a:pt x="15785" y="17473"/>
                    <a:pt x="20422" y="17132"/>
                    <a:pt x="25016" y="16528"/>
                  </a:cubicBezTo>
                  <a:cubicBezTo>
                    <a:pt x="25581" y="16449"/>
                    <a:pt x="25549" y="15791"/>
                    <a:pt x="25189" y="15509"/>
                  </a:cubicBezTo>
                  <a:cubicBezTo>
                    <a:pt x="25440" y="11857"/>
                    <a:pt x="25534" y="8126"/>
                    <a:pt x="25110" y="4490"/>
                  </a:cubicBezTo>
                  <a:cubicBezTo>
                    <a:pt x="24907" y="2766"/>
                    <a:pt x="24515" y="995"/>
                    <a:pt x="22728" y="305"/>
                  </a:cubicBezTo>
                  <a:cubicBezTo>
                    <a:pt x="22098" y="64"/>
                    <a:pt x="21403" y="15"/>
                    <a:pt x="20716" y="15"/>
                  </a:cubicBezTo>
                  <a:cubicBezTo>
                    <a:pt x="20240" y="15"/>
                    <a:pt x="19769" y="38"/>
                    <a:pt x="19327" y="38"/>
                  </a:cubicBezTo>
                  <a:cubicBezTo>
                    <a:pt x="17132" y="38"/>
                    <a:pt x="14954" y="70"/>
                    <a:pt x="12759" y="70"/>
                  </a:cubicBezTo>
                  <a:cubicBezTo>
                    <a:pt x="12545" y="72"/>
                    <a:pt x="12330" y="73"/>
                    <a:pt x="12115" y="73"/>
                  </a:cubicBezTo>
                  <a:cubicBezTo>
                    <a:pt x="10641" y="73"/>
                    <a:pt x="9140" y="30"/>
                    <a:pt x="7640" y="30"/>
                  </a:cubicBezTo>
                  <a:cubicBezTo>
                    <a:pt x="6052" y="30"/>
                    <a:pt x="4466" y="78"/>
                    <a:pt x="2916" y="274"/>
                  </a:cubicBezTo>
                  <a:cubicBezTo>
                    <a:pt x="2544" y="84"/>
                    <a:pt x="2216" y="0"/>
                    <a:pt x="19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Google Shape;2383;p56"/>
            <p:cNvSpPr/>
            <p:nvPr/>
          </p:nvSpPr>
          <p:spPr>
            <a:xfrm>
              <a:off x="5714775" y="2654925"/>
              <a:ext cx="280075" cy="257600"/>
            </a:xfrm>
            <a:custGeom>
              <a:avLst/>
              <a:gdLst/>
              <a:ahLst/>
              <a:cxnLst/>
              <a:rect l="l" t="t" r="r" b="b"/>
              <a:pathLst>
                <a:path w="11203" h="10304" extrusionOk="0">
                  <a:moveTo>
                    <a:pt x="652" y="289"/>
                  </a:moveTo>
                  <a:cubicBezTo>
                    <a:pt x="809" y="415"/>
                    <a:pt x="966" y="540"/>
                    <a:pt x="1138" y="650"/>
                  </a:cubicBezTo>
                  <a:cubicBezTo>
                    <a:pt x="1076" y="697"/>
                    <a:pt x="1044" y="775"/>
                    <a:pt x="1029" y="854"/>
                  </a:cubicBezTo>
                  <a:cubicBezTo>
                    <a:pt x="1029" y="1042"/>
                    <a:pt x="1044" y="1214"/>
                    <a:pt x="1044" y="1387"/>
                  </a:cubicBezTo>
                  <a:cubicBezTo>
                    <a:pt x="919" y="1449"/>
                    <a:pt x="825" y="1543"/>
                    <a:pt x="778" y="1669"/>
                  </a:cubicBezTo>
                  <a:cubicBezTo>
                    <a:pt x="746" y="1214"/>
                    <a:pt x="699" y="760"/>
                    <a:pt x="652" y="305"/>
                  </a:cubicBezTo>
                  <a:cubicBezTo>
                    <a:pt x="652" y="305"/>
                    <a:pt x="652" y="289"/>
                    <a:pt x="652" y="289"/>
                  </a:cubicBezTo>
                  <a:close/>
                  <a:moveTo>
                    <a:pt x="5778" y="4208"/>
                  </a:moveTo>
                  <a:lnTo>
                    <a:pt x="5778" y="4208"/>
                  </a:lnTo>
                  <a:cubicBezTo>
                    <a:pt x="6217" y="4333"/>
                    <a:pt x="6671" y="4443"/>
                    <a:pt x="7126" y="4521"/>
                  </a:cubicBezTo>
                  <a:cubicBezTo>
                    <a:pt x="7142" y="4537"/>
                    <a:pt x="7142" y="4537"/>
                    <a:pt x="7157" y="4553"/>
                  </a:cubicBezTo>
                  <a:cubicBezTo>
                    <a:pt x="6844" y="4725"/>
                    <a:pt x="6530" y="4913"/>
                    <a:pt x="6232" y="5101"/>
                  </a:cubicBezTo>
                  <a:cubicBezTo>
                    <a:pt x="6138" y="4804"/>
                    <a:pt x="5966" y="4490"/>
                    <a:pt x="5778" y="4208"/>
                  </a:cubicBezTo>
                  <a:close/>
                  <a:moveTo>
                    <a:pt x="840" y="2296"/>
                  </a:moveTo>
                  <a:lnTo>
                    <a:pt x="840" y="2296"/>
                  </a:lnTo>
                  <a:cubicBezTo>
                    <a:pt x="919" y="2672"/>
                    <a:pt x="1013" y="3032"/>
                    <a:pt x="1076" y="3393"/>
                  </a:cubicBezTo>
                  <a:cubicBezTo>
                    <a:pt x="1123" y="4694"/>
                    <a:pt x="1201" y="5995"/>
                    <a:pt x="1264" y="7280"/>
                  </a:cubicBezTo>
                  <a:cubicBezTo>
                    <a:pt x="1279" y="7500"/>
                    <a:pt x="1436" y="7641"/>
                    <a:pt x="1609" y="7688"/>
                  </a:cubicBezTo>
                  <a:cubicBezTo>
                    <a:pt x="1624" y="7923"/>
                    <a:pt x="1656" y="8142"/>
                    <a:pt x="1671" y="8377"/>
                  </a:cubicBezTo>
                  <a:cubicBezTo>
                    <a:pt x="1671" y="8503"/>
                    <a:pt x="1734" y="8612"/>
                    <a:pt x="1812" y="8706"/>
                  </a:cubicBezTo>
                  <a:cubicBezTo>
                    <a:pt x="1781" y="8753"/>
                    <a:pt x="1765" y="8801"/>
                    <a:pt x="1734" y="8848"/>
                  </a:cubicBezTo>
                  <a:cubicBezTo>
                    <a:pt x="1718" y="8910"/>
                    <a:pt x="1718" y="8957"/>
                    <a:pt x="1703" y="9004"/>
                  </a:cubicBezTo>
                  <a:cubicBezTo>
                    <a:pt x="1577" y="9130"/>
                    <a:pt x="1436" y="9239"/>
                    <a:pt x="1295" y="9365"/>
                  </a:cubicBezTo>
                  <a:cubicBezTo>
                    <a:pt x="1154" y="7014"/>
                    <a:pt x="1029" y="4647"/>
                    <a:pt x="840" y="2296"/>
                  </a:cubicBezTo>
                  <a:close/>
                  <a:moveTo>
                    <a:pt x="299" y="0"/>
                  </a:moveTo>
                  <a:cubicBezTo>
                    <a:pt x="146" y="0"/>
                    <a:pt x="0" y="102"/>
                    <a:pt x="10" y="305"/>
                  </a:cubicBezTo>
                  <a:cubicBezTo>
                    <a:pt x="88" y="3440"/>
                    <a:pt x="355" y="6575"/>
                    <a:pt x="574" y="9710"/>
                  </a:cubicBezTo>
                  <a:cubicBezTo>
                    <a:pt x="590" y="9866"/>
                    <a:pt x="684" y="9976"/>
                    <a:pt x="793" y="10023"/>
                  </a:cubicBezTo>
                  <a:cubicBezTo>
                    <a:pt x="841" y="10176"/>
                    <a:pt x="985" y="10303"/>
                    <a:pt x="1148" y="10303"/>
                  </a:cubicBezTo>
                  <a:cubicBezTo>
                    <a:pt x="1201" y="10303"/>
                    <a:pt x="1256" y="10289"/>
                    <a:pt x="1311" y="10258"/>
                  </a:cubicBezTo>
                  <a:cubicBezTo>
                    <a:pt x="1718" y="10070"/>
                    <a:pt x="2110" y="9851"/>
                    <a:pt x="2486" y="9647"/>
                  </a:cubicBezTo>
                  <a:cubicBezTo>
                    <a:pt x="2627" y="9631"/>
                    <a:pt x="2753" y="9569"/>
                    <a:pt x="2847" y="9475"/>
                  </a:cubicBezTo>
                  <a:cubicBezTo>
                    <a:pt x="2894" y="9427"/>
                    <a:pt x="2941" y="9396"/>
                    <a:pt x="2988" y="9349"/>
                  </a:cubicBezTo>
                  <a:cubicBezTo>
                    <a:pt x="5417" y="7938"/>
                    <a:pt x="7721" y="6199"/>
                    <a:pt x="10151" y="4819"/>
                  </a:cubicBezTo>
                  <a:cubicBezTo>
                    <a:pt x="10229" y="4757"/>
                    <a:pt x="10292" y="4694"/>
                    <a:pt x="10323" y="4615"/>
                  </a:cubicBezTo>
                  <a:cubicBezTo>
                    <a:pt x="10383" y="4639"/>
                    <a:pt x="10441" y="4649"/>
                    <a:pt x="10497" y="4649"/>
                  </a:cubicBezTo>
                  <a:cubicBezTo>
                    <a:pt x="10925" y="4649"/>
                    <a:pt x="11203" y="4024"/>
                    <a:pt x="10731" y="3816"/>
                  </a:cubicBezTo>
                  <a:cubicBezTo>
                    <a:pt x="9101" y="3032"/>
                    <a:pt x="7439" y="2296"/>
                    <a:pt x="5762" y="1606"/>
                  </a:cubicBezTo>
                  <a:cubicBezTo>
                    <a:pt x="4238" y="987"/>
                    <a:pt x="2525" y="34"/>
                    <a:pt x="860" y="34"/>
                  </a:cubicBezTo>
                  <a:cubicBezTo>
                    <a:pt x="796" y="34"/>
                    <a:pt x="732" y="36"/>
                    <a:pt x="668" y="39"/>
                  </a:cubicBezTo>
                  <a:cubicBezTo>
                    <a:pt x="621" y="39"/>
                    <a:pt x="590" y="70"/>
                    <a:pt x="558" y="117"/>
                  </a:cubicBezTo>
                  <a:cubicBezTo>
                    <a:pt x="492" y="39"/>
                    <a:pt x="394" y="0"/>
                    <a:pt x="2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84" name="Google Shape;2384;p56"/>
          <p:cNvGrpSpPr/>
          <p:nvPr/>
        </p:nvGrpSpPr>
        <p:grpSpPr>
          <a:xfrm>
            <a:off x="6922869" y="451843"/>
            <a:ext cx="1745583" cy="230173"/>
            <a:chOff x="1394800" y="3522000"/>
            <a:chExt cx="1048650" cy="138275"/>
          </a:xfrm>
        </p:grpSpPr>
        <p:sp>
          <p:nvSpPr>
            <p:cNvPr id="2385" name="Google Shape;2385;p56"/>
            <p:cNvSpPr/>
            <p:nvPr/>
          </p:nvSpPr>
          <p:spPr>
            <a:xfrm>
              <a:off x="1394800" y="3522000"/>
              <a:ext cx="1048650" cy="125000"/>
            </a:xfrm>
            <a:custGeom>
              <a:avLst/>
              <a:gdLst/>
              <a:ahLst/>
              <a:cxnLst/>
              <a:rect l="l" t="t" r="r" b="b"/>
              <a:pathLst>
                <a:path w="41946" h="5000" extrusionOk="0">
                  <a:moveTo>
                    <a:pt x="39862" y="375"/>
                  </a:moveTo>
                  <a:cubicBezTo>
                    <a:pt x="39752" y="375"/>
                    <a:pt x="39641" y="393"/>
                    <a:pt x="39545" y="429"/>
                  </a:cubicBezTo>
                  <a:cubicBezTo>
                    <a:pt x="38422" y="860"/>
                    <a:pt x="37231" y="1220"/>
                    <a:pt x="36143" y="1737"/>
                  </a:cubicBezTo>
                  <a:cubicBezTo>
                    <a:pt x="35848" y="1880"/>
                    <a:pt x="35723" y="1951"/>
                    <a:pt x="35630" y="1951"/>
                  </a:cubicBezTo>
                  <a:cubicBezTo>
                    <a:pt x="35516" y="1951"/>
                    <a:pt x="35452" y="1837"/>
                    <a:pt x="35173" y="1598"/>
                  </a:cubicBezTo>
                  <a:cubicBezTo>
                    <a:pt x="34984" y="1431"/>
                    <a:pt x="34785" y="1277"/>
                    <a:pt x="34571" y="1141"/>
                  </a:cubicBezTo>
                  <a:lnTo>
                    <a:pt x="34571" y="1141"/>
                  </a:lnTo>
                  <a:cubicBezTo>
                    <a:pt x="34760" y="1337"/>
                    <a:pt x="34920" y="1576"/>
                    <a:pt x="35020" y="1741"/>
                  </a:cubicBezTo>
                  <a:cubicBezTo>
                    <a:pt x="35131" y="1926"/>
                    <a:pt x="35491" y="2693"/>
                    <a:pt x="35038" y="2721"/>
                  </a:cubicBezTo>
                  <a:cubicBezTo>
                    <a:pt x="34856" y="2736"/>
                    <a:pt x="34678" y="2739"/>
                    <a:pt x="34500" y="2739"/>
                  </a:cubicBezTo>
                  <a:cubicBezTo>
                    <a:pt x="34336" y="2739"/>
                    <a:pt x="34171" y="2736"/>
                    <a:pt x="34008" y="2725"/>
                  </a:cubicBezTo>
                  <a:lnTo>
                    <a:pt x="34008" y="2725"/>
                  </a:lnTo>
                  <a:cubicBezTo>
                    <a:pt x="34282" y="3003"/>
                    <a:pt x="34556" y="3274"/>
                    <a:pt x="34974" y="3420"/>
                  </a:cubicBezTo>
                  <a:cubicBezTo>
                    <a:pt x="35244" y="3516"/>
                    <a:pt x="35509" y="3559"/>
                    <a:pt x="35766" y="3559"/>
                  </a:cubicBezTo>
                  <a:cubicBezTo>
                    <a:pt x="36322" y="3559"/>
                    <a:pt x="36853" y="3370"/>
                    <a:pt x="37410" y="3164"/>
                  </a:cubicBezTo>
                  <a:cubicBezTo>
                    <a:pt x="38547" y="2736"/>
                    <a:pt x="39677" y="2290"/>
                    <a:pt x="40811" y="1851"/>
                  </a:cubicBezTo>
                  <a:cubicBezTo>
                    <a:pt x="41945" y="1416"/>
                    <a:pt x="40747" y="375"/>
                    <a:pt x="39862" y="375"/>
                  </a:cubicBezTo>
                  <a:close/>
                  <a:moveTo>
                    <a:pt x="1498" y="1719"/>
                  </a:moveTo>
                  <a:cubicBezTo>
                    <a:pt x="1242" y="1894"/>
                    <a:pt x="996" y="2076"/>
                    <a:pt x="761" y="2265"/>
                  </a:cubicBezTo>
                  <a:cubicBezTo>
                    <a:pt x="1" y="2874"/>
                    <a:pt x="1103" y="3669"/>
                    <a:pt x="1926" y="3669"/>
                  </a:cubicBezTo>
                  <a:cubicBezTo>
                    <a:pt x="2130" y="3669"/>
                    <a:pt x="2311" y="3623"/>
                    <a:pt x="2451" y="3513"/>
                  </a:cubicBezTo>
                  <a:cubicBezTo>
                    <a:pt x="2618" y="3381"/>
                    <a:pt x="2793" y="3242"/>
                    <a:pt x="2975" y="3106"/>
                  </a:cubicBezTo>
                  <a:cubicBezTo>
                    <a:pt x="2436" y="3031"/>
                    <a:pt x="1502" y="2211"/>
                    <a:pt x="1498" y="1719"/>
                  </a:cubicBezTo>
                  <a:close/>
                  <a:moveTo>
                    <a:pt x="6376" y="1"/>
                  </a:moveTo>
                  <a:cubicBezTo>
                    <a:pt x="5271" y="1"/>
                    <a:pt x="4137" y="310"/>
                    <a:pt x="3064" y="814"/>
                  </a:cubicBezTo>
                  <a:cubicBezTo>
                    <a:pt x="3998" y="475"/>
                    <a:pt x="4989" y="264"/>
                    <a:pt x="5977" y="264"/>
                  </a:cubicBezTo>
                  <a:cubicBezTo>
                    <a:pt x="6366" y="264"/>
                    <a:pt x="6755" y="297"/>
                    <a:pt x="7136" y="368"/>
                  </a:cubicBezTo>
                  <a:cubicBezTo>
                    <a:pt x="7849" y="500"/>
                    <a:pt x="8519" y="789"/>
                    <a:pt x="9090" y="1242"/>
                  </a:cubicBezTo>
                  <a:cubicBezTo>
                    <a:pt x="9771" y="1780"/>
                    <a:pt x="10310" y="2889"/>
                    <a:pt x="11236" y="3003"/>
                  </a:cubicBezTo>
                  <a:cubicBezTo>
                    <a:pt x="11843" y="3082"/>
                    <a:pt x="13137" y="4686"/>
                    <a:pt x="12449" y="4686"/>
                  </a:cubicBezTo>
                  <a:cubicBezTo>
                    <a:pt x="12428" y="4686"/>
                    <a:pt x="12403" y="4686"/>
                    <a:pt x="12378" y="4683"/>
                  </a:cubicBezTo>
                  <a:cubicBezTo>
                    <a:pt x="10777" y="4479"/>
                    <a:pt x="10120" y="3574"/>
                    <a:pt x="9033" y="2557"/>
                  </a:cubicBezTo>
                  <a:cubicBezTo>
                    <a:pt x="8787" y="2329"/>
                    <a:pt x="8501" y="2168"/>
                    <a:pt x="8191" y="2061"/>
                  </a:cubicBezTo>
                  <a:lnTo>
                    <a:pt x="8191" y="2061"/>
                  </a:lnTo>
                  <a:cubicBezTo>
                    <a:pt x="8366" y="2204"/>
                    <a:pt x="8534" y="2372"/>
                    <a:pt x="8698" y="2571"/>
                  </a:cubicBezTo>
                  <a:cubicBezTo>
                    <a:pt x="9742" y="3855"/>
                    <a:pt x="10719" y="4903"/>
                    <a:pt x="12481" y="4903"/>
                  </a:cubicBezTo>
                  <a:cubicBezTo>
                    <a:pt x="12528" y="4903"/>
                    <a:pt x="12574" y="4903"/>
                    <a:pt x="12620" y="4900"/>
                  </a:cubicBezTo>
                  <a:cubicBezTo>
                    <a:pt x="14603" y="4843"/>
                    <a:pt x="15879" y="3509"/>
                    <a:pt x="17384" y="2415"/>
                  </a:cubicBezTo>
                  <a:cubicBezTo>
                    <a:pt x="17687" y="2193"/>
                    <a:pt x="17983" y="2001"/>
                    <a:pt x="18268" y="1862"/>
                  </a:cubicBezTo>
                  <a:lnTo>
                    <a:pt x="18268" y="1862"/>
                  </a:lnTo>
                  <a:cubicBezTo>
                    <a:pt x="18140" y="1880"/>
                    <a:pt x="17997" y="1923"/>
                    <a:pt x="17826" y="2001"/>
                  </a:cubicBezTo>
                  <a:cubicBezTo>
                    <a:pt x="17259" y="2261"/>
                    <a:pt x="16703" y="2860"/>
                    <a:pt x="16157" y="3188"/>
                  </a:cubicBezTo>
                  <a:cubicBezTo>
                    <a:pt x="15630" y="3502"/>
                    <a:pt x="15081" y="3763"/>
                    <a:pt x="14521" y="4008"/>
                  </a:cubicBezTo>
                  <a:cubicBezTo>
                    <a:pt x="14381" y="4069"/>
                    <a:pt x="14125" y="4158"/>
                    <a:pt x="13914" y="4158"/>
                  </a:cubicBezTo>
                  <a:cubicBezTo>
                    <a:pt x="13740" y="4158"/>
                    <a:pt x="13593" y="4097"/>
                    <a:pt x="13565" y="3908"/>
                  </a:cubicBezTo>
                  <a:cubicBezTo>
                    <a:pt x="13501" y="3506"/>
                    <a:pt x="14389" y="3103"/>
                    <a:pt x="14663" y="2985"/>
                  </a:cubicBezTo>
                  <a:cubicBezTo>
                    <a:pt x="16246" y="2293"/>
                    <a:pt x="17441" y="703"/>
                    <a:pt x="19241" y="493"/>
                  </a:cubicBezTo>
                  <a:cubicBezTo>
                    <a:pt x="19366" y="478"/>
                    <a:pt x="19495" y="468"/>
                    <a:pt x="19623" y="468"/>
                  </a:cubicBezTo>
                  <a:cubicBezTo>
                    <a:pt x="20097" y="468"/>
                    <a:pt x="20582" y="585"/>
                    <a:pt x="20936" y="921"/>
                  </a:cubicBezTo>
                  <a:cubicBezTo>
                    <a:pt x="21221" y="1195"/>
                    <a:pt x="21278" y="1566"/>
                    <a:pt x="21535" y="1859"/>
                  </a:cubicBezTo>
                  <a:cubicBezTo>
                    <a:pt x="21848" y="2211"/>
                    <a:pt x="22233" y="2346"/>
                    <a:pt x="22672" y="2504"/>
                  </a:cubicBezTo>
                  <a:cubicBezTo>
                    <a:pt x="23003" y="2621"/>
                    <a:pt x="22255" y="3313"/>
                    <a:pt x="21563" y="3620"/>
                  </a:cubicBezTo>
                  <a:cubicBezTo>
                    <a:pt x="21749" y="3773"/>
                    <a:pt x="21945" y="3919"/>
                    <a:pt x="22159" y="4055"/>
                  </a:cubicBezTo>
                  <a:cubicBezTo>
                    <a:pt x="23121" y="4661"/>
                    <a:pt x="24266" y="4986"/>
                    <a:pt x="25407" y="4999"/>
                  </a:cubicBezTo>
                  <a:cubicBezTo>
                    <a:pt x="24968" y="4464"/>
                    <a:pt x="24783" y="3694"/>
                    <a:pt x="25393" y="3541"/>
                  </a:cubicBezTo>
                  <a:cubicBezTo>
                    <a:pt x="26395" y="3288"/>
                    <a:pt x="27272" y="2835"/>
                    <a:pt x="28034" y="2137"/>
                  </a:cubicBezTo>
                  <a:cubicBezTo>
                    <a:pt x="28666" y="1555"/>
                    <a:pt x="29183" y="960"/>
                    <a:pt x="30024" y="689"/>
                  </a:cubicBezTo>
                  <a:cubicBezTo>
                    <a:pt x="30085" y="671"/>
                    <a:pt x="30146" y="664"/>
                    <a:pt x="30206" y="664"/>
                  </a:cubicBezTo>
                  <a:cubicBezTo>
                    <a:pt x="30723" y="664"/>
                    <a:pt x="31291" y="1302"/>
                    <a:pt x="31433" y="1865"/>
                  </a:cubicBezTo>
                  <a:cubicBezTo>
                    <a:pt x="31647" y="1812"/>
                    <a:pt x="31864" y="1787"/>
                    <a:pt x="32082" y="1787"/>
                  </a:cubicBezTo>
                  <a:lnTo>
                    <a:pt x="32193" y="1787"/>
                  </a:lnTo>
                  <a:cubicBezTo>
                    <a:pt x="32175" y="1762"/>
                    <a:pt x="32160" y="1737"/>
                    <a:pt x="32142" y="1712"/>
                  </a:cubicBezTo>
                  <a:cubicBezTo>
                    <a:pt x="32071" y="1591"/>
                    <a:pt x="31697" y="725"/>
                    <a:pt x="32078" y="725"/>
                  </a:cubicBezTo>
                  <a:cubicBezTo>
                    <a:pt x="32093" y="725"/>
                    <a:pt x="32111" y="725"/>
                    <a:pt x="32125" y="728"/>
                  </a:cubicBezTo>
                  <a:cubicBezTo>
                    <a:pt x="32545" y="792"/>
                    <a:pt x="32963" y="824"/>
                    <a:pt x="33380" y="824"/>
                  </a:cubicBezTo>
                  <a:cubicBezTo>
                    <a:pt x="33559" y="824"/>
                    <a:pt x="33740" y="817"/>
                    <a:pt x="33918" y="806"/>
                  </a:cubicBezTo>
                  <a:lnTo>
                    <a:pt x="33947" y="806"/>
                  </a:lnTo>
                  <a:cubicBezTo>
                    <a:pt x="33195" y="457"/>
                    <a:pt x="32356" y="271"/>
                    <a:pt x="31522" y="271"/>
                  </a:cubicBezTo>
                  <a:cubicBezTo>
                    <a:pt x="30919" y="271"/>
                    <a:pt x="30320" y="368"/>
                    <a:pt x="29754" y="575"/>
                  </a:cubicBezTo>
                  <a:cubicBezTo>
                    <a:pt x="27928" y="1242"/>
                    <a:pt x="27186" y="3406"/>
                    <a:pt x="25090" y="3491"/>
                  </a:cubicBezTo>
                  <a:cubicBezTo>
                    <a:pt x="25044" y="3495"/>
                    <a:pt x="24996" y="3495"/>
                    <a:pt x="24950" y="3495"/>
                  </a:cubicBezTo>
                  <a:cubicBezTo>
                    <a:pt x="22857" y="3495"/>
                    <a:pt x="22544" y="1462"/>
                    <a:pt x="20967" y="542"/>
                  </a:cubicBezTo>
                  <a:cubicBezTo>
                    <a:pt x="20340" y="175"/>
                    <a:pt x="19641" y="11"/>
                    <a:pt x="18938" y="11"/>
                  </a:cubicBezTo>
                  <a:cubicBezTo>
                    <a:pt x="18072" y="11"/>
                    <a:pt x="17202" y="257"/>
                    <a:pt x="16446" y="671"/>
                  </a:cubicBezTo>
                  <a:cubicBezTo>
                    <a:pt x="15515" y="1177"/>
                    <a:pt x="14781" y="1966"/>
                    <a:pt x="13918" y="2568"/>
                  </a:cubicBezTo>
                  <a:cubicBezTo>
                    <a:pt x="13369" y="2950"/>
                    <a:pt x="12941" y="3224"/>
                    <a:pt x="12352" y="3224"/>
                  </a:cubicBezTo>
                  <a:cubicBezTo>
                    <a:pt x="12210" y="3224"/>
                    <a:pt x="12057" y="3210"/>
                    <a:pt x="11889" y="3174"/>
                  </a:cubicBezTo>
                  <a:cubicBezTo>
                    <a:pt x="11090" y="3003"/>
                    <a:pt x="11012" y="2667"/>
                    <a:pt x="10534" y="2061"/>
                  </a:cubicBezTo>
                  <a:cubicBezTo>
                    <a:pt x="9365" y="589"/>
                    <a:pt x="7899" y="1"/>
                    <a:pt x="6376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Google Shape;2386;p56"/>
            <p:cNvSpPr/>
            <p:nvPr/>
          </p:nvSpPr>
          <p:spPr>
            <a:xfrm>
              <a:off x="1432150" y="3542325"/>
              <a:ext cx="167450" cy="57425"/>
            </a:xfrm>
            <a:custGeom>
              <a:avLst/>
              <a:gdLst/>
              <a:ahLst/>
              <a:cxnLst/>
              <a:rect l="l" t="t" r="r" b="b"/>
              <a:pathLst>
                <a:path w="6698" h="2297" extrusionOk="0">
                  <a:moveTo>
                    <a:pt x="1570" y="1"/>
                  </a:moveTo>
                  <a:lnTo>
                    <a:pt x="1570" y="1"/>
                  </a:lnTo>
                  <a:cubicBezTo>
                    <a:pt x="1278" y="108"/>
                    <a:pt x="989" y="228"/>
                    <a:pt x="707" y="361"/>
                  </a:cubicBezTo>
                  <a:cubicBezTo>
                    <a:pt x="682" y="368"/>
                    <a:pt x="657" y="378"/>
                    <a:pt x="636" y="393"/>
                  </a:cubicBezTo>
                  <a:cubicBezTo>
                    <a:pt x="482" y="468"/>
                    <a:pt x="329" y="542"/>
                    <a:pt x="176" y="625"/>
                  </a:cubicBezTo>
                  <a:cubicBezTo>
                    <a:pt x="54" y="689"/>
                    <a:pt x="1" y="789"/>
                    <a:pt x="4" y="906"/>
                  </a:cubicBezTo>
                  <a:cubicBezTo>
                    <a:pt x="500" y="564"/>
                    <a:pt x="1028" y="257"/>
                    <a:pt x="1570" y="1"/>
                  </a:cubicBezTo>
                  <a:close/>
                  <a:moveTo>
                    <a:pt x="5093" y="685"/>
                  </a:moveTo>
                  <a:cubicBezTo>
                    <a:pt x="3862" y="685"/>
                    <a:pt x="2557" y="1480"/>
                    <a:pt x="1481" y="2293"/>
                  </a:cubicBezTo>
                  <a:cubicBezTo>
                    <a:pt x="1505" y="2297"/>
                    <a:pt x="1530" y="2297"/>
                    <a:pt x="1556" y="2297"/>
                  </a:cubicBezTo>
                  <a:cubicBezTo>
                    <a:pt x="1588" y="2297"/>
                    <a:pt x="1616" y="2293"/>
                    <a:pt x="1645" y="2286"/>
                  </a:cubicBezTo>
                  <a:cubicBezTo>
                    <a:pt x="1984" y="2204"/>
                    <a:pt x="2009" y="2186"/>
                    <a:pt x="2254" y="1983"/>
                  </a:cubicBezTo>
                  <a:cubicBezTo>
                    <a:pt x="3232" y="1530"/>
                    <a:pt x="4497" y="1092"/>
                    <a:pt x="5631" y="1092"/>
                  </a:cubicBezTo>
                  <a:cubicBezTo>
                    <a:pt x="6006" y="1092"/>
                    <a:pt x="6365" y="1138"/>
                    <a:pt x="6697" y="1248"/>
                  </a:cubicBezTo>
                  <a:cubicBezTo>
                    <a:pt x="6199" y="849"/>
                    <a:pt x="5653" y="685"/>
                    <a:pt x="5093" y="685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7" name="Google Shape;2387;p56"/>
            <p:cNvSpPr/>
            <p:nvPr/>
          </p:nvSpPr>
          <p:spPr>
            <a:xfrm>
              <a:off x="1432250" y="3528600"/>
              <a:ext cx="291000" cy="110575"/>
            </a:xfrm>
            <a:custGeom>
              <a:avLst/>
              <a:gdLst/>
              <a:ahLst/>
              <a:cxnLst/>
              <a:rect l="l" t="t" r="r" b="b"/>
              <a:pathLst>
                <a:path w="11640" h="4423" extrusionOk="0">
                  <a:moveTo>
                    <a:pt x="4479" y="0"/>
                  </a:moveTo>
                  <a:cubicBezTo>
                    <a:pt x="3491" y="0"/>
                    <a:pt x="2500" y="211"/>
                    <a:pt x="1566" y="550"/>
                  </a:cubicBezTo>
                  <a:cubicBezTo>
                    <a:pt x="1024" y="806"/>
                    <a:pt x="496" y="1113"/>
                    <a:pt x="0" y="1455"/>
                  </a:cubicBezTo>
                  <a:cubicBezTo>
                    <a:pt x="4" y="1947"/>
                    <a:pt x="938" y="2767"/>
                    <a:pt x="1477" y="2842"/>
                  </a:cubicBezTo>
                  <a:cubicBezTo>
                    <a:pt x="2553" y="2029"/>
                    <a:pt x="3858" y="1234"/>
                    <a:pt x="5089" y="1234"/>
                  </a:cubicBezTo>
                  <a:cubicBezTo>
                    <a:pt x="5649" y="1234"/>
                    <a:pt x="6195" y="1398"/>
                    <a:pt x="6693" y="1797"/>
                  </a:cubicBezTo>
                  <a:cubicBezTo>
                    <a:pt x="7003" y="1904"/>
                    <a:pt x="7289" y="2065"/>
                    <a:pt x="7535" y="2293"/>
                  </a:cubicBezTo>
                  <a:cubicBezTo>
                    <a:pt x="8622" y="3310"/>
                    <a:pt x="9279" y="4215"/>
                    <a:pt x="10880" y="4419"/>
                  </a:cubicBezTo>
                  <a:cubicBezTo>
                    <a:pt x="10905" y="4422"/>
                    <a:pt x="10930" y="4422"/>
                    <a:pt x="10951" y="4422"/>
                  </a:cubicBezTo>
                  <a:cubicBezTo>
                    <a:pt x="11639" y="4422"/>
                    <a:pt x="10345" y="2818"/>
                    <a:pt x="9738" y="2739"/>
                  </a:cubicBezTo>
                  <a:cubicBezTo>
                    <a:pt x="8812" y="2625"/>
                    <a:pt x="8273" y="1516"/>
                    <a:pt x="7592" y="978"/>
                  </a:cubicBezTo>
                  <a:cubicBezTo>
                    <a:pt x="7021" y="525"/>
                    <a:pt x="6351" y="236"/>
                    <a:pt x="5638" y="104"/>
                  </a:cubicBezTo>
                  <a:cubicBezTo>
                    <a:pt x="5257" y="33"/>
                    <a:pt x="4868" y="0"/>
                    <a:pt x="4479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8" name="Google Shape;2388;p56"/>
            <p:cNvSpPr/>
            <p:nvPr/>
          </p:nvSpPr>
          <p:spPr>
            <a:xfrm>
              <a:off x="1851500" y="3562750"/>
              <a:ext cx="82400" cy="53425"/>
            </a:xfrm>
            <a:custGeom>
              <a:avLst/>
              <a:gdLst/>
              <a:ahLst/>
              <a:cxnLst/>
              <a:rect l="l" t="t" r="r" b="b"/>
              <a:pathLst>
                <a:path w="3296" h="2137" extrusionOk="0">
                  <a:moveTo>
                    <a:pt x="881" y="0"/>
                  </a:moveTo>
                  <a:cubicBezTo>
                    <a:pt x="596" y="0"/>
                    <a:pt x="300" y="86"/>
                    <a:pt x="0" y="232"/>
                  </a:cubicBezTo>
                  <a:cubicBezTo>
                    <a:pt x="36" y="229"/>
                    <a:pt x="68" y="224"/>
                    <a:pt x="104" y="224"/>
                  </a:cubicBezTo>
                  <a:cubicBezTo>
                    <a:pt x="667" y="224"/>
                    <a:pt x="817" y="852"/>
                    <a:pt x="1259" y="1369"/>
                  </a:cubicBezTo>
                  <a:cubicBezTo>
                    <a:pt x="1594" y="1758"/>
                    <a:pt x="2097" y="1940"/>
                    <a:pt x="2564" y="2107"/>
                  </a:cubicBezTo>
                  <a:cubicBezTo>
                    <a:pt x="2614" y="2125"/>
                    <a:pt x="2671" y="2136"/>
                    <a:pt x="2735" y="2136"/>
                  </a:cubicBezTo>
                  <a:cubicBezTo>
                    <a:pt x="2899" y="2136"/>
                    <a:pt x="3096" y="2079"/>
                    <a:pt x="3295" y="1990"/>
                  </a:cubicBezTo>
                  <a:cubicBezTo>
                    <a:pt x="2920" y="1669"/>
                    <a:pt x="2599" y="1302"/>
                    <a:pt x="2293" y="881"/>
                  </a:cubicBezTo>
                  <a:cubicBezTo>
                    <a:pt x="1833" y="250"/>
                    <a:pt x="1366" y="0"/>
                    <a:pt x="881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9" name="Google Shape;2389;p56"/>
            <p:cNvSpPr/>
            <p:nvPr/>
          </p:nvSpPr>
          <p:spPr>
            <a:xfrm>
              <a:off x="1732300" y="3533675"/>
              <a:ext cx="237600" cy="92300"/>
            </a:xfrm>
            <a:custGeom>
              <a:avLst/>
              <a:gdLst/>
              <a:ahLst/>
              <a:cxnLst/>
              <a:rect l="l" t="t" r="r" b="b"/>
              <a:pathLst>
                <a:path w="9504" h="3692" extrusionOk="0">
                  <a:moveTo>
                    <a:pt x="6123" y="1"/>
                  </a:moveTo>
                  <a:cubicBezTo>
                    <a:pt x="5995" y="1"/>
                    <a:pt x="5866" y="11"/>
                    <a:pt x="5741" y="26"/>
                  </a:cubicBezTo>
                  <a:cubicBezTo>
                    <a:pt x="3941" y="236"/>
                    <a:pt x="2746" y="1826"/>
                    <a:pt x="1163" y="2518"/>
                  </a:cubicBezTo>
                  <a:cubicBezTo>
                    <a:pt x="889" y="2636"/>
                    <a:pt x="1" y="3039"/>
                    <a:pt x="65" y="3441"/>
                  </a:cubicBezTo>
                  <a:cubicBezTo>
                    <a:pt x="93" y="3630"/>
                    <a:pt x="240" y="3691"/>
                    <a:pt x="414" y="3691"/>
                  </a:cubicBezTo>
                  <a:cubicBezTo>
                    <a:pt x="625" y="3691"/>
                    <a:pt x="881" y="3602"/>
                    <a:pt x="1021" y="3541"/>
                  </a:cubicBezTo>
                  <a:cubicBezTo>
                    <a:pt x="1581" y="3296"/>
                    <a:pt x="2130" y="3035"/>
                    <a:pt x="2657" y="2721"/>
                  </a:cubicBezTo>
                  <a:cubicBezTo>
                    <a:pt x="3203" y="2393"/>
                    <a:pt x="3759" y="1794"/>
                    <a:pt x="4326" y="1534"/>
                  </a:cubicBezTo>
                  <a:cubicBezTo>
                    <a:pt x="4497" y="1456"/>
                    <a:pt x="4640" y="1413"/>
                    <a:pt x="4768" y="1395"/>
                  </a:cubicBezTo>
                  <a:cubicBezTo>
                    <a:pt x="5068" y="1249"/>
                    <a:pt x="5364" y="1163"/>
                    <a:pt x="5649" y="1163"/>
                  </a:cubicBezTo>
                  <a:cubicBezTo>
                    <a:pt x="6134" y="1163"/>
                    <a:pt x="6601" y="1413"/>
                    <a:pt x="7061" y="2044"/>
                  </a:cubicBezTo>
                  <a:cubicBezTo>
                    <a:pt x="7367" y="2465"/>
                    <a:pt x="7688" y="2832"/>
                    <a:pt x="8063" y="3153"/>
                  </a:cubicBezTo>
                  <a:cubicBezTo>
                    <a:pt x="8755" y="2846"/>
                    <a:pt x="9503" y="2154"/>
                    <a:pt x="9172" y="2037"/>
                  </a:cubicBezTo>
                  <a:cubicBezTo>
                    <a:pt x="8733" y="1879"/>
                    <a:pt x="8348" y="1744"/>
                    <a:pt x="8035" y="1392"/>
                  </a:cubicBezTo>
                  <a:cubicBezTo>
                    <a:pt x="7778" y="1099"/>
                    <a:pt x="7721" y="728"/>
                    <a:pt x="7436" y="454"/>
                  </a:cubicBezTo>
                  <a:cubicBezTo>
                    <a:pt x="7082" y="118"/>
                    <a:pt x="6597" y="1"/>
                    <a:pt x="6123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0" name="Google Shape;2390;p56"/>
            <p:cNvSpPr/>
            <p:nvPr/>
          </p:nvSpPr>
          <p:spPr>
            <a:xfrm>
              <a:off x="2029975" y="3568625"/>
              <a:ext cx="152875" cy="91650"/>
            </a:xfrm>
            <a:custGeom>
              <a:avLst/>
              <a:gdLst/>
              <a:ahLst/>
              <a:cxnLst/>
              <a:rect l="l" t="t" r="r" b="b"/>
              <a:pathLst>
                <a:path w="6115" h="3666" extrusionOk="0">
                  <a:moveTo>
                    <a:pt x="6026" y="0"/>
                  </a:moveTo>
                  <a:lnTo>
                    <a:pt x="6026" y="0"/>
                  </a:lnTo>
                  <a:cubicBezTo>
                    <a:pt x="5730" y="79"/>
                    <a:pt x="5441" y="203"/>
                    <a:pt x="5185" y="374"/>
                  </a:cubicBezTo>
                  <a:cubicBezTo>
                    <a:pt x="4329" y="942"/>
                    <a:pt x="3812" y="1880"/>
                    <a:pt x="2920" y="2415"/>
                  </a:cubicBezTo>
                  <a:cubicBezTo>
                    <a:pt x="2346" y="2757"/>
                    <a:pt x="1701" y="2956"/>
                    <a:pt x="1049" y="3060"/>
                  </a:cubicBezTo>
                  <a:cubicBezTo>
                    <a:pt x="731" y="3110"/>
                    <a:pt x="410" y="3134"/>
                    <a:pt x="89" y="3134"/>
                  </a:cubicBezTo>
                  <a:lnTo>
                    <a:pt x="0" y="3134"/>
                  </a:lnTo>
                  <a:cubicBezTo>
                    <a:pt x="249" y="3438"/>
                    <a:pt x="581" y="3666"/>
                    <a:pt x="895" y="3666"/>
                  </a:cubicBezTo>
                  <a:cubicBezTo>
                    <a:pt x="945" y="3666"/>
                    <a:pt x="995" y="3659"/>
                    <a:pt x="1041" y="3648"/>
                  </a:cubicBezTo>
                  <a:cubicBezTo>
                    <a:pt x="1954" y="3417"/>
                    <a:pt x="2835" y="3027"/>
                    <a:pt x="3583" y="2454"/>
                  </a:cubicBezTo>
                  <a:cubicBezTo>
                    <a:pt x="4283" y="1919"/>
                    <a:pt x="4814" y="1074"/>
                    <a:pt x="5677" y="795"/>
                  </a:cubicBezTo>
                  <a:cubicBezTo>
                    <a:pt x="6037" y="678"/>
                    <a:pt x="6115" y="357"/>
                    <a:pt x="6026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1" name="Google Shape;2391;p56"/>
            <p:cNvSpPr/>
            <p:nvPr/>
          </p:nvSpPr>
          <p:spPr>
            <a:xfrm>
              <a:off x="2014350" y="3538575"/>
              <a:ext cx="166275" cy="108425"/>
            </a:xfrm>
            <a:custGeom>
              <a:avLst/>
              <a:gdLst/>
              <a:ahLst/>
              <a:cxnLst/>
              <a:rect l="l" t="t" r="r" b="b"/>
              <a:pathLst>
                <a:path w="6651" h="4337" extrusionOk="0">
                  <a:moveTo>
                    <a:pt x="5424" y="1"/>
                  </a:moveTo>
                  <a:cubicBezTo>
                    <a:pt x="5364" y="1"/>
                    <a:pt x="5303" y="8"/>
                    <a:pt x="5242" y="26"/>
                  </a:cubicBezTo>
                  <a:cubicBezTo>
                    <a:pt x="4401" y="297"/>
                    <a:pt x="3884" y="892"/>
                    <a:pt x="3252" y="1474"/>
                  </a:cubicBezTo>
                  <a:cubicBezTo>
                    <a:pt x="2490" y="2172"/>
                    <a:pt x="1613" y="2625"/>
                    <a:pt x="611" y="2878"/>
                  </a:cubicBezTo>
                  <a:cubicBezTo>
                    <a:pt x="1" y="3031"/>
                    <a:pt x="186" y="3801"/>
                    <a:pt x="625" y="4336"/>
                  </a:cubicBezTo>
                  <a:lnTo>
                    <a:pt x="714" y="4336"/>
                  </a:lnTo>
                  <a:cubicBezTo>
                    <a:pt x="1035" y="4336"/>
                    <a:pt x="1356" y="4312"/>
                    <a:pt x="1674" y="4262"/>
                  </a:cubicBezTo>
                  <a:cubicBezTo>
                    <a:pt x="2326" y="4158"/>
                    <a:pt x="2971" y="3959"/>
                    <a:pt x="3545" y="3617"/>
                  </a:cubicBezTo>
                  <a:cubicBezTo>
                    <a:pt x="4437" y="3082"/>
                    <a:pt x="4954" y="2144"/>
                    <a:pt x="5810" y="1576"/>
                  </a:cubicBezTo>
                  <a:cubicBezTo>
                    <a:pt x="6066" y="1405"/>
                    <a:pt x="6355" y="1281"/>
                    <a:pt x="6651" y="1202"/>
                  </a:cubicBezTo>
                  <a:cubicBezTo>
                    <a:pt x="6509" y="639"/>
                    <a:pt x="5941" y="1"/>
                    <a:pt x="5424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2" name="Google Shape;2392;p56"/>
            <p:cNvSpPr/>
            <p:nvPr/>
          </p:nvSpPr>
          <p:spPr>
            <a:xfrm>
              <a:off x="2199600" y="3542125"/>
              <a:ext cx="59475" cy="48000"/>
            </a:xfrm>
            <a:custGeom>
              <a:avLst/>
              <a:gdLst/>
              <a:ahLst/>
              <a:cxnLst/>
              <a:rect l="l" t="t" r="r" b="b"/>
              <a:pathLst>
                <a:path w="2379" h="1920" extrusionOk="0">
                  <a:moveTo>
                    <a:pt x="1755" y="1"/>
                  </a:moveTo>
                  <a:cubicBezTo>
                    <a:pt x="1897" y="65"/>
                    <a:pt x="2033" y="137"/>
                    <a:pt x="2168" y="212"/>
                  </a:cubicBezTo>
                  <a:cubicBezTo>
                    <a:pt x="2239" y="251"/>
                    <a:pt x="2308" y="294"/>
                    <a:pt x="2379" y="336"/>
                  </a:cubicBezTo>
                  <a:cubicBezTo>
                    <a:pt x="2193" y="147"/>
                    <a:pt x="1979" y="1"/>
                    <a:pt x="1759" y="1"/>
                  </a:cubicBezTo>
                  <a:close/>
                  <a:moveTo>
                    <a:pt x="1" y="982"/>
                  </a:moveTo>
                  <a:cubicBezTo>
                    <a:pt x="243" y="1367"/>
                    <a:pt x="589" y="1770"/>
                    <a:pt x="1052" y="1838"/>
                  </a:cubicBezTo>
                  <a:cubicBezTo>
                    <a:pt x="1306" y="1877"/>
                    <a:pt x="1559" y="1905"/>
                    <a:pt x="1816" y="1920"/>
                  </a:cubicBezTo>
                  <a:cubicBezTo>
                    <a:pt x="1640" y="1745"/>
                    <a:pt x="1466" y="1567"/>
                    <a:pt x="1252" y="1413"/>
                  </a:cubicBezTo>
                  <a:cubicBezTo>
                    <a:pt x="878" y="1139"/>
                    <a:pt x="442" y="1003"/>
                    <a:pt x="1" y="98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3" name="Google Shape;2393;p56"/>
            <p:cNvSpPr/>
            <p:nvPr/>
          </p:nvSpPr>
          <p:spPr>
            <a:xfrm>
              <a:off x="2187225" y="3540100"/>
              <a:ext cx="94850" cy="50400"/>
            </a:xfrm>
            <a:custGeom>
              <a:avLst/>
              <a:gdLst/>
              <a:ahLst/>
              <a:cxnLst/>
              <a:rect l="l" t="t" r="r" b="b"/>
              <a:pathLst>
                <a:path w="3794" h="2016" extrusionOk="0">
                  <a:moveTo>
                    <a:pt x="381" y="1"/>
                  </a:moveTo>
                  <a:cubicBezTo>
                    <a:pt x="0" y="1"/>
                    <a:pt x="374" y="867"/>
                    <a:pt x="445" y="988"/>
                  </a:cubicBezTo>
                  <a:cubicBezTo>
                    <a:pt x="463" y="1013"/>
                    <a:pt x="478" y="1038"/>
                    <a:pt x="496" y="1063"/>
                  </a:cubicBezTo>
                  <a:cubicBezTo>
                    <a:pt x="937" y="1084"/>
                    <a:pt x="1373" y="1220"/>
                    <a:pt x="1747" y="1494"/>
                  </a:cubicBezTo>
                  <a:cubicBezTo>
                    <a:pt x="1961" y="1648"/>
                    <a:pt x="2135" y="1826"/>
                    <a:pt x="2311" y="2001"/>
                  </a:cubicBezTo>
                  <a:cubicBezTo>
                    <a:pt x="2474" y="2012"/>
                    <a:pt x="2639" y="2015"/>
                    <a:pt x="2803" y="2015"/>
                  </a:cubicBezTo>
                  <a:cubicBezTo>
                    <a:pt x="2981" y="2015"/>
                    <a:pt x="3159" y="2012"/>
                    <a:pt x="3341" y="1997"/>
                  </a:cubicBezTo>
                  <a:cubicBezTo>
                    <a:pt x="3794" y="1969"/>
                    <a:pt x="3434" y="1202"/>
                    <a:pt x="3323" y="1017"/>
                  </a:cubicBezTo>
                  <a:cubicBezTo>
                    <a:pt x="3223" y="852"/>
                    <a:pt x="3063" y="613"/>
                    <a:pt x="2874" y="417"/>
                  </a:cubicBezTo>
                  <a:cubicBezTo>
                    <a:pt x="2803" y="375"/>
                    <a:pt x="2734" y="332"/>
                    <a:pt x="2663" y="293"/>
                  </a:cubicBezTo>
                  <a:cubicBezTo>
                    <a:pt x="2528" y="218"/>
                    <a:pt x="2392" y="146"/>
                    <a:pt x="2250" y="82"/>
                  </a:cubicBezTo>
                  <a:lnTo>
                    <a:pt x="2221" y="82"/>
                  </a:lnTo>
                  <a:cubicBezTo>
                    <a:pt x="2043" y="93"/>
                    <a:pt x="1862" y="100"/>
                    <a:pt x="1683" y="100"/>
                  </a:cubicBezTo>
                  <a:cubicBezTo>
                    <a:pt x="1266" y="100"/>
                    <a:pt x="848" y="68"/>
                    <a:pt x="428" y="4"/>
                  </a:cubicBezTo>
                  <a:cubicBezTo>
                    <a:pt x="414" y="1"/>
                    <a:pt x="396" y="1"/>
                    <a:pt x="381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94" name="Google Shape;2394;p56"/>
          <p:cNvGrpSpPr/>
          <p:nvPr/>
        </p:nvGrpSpPr>
        <p:grpSpPr>
          <a:xfrm>
            <a:off x="7145124" y="4501974"/>
            <a:ext cx="1921912" cy="326735"/>
            <a:chOff x="1816609" y="3851001"/>
            <a:chExt cx="1093674" cy="222193"/>
          </a:xfrm>
        </p:grpSpPr>
        <p:sp>
          <p:nvSpPr>
            <p:cNvPr id="2395" name="Google Shape;2395;p56"/>
            <p:cNvSpPr/>
            <p:nvPr/>
          </p:nvSpPr>
          <p:spPr>
            <a:xfrm>
              <a:off x="1816609" y="3851001"/>
              <a:ext cx="1093674" cy="222193"/>
            </a:xfrm>
            <a:custGeom>
              <a:avLst/>
              <a:gdLst/>
              <a:ahLst/>
              <a:cxnLst/>
              <a:rect l="l" t="t" r="r" b="b"/>
              <a:pathLst>
                <a:path w="38900" h="7903" extrusionOk="0">
                  <a:moveTo>
                    <a:pt x="32154" y="852"/>
                  </a:moveTo>
                  <a:cubicBezTo>
                    <a:pt x="32029" y="852"/>
                    <a:pt x="31911" y="870"/>
                    <a:pt x="31815" y="910"/>
                  </a:cubicBezTo>
                  <a:cubicBezTo>
                    <a:pt x="30934" y="1259"/>
                    <a:pt x="30057" y="1619"/>
                    <a:pt x="29183" y="1986"/>
                  </a:cubicBezTo>
                  <a:cubicBezTo>
                    <a:pt x="30289" y="1683"/>
                    <a:pt x="31405" y="1423"/>
                    <a:pt x="32535" y="1209"/>
                  </a:cubicBezTo>
                  <a:cubicBezTo>
                    <a:pt x="32581" y="1198"/>
                    <a:pt x="32635" y="1195"/>
                    <a:pt x="32688" y="1195"/>
                  </a:cubicBezTo>
                  <a:cubicBezTo>
                    <a:pt x="32853" y="1195"/>
                    <a:pt x="33041" y="1234"/>
                    <a:pt x="33223" y="1298"/>
                  </a:cubicBezTo>
                  <a:cubicBezTo>
                    <a:pt x="32998" y="1017"/>
                    <a:pt x="32532" y="852"/>
                    <a:pt x="32154" y="852"/>
                  </a:cubicBezTo>
                  <a:close/>
                  <a:moveTo>
                    <a:pt x="36026" y="1808"/>
                  </a:moveTo>
                  <a:cubicBezTo>
                    <a:pt x="35323" y="1808"/>
                    <a:pt x="34635" y="1886"/>
                    <a:pt x="33969" y="2036"/>
                  </a:cubicBezTo>
                  <a:cubicBezTo>
                    <a:pt x="33969" y="2172"/>
                    <a:pt x="33908" y="2318"/>
                    <a:pt x="33758" y="2464"/>
                  </a:cubicBezTo>
                  <a:cubicBezTo>
                    <a:pt x="33648" y="2575"/>
                    <a:pt x="33541" y="2689"/>
                    <a:pt x="33441" y="2803"/>
                  </a:cubicBezTo>
                  <a:cubicBezTo>
                    <a:pt x="33530" y="2781"/>
                    <a:pt x="33619" y="2775"/>
                    <a:pt x="33712" y="2775"/>
                  </a:cubicBezTo>
                  <a:cubicBezTo>
                    <a:pt x="34364" y="2775"/>
                    <a:pt x="35031" y="3256"/>
                    <a:pt x="35052" y="3695"/>
                  </a:cubicBezTo>
                  <a:cubicBezTo>
                    <a:pt x="35341" y="3655"/>
                    <a:pt x="35634" y="3637"/>
                    <a:pt x="35926" y="3637"/>
                  </a:cubicBezTo>
                  <a:cubicBezTo>
                    <a:pt x="36290" y="3637"/>
                    <a:pt x="36657" y="3666"/>
                    <a:pt x="37028" y="3723"/>
                  </a:cubicBezTo>
                  <a:cubicBezTo>
                    <a:pt x="37099" y="3734"/>
                    <a:pt x="37170" y="3737"/>
                    <a:pt x="37234" y="3737"/>
                  </a:cubicBezTo>
                  <a:cubicBezTo>
                    <a:pt x="38415" y="3737"/>
                    <a:pt x="38900" y="2136"/>
                    <a:pt x="37502" y="1922"/>
                  </a:cubicBezTo>
                  <a:cubicBezTo>
                    <a:pt x="37007" y="1843"/>
                    <a:pt x="36511" y="1808"/>
                    <a:pt x="36026" y="1808"/>
                  </a:cubicBezTo>
                  <a:close/>
                  <a:moveTo>
                    <a:pt x="6480" y="3645"/>
                  </a:moveTo>
                  <a:lnTo>
                    <a:pt x="6480" y="3645"/>
                  </a:lnTo>
                  <a:cubicBezTo>
                    <a:pt x="6466" y="3652"/>
                    <a:pt x="6455" y="3655"/>
                    <a:pt x="6441" y="3659"/>
                  </a:cubicBezTo>
                  <a:cubicBezTo>
                    <a:pt x="6412" y="3723"/>
                    <a:pt x="6383" y="3787"/>
                    <a:pt x="6359" y="3851"/>
                  </a:cubicBezTo>
                  <a:cubicBezTo>
                    <a:pt x="6398" y="3784"/>
                    <a:pt x="6437" y="3713"/>
                    <a:pt x="6480" y="3645"/>
                  </a:cubicBezTo>
                  <a:close/>
                  <a:moveTo>
                    <a:pt x="21010" y="0"/>
                  </a:moveTo>
                  <a:cubicBezTo>
                    <a:pt x="20879" y="0"/>
                    <a:pt x="20747" y="18"/>
                    <a:pt x="20622" y="64"/>
                  </a:cubicBezTo>
                  <a:cubicBezTo>
                    <a:pt x="18436" y="831"/>
                    <a:pt x="16353" y="1801"/>
                    <a:pt x="14389" y="2977"/>
                  </a:cubicBezTo>
                  <a:cubicBezTo>
                    <a:pt x="14735" y="2475"/>
                    <a:pt x="15102" y="1990"/>
                    <a:pt x="15491" y="1512"/>
                  </a:cubicBezTo>
                  <a:cubicBezTo>
                    <a:pt x="16118" y="746"/>
                    <a:pt x="15117" y="289"/>
                    <a:pt x="14353" y="289"/>
                  </a:cubicBezTo>
                  <a:cubicBezTo>
                    <a:pt x="14154" y="289"/>
                    <a:pt x="13972" y="318"/>
                    <a:pt x="13836" y="385"/>
                  </a:cubicBezTo>
                  <a:cubicBezTo>
                    <a:pt x="12110" y="1244"/>
                    <a:pt x="10484" y="2261"/>
                    <a:pt x="8969" y="3431"/>
                  </a:cubicBezTo>
                  <a:cubicBezTo>
                    <a:pt x="9272" y="2842"/>
                    <a:pt x="9614" y="2268"/>
                    <a:pt x="9996" y="1708"/>
                  </a:cubicBezTo>
                  <a:cubicBezTo>
                    <a:pt x="10542" y="906"/>
                    <a:pt x="9646" y="471"/>
                    <a:pt x="8905" y="471"/>
                  </a:cubicBezTo>
                  <a:cubicBezTo>
                    <a:pt x="8694" y="471"/>
                    <a:pt x="8491" y="507"/>
                    <a:pt x="8341" y="581"/>
                  </a:cubicBezTo>
                  <a:cubicBezTo>
                    <a:pt x="5938" y="1741"/>
                    <a:pt x="3534" y="2903"/>
                    <a:pt x="1131" y="4062"/>
                  </a:cubicBezTo>
                  <a:cubicBezTo>
                    <a:pt x="1" y="4608"/>
                    <a:pt x="893" y="5670"/>
                    <a:pt x="1862" y="5670"/>
                  </a:cubicBezTo>
                  <a:cubicBezTo>
                    <a:pt x="2045" y="5670"/>
                    <a:pt x="2226" y="5635"/>
                    <a:pt x="2401" y="5549"/>
                  </a:cubicBezTo>
                  <a:cubicBezTo>
                    <a:pt x="3546" y="4996"/>
                    <a:pt x="4690" y="4443"/>
                    <a:pt x="5835" y="3891"/>
                  </a:cubicBezTo>
                  <a:lnTo>
                    <a:pt x="5835" y="3891"/>
                  </a:lnTo>
                  <a:cubicBezTo>
                    <a:pt x="5392" y="4055"/>
                    <a:pt x="4947" y="4211"/>
                    <a:pt x="4501" y="4361"/>
                  </a:cubicBezTo>
                  <a:cubicBezTo>
                    <a:pt x="4248" y="4447"/>
                    <a:pt x="3944" y="4508"/>
                    <a:pt x="3649" y="4508"/>
                  </a:cubicBezTo>
                  <a:cubicBezTo>
                    <a:pt x="3378" y="4508"/>
                    <a:pt x="3110" y="4458"/>
                    <a:pt x="2886" y="4336"/>
                  </a:cubicBezTo>
                  <a:cubicBezTo>
                    <a:pt x="2532" y="4144"/>
                    <a:pt x="2443" y="3773"/>
                    <a:pt x="2896" y="3619"/>
                  </a:cubicBezTo>
                  <a:cubicBezTo>
                    <a:pt x="4173" y="3191"/>
                    <a:pt x="5428" y="2707"/>
                    <a:pt x="6666" y="2164"/>
                  </a:cubicBezTo>
                  <a:cubicBezTo>
                    <a:pt x="6887" y="2069"/>
                    <a:pt x="7175" y="2015"/>
                    <a:pt x="7464" y="2015"/>
                  </a:cubicBezTo>
                  <a:cubicBezTo>
                    <a:pt x="7593" y="2015"/>
                    <a:pt x="7721" y="2026"/>
                    <a:pt x="7846" y="2047"/>
                  </a:cubicBezTo>
                  <a:cubicBezTo>
                    <a:pt x="8074" y="1901"/>
                    <a:pt x="8330" y="1794"/>
                    <a:pt x="8562" y="1794"/>
                  </a:cubicBezTo>
                  <a:cubicBezTo>
                    <a:pt x="8598" y="1794"/>
                    <a:pt x="8634" y="1797"/>
                    <a:pt x="8669" y="1805"/>
                  </a:cubicBezTo>
                  <a:cubicBezTo>
                    <a:pt x="9054" y="1865"/>
                    <a:pt x="9375" y="2079"/>
                    <a:pt x="9041" y="2490"/>
                  </a:cubicBezTo>
                  <a:cubicBezTo>
                    <a:pt x="8491" y="3153"/>
                    <a:pt x="8074" y="3841"/>
                    <a:pt x="7774" y="4600"/>
                  </a:cubicBezTo>
                  <a:cubicBezTo>
                    <a:pt x="9536" y="3398"/>
                    <a:pt x="11351" y="2283"/>
                    <a:pt x="13223" y="1256"/>
                  </a:cubicBezTo>
                  <a:cubicBezTo>
                    <a:pt x="13379" y="1170"/>
                    <a:pt x="13729" y="1091"/>
                    <a:pt x="14032" y="1091"/>
                  </a:cubicBezTo>
                  <a:cubicBezTo>
                    <a:pt x="14449" y="1091"/>
                    <a:pt x="14778" y="1238"/>
                    <a:pt x="14378" y="1701"/>
                  </a:cubicBezTo>
                  <a:cubicBezTo>
                    <a:pt x="13740" y="2447"/>
                    <a:pt x="13305" y="3220"/>
                    <a:pt x="13055" y="4116"/>
                  </a:cubicBezTo>
                  <a:cubicBezTo>
                    <a:pt x="14791" y="3156"/>
                    <a:pt x="16575" y="2111"/>
                    <a:pt x="18386" y="1494"/>
                  </a:cubicBezTo>
                  <a:cubicBezTo>
                    <a:pt x="18660" y="1402"/>
                    <a:pt x="18896" y="1359"/>
                    <a:pt x="19099" y="1359"/>
                  </a:cubicBezTo>
                  <a:cubicBezTo>
                    <a:pt x="20144" y="1359"/>
                    <a:pt x="20262" y="2514"/>
                    <a:pt x="20204" y="3630"/>
                  </a:cubicBezTo>
                  <a:cubicBezTo>
                    <a:pt x="21502" y="2892"/>
                    <a:pt x="22840" y="2229"/>
                    <a:pt x="24213" y="1634"/>
                  </a:cubicBezTo>
                  <a:cubicBezTo>
                    <a:pt x="24216" y="1630"/>
                    <a:pt x="24216" y="1623"/>
                    <a:pt x="24216" y="1619"/>
                  </a:cubicBezTo>
                  <a:cubicBezTo>
                    <a:pt x="24244" y="1109"/>
                    <a:pt x="24766" y="867"/>
                    <a:pt x="25304" y="867"/>
                  </a:cubicBezTo>
                  <a:cubicBezTo>
                    <a:pt x="25906" y="867"/>
                    <a:pt x="26530" y="1173"/>
                    <a:pt x="26499" y="1744"/>
                  </a:cubicBezTo>
                  <a:cubicBezTo>
                    <a:pt x="26477" y="2126"/>
                    <a:pt x="26438" y="2496"/>
                    <a:pt x="26384" y="2867"/>
                  </a:cubicBezTo>
                  <a:cubicBezTo>
                    <a:pt x="26591" y="2793"/>
                    <a:pt x="26798" y="2721"/>
                    <a:pt x="27004" y="2653"/>
                  </a:cubicBezTo>
                  <a:cubicBezTo>
                    <a:pt x="27236" y="2250"/>
                    <a:pt x="27483" y="1855"/>
                    <a:pt x="27743" y="1466"/>
                  </a:cubicBezTo>
                  <a:cubicBezTo>
                    <a:pt x="28220" y="746"/>
                    <a:pt x="27386" y="168"/>
                    <a:pt x="26695" y="168"/>
                  </a:cubicBezTo>
                  <a:cubicBezTo>
                    <a:pt x="26573" y="168"/>
                    <a:pt x="26459" y="186"/>
                    <a:pt x="26352" y="225"/>
                  </a:cubicBezTo>
                  <a:cubicBezTo>
                    <a:pt x="24637" y="842"/>
                    <a:pt x="23000" y="1591"/>
                    <a:pt x="21431" y="2468"/>
                  </a:cubicBezTo>
                  <a:cubicBezTo>
                    <a:pt x="21624" y="2079"/>
                    <a:pt x="21817" y="1690"/>
                    <a:pt x="22009" y="1305"/>
                  </a:cubicBezTo>
                  <a:cubicBezTo>
                    <a:pt x="22373" y="574"/>
                    <a:pt x="21702" y="0"/>
                    <a:pt x="21010" y="0"/>
                  </a:cubicBezTo>
                  <a:close/>
                  <a:moveTo>
                    <a:pt x="30485" y="3384"/>
                  </a:moveTo>
                  <a:cubicBezTo>
                    <a:pt x="28780" y="3837"/>
                    <a:pt x="27111" y="4407"/>
                    <a:pt x="25467" y="5085"/>
                  </a:cubicBezTo>
                  <a:cubicBezTo>
                    <a:pt x="25325" y="5146"/>
                    <a:pt x="25161" y="5174"/>
                    <a:pt x="24993" y="5174"/>
                  </a:cubicBezTo>
                  <a:cubicBezTo>
                    <a:pt x="24394" y="5174"/>
                    <a:pt x="23749" y="4817"/>
                    <a:pt x="23820" y="4208"/>
                  </a:cubicBezTo>
                  <a:lnTo>
                    <a:pt x="23820" y="4208"/>
                  </a:lnTo>
                  <a:cubicBezTo>
                    <a:pt x="23721" y="4437"/>
                    <a:pt x="23627" y="4668"/>
                    <a:pt x="23538" y="4903"/>
                  </a:cubicBezTo>
                  <a:cubicBezTo>
                    <a:pt x="23257" y="5627"/>
                    <a:pt x="24013" y="5920"/>
                    <a:pt x="24665" y="5920"/>
                  </a:cubicBezTo>
                  <a:cubicBezTo>
                    <a:pt x="24908" y="5920"/>
                    <a:pt x="25136" y="5880"/>
                    <a:pt x="25289" y="5806"/>
                  </a:cubicBezTo>
                  <a:cubicBezTo>
                    <a:pt x="26919" y="5021"/>
                    <a:pt x="28566" y="4276"/>
                    <a:pt x="30231" y="3570"/>
                  </a:cubicBezTo>
                  <a:lnTo>
                    <a:pt x="30231" y="3570"/>
                  </a:lnTo>
                  <a:cubicBezTo>
                    <a:pt x="30131" y="3805"/>
                    <a:pt x="30032" y="4040"/>
                    <a:pt x="29932" y="4276"/>
                  </a:cubicBezTo>
                  <a:cubicBezTo>
                    <a:pt x="29632" y="4985"/>
                    <a:pt x="30292" y="5260"/>
                    <a:pt x="30952" y="5260"/>
                  </a:cubicBezTo>
                  <a:cubicBezTo>
                    <a:pt x="31323" y="5260"/>
                    <a:pt x="31697" y="5171"/>
                    <a:pt x="31893" y="5024"/>
                  </a:cubicBezTo>
                  <a:lnTo>
                    <a:pt x="31893" y="5024"/>
                  </a:lnTo>
                  <a:cubicBezTo>
                    <a:pt x="31869" y="5036"/>
                    <a:pt x="31843" y="5042"/>
                    <a:pt x="31818" y="5049"/>
                  </a:cubicBezTo>
                  <a:cubicBezTo>
                    <a:pt x="31701" y="5082"/>
                    <a:pt x="31558" y="5100"/>
                    <a:pt x="31401" y="5100"/>
                  </a:cubicBezTo>
                  <a:cubicBezTo>
                    <a:pt x="30745" y="5100"/>
                    <a:pt x="29904" y="4786"/>
                    <a:pt x="30192" y="4044"/>
                  </a:cubicBezTo>
                  <a:cubicBezTo>
                    <a:pt x="30281" y="3816"/>
                    <a:pt x="30378" y="3594"/>
                    <a:pt x="30485" y="3384"/>
                  </a:cubicBezTo>
                  <a:close/>
                  <a:moveTo>
                    <a:pt x="24084" y="2903"/>
                  </a:moveTo>
                  <a:lnTo>
                    <a:pt x="24084" y="2903"/>
                  </a:lnTo>
                  <a:cubicBezTo>
                    <a:pt x="22447" y="3627"/>
                    <a:pt x="20875" y="4468"/>
                    <a:pt x="19353" y="5421"/>
                  </a:cubicBezTo>
                  <a:cubicBezTo>
                    <a:pt x="19242" y="5492"/>
                    <a:pt x="18785" y="5663"/>
                    <a:pt x="18443" y="5663"/>
                  </a:cubicBezTo>
                  <a:cubicBezTo>
                    <a:pt x="18208" y="5663"/>
                    <a:pt x="18026" y="5581"/>
                    <a:pt x="18051" y="5331"/>
                  </a:cubicBezTo>
                  <a:cubicBezTo>
                    <a:pt x="18065" y="5167"/>
                    <a:pt x="18122" y="4697"/>
                    <a:pt x="18150" y="4205"/>
                  </a:cubicBezTo>
                  <a:lnTo>
                    <a:pt x="18150" y="4205"/>
                  </a:lnTo>
                  <a:cubicBezTo>
                    <a:pt x="18037" y="4432"/>
                    <a:pt x="17926" y="4661"/>
                    <a:pt x="17812" y="4889"/>
                  </a:cubicBezTo>
                  <a:cubicBezTo>
                    <a:pt x="17398" y="5720"/>
                    <a:pt x="18073" y="6119"/>
                    <a:pt x="18779" y="6119"/>
                  </a:cubicBezTo>
                  <a:cubicBezTo>
                    <a:pt x="19110" y="6119"/>
                    <a:pt x="19445" y="6033"/>
                    <a:pt x="19684" y="5859"/>
                  </a:cubicBezTo>
                  <a:cubicBezTo>
                    <a:pt x="21057" y="4853"/>
                    <a:pt x="22511" y="3976"/>
                    <a:pt x="24030" y="3231"/>
                  </a:cubicBezTo>
                  <a:cubicBezTo>
                    <a:pt x="24048" y="3120"/>
                    <a:pt x="24066" y="3010"/>
                    <a:pt x="24084" y="2903"/>
                  </a:cubicBezTo>
                  <a:close/>
                  <a:moveTo>
                    <a:pt x="17987" y="2828"/>
                  </a:moveTo>
                  <a:cubicBezTo>
                    <a:pt x="17915" y="2828"/>
                    <a:pt x="16671" y="3559"/>
                    <a:pt x="16503" y="3645"/>
                  </a:cubicBezTo>
                  <a:cubicBezTo>
                    <a:pt x="15031" y="4389"/>
                    <a:pt x="13562" y="5131"/>
                    <a:pt x="12089" y="5877"/>
                  </a:cubicBezTo>
                  <a:cubicBezTo>
                    <a:pt x="11993" y="5926"/>
                    <a:pt x="11504" y="6112"/>
                    <a:pt x="11151" y="6112"/>
                  </a:cubicBezTo>
                  <a:cubicBezTo>
                    <a:pt x="10923" y="6112"/>
                    <a:pt x="10756" y="6033"/>
                    <a:pt x="10791" y="5784"/>
                  </a:cubicBezTo>
                  <a:cubicBezTo>
                    <a:pt x="10902" y="4988"/>
                    <a:pt x="11116" y="4251"/>
                    <a:pt x="11433" y="3563"/>
                  </a:cubicBezTo>
                  <a:lnTo>
                    <a:pt x="11433" y="3563"/>
                  </a:lnTo>
                  <a:cubicBezTo>
                    <a:pt x="9867" y="4514"/>
                    <a:pt x="8348" y="5534"/>
                    <a:pt x="6869" y="6622"/>
                  </a:cubicBezTo>
                  <a:cubicBezTo>
                    <a:pt x="6762" y="6700"/>
                    <a:pt x="6052" y="7021"/>
                    <a:pt x="5624" y="7021"/>
                  </a:cubicBezTo>
                  <a:cubicBezTo>
                    <a:pt x="5521" y="7021"/>
                    <a:pt x="5435" y="7004"/>
                    <a:pt x="5378" y="6957"/>
                  </a:cubicBezTo>
                  <a:lnTo>
                    <a:pt x="5378" y="6957"/>
                  </a:lnTo>
                  <a:cubicBezTo>
                    <a:pt x="5321" y="7570"/>
                    <a:pt x="5917" y="7902"/>
                    <a:pt x="6505" y="7902"/>
                  </a:cubicBezTo>
                  <a:cubicBezTo>
                    <a:pt x="6833" y="7902"/>
                    <a:pt x="7161" y="7795"/>
                    <a:pt x="7368" y="7577"/>
                  </a:cubicBezTo>
                  <a:cubicBezTo>
                    <a:pt x="8527" y="6365"/>
                    <a:pt x="9768" y="5274"/>
                    <a:pt x="11101" y="4300"/>
                  </a:cubicBezTo>
                  <a:lnTo>
                    <a:pt x="11101" y="4300"/>
                  </a:lnTo>
                  <a:cubicBezTo>
                    <a:pt x="10795" y="4886"/>
                    <a:pt x="10513" y="5481"/>
                    <a:pt x="10249" y="6098"/>
                  </a:cubicBezTo>
                  <a:cubicBezTo>
                    <a:pt x="9946" y="6804"/>
                    <a:pt x="10616" y="7085"/>
                    <a:pt x="11276" y="7085"/>
                  </a:cubicBezTo>
                  <a:cubicBezTo>
                    <a:pt x="11654" y="7085"/>
                    <a:pt x="12028" y="6996"/>
                    <a:pt x="12221" y="6840"/>
                  </a:cubicBezTo>
                  <a:cubicBezTo>
                    <a:pt x="14050" y="5374"/>
                    <a:pt x="16029" y="4126"/>
                    <a:pt x="18126" y="3113"/>
                  </a:cubicBezTo>
                  <a:cubicBezTo>
                    <a:pt x="18097" y="2971"/>
                    <a:pt x="18055" y="2867"/>
                    <a:pt x="17987" y="2828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6" name="Google Shape;2396;p56"/>
            <p:cNvSpPr/>
            <p:nvPr/>
          </p:nvSpPr>
          <p:spPr>
            <a:xfrm>
              <a:off x="1980627" y="3951650"/>
              <a:ext cx="18078" cy="8744"/>
            </a:xfrm>
            <a:custGeom>
              <a:avLst/>
              <a:gdLst/>
              <a:ahLst/>
              <a:cxnLst/>
              <a:rect l="l" t="t" r="r" b="b"/>
              <a:pathLst>
                <a:path w="643" h="311" extrusionOk="0">
                  <a:moveTo>
                    <a:pt x="643" y="1"/>
                  </a:moveTo>
                  <a:lnTo>
                    <a:pt x="643" y="1"/>
                  </a:lnTo>
                  <a:cubicBezTo>
                    <a:pt x="429" y="103"/>
                    <a:pt x="215" y="207"/>
                    <a:pt x="1" y="311"/>
                  </a:cubicBezTo>
                  <a:cubicBezTo>
                    <a:pt x="204" y="236"/>
                    <a:pt x="404" y="157"/>
                    <a:pt x="607" y="79"/>
                  </a:cubicBezTo>
                  <a:cubicBezTo>
                    <a:pt x="618" y="54"/>
                    <a:pt x="632" y="26"/>
                    <a:pt x="643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7" name="Google Shape;2397;p56"/>
            <p:cNvSpPr/>
            <p:nvPr/>
          </p:nvSpPr>
          <p:spPr>
            <a:xfrm>
              <a:off x="1885292" y="3907623"/>
              <a:ext cx="151905" cy="70119"/>
            </a:xfrm>
            <a:custGeom>
              <a:avLst/>
              <a:gdLst/>
              <a:ahLst/>
              <a:cxnLst/>
              <a:rect l="l" t="t" r="r" b="b"/>
              <a:pathLst>
                <a:path w="5403" h="2494" extrusionOk="0">
                  <a:moveTo>
                    <a:pt x="5021" y="1"/>
                  </a:moveTo>
                  <a:cubicBezTo>
                    <a:pt x="4732" y="1"/>
                    <a:pt x="4444" y="55"/>
                    <a:pt x="4223" y="150"/>
                  </a:cubicBezTo>
                  <a:cubicBezTo>
                    <a:pt x="2985" y="693"/>
                    <a:pt x="1730" y="1177"/>
                    <a:pt x="453" y="1605"/>
                  </a:cubicBezTo>
                  <a:cubicBezTo>
                    <a:pt x="0" y="1759"/>
                    <a:pt x="89" y="2130"/>
                    <a:pt x="443" y="2322"/>
                  </a:cubicBezTo>
                  <a:cubicBezTo>
                    <a:pt x="667" y="2444"/>
                    <a:pt x="935" y="2494"/>
                    <a:pt x="1206" y="2494"/>
                  </a:cubicBezTo>
                  <a:cubicBezTo>
                    <a:pt x="1501" y="2494"/>
                    <a:pt x="1805" y="2433"/>
                    <a:pt x="2058" y="2347"/>
                  </a:cubicBezTo>
                  <a:cubicBezTo>
                    <a:pt x="2504" y="2197"/>
                    <a:pt x="2949" y="2041"/>
                    <a:pt x="3392" y="1877"/>
                  </a:cubicBezTo>
                  <a:cubicBezTo>
                    <a:pt x="3606" y="1773"/>
                    <a:pt x="3820" y="1669"/>
                    <a:pt x="4034" y="1567"/>
                  </a:cubicBezTo>
                  <a:lnTo>
                    <a:pt x="4034" y="1567"/>
                  </a:lnTo>
                  <a:cubicBezTo>
                    <a:pt x="4023" y="1592"/>
                    <a:pt x="4009" y="1620"/>
                    <a:pt x="3998" y="1645"/>
                  </a:cubicBezTo>
                  <a:cubicBezTo>
                    <a:pt x="4012" y="1641"/>
                    <a:pt x="4023" y="1638"/>
                    <a:pt x="4037" y="1631"/>
                  </a:cubicBezTo>
                  <a:cubicBezTo>
                    <a:pt x="4261" y="1260"/>
                    <a:pt x="4518" y="903"/>
                    <a:pt x="4804" y="553"/>
                  </a:cubicBezTo>
                  <a:cubicBezTo>
                    <a:pt x="4939" y="390"/>
                    <a:pt x="5156" y="190"/>
                    <a:pt x="5403" y="33"/>
                  </a:cubicBezTo>
                  <a:cubicBezTo>
                    <a:pt x="5278" y="12"/>
                    <a:pt x="5150" y="1"/>
                    <a:pt x="5021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56"/>
            <p:cNvSpPr/>
            <p:nvPr/>
          </p:nvSpPr>
          <p:spPr>
            <a:xfrm>
              <a:off x="1965080" y="3928906"/>
              <a:ext cx="381802" cy="117689"/>
            </a:xfrm>
            <a:custGeom>
              <a:avLst/>
              <a:gdLst/>
              <a:ahLst/>
              <a:cxnLst/>
              <a:rect l="l" t="t" r="r" b="b"/>
              <a:pathLst>
                <a:path w="13580" h="4186" extrusionOk="0">
                  <a:moveTo>
                    <a:pt x="13580" y="0"/>
                  </a:moveTo>
                  <a:lnTo>
                    <a:pt x="13580" y="0"/>
                  </a:lnTo>
                  <a:cubicBezTo>
                    <a:pt x="13333" y="111"/>
                    <a:pt x="13091" y="224"/>
                    <a:pt x="12845" y="342"/>
                  </a:cubicBezTo>
                  <a:cubicBezTo>
                    <a:pt x="12898" y="613"/>
                    <a:pt x="12895" y="1031"/>
                    <a:pt x="12869" y="1434"/>
                  </a:cubicBezTo>
                  <a:cubicBezTo>
                    <a:pt x="13109" y="955"/>
                    <a:pt x="13344" y="478"/>
                    <a:pt x="13580" y="0"/>
                  </a:cubicBezTo>
                  <a:close/>
                  <a:moveTo>
                    <a:pt x="1078" y="1080"/>
                  </a:moveTo>
                  <a:lnTo>
                    <a:pt x="1078" y="1080"/>
                  </a:lnTo>
                  <a:cubicBezTo>
                    <a:pt x="579" y="1954"/>
                    <a:pt x="236" y="2892"/>
                    <a:pt x="29" y="3922"/>
                  </a:cubicBezTo>
                  <a:cubicBezTo>
                    <a:pt x="1" y="4051"/>
                    <a:pt x="29" y="4136"/>
                    <a:pt x="97" y="4186"/>
                  </a:cubicBezTo>
                  <a:cubicBezTo>
                    <a:pt x="101" y="4147"/>
                    <a:pt x="108" y="4108"/>
                    <a:pt x="115" y="4065"/>
                  </a:cubicBezTo>
                  <a:cubicBezTo>
                    <a:pt x="347" y="3030"/>
                    <a:pt x="668" y="2036"/>
                    <a:pt x="1078" y="108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" name="Google Shape;2399;p56"/>
            <p:cNvSpPr/>
            <p:nvPr/>
          </p:nvSpPr>
          <p:spPr>
            <a:xfrm>
              <a:off x="1967779" y="3881674"/>
              <a:ext cx="529574" cy="166722"/>
            </a:xfrm>
            <a:custGeom>
              <a:avLst/>
              <a:gdLst/>
              <a:ahLst/>
              <a:cxnLst/>
              <a:rect l="l" t="t" r="r" b="b"/>
              <a:pathLst>
                <a:path w="18836" h="5930" extrusionOk="0">
                  <a:moveTo>
                    <a:pt x="8655" y="0"/>
                  </a:moveTo>
                  <a:cubicBezTo>
                    <a:pt x="8352" y="0"/>
                    <a:pt x="8002" y="79"/>
                    <a:pt x="7846" y="165"/>
                  </a:cubicBezTo>
                  <a:cubicBezTo>
                    <a:pt x="5974" y="1192"/>
                    <a:pt x="4159" y="2307"/>
                    <a:pt x="2397" y="3509"/>
                  </a:cubicBezTo>
                  <a:cubicBezTo>
                    <a:pt x="2697" y="2750"/>
                    <a:pt x="3114" y="2062"/>
                    <a:pt x="3664" y="1399"/>
                  </a:cubicBezTo>
                  <a:cubicBezTo>
                    <a:pt x="3998" y="988"/>
                    <a:pt x="3677" y="774"/>
                    <a:pt x="3292" y="714"/>
                  </a:cubicBezTo>
                  <a:cubicBezTo>
                    <a:pt x="3257" y="706"/>
                    <a:pt x="3221" y="703"/>
                    <a:pt x="3185" y="703"/>
                  </a:cubicBezTo>
                  <a:cubicBezTo>
                    <a:pt x="2953" y="703"/>
                    <a:pt x="2697" y="810"/>
                    <a:pt x="2469" y="956"/>
                  </a:cubicBezTo>
                  <a:cubicBezTo>
                    <a:pt x="2629" y="984"/>
                    <a:pt x="2779" y="1031"/>
                    <a:pt x="2904" y="1103"/>
                  </a:cubicBezTo>
                  <a:cubicBezTo>
                    <a:pt x="3285" y="1305"/>
                    <a:pt x="3317" y="1630"/>
                    <a:pt x="2893" y="1815"/>
                  </a:cubicBezTo>
                  <a:cubicBezTo>
                    <a:pt x="2301" y="2076"/>
                    <a:pt x="1706" y="2322"/>
                    <a:pt x="1103" y="2554"/>
                  </a:cubicBezTo>
                  <a:cubicBezTo>
                    <a:pt x="1060" y="2622"/>
                    <a:pt x="1021" y="2693"/>
                    <a:pt x="982" y="2760"/>
                  </a:cubicBezTo>
                  <a:cubicBezTo>
                    <a:pt x="572" y="3716"/>
                    <a:pt x="251" y="4710"/>
                    <a:pt x="19" y="5745"/>
                  </a:cubicBezTo>
                  <a:cubicBezTo>
                    <a:pt x="12" y="5788"/>
                    <a:pt x="5" y="5827"/>
                    <a:pt x="1" y="5866"/>
                  </a:cubicBezTo>
                  <a:cubicBezTo>
                    <a:pt x="58" y="5913"/>
                    <a:pt x="144" y="5930"/>
                    <a:pt x="247" y="5930"/>
                  </a:cubicBezTo>
                  <a:cubicBezTo>
                    <a:pt x="675" y="5930"/>
                    <a:pt x="1385" y="5609"/>
                    <a:pt x="1492" y="5531"/>
                  </a:cubicBezTo>
                  <a:cubicBezTo>
                    <a:pt x="2971" y="4443"/>
                    <a:pt x="4490" y="3423"/>
                    <a:pt x="6056" y="2472"/>
                  </a:cubicBezTo>
                  <a:lnTo>
                    <a:pt x="6056" y="2472"/>
                  </a:lnTo>
                  <a:cubicBezTo>
                    <a:pt x="5739" y="3160"/>
                    <a:pt x="5525" y="3897"/>
                    <a:pt x="5414" y="4693"/>
                  </a:cubicBezTo>
                  <a:cubicBezTo>
                    <a:pt x="5379" y="4942"/>
                    <a:pt x="5546" y="5021"/>
                    <a:pt x="5774" y="5021"/>
                  </a:cubicBezTo>
                  <a:cubicBezTo>
                    <a:pt x="6127" y="5021"/>
                    <a:pt x="6616" y="4835"/>
                    <a:pt x="6712" y="4786"/>
                  </a:cubicBezTo>
                  <a:cubicBezTo>
                    <a:pt x="8185" y="4040"/>
                    <a:pt x="9654" y="3298"/>
                    <a:pt x="11126" y="2554"/>
                  </a:cubicBezTo>
                  <a:cubicBezTo>
                    <a:pt x="11294" y="2468"/>
                    <a:pt x="12538" y="1737"/>
                    <a:pt x="12610" y="1737"/>
                  </a:cubicBezTo>
                  <a:cubicBezTo>
                    <a:pt x="12678" y="1776"/>
                    <a:pt x="12720" y="1880"/>
                    <a:pt x="12749" y="2022"/>
                  </a:cubicBezTo>
                  <a:cubicBezTo>
                    <a:pt x="12995" y="1904"/>
                    <a:pt x="13237" y="1791"/>
                    <a:pt x="13484" y="1680"/>
                  </a:cubicBezTo>
                  <a:lnTo>
                    <a:pt x="13484" y="1680"/>
                  </a:lnTo>
                  <a:cubicBezTo>
                    <a:pt x="13248" y="2158"/>
                    <a:pt x="13013" y="2635"/>
                    <a:pt x="12773" y="3114"/>
                  </a:cubicBezTo>
                  <a:cubicBezTo>
                    <a:pt x="12745" y="3606"/>
                    <a:pt x="12688" y="4076"/>
                    <a:pt x="12674" y="4240"/>
                  </a:cubicBezTo>
                  <a:cubicBezTo>
                    <a:pt x="12649" y="4490"/>
                    <a:pt x="12831" y="4572"/>
                    <a:pt x="13066" y="4572"/>
                  </a:cubicBezTo>
                  <a:cubicBezTo>
                    <a:pt x="13408" y="4572"/>
                    <a:pt x="13865" y="4401"/>
                    <a:pt x="13976" y="4330"/>
                  </a:cubicBezTo>
                  <a:cubicBezTo>
                    <a:pt x="15498" y="3377"/>
                    <a:pt x="17070" y="2536"/>
                    <a:pt x="18707" y="1812"/>
                  </a:cubicBezTo>
                  <a:cubicBezTo>
                    <a:pt x="18772" y="1391"/>
                    <a:pt x="18811" y="974"/>
                    <a:pt x="18836" y="543"/>
                  </a:cubicBezTo>
                  <a:lnTo>
                    <a:pt x="18836" y="543"/>
                  </a:lnTo>
                  <a:cubicBezTo>
                    <a:pt x="17463" y="1138"/>
                    <a:pt x="16125" y="1801"/>
                    <a:pt x="14827" y="2539"/>
                  </a:cubicBezTo>
                  <a:cubicBezTo>
                    <a:pt x="14885" y="1423"/>
                    <a:pt x="14767" y="268"/>
                    <a:pt x="13722" y="268"/>
                  </a:cubicBezTo>
                  <a:cubicBezTo>
                    <a:pt x="13519" y="268"/>
                    <a:pt x="13283" y="311"/>
                    <a:pt x="13009" y="403"/>
                  </a:cubicBezTo>
                  <a:cubicBezTo>
                    <a:pt x="11198" y="1020"/>
                    <a:pt x="9414" y="2065"/>
                    <a:pt x="7678" y="3025"/>
                  </a:cubicBezTo>
                  <a:cubicBezTo>
                    <a:pt x="7928" y="2129"/>
                    <a:pt x="8363" y="1356"/>
                    <a:pt x="9001" y="610"/>
                  </a:cubicBezTo>
                  <a:cubicBezTo>
                    <a:pt x="9401" y="147"/>
                    <a:pt x="9072" y="0"/>
                    <a:pt x="8655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" name="Google Shape;2400;p56"/>
            <p:cNvSpPr/>
            <p:nvPr/>
          </p:nvSpPr>
          <p:spPr>
            <a:xfrm>
              <a:off x="1998789" y="3908551"/>
              <a:ext cx="62247" cy="44928"/>
            </a:xfrm>
            <a:custGeom>
              <a:avLst/>
              <a:gdLst/>
              <a:ahLst/>
              <a:cxnLst/>
              <a:rect l="l" t="t" r="r" b="b"/>
              <a:pathLst>
                <a:path w="2214" h="1598" extrusionOk="0">
                  <a:moveTo>
                    <a:pt x="1366" y="0"/>
                  </a:moveTo>
                  <a:cubicBezTo>
                    <a:pt x="1119" y="157"/>
                    <a:pt x="902" y="357"/>
                    <a:pt x="767" y="520"/>
                  </a:cubicBezTo>
                  <a:cubicBezTo>
                    <a:pt x="481" y="870"/>
                    <a:pt x="224" y="1227"/>
                    <a:pt x="0" y="1598"/>
                  </a:cubicBezTo>
                  <a:cubicBezTo>
                    <a:pt x="603" y="1366"/>
                    <a:pt x="1198" y="1120"/>
                    <a:pt x="1790" y="859"/>
                  </a:cubicBezTo>
                  <a:cubicBezTo>
                    <a:pt x="2214" y="674"/>
                    <a:pt x="2182" y="349"/>
                    <a:pt x="1801" y="147"/>
                  </a:cubicBezTo>
                  <a:cubicBezTo>
                    <a:pt x="1676" y="75"/>
                    <a:pt x="1526" y="28"/>
                    <a:pt x="1366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" name="Google Shape;2401;p56"/>
            <p:cNvSpPr/>
            <p:nvPr/>
          </p:nvSpPr>
          <p:spPr>
            <a:xfrm>
              <a:off x="2486262" y="3887494"/>
              <a:ext cx="316153" cy="104785"/>
            </a:xfrm>
            <a:custGeom>
              <a:avLst/>
              <a:gdLst/>
              <a:ahLst/>
              <a:cxnLst/>
              <a:rect l="l" t="t" r="r" b="b"/>
              <a:pathLst>
                <a:path w="11245" h="3727" extrusionOk="0">
                  <a:moveTo>
                    <a:pt x="9404" y="0"/>
                  </a:moveTo>
                  <a:cubicBezTo>
                    <a:pt x="9536" y="172"/>
                    <a:pt x="9586" y="382"/>
                    <a:pt x="9483" y="624"/>
                  </a:cubicBezTo>
                  <a:cubicBezTo>
                    <a:pt x="9436" y="738"/>
                    <a:pt x="9386" y="853"/>
                    <a:pt x="9340" y="963"/>
                  </a:cubicBezTo>
                  <a:cubicBezTo>
                    <a:pt x="9604" y="878"/>
                    <a:pt x="9875" y="802"/>
                    <a:pt x="10150" y="738"/>
                  </a:cubicBezTo>
                  <a:cubicBezTo>
                    <a:pt x="10150" y="417"/>
                    <a:pt x="9793" y="143"/>
                    <a:pt x="9404" y="0"/>
                  </a:cubicBezTo>
                  <a:close/>
                  <a:moveTo>
                    <a:pt x="5364" y="688"/>
                  </a:moveTo>
                  <a:lnTo>
                    <a:pt x="5364" y="688"/>
                  </a:lnTo>
                  <a:cubicBezTo>
                    <a:pt x="4633" y="892"/>
                    <a:pt x="3906" y="1113"/>
                    <a:pt x="3185" y="1355"/>
                  </a:cubicBezTo>
                  <a:cubicBezTo>
                    <a:pt x="3111" y="1480"/>
                    <a:pt x="3043" y="1608"/>
                    <a:pt x="2971" y="1733"/>
                  </a:cubicBezTo>
                  <a:cubicBezTo>
                    <a:pt x="3766" y="1376"/>
                    <a:pt x="4562" y="1031"/>
                    <a:pt x="5364" y="688"/>
                  </a:cubicBezTo>
                  <a:close/>
                  <a:moveTo>
                    <a:pt x="511" y="1786"/>
                  </a:moveTo>
                  <a:cubicBezTo>
                    <a:pt x="412" y="1837"/>
                    <a:pt x="312" y="1883"/>
                    <a:pt x="211" y="1933"/>
                  </a:cubicBezTo>
                  <a:cubicBezTo>
                    <a:pt x="162" y="2219"/>
                    <a:pt x="98" y="2500"/>
                    <a:pt x="22" y="2785"/>
                  </a:cubicBezTo>
                  <a:cubicBezTo>
                    <a:pt x="12" y="2828"/>
                    <a:pt x="5" y="2871"/>
                    <a:pt x="1" y="2910"/>
                  </a:cubicBezTo>
                  <a:cubicBezTo>
                    <a:pt x="162" y="2528"/>
                    <a:pt x="333" y="2158"/>
                    <a:pt x="511" y="1786"/>
                  </a:cubicBezTo>
                  <a:close/>
                  <a:moveTo>
                    <a:pt x="11233" y="2397"/>
                  </a:moveTo>
                  <a:lnTo>
                    <a:pt x="11233" y="2397"/>
                  </a:lnTo>
                  <a:cubicBezTo>
                    <a:pt x="10103" y="2543"/>
                    <a:pt x="9034" y="2984"/>
                    <a:pt x="8085" y="3720"/>
                  </a:cubicBezTo>
                  <a:cubicBezTo>
                    <a:pt x="8082" y="3722"/>
                    <a:pt x="8080" y="3724"/>
                    <a:pt x="8078" y="3725"/>
                  </a:cubicBezTo>
                  <a:lnTo>
                    <a:pt x="8078" y="3725"/>
                  </a:lnTo>
                  <a:cubicBezTo>
                    <a:pt x="8929" y="3476"/>
                    <a:pt x="9779" y="3227"/>
                    <a:pt x="10634" y="2978"/>
                  </a:cubicBezTo>
                  <a:cubicBezTo>
                    <a:pt x="11076" y="2846"/>
                    <a:pt x="11244" y="2628"/>
                    <a:pt x="11233" y="2397"/>
                  </a:cubicBezTo>
                  <a:close/>
                  <a:moveTo>
                    <a:pt x="8078" y="3725"/>
                  </a:moveTo>
                  <a:cubicBezTo>
                    <a:pt x="8077" y="3726"/>
                    <a:pt x="8076" y="3726"/>
                    <a:pt x="8074" y="3726"/>
                  </a:cubicBezTo>
                  <a:cubicBezTo>
                    <a:pt x="8076" y="3726"/>
                    <a:pt x="8077" y="3726"/>
                    <a:pt x="8078" y="3725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56"/>
            <p:cNvSpPr/>
            <p:nvPr/>
          </p:nvSpPr>
          <p:spPr>
            <a:xfrm>
              <a:off x="2484266" y="3875376"/>
              <a:ext cx="317840" cy="121119"/>
            </a:xfrm>
            <a:custGeom>
              <a:avLst/>
              <a:gdLst/>
              <a:ahLst/>
              <a:cxnLst/>
              <a:rect l="l" t="t" r="r" b="b"/>
              <a:pathLst>
                <a:path w="11305" h="4308" extrusionOk="0">
                  <a:moveTo>
                    <a:pt x="1556" y="0"/>
                  </a:moveTo>
                  <a:cubicBezTo>
                    <a:pt x="1018" y="0"/>
                    <a:pt x="496" y="242"/>
                    <a:pt x="468" y="752"/>
                  </a:cubicBezTo>
                  <a:cubicBezTo>
                    <a:pt x="468" y="756"/>
                    <a:pt x="468" y="763"/>
                    <a:pt x="465" y="767"/>
                  </a:cubicBezTo>
                  <a:cubicBezTo>
                    <a:pt x="707" y="660"/>
                    <a:pt x="953" y="560"/>
                    <a:pt x="1196" y="456"/>
                  </a:cubicBezTo>
                  <a:cubicBezTo>
                    <a:pt x="1438" y="356"/>
                    <a:pt x="1623" y="313"/>
                    <a:pt x="1762" y="313"/>
                  </a:cubicBezTo>
                  <a:cubicBezTo>
                    <a:pt x="2447" y="313"/>
                    <a:pt x="1969" y="1348"/>
                    <a:pt x="1163" y="1679"/>
                  </a:cubicBezTo>
                  <a:cubicBezTo>
                    <a:pt x="885" y="1794"/>
                    <a:pt x="611" y="1914"/>
                    <a:pt x="336" y="2036"/>
                  </a:cubicBezTo>
                  <a:cubicBezTo>
                    <a:pt x="318" y="2143"/>
                    <a:pt x="300" y="2253"/>
                    <a:pt x="282" y="2364"/>
                  </a:cubicBezTo>
                  <a:cubicBezTo>
                    <a:pt x="383" y="2314"/>
                    <a:pt x="483" y="2268"/>
                    <a:pt x="582" y="2217"/>
                  </a:cubicBezTo>
                  <a:lnTo>
                    <a:pt x="582" y="2217"/>
                  </a:lnTo>
                  <a:cubicBezTo>
                    <a:pt x="404" y="2589"/>
                    <a:pt x="233" y="2959"/>
                    <a:pt x="72" y="3341"/>
                  </a:cubicBezTo>
                  <a:cubicBezTo>
                    <a:pt x="1" y="3950"/>
                    <a:pt x="646" y="4307"/>
                    <a:pt x="1245" y="4307"/>
                  </a:cubicBezTo>
                  <a:cubicBezTo>
                    <a:pt x="1413" y="4307"/>
                    <a:pt x="1577" y="4279"/>
                    <a:pt x="1719" y="4218"/>
                  </a:cubicBezTo>
                  <a:cubicBezTo>
                    <a:pt x="3363" y="3540"/>
                    <a:pt x="5032" y="2970"/>
                    <a:pt x="6737" y="2517"/>
                  </a:cubicBezTo>
                  <a:lnTo>
                    <a:pt x="6737" y="2517"/>
                  </a:lnTo>
                  <a:cubicBezTo>
                    <a:pt x="6630" y="2727"/>
                    <a:pt x="6533" y="2949"/>
                    <a:pt x="6444" y="3177"/>
                  </a:cubicBezTo>
                  <a:cubicBezTo>
                    <a:pt x="6156" y="3919"/>
                    <a:pt x="6997" y="4233"/>
                    <a:pt x="7653" y="4233"/>
                  </a:cubicBezTo>
                  <a:cubicBezTo>
                    <a:pt x="7810" y="4233"/>
                    <a:pt x="7953" y="4215"/>
                    <a:pt x="8070" y="4182"/>
                  </a:cubicBezTo>
                  <a:cubicBezTo>
                    <a:pt x="8095" y="4175"/>
                    <a:pt x="8121" y="4169"/>
                    <a:pt x="8145" y="4157"/>
                  </a:cubicBezTo>
                  <a:cubicBezTo>
                    <a:pt x="8149" y="4157"/>
                    <a:pt x="8152" y="4154"/>
                    <a:pt x="8156" y="4151"/>
                  </a:cubicBezTo>
                  <a:cubicBezTo>
                    <a:pt x="9105" y="3415"/>
                    <a:pt x="10174" y="2974"/>
                    <a:pt x="11304" y="2828"/>
                  </a:cubicBezTo>
                  <a:cubicBezTo>
                    <a:pt x="11283" y="2389"/>
                    <a:pt x="10616" y="1908"/>
                    <a:pt x="9964" y="1908"/>
                  </a:cubicBezTo>
                  <a:cubicBezTo>
                    <a:pt x="9871" y="1908"/>
                    <a:pt x="9782" y="1914"/>
                    <a:pt x="9693" y="1936"/>
                  </a:cubicBezTo>
                  <a:cubicBezTo>
                    <a:pt x="9793" y="1822"/>
                    <a:pt x="9900" y="1708"/>
                    <a:pt x="10010" y="1597"/>
                  </a:cubicBezTo>
                  <a:cubicBezTo>
                    <a:pt x="10160" y="1451"/>
                    <a:pt x="10221" y="1305"/>
                    <a:pt x="10221" y="1169"/>
                  </a:cubicBezTo>
                  <a:lnTo>
                    <a:pt x="10221" y="1169"/>
                  </a:lnTo>
                  <a:cubicBezTo>
                    <a:pt x="9946" y="1233"/>
                    <a:pt x="9675" y="1309"/>
                    <a:pt x="9411" y="1394"/>
                  </a:cubicBezTo>
                  <a:cubicBezTo>
                    <a:pt x="9457" y="1284"/>
                    <a:pt x="9507" y="1169"/>
                    <a:pt x="9554" y="1055"/>
                  </a:cubicBezTo>
                  <a:cubicBezTo>
                    <a:pt x="9657" y="813"/>
                    <a:pt x="9607" y="603"/>
                    <a:pt x="9475" y="431"/>
                  </a:cubicBezTo>
                  <a:cubicBezTo>
                    <a:pt x="9293" y="367"/>
                    <a:pt x="9105" y="328"/>
                    <a:pt x="8940" y="328"/>
                  </a:cubicBezTo>
                  <a:cubicBezTo>
                    <a:pt x="8887" y="328"/>
                    <a:pt x="8833" y="331"/>
                    <a:pt x="8787" y="342"/>
                  </a:cubicBezTo>
                  <a:cubicBezTo>
                    <a:pt x="7657" y="556"/>
                    <a:pt x="6541" y="816"/>
                    <a:pt x="5435" y="1119"/>
                  </a:cubicBezTo>
                  <a:cubicBezTo>
                    <a:pt x="4633" y="1462"/>
                    <a:pt x="3837" y="1807"/>
                    <a:pt x="3042" y="2164"/>
                  </a:cubicBezTo>
                  <a:cubicBezTo>
                    <a:pt x="3114" y="2039"/>
                    <a:pt x="3182" y="1911"/>
                    <a:pt x="3256" y="1786"/>
                  </a:cubicBezTo>
                  <a:lnTo>
                    <a:pt x="3256" y="1786"/>
                  </a:lnTo>
                  <a:cubicBezTo>
                    <a:pt x="3050" y="1854"/>
                    <a:pt x="2843" y="1926"/>
                    <a:pt x="2636" y="2000"/>
                  </a:cubicBezTo>
                  <a:cubicBezTo>
                    <a:pt x="2690" y="1629"/>
                    <a:pt x="2729" y="1259"/>
                    <a:pt x="2751" y="877"/>
                  </a:cubicBezTo>
                  <a:cubicBezTo>
                    <a:pt x="2782" y="306"/>
                    <a:pt x="2158" y="0"/>
                    <a:pt x="1556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" name="Google Shape;2403;p56"/>
            <p:cNvSpPr/>
            <p:nvPr/>
          </p:nvSpPr>
          <p:spPr>
            <a:xfrm>
              <a:off x="2493712" y="3884176"/>
              <a:ext cx="59351" cy="48442"/>
            </a:xfrm>
            <a:custGeom>
              <a:avLst/>
              <a:gdLst/>
              <a:ahLst/>
              <a:cxnLst/>
              <a:rect l="l" t="t" r="r" b="b"/>
              <a:pathLst>
                <a:path w="2111" h="1723" extrusionOk="0">
                  <a:moveTo>
                    <a:pt x="1426" y="0"/>
                  </a:moveTo>
                  <a:cubicBezTo>
                    <a:pt x="1287" y="0"/>
                    <a:pt x="1102" y="43"/>
                    <a:pt x="860" y="143"/>
                  </a:cubicBezTo>
                  <a:cubicBezTo>
                    <a:pt x="617" y="247"/>
                    <a:pt x="371" y="347"/>
                    <a:pt x="129" y="454"/>
                  </a:cubicBezTo>
                  <a:cubicBezTo>
                    <a:pt x="104" y="885"/>
                    <a:pt x="65" y="1302"/>
                    <a:pt x="0" y="1723"/>
                  </a:cubicBezTo>
                  <a:cubicBezTo>
                    <a:pt x="275" y="1601"/>
                    <a:pt x="549" y="1481"/>
                    <a:pt x="827" y="1366"/>
                  </a:cubicBezTo>
                  <a:cubicBezTo>
                    <a:pt x="1633" y="1035"/>
                    <a:pt x="2111" y="0"/>
                    <a:pt x="1426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" name="Google Shape;2440;p57">
            <a:extLst>
              <a:ext uri="{FF2B5EF4-FFF2-40B4-BE49-F238E27FC236}">
                <a16:creationId xmlns:a16="http://schemas.microsoft.com/office/drawing/2014/main" id="{38112659-A06A-664A-8BA9-6A43367569C0}"/>
              </a:ext>
            </a:extLst>
          </p:cNvPr>
          <p:cNvGrpSpPr/>
          <p:nvPr/>
        </p:nvGrpSpPr>
        <p:grpSpPr>
          <a:xfrm rot="1928739">
            <a:off x="815970" y="1723366"/>
            <a:ext cx="806657" cy="421744"/>
            <a:chOff x="1822875" y="1377000"/>
            <a:chExt cx="548075" cy="286550"/>
          </a:xfrm>
        </p:grpSpPr>
        <p:sp>
          <p:nvSpPr>
            <p:cNvPr id="39" name="Google Shape;2441;p57">
              <a:extLst>
                <a:ext uri="{FF2B5EF4-FFF2-40B4-BE49-F238E27FC236}">
                  <a16:creationId xmlns:a16="http://schemas.microsoft.com/office/drawing/2014/main" id="{9CFCBAD8-1393-1146-8011-19812CC58B4A}"/>
                </a:ext>
              </a:extLst>
            </p:cNvPr>
            <p:cNvSpPr/>
            <p:nvPr/>
          </p:nvSpPr>
          <p:spPr>
            <a:xfrm>
              <a:off x="1822875" y="1402500"/>
              <a:ext cx="163425" cy="251950"/>
            </a:xfrm>
            <a:custGeom>
              <a:avLst/>
              <a:gdLst/>
              <a:ahLst/>
              <a:cxnLst/>
              <a:rect l="l" t="t" r="r" b="b"/>
              <a:pathLst>
                <a:path w="6537" h="10078" extrusionOk="0">
                  <a:moveTo>
                    <a:pt x="849" y="1"/>
                  </a:moveTo>
                  <a:cubicBezTo>
                    <a:pt x="528" y="1"/>
                    <a:pt x="193" y="83"/>
                    <a:pt x="100" y="361"/>
                  </a:cubicBezTo>
                  <a:cubicBezTo>
                    <a:pt x="86" y="404"/>
                    <a:pt x="72" y="443"/>
                    <a:pt x="58" y="486"/>
                  </a:cubicBezTo>
                  <a:cubicBezTo>
                    <a:pt x="0" y="657"/>
                    <a:pt x="189" y="853"/>
                    <a:pt x="300" y="945"/>
                  </a:cubicBezTo>
                  <a:lnTo>
                    <a:pt x="300" y="949"/>
                  </a:lnTo>
                  <a:cubicBezTo>
                    <a:pt x="553" y="628"/>
                    <a:pt x="1445" y="589"/>
                    <a:pt x="1784" y="585"/>
                  </a:cubicBezTo>
                  <a:lnTo>
                    <a:pt x="1819" y="585"/>
                  </a:lnTo>
                  <a:cubicBezTo>
                    <a:pt x="2019" y="585"/>
                    <a:pt x="2215" y="593"/>
                    <a:pt x="2408" y="611"/>
                  </a:cubicBezTo>
                  <a:cubicBezTo>
                    <a:pt x="2247" y="322"/>
                    <a:pt x="1705" y="165"/>
                    <a:pt x="1466" y="97"/>
                  </a:cubicBezTo>
                  <a:cubicBezTo>
                    <a:pt x="1423" y="86"/>
                    <a:pt x="1381" y="76"/>
                    <a:pt x="1338" y="61"/>
                  </a:cubicBezTo>
                  <a:cubicBezTo>
                    <a:pt x="1213" y="29"/>
                    <a:pt x="1035" y="1"/>
                    <a:pt x="849" y="1"/>
                  </a:cubicBezTo>
                  <a:close/>
                  <a:moveTo>
                    <a:pt x="1160" y="1456"/>
                  </a:moveTo>
                  <a:cubicBezTo>
                    <a:pt x="1310" y="1538"/>
                    <a:pt x="1455" y="1612"/>
                    <a:pt x="1562" y="1684"/>
                  </a:cubicBezTo>
                  <a:cubicBezTo>
                    <a:pt x="2358" y="2190"/>
                    <a:pt x="3556" y="2668"/>
                    <a:pt x="4187" y="3360"/>
                  </a:cubicBezTo>
                  <a:cubicBezTo>
                    <a:pt x="4804" y="4037"/>
                    <a:pt x="4308" y="4405"/>
                    <a:pt x="3862" y="4989"/>
                  </a:cubicBezTo>
                  <a:cubicBezTo>
                    <a:pt x="3517" y="5446"/>
                    <a:pt x="3171" y="5899"/>
                    <a:pt x="2824" y="6351"/>
                  </a:cubicBezTo>
                  <a:cubicBezTo>
                    <a:pt x="2133" y="7260"/>
                    <a:pt x="1441" y="8170"/>
                    <a:pt x="749" y="9075"/>
                  </a:cubicBezTo>
                  <a:cubicBezTo>
                    <a:pt x="375" y="9571"/>
                    <a:pt x="1423" y="10078"/>
                    <a:pt x="2190" y="10078"/>
                  </a:cubicBezTo>
                  <a:cubicBezTo>
                    <a:pt x="2472" y="10078"/>
                    <a:pt x="2714" y="10010"/>
                    <a:pt x="2835" y="9849"/>
                  </a:cubicBezTo>
                  <a:cubicBezTo>
                    <a:pt x="3759" y="8641"/>
                    <a:pt x="4679" y="7428"/>
                    <a:pt x="5602" y="6220"/>
                  </a:cubicBezTo>
                  <a:cubicBezTo>
                    <a:pt x="5838" y="5909"/>
                    <a:pt x="6237" y="5520"/>
                    <a:pt x="6537" y="5107"/>
                  </a:cubicBezTo>
                  <a:lnTo>
                    <a:pt x="6537" y="5107"/>
                  </a:lnTo>
                  <a:cubicBezTo>
                    <a:pt x="6351" y="5278"/>
                    <a:pt x="6166" y="5435"/>
                    <a:pt x="6012" y="5585"/>
                  </a:cubicBezTo>
                  <a:cubicBezTo>
                    <a:pt x="4939" y="6636"/>
                    <a:pt x="4044" y="7828"/>
                    <a:pt x="3263" y="9111"/>
                  </a:cubicBezTo>
                  <a:cubicBezTo>
                    <a:pt x="3078" y="9414"/>
                    <a:pt x="2365" y="9546"/>
                    <a:pt x="1797" y="9546"/>
                  </a:cubicBezTo>
                  <a:cubicBezTo>
                    <a:pt x="1334" y="9546"/>
                    <a:pt x="967" y="9461"/>
                    <a:pt x="1060" y="9307"/>
                  </a:cubicBezTo>
                  <a:cubicBezTo>
                    <a:pt x="2040" y="7692"/>
                    <a:pt x="3217" y="6391"/>
                    <a:pt x="4536" y="5061"/>
                  </a:cubicBezTo>
                  <a:cubicBezTo>
                    <a:pt x="5546" y="4037"/>
                    <a:pt x="4832" y="3460"/>
                    <a:pt x="3912" y="2764"/>
                  </a:cubicBezTo>
                  <a:cubicBezTo>
                    <a:pt x="3081" y="2133"/>
                    <a:pt x="2197" y="1569"/>
                    <a:pt x="1160" y="145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442;p57">
              <a:extLst>
                <a:ext uri="{FF2B5EF4-FFF2-40B4-BE49-F238E27FC236}">
                  <a16:creationId xmlns:a16="http://schemas.microsoft.com/office/drawing/2014/main" id="{E310E627-50DF-F747-8B2B-25FA35F40548}"/>
                </a:ext>
              </a:extLst>
            </p:cNvPr>
            <p:cNvSpPr/>
            <p:nvPr/>
          </p:nvSpPr>
          <p:spPr>
            <a:xfrm>
              <a:off x="1824750" y="1417750"/>
              <a:ext cx="188550" cy="112450"/>
            </a:xfrm>
            <a:custGeom>
              <a:avLst/>
              <a:gdLst/>
              <a:ahLst/>
              <a:cxnLst/>
              <a:rect l="l" t="t" r="r" b="b"/>
              <a:pathLst>
                <a:path w="7542" h="4498" extrusionOk="0">
                  <a:moveTo>
                    <a:pt x="225" y="339"/>
                  </a:moveTo>
                  <a:cubicBezTo>
                    <a:pt x="215" y="353"/>
                    <a:pt x="203" y="371"/>
                    <a:pt x="193" y="389"/>
                  </a:cubicBezTo>
                  <a:cubicBezTo>
                    <a:pt x="1" y="750"/>
                    <a:pt x="286" y="824"/>
                    <a:pt x="674" y="824"/>
                  </a:cubicBezTo>
                  <a:lnTo>
                    <a:pt x="707" y="824"/>
                  </a:lnTo>
                  <a:cubicBezTo>
                    <a:pt x="835" y="824"/>
                    <a:pt x="960" y="831"/>
                    <a:pt x="1085" y="846"/>
                  </a:cubicBezTo>
                  <a:cubicBezTo>
                    <a:pt x="945" y="767"/>
                    <a:pt x="796" y="685"/>
                    <a:pt x="660" y="592"/>
                  </a:cubicBezTo>
                  <a:cubicBezTo>
                    <a:pt x="521" y="546"/>
                    <a:pt x="404" y="489"/>
                    <a:pt x="321" y="421"/>
                  </a:cubicBezTo>
                  <a:cubicBezTo>
                    <a:pt x="289" y="393"/>
                    <a:pt x="257" y="365"/>
                    <a:pt x="225" y="339"/>
                  </a:cubicBezTo>
                  <a:close/>
                  <a:moveTo>
                    <a:pt x="2333" y="1"/>
                  </a:moveTo>
                  <a:lnTo>
                    <a:pt x="2333" y="1"/>
                  </a:lnTo>
                  <a:cubicBezTo>
                    <a:pt x="2347" y="26"/>
                    <a:pt x="2357" y="54"/>
                    <a:pt x="2364" y="82"/>
                  </a:cubicBezTo>
                  <a:cubicBezTo>
                    <a:pt x="3395" y="739"/>
                    <a:pt x="4426" y="1395"/>
                    <a:pt x="5449" y="2055"/>
                  </a:cubicBezTo>
                  <a:cubicBezTo>
                    <a:pt x="5937" y="2368"/>
                    <a:pt x="6814" y="2786"/>
                    <a:pt x="6865" y="3467"/>
                  </a:cubicBezTo>
                  <a:cubicBezTo>
                    <a:pt x="6886" y="3805"/>
                    <a:pt x="6707" y="4158"/>
                    <a:pt x="6462" y="4497"/>
                  </a:cubicBezTo>
                  <a:cubicBezTo>
                    <a:pt x="7003" y="3997"/>
                    <a:pt x="7542" y="3403"/>
                    <a:pt x="7189" y="2685"/>
                  </a:cubicBezTo>
                  <a:cubicBezTo>
                    <a:pt x="6797" y="1894"/>
                    <a:pt x="5556" y="1209"/>
                    <a:pt x="4821" y="788"/>
                  </a:cubicBezTo>
                  <a:cubicBezTo>
                    <a:pt x="4023" y="329"/>
                    <a:pt x="3210" y="75"/>
                    <a:pt x="2333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443;p57">
              <a:extLst>
                <a:ext uri="{FF2B5EF4-FFF2-40B4-BE49-F238E27FC236}">
                  <a16:creationId xmlns:a16="http://schemas.microsoft.com/office/drawing/2014/main" id="{E0F82343-95B5-E948-83B0-9BB01C8030FF}"/>
                </a:ext>
              </a:extLst>
            </p:cNvPr>
            <p:cNvSpPr/>
            <p:nvPr/>
          </p:nvSpPr>
          <p:spPr>
            <a:xfrm>
              <a:off x="1830350" y="1417125"/>
              <a:ext cx="166575" cy="224050"/>
            </a:xfrm>
            <a:custGeom>
              <a:avLst/>
              <a:gdLst/>
              <a:ahLst/>
              <a:cxnLst/>
              <a:rect l="l" t="t" r="r" b="b"/>
              <a:pathLst>
                <a:path w="6663" h="8962" extrusionOk="0">
                  <a:moveTo>
                    <a:pt x="1485" y="0"/>
                  </a:moveTo>
                  <a:cubicBezTo>
                    <a:pt x="1146" y="4"/>
                    <a:pt x="254" y="43"/>
                    <a:pt x="1" y="364"/>
                  </a:cubicBezTo>
                  <a:cubicBezTo>
                    <a:pt x="33" y="390"/>
                    <a:pt x="65" y="418"/>
                    <a:pt x="97" y="446"/>
                  </a:cubicBezTo>
                  <a:cubicBezTo>
                    <a:pt x="180" y="514"/>
                    <a:pt x="297" y="571"/>
                    <a:pt x="436" y="617"/>
                  </a:cubicBezTo>
                  <a:cubicBezTo>
                    <a:pt x="572" y="710"/>
                    <a:pt x="721" y="792"/>
                    <a:pt x="861" y="871"/>
                  </a:cubicBezTo>
                  <a:cubicBezTo>
                    <a:pt x="1898" y="984"/>
                    <a:pt x="2782" y="1548"/>
                    <a:pt x="3613" y="2179"/>
                  </a:cubicBezTo>
                  <a:cubicBezTo>
                    <a:pt x="4533" y="2875"/>
                    <a:pt x="5247" y="3452"/>
                    <a:pt x="4237" y="4476"/>
                  </a:cubicBezTo>
                  <a:cubicBezTo>
                    <a:pt x="2918" y="5806"/>
                    <a:pt x="1741" y="7107"/>
                    <a:pt x="761" y="8722"/>
                  </a:cubicBezTo>
                  <a:cubicBezTo>
                    <a:pt x="668" y="8876"/>
                    <a:pt x="1035" y="8961"/>
                    <a:pt x="1498" y="8961"/>
                  </a:cubicBezTo>
                  <a:cubicBezTo>
                    <a:pt x="2066" y="8961"/>
                    <a:pt x="2779" y="8829"/>
                    <a:pt x="2964" y="8526"/>
                  </a:cubicBezTo>
                  <a:cubicBezTo>
                    <a:pt x="3745" y="7243"/>
                    <a:pt x="4640" y="6051"/>
                    <a:pt x="5713" y="5000"/>
                  </a:cubicBezTo>
                  <a:cubicBezTo>
                    <a:pt x="5867" y="4850"/>
                    <a:pt x="6052" y="4693"/>
                    <a:pt x="6238" y="4522"/>
                  </a:cubicBezTo>
                  <a:cubicBezTo>
                    <a:pt x="6483" y="4183"/>
                    <a:pt x="6662" y="3830"/>
                    <a:pt x="6641" y="3492"/>
                  </a:cubicBezTo>
                  <a:cubicBezTo>
                    <a:pt x="6590" y="2811"/>
                    <a:pt x="5713" y="2393"/>
                    <a:pt x="5225" y="2080"/>
                  </a:cubicBezTo>
                  <a:cubicBezTo>
                    <a:pt x="4202" y="1420"/>
                    <a:pt x="3171" y="764"/>
                    <a:pt x="2140" y="107"/>
                  </a:cubicBezTo>
                  <a:cubicBezTo>
                    <a:pt x="2133" y="79"/>
                    <a:pt x="2123" y="51"/>
                    <a:pt x="2109" y="26"/>
                  </a:cubicBezTo>
                  <a:cubicBezTo>
                    <a:pt x="1916" y="8"/>
                    <a:pt x="1720" y="0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444;p57">
              <a:extLst>
                <a:ext uri="{FF2B5EF4-FFF2-40B4-BE49-F238E27FC236}">
                  <a16:creationId xmlns:a16="http://schemas.microsoft.com/office/drawing/2014/main" id="{C6F71AE0-58DC-1C4D-920F-4FDFFEACD83B}"/>
                </a:ext>
              </a:extLst>
            </p:cNvPr>
            <p:cNvSpPr/>
            <p:nvPr/>
          </p:nvSpPr>
          <p:spPr>
            <a:xfrm>
              <a:off x="1983600" y="1387975"/>
              <a:ext cx="118150" cy="230725"/>
            </a:xfrm>
            <a:custGeom>
              <a:avLst/>
              <a:gdLst/>
              <a:ahLst/>
              <a:cxnLst/>
              <a:rect l="l" t="t" r="r" b="b"/>
              <a:pathLst>
                <a:path w="4726" h="9229" extrusionOk="0">
                  <a:moveTo>
                    <a:pt x="425" y="1"/>
                  </a:moveTo>
                  <a:cubicBezTo>
                    <a:pt x="236" y="1"/>
                    <a:pt x="315" y="336"/>
                    <a:pt x="489" y="700"/>
                  </a:cubicBezTo>
                  <a:cubicBezTo>
                    <a:pt x="521" y="478"/>
                    <a:pt x="610" y="282"/>
                    <a:pt x="738" y="144"/>
                  </a:cubicBezTo>
                  <a:cubicBezTo>
                    <a:pt x="596" y="43"/>
                    <a:pt x="493" y="1"/>
                    <a:pt x="425" y="1"/>
                  </a:cubicBezTo>
                  <a:close/>
                  <a:moveTo>
                    <a:pt x="3781" y="4408"/>
                  </a:moveTo>
                  <a:cubicBezTo>
                    <a:pt x="3246" y="4961"/>
                    <a:pt x="2433" y="5588"/>
                    <a:pt x="2236" y="5787"/>
                  </a:cubicBezTo>
                  <a:cubicBezTo>
                    <a:pt x="1534" y="6505"/>
                    <a:pt x="863" y="7247"/>
                    <a:pt x="211" y="8006"/>
                  </a:cubicBezTo>
                  <a:cubicBezTo>
                    <a:pt x="1" y="8248"/>
                    <a:pt x="304" y="8797"/>
                    <a:pt x="685" y="9229"/>
                  </a:cubicBezTo>
                  <a:cubicBezTo>
                    <a:pt x="721" y="9172"/>
                    <a:pt x="764" y="9118"/>
                    <a:pt x="814" y="9065"/>
                  </a:cubicBezTo>
                  <a:cubicBezTo>
                    <a:pt x="1556" y="8316"/>
                    <a:pt x="2297" y="7567"/>
                    <a:pt x="3042" y="6814"/>
                  </a:cubicBezTo>
                  <a:cubicBezTo>
                    <a:pt x="3438" y="6416"/>
                    <a:pt x="4329" y="5792"/>
                    <a:pt x="4726" y="5231"/>
                  </a:cubicBezTo>
                  <a:cubicBezTo>
                    <a:pt x="4469" y="4946"/>
                    <a:pt x="4115" y="4668"/>
                    <a:pt x="3781" y="4408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445;p57">
              <a:extLst>
                <a:ext uri="{FF2B5EF4-FFF2-40B4-BE49-F238E27FC236}">
                  <a16:creationId xmlns:a16="http://schemas.microsoft.com/office/drawing/2014/main" id="{18A5C6BB-CFEB-3749-BCE6-5298009E462E}"/>
                </a:ext>
              </a:extLst>
            </p:cNvPr>
            <p:cNvSpPr/>
            <p:nvPr/>
          </p:nvSpPr>
          <p:spPr>
            <a:xfrm>
              <a:off x="1989850" y="1386450"/>
              <a:ext cx="169475" cy="277100"/>
            </a:xfrm>
            <a:custGeom>
              <a:avLst/>
              <a:gdLst/>
              <a:ahLst/>
              <a:cxnLst/>
              <a:rect l="l" t="t" r="r" b="b"/>
              <a:pathLst>
                <a:path w="6779" h="11084" extrusionOk="0">
                  <a:moveTo>
                    <a:pt x="239" y="761"/>
                  </a:moveTo>
                  <a:lnTo>
                    <a:pt x="239" y="761"/>
                  </a:lnTo>
                  <a:cubicBezTo>
                    <a:pt x="186" y="1142"/>
                    <a:pt x="300" y="1591"/>
                    <a:pt x="660" y="1923"/>
                  </a:cubicBezTo>
                  <a:cubicBezTo>
                    <a:pt x="1377" y="2575"/>
                    <a:pt x="2090" y="3231"/>
                    <a:pt x="2803" y="3884"/>
                  </a:cubicBezTo>
                  <a:cubicBezTo>
                    <a:pt x="2992" y="4059"/>
                    <a:pt x="3256" y="4255"/>
                    <a:pt x="3531" y="4469"/>
                  </a:cubicBezTo>
                  <a:cubicBezTo>
                    <a:pt x="3698" y="4301"/>
                    <a:pt x="3837" y="4137"/>
                    <a:pt x="3926" y="3998"/>
                  </a:cubicBezTo>
                  <a:cubicBezTo>
                    <a:pt x="2927" y="3171"/>
                    <a:pt x="1854" y="2415"/>
                    <a:pt x="842" y="1620"/>
                  </a:cubicBezTo>
                  <a:cubicBezTo>
                    <a:pt x="653" y="1470"/>
                    <a:pt x="403" y="1103"/>
                    <a:pt x="239" y="761"/>
                  </a:cubicBezTo>
                  <a:close/>
                  <a:moveTo>
                    <a:pt x="945" y="1"/>
                  </a:moveTo>
                  <a:cubicBezTo>
                    <a:pt x="767" y="1"/>
                    <a:pt x="610" y="76"/>
                    <a:pt x="488" y="205"/>
                  </a:cubicBezTo>
                  <a:cubicBezTo>
                    <a:pt x="536" y="233"/>
                    <a:pt x="582" y="269"/>
                    <a:pt x="635" y="311"/>
                  </a:cubicBezTo>
                  <a:cubicBezTo>
                    <a:pt x="1737" y="1174"/>
                    <a:pt x="2860" y="2023"/>
                    <a:pt x="3944" y="2907"/>
                  </a:cubicBezTo>
                  <a:cubicBezTo>
                    <a:pt x="4568" y="3417"/>
                    <a:pt x="5413" y="4056"/>
                    <a:pt x="5570" y="4915"/>
                  </a:cubicBezTo>
                  <a:cubicBezTo>
                    <a:pt x="5738" y="5817"/>
                    <a:pt x="4700" y="6373"/>
                    <a:pt x="4126" y="6929"/>
                  </a:cubicBezTo>
                  <a:cubicBezTo>
                    <a:pt x="3167" y="7860"/>
                    <a:pt x="2261" y="8837"/>
                    <a:pt x="1391" y="9849"/>
                  </a:cubicBezTo>
                  <a:cubicBezTo>
                    <a:pt x="1362" y="9882"/>
                    <a:pt x="1327" y="9896"/>
                    <a:pt x="1280" y="9896"/>
                  </a:cubicBezTo>
                  <a:cubicBezTo>
                    <a:pt x="1081" y="9896"/>
                    <a:pt x="735" y="9628"/>
                    <a:pt x="435" y="9290"/>
                  </a:cubicBezTo>
                  <a:lnTo>
                    <a:pt x="435" y="9290"/>
                  </a:lnTo>
                  <a:cubicBezTo>
                    <a:pt x="1" y="10007"/>
                    <a:pt x="792" y="11083"/>
                    <a:pt x="1530" y="11083"/>
                  </a:cubicBezTo>
                  <a:cubicBezTo>
                    <a:pt x="1719" y="11083"/>
                    <a:pt x="1905" y="11016"/>
                    <a:pt x="2065" y="10851"/>
                  </a:cubicBezTo>
                  <a:cubicBezTo>
                    <a:pt x="3056" y="9853"/>
                    <a:pt x="4044" y="8851"/>
                    <a:pt x="5035" y="7853"/>
                  </a:cubicBezTo>
                  <a:cubicBezTo>
                    <a:pt x="5670" y="7207"/>
                    <a:pt x="6778" y="6465"/>
                    <a:pt x="6643" y="5432"/>
                  </a:cubicBezTo>
                  <a:cubicBezTo>
                    <a:pt x="6522" y="4533"/>
                    <a:pt x="5509" y="3891"/>
                    <a:pt x="4903" y="3335"/>
                  </a:cubicBezTo>
                  <a:cubicBezTo>
                    <a:pt x="3801" y="2326"/>
                    <a:pt x="2696" y="1317"/>
                    <a:pt x="1594" y="304"/>
                  </a:cubicBezTo>
                  <a:cubicBezTo>
                    <a:pt x="1359" y="90"/>
                    <a:pt x="1138" y="1"/>
                    <a:pt x="945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446;p57">
              <a:extLst>
                <a:ext uri="{FF2B5EF4-FFF2-40B4-BE49-F238E27FC236}">
                  <a16:creationId xmlns:a16="http://schemas.microsoft.com/office/drawing/2014/main" id="{71BEA6ED-2B77-B048-B8B1-F870A8D0CA15}"/>
                </a:ext>
              </a:extLst>
            </p:cNvPr>
            <p:cNvSpPr/>
            <p:nvPr/>
          </p:nvSpPr>
          <p:spPr>
            <a:xfrm>
              <a:off x="1995825" y="1391550"/>
              <a:ext cx="137475" cy="242325"/>
            </a:xfrm>
            <a:custGeom>
              <a:avLst/>
              <a:gdLst/>
              <a:ahLst/>
              <a:cxnLst/>
              <a:rect l="l" t="t" r="r" b="b"/>
              <a:pathLst>
                <a:path w="5499" h="9693" extrusionOk="0">
                  <a:moveTo>
                    <a:pt x="249" y="1"/>
                  </a:moveTo>
                  <a:cubicBezTo>
                    <a:pt x="121" y="139"/>
                    <a:pt x="32" y="335"/>
                    <a:pt x="0" y="557"/>
                  </a:cubicBezTo>
                  <a:cubicBezTo>
                    <a:pt x="164" y="899"/>
                    <a:pt x="414" y="1266"/>
                    <a:pt x="603" y="1416"/>
                  </a:cubicBezTo>
                  <a:cubicBezTo>
                    <a:pt x="1615" y="2211"/>
                    <a:pt x="2688" y="2967"/>
                    <a:pt x="3687" y="3794"/>
                  </a:cubicBezTo>
                  <a:cubicBezTo>
                    <a:pt x="3598" y="3933"/>
                    <a:pt x="3459" y="4097"/>
                    <a:pt x="3292" y="4265"/>
                  </a:cubicBezTo>
                  <a:cubicBezTo>
                    <a:pt x="3626" y="4525"/>
                    <a:pt x="3980" y="4803"/>
                    <a:pt x="4237" y="5088"/>
                  </a:cubicBezTo>
                  <a:cubicBezTo>
                    <a:pt x="3840" y="5649"/>
                    <a:pt x="2949" y="6273"/>
                    <a:pt x="2553" y="6671"/>
                  </a:cubicBezTo>
                  <a:cubicBezTo>
                    <a:pt x="1808" y="7424"/>
                    <a:pt x="1067" y="8173"/>
                    <a:pt x="325" y="8922"/>
                  </a:cubicBezTo>
                  <a:cubicBezTo>
                    <a:pt x="275" y="8975"/>
                    <a:pt x="232" y="9029"/>
                    <a:pt x="196" y="9086"/>
                  </a:cubicBezTo>
                  <a:cubicBezTo>
                    <a:pt x="496" y="9424"/>
                    <a:pt x="842" y="9692"/>
                    <a:pt x="1041" y="9692"/>
                  </a:cubicBezTo>
                  <a:cubicBezTo>
                    <a:pt x="1088" y="9692"/>
                    <a:pt x="1123" y="9678"/>
                    <a:pt x="1152" y="9645"/>
                  </a:cubicBezTo>
                  <a:cubicBezTo>
                    <a:pt x="2022" y="8633"/>
                    <a:pt x="2928" y="7656"/>
                    <a:pt x="3887" y="6725"/>
                  </a:cubicBezTo>
                  <a:cubicBezTo>
                    <a:pt x="4461" y="6169"/>
                    <a:pt x="5499" y="5613"/>
                    <a:pt x="5331" y="4711"/>
                  </a:cubicBezTo>
                  <a:cubicBezTo>
                    <a:pt x="5174" y="3852"/>
                    <a:pt x="4329" y="3213"/>
                    <a:pt x="3705" y="2703"/>
                  </a:cubicBezTo>
                  <a:cubicBezTo>
                    <a:pt x="2621" y="1819"/>
                    <a:pt x="1498" y="970"/>
                    <a:pt x="396" y="107"/>
                  </a:cubicBezTo>
                  <a:cubicBezTo>
                    <a:pt x="343" y="65"/>
                    <a:pt x="297" y="29"/>
                    <a:pt x="249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447;p57">
              <a:extLst>
                <a:ext uri="{FF2B5EF4-FFF2-40B4-BE49-F238E27FC236}">
                  <a16:creationId xmlns:a16="http://schemas.microsoft.com/office/drawing/2014/main" id="{979141B6-6C17-9547-B1AC-0CE35E6A2810}"/>
                </a:ext>
              </a:extLst>
            </p:cNvPr>
            <p:cNvSpPr/>
            <p:nvPr/>
          </p:nvSpPr>
          <p:spPr>
            <a:xfrm>
              <a:off x="2127325" y="1397150"/>
              <a:ext cx="167675" cy="219250"/>
            </a:xfrm>
            <a:custGeom>
              <a:avLst/>
              <a:gdLst/>
              <a:ahLst/>
              <a:cxnLst/>
              <a:rect l="l" t="t" r="r" b="b"/>
              <a:pathLst>
                <a:path w="6707" h="8770" extrusionOk="0">
                  <a:moveTo>
                    <a:pt x="374" y="1"/>
                  </a:moveTo>
                  <a:cubicBezTo>
                    <a:pt x="292" y="12"/>
                    <a:pt x="214" y="26"/>
                    <a:pt x="132" y="47"/>
                  </a:cubicBezTo>
                  <a:cubicBezTo>
                    <a:pt x="107" y="68"/>
                    <a:pt x="86" y="90"/>
                    <a:pt x="60" y="111"/>
                  </a:cubicBezTo>
                  <a:cubicBezTo>
                    <a:pt x="0" y="389"/>
                    <a:pt x="50" y="435"/>
                    <a:pt x="217" y="661"/>
                  </a:cubicBezTo>
                  <a:cubicBezTo>
                    <a:pt x="520" y="1070"/>
                    <a:pt x="1337" y="1409"/>
                    <a:pt x="1921" y="1409"/>
                  </a:cubicBezTo>
                  <a:cubicBezTo>
                    <a:pt x="2015" y="1409"/>
                    <a:pt x="2100" y="1403"/>
                    <a:pt x="2178" y="1385"/>
                  </a:cubicBezTo>
                  <a:cubicBezTo>
                    <a:pt x="2225" y="1373"/>
                    <a:pt x="2275" y="1363"/>
                    <a:pt x="2321" y="1352"/>
                  </a:cubicBezTo>
                  <a:cubicBezTo>
                    <a:pt x="2456" y="1320"/>
                    <a:pt x="2424" y="1231"/>
                    <a:pt x="2328" y="1124"/>
                  </a:cubicBezTo>
                  <a:lnTo>
                    <a:pt x="2328" y="1124"/>
                  </a:lnTo>
                  <a:cubicBezTo>
                    <a:pt x="3676" y="1598"/>
                    <a:pt x="5006" y="2251"/>
                    <a:pt x="6318" y="2857"/>
                  </a:cubicBezTo>
                  <a:cubicBezTo>
                    <a:pt x="4863" y="3666"/>
                    <a:pt x="3583" y="4686"/>
                    <a:pt x="2489" y="5906"/>
                  </a:cubicBezTo>
                  <a:cubicBezTo>
                    <a:pt x="3843" y="4768"/>
                    <a:pt x="5245" y="3702"/>
                    <a:pt x="6707" y="2708"/>
                  </a:cubicBezTo>
                  <a:cubicBezTo>
                    <a:pt x="4892" y="1873"/>
                    <a:pt x="3027" y="1153"/>
                    <a:pt x="1123" y="529"/>
                  </a:cubicBezTo>
                  <a:cubicBezTo>
                    <a:pt x="802" y="425"/>
                    <a:pt x="538" y="218"/>
                    <a:pt x="374" y="1"/>
                  </a:cubicBezTo>
                  <a:close/>
                  <a:moveTo>
                    <a:pt x="1761" y="6786"/>
                  </a:moveTo>
                  <a:cubicBezTo>
                    <a:pt x="1519" y="7104"/>
                    <a:pt x="1284" y="7436"/>
                    <a:pt x="1062" y="7774"/>
                  </a:cubicBezTo>
                  <a:cubicBezTo>
                    <a:pt x="905" y="8024"/>
                    <a:pt x="2214" y="8769"/>
                    <a:pt x="2867" y="8769"/>
                  </a:cubicBezTo>
                  <a:cubicBezTo>
                    <a:pt x="3009" y="8769"/>
                    <a:pt x="3124" y="8733"/>
                    <a:pt x="3177" y="8644"/>
                  </a:cubicBezTo>
                  <a:cubicBezTo>
                    <a:pt x="3455" y="8216"/>
                    <a:pt x="3751" y="7806"/>
                    <a:pt x="4068" y="7414"/>
                  </a:cubicBezTo>
                  <a:lnTo>
                    <a:pt x="4068" y="7414"/>
                  </a:lnTo>
                  <a:cubicBezTo>
                    <a:pt x="3932" y="7528"/>
                    <a:pt x="3801" y="7642"/>
                    <a:pt x="3669" y="7757"/>
                  </a:cubicBezTo>
                  <a:cubicBezTo>
                    <a:pt x="3583" y="7831"/>
                    <a:pt x="3462" y="7864"/>
                    <a:pt x="3326" y="7864"/>
                  </a:cubicBezTo>
                  <a:cubicBezTo>
                    <a:pt x="2749" y="7864"/>
                    <a:pt x="1857" y="7275"/>
                    <a:pt x="1761" y="678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448;p57">
              <a:extLst>
                <a:ext uri="{FF2B5EF4-FFF2-40B4-BE49-F238E27FC236}">
                  <a16:creationId xmlns:a16="http://schemas.microsoft.com/office/drawing/2014/main" id="{5EC20689-7366-4740-840C-7DD0E7BBA45A}"/>
                </a:ext>
              </a:extLst>
            </p:cNvPr>
            <p:cNvSpPr/>
            <p:nvPr/>
          </p:nvSpPr>
          <p:spPr>
            <a:xfrm>
              <a:off x="2129450" y="1377000"/>
              <a:ext cx="241500" cy="205525"/>
            </a:xfrm>
            <a:custGeom>
              <a:avLst/>
              <a:gdLst/>
              <a:ahLst/>
              <a:cxnLst/>
              <a:rect l="l" t="t" r="r" b="b"/>
              <a:pathLst>
                <a:path w="9660" h="8221" extrusionOk="0">
                  <a:moveTo>
                    <a:pt x="2404" y="6712"/>
                  </a:moveTo>
                  <a:lnTo>
                    <a:pt x="2404" y="6712"/>
                  </a:lnTo>
                  <a:cubicBezTo>
                    <a:pt x="2204" y="6883"/>
                    <a:pt x="2004" y="7051"/>
                    <a:pt x="1808" y="7225"/>
                  </a:cubicBezTo>
                  <a:cubicBezTo>
                    <a:pt x="1687" y="7329"/>
                    <a:pt x="1651" y="7457"/>
                    <a:pt x="1676" y="7592"/>
                  </a:cubicBezTo>
                  <a:cubicBezTo>
                    <a:pt x="1908" y="7289"/>
                    <a:pt x="2150" y="6993"/>
                    <a:pt x="2404" y="6712"/>
                  </a:cubicBezTo>
                  <a:close/>
                  <a:moveTo>
                    <a:pt x="518" y="1"/>
                  </a:moveTo>
                  <a:cubicBezTo>
                    <a:pt x="7" y="1"/>
                    <a:pt x="1" y="422"/>
                    <a:pt x="289" y="807"/>
                  </a:cubicBezTo>
                  <a:cubicBezTo>
                    <a:pt x="381" y="792"/>
                    <a:pt x="475" y="789"/>
                    <a:pt x="567" y="789"/>
                  </a:cubicBezTo>
                  <a:cubicBezTo>
                    <a:pt x="1416" y="789"/>
                    <a:pt x="2243" y="1274"/>
                    <a:pt x="3017" y="1605"/>
                  </a:cubicBezTo>
                  <a:cubicBezTo>
                    <a:pt x="4600" y="2280"/>
                    <a:pt x="6184" y="2957"/>
                    <a:pt x="7767" y="3634"/>
                  </a:cubicBezTo>
                  <a:cubicBezTo>
                    <a:pt x="7827" y="3663"/>
                    <a:pt x="9015" y="4237"/>
                    <a:pt x="8626" y="4437"/>
                  </a:cubicBezTo>
                  <a:cubicBezTo>
                    <a:pt x="6800" y="5378"/>
                    <a:pt x="5246" y="6644"/>
                    <a:pt x="3983" y="8220"/>
                  </a:cubicBezTo>
                  <a:cubicBezTo>
                    <a:pt x="5623" y="6822"/>
                    <a:pt x="7346" y="5535"/>
                    <a:pt x="9150" y="4351"/>
                  </a:cubicBezTo>
                  <a:cubicBezTo>
                    <a:pt x="9660" y="4016"/>
                    <a:pt x="8786" y="3321"/>
                    <a:pt x="8533" y="3196"/>
                  </a:cubicBezTo>
                  <a:cubicBezTo>
                    <a:pt x="6105" y="1983"/>
                    <a:pt x="3616" y="942"/>
                    <a:pt x="1038" y="97"/>
                  </a:cubicBezTo>
                  <a:cubicBezTo>
                    <a:pt x="824" y="30"/>
                    <a:pt x="653" y="1"/>
                    <a:pt x="518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449;p57">
              <a:extLst>
                <a:ext uri="{FF2B5EF4-FFF2-40B4-BE49-F238E27FC236}">
                  <a16:creationId xmlns:a16="http://schemas.microsoft.com/office/drawing/2014/main" id="{691B7FC0-C0F7-7E4C-9191-BBBEA017F3BD}"/>
                </a:ext>
              </a:extLst>
            </p:cNvPr>
            <p:cNvSpPr/>
            <p:nvPr/>
          </p:nvSpPr>
          <p:spPr>
            <a:xfrm>
              <a:off x="2136675" y="1396700"/>
              <a:ext cx="218150" cy="197050"/>
            </a:xfrm>
            <a:custGeom>
              <a:avLst/>
              <a:gdLst/>
              <a:ahLst/>
              <a:cxnLst/>
              <a:rect l="l" t="t" r="r" b="b"/>
              <a:pathLst>
                <a:path w="8726" h="7882" extrusionOk="0">
                  <a:moveTo>
                    <a:pt x="278" y="1"/>
                  </a:moveTo>
                  <a:cubicBezTo>
                    <a:pt x="186" y="1"/>
                    <a:pt x="92" y="4"/>
                    <a:pt x="0" y="19"/>
                  </a:cubicBezTo>
                  <a:cubicBezTo>
                    <a:pt x="164" y="236"/>
                    <a:pt x="428" y="443"/>
                    <a:pt x="749" y="547"/>
                  </a:cubicBezTo>
                  <a:cubicBezTo>
                    <a:pt x="2653" y="1171"/>
                    <a:pt x="4518" y="1891"/>
                    <a:pt x="6333" y="2726"/>
                  </a:cubicBezTo>
                  <a:cubicBezTo>
                    <a:pt x="4871" y="3720"/>
                    <a:pt x="3469" y="4786"/>
                    <a:pt x="2115" y="5924"/>
                  </a:cubicBezTo>
                  <a:cubicBezTo>
                    <a:pt x="1861" y="6205"/>
                    <a:pt x="1619" y="6501"/>
                    <a:pt x="1387" y="6804"/>
                  </a:cubicBezTo>
                  <a:cubicBezTo>
                    <a:pt x="1483" y="7293"/>
                    <a:pt x="2375" y="7882"/>
                    <a:pt x="2952" y="7882"/>
                  </a:cubicBezTo>
                  <a:cubicBezTo>
                    <a:pt x="3088" y="7882"/>
                    <a:pt x="3209" y="7849"/>
                    <a:pt x="3295" y="7775"/>
                  </a:cubicBezTo>
                  <a:cubicBezTo>
                    <a:pt x="3427" y="7660"/>
                    <a:pt x="3558" y="7546"/>
                    <a:pt x="3694" y="7432"/>
                  </a:cubicBezTo>
                  <a:cubicBezTo>
                    <a:pt x="4957" y="5856"/>
                    <a:pt x="6511" y="4590"/>
                    <a:pt x="8337" y="3649"/>
                  </a:cubicBezTo>
                  <a:cubicBezTo>
                    <a:pt x="8726" y="3449"/>
                    <a:pt x="7538" y="2875"/>
                    <a:pt x="7478" y="2846"/>
                  </a:cubicBezTo>
                  <a:cubicBezTo>
                    <a:pt x="5895" y="2169"/>
                    <a:pt x="4311" y="1492"/>
                    <a:pt x="2728" y="817"/>
                  </a:cubicBezTo>
                  <a:cubicBezTo>
                    <a:pt x="1954" y="486"/>
                    <a:pt x="1127" y="1"/>
                    <a:pt x="278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" name="Google Shape;2603;p59">
            <a:extLst>
              <a:ext uri="{FF2B5EF4-FFF2-40B4-BE49-F238E27FC236}">
                <a16:creationId xmlns:a16="http://schemas.microsoft.com/office/drawing/2014/main" id="{8DE65783-ED4D-754B-AC5A-264A45854DE0}"/>
              </a:ext>
            </a:extLst>
          </p:cNvPr>
          <p:cNvGrpSpPr/>
          <p:nvPr/>
        </p:nvGrpSpPr>
        <p:grpSpPr>
          <a:xfrm rot="17000700">
            <a:off x="8103213" y="1119118"/>
            <a:ext cx="731296" cy="884465"/>
            <a:chOff x="6525464" y="1900345"/>
            <a:chExt cx="563662" cy="531139"/>
          </a:xfrm>
        </p:grpSpPr>
        <p:sp>
          <p:nvSpPr>
            <p:cNvPr id="49" name="Google Shape;2604;p59">
              <a:extLst>
                <a:ext uri="{FF2B5EF4-FFF2-40B4-BE49-F238E27FC236}">
                  <a16:creationId xmlns:a16="http://schemas.microsoft.com/office/drawing/2014/main" id="{F22B37CF-D861-4A4B-8B01-5A13C8C0402E}"/>
                </a:ext>
              </a:extLst>
            </p:cNvPr>
            <p:cNvSpPr/>
            <p:nvPr/>
          </p:nvSpPr>
          <p:spPr>
            <a:xfrm>
              <a:off x="6525464" y="2012698"/>
              <a:ext cx="486121" cy="418786"/>
            </a:xfrm>
            <a:custGeom>
              <a:avLst/>
              <a:gdLst/>
              <a:ahLst/>
              <a:cxnLst/>
              <a:rect l="l" t="t" r="r" b="b"/>
              <a:pathLst>
                <a:path w="20958" h="18055" extrusionOk="0">
                  <a:moveTo>
                    <a:pt x="12812" y="1437"/>
                  </a:moveTo>
                  <a:cubicBezTo>
                    <a:pt x="13569" y="1437"/>
                    <a:pt x="14327" y="1607"/>
                    <a:pt x="15001" y="1940"/>
                  </a:cubicBezTo>
                  <a:cubicBezTo>
                    <a:pt x="16490" y="2693"/>
                    <a:pt x="17572" y="4119"/>
                    <a:pt x="18042" y="5702"/>
                  </a:cubicBezTo>
                  <a:cubicBezTo>
                    <a:pt x="18653" y="7755"/>
                    <a:pt x="18042" y="9495"/>
                    <a:pt x="16239" y="10640"/>
                  </a:cubicBezTo>
                  <a:cubicBezTo>
                    <a:pt x="13763" y="12207"/>
                    <a:pt x="10628" y="12129"/>
                    <a:pt x="8104" y="13555"/>
                  </a:cubicBezTo>
                  <a:cubicBezTo>
                    <a:pt x="8057" y="13508"/>
                    <a:pt x="7995" y="13445"/>
                    <a:pt x="7932" y="13398"/>
                  </a:cubicBezTo>
                  <a:cubicBezTo>
                    <a:pt x="7948" y="13398"/>
                    <a:pt x="7948" y="13383"/>
                    <a:pt x="7963" y="13383"/>
                  </a:cubicBezTo>
                  <a:cubicBezTo>
                    <a:pt x="8449" y="12928"/>
                    <a:pt x="8904" y="12458"/>
                    <a:pt x="9374" y="12003"/>
                  </a:cubicBezTo>
                  <a:cubicBezTo>
                    <a:pt x="9813" y="11580"/>
                    <a:pt x="10252" y="11172"/>
                    <a:pt x="10691" y="10765"/>
                  </a:cubicBezTo>
                  <a:cubicBezTo>
                    <a:pt x="10910" y="10561"/>
                    <a:pt x="11130" y="10357"/>
                    <a:pt x="11349" y="10154"/>
                  </a:cubicBezTo>
                  <a:cubicBezTo>
                    <a:pt x="11443" y="10075"/>
                    <a:pt x="11819" y="9840"/>
                    <a:pt x="11851" y="9762"/>
                  </a:cubicBezTo>
                  <a:cubicBezTo>
                    <a:pt x="12039" y="9715"/>
                    <a:pt x="12211" y="9558"/>
                    <a:pt x="12211" y="9339"/>
                  </a:cubicBezTo>
                  <a:cubicBezTo>
                    <a:pt x="12211" y="9323"/>
                    <a:pt x="12211" y="9292"/>
                    <a:pt x="12211" y="9276"/>
                  </a:cubicBezTo>
                  <a:cubicBezTo>
                    <a:pt x="12195" y="9009"/>
                    <a:pt x="12007" y="8853"/>
                    <a:pt x="11756" y="8837"/>
                  </a:cubicBezTo>
                  <a:cubicBezTo>
                    <a:pt x="11728" y="8833"/>
                    <a:pt x="11700" y="8831"/>
                    <a:pt x="11672" y="8831"/>
                  </a:cubicBezTo>
                  <a:cubicBezTo>
                    <a:pt x="11262" y="8831"/>
                    <a:pt x="10970" y="9247"/>
                    <a:pt x="10691" y="9511"/>
                  </a:cubicBezTo>
                  <a:cubicBezTo>
                    <a:pt x="10032" y="10122"/>
                    <a:pt x="9405" y="10749"/>
                    <a:pt x="8778" y="11408"/>
                  </a:cubicBezTo>
                  <a:cubicBezTo>
                    <a:pt x="8292" y="11893"/>
                    <a:pt x="7822" y="12395"/>
                    <a:pt x="7368" y="12928"/>
                  </a:cubicBezTo>
                  <a:cubicBezTo>
                    <a:pt x="7274" y="12850"/>
                    <a:pt x="7164" y="12771"/>
                    <a:pt x="7086" y="12709"/>
                  </a:cubicBezTo>
                  <a:cubicBezTo>
                    <a:pt x="7039" y="12662"/>
                    <a:pt x="6976" y="12630"/>
                    <a:pt x="6929" y="12599"/>
                  </a:cubicBezTo>
                  <a:cubicBezTo>
                    <a:pt x="7587" y="12050"/>
                    <a:pt x="8120" y="11188"/>
                    <a:pt x="8637" y="10624"/>
                  </a:cubicBezTo>
                  <a:cubicBezTo>
                    <a:pt x="9060" y="10169"/>
                    <a:pt x="9499" y="9715"/>
                    <a:pt x="9954" y="9276"/>
                  </a:cubicBezTo>
                  <a:cubicBezTo>
                    <a:pt x="10361" y="8884"/>
                    <a:pt x="10785" y="8649"/>
                    <a:pt x="10879" y="8069"/>
                  </a:cubicBezTo>
                  <a:cubicBezTo>
                    <a:pt x="10894" y="7903"/>
                    <a:pt x="10808" y="7723"/>
                    <a:pt x="10634" y="7723"/>
                  </a:cubicBezTo>
                  <a:cubicBezTo>
                    <a:pt x="10627" y="7723"/>
                    <a:pt x="10620" y="7723"/>
                    <a:pt x="10612" y="7724"/>
                  </a:cubicBezTo>
                  <a:cubicBezTo>
                    <a:pt x="9578" y="7771"/>
                    <a:pt x="8606" y="9245"/>
                    <a:pt x="7963" y="9950"/>
                  </a:cubicBezTo>
                  <a:cubicBezTo>
                    <a:pt x="7571" y="10389"/>
                    <a:pt x="7023" y="10906"/>
                    <a:pt x="6600" y="11486"/>
                  </a:cubicBezTo>
                  <a:cubicBezTo>
                    <a:pt x="6850" y="11031"/>
                    <a:pt x="7054" y="10545"/>
                    <a:pt x="7195" y="9981"/>
                  </a:cubicBezTo>
                  <a:cubicBezTo>
                    <a:pt x="7556" y="8680"/>
                    <a:pt x="7713" y="7332"/>
                    <a:pt x="8010" y="6031"/>
                  </a:cubicBezTo>
                  <a:cubicBezTo>
                    <a:pt x="8355" y="4542"/>
                    <a:pt x="8888" y="3053"/>
                    <a:pt x="10220" y="2191"/>
                  </a:cubicBezTo>
                  <a:cubicBezTo>
                    <a:pt x="10984" y="1685"/>
                    <a:pt x="11897" y="1437"/>
                    <a:pt x="12812" y="1437"/>
                  </a:cubicBezTo>
                  <a:close/>
                  <a:moveTo>
                    <a:pt x="5612" y="12834"/>
                  </a:moveTo>
                  <a:cubicBezTo>
                    <a:pt x="6020" y="13085"/>
                    <a:pt x="6412" y="13367"/>
                    <a:pt x="6772" y="13696"/>
                  </a:cubicBezTo>
                  <a:cubicBezTo>
                    <a:pt x="6709" y="13806"/>
                    <a:pt x="6662" y="13915"/>
                    <a:pt x="6662" y="14041"/>
                  </a:cubicBezTo>
                  <a:cubicBezTo>
                    <a:pt x="6427" y="13853"/>
                    <a:pt x="6208" y="13633"/>
                    <a:pt x="6161" y="13586"/>
                  </a:cubicBezTo>
                  <a:cubicBezTo>
                    <a:pt x="6051" y="13477"/>
                    <a:pt x="5816" y="13163"/>
                    <a:pt x="5549" y="12881"/>
                  </a:cubicBezTo>
                  <a:cubicBezTo>
                    <a:pt x="5581" y="12865"/>
                    <a:pt x="5596" y="12850"/>
                    <a:pt x="5612" y="12834"/>
                  </a:cubicBezTo>
                  <a:close/>
                  <a:moveTo>
                    <a:pt x="7180" y="14072"/>
                  </a:moveTo>
                  <a:cubicBezTo>
                    <a:pt x="7195" y="14088"/>
                    <a:pt x="7227" y="14104"/>
                    <a:pt x="7242" y="14119"/>
                  </a:cubicBezTo>
                  <a:cubicBezTo>
                    <a:pt x="7164" y="14182"/>
                    <a:pt x="7117" y="14245"/>
                    <a:pt x="7070" y="14323"/>
                  </a:cubicBezTo>
                  <a:cubicBezTo>
                    <a:pt x="7054" y="14307"/>
                    <a:pt x="7039" y="14307"/>
                    <a:pt x="7023" y="14292"/>
                  </a:cubicBezTo>
                  <a:cubicBezTo>
                    <a:pt x="7039" y="14276"/>
                    <a:pt x="7054" y="14260"/>
                    <a:pt x="7070" y="14245"/>
                  </a:cubicBezTo>
                  <a:cubicBezTo>
                    <a:pt x="7086" y="14229"/>
                    <a:pt x="7101" y="14198"/>
                    <a:pt x="7117" y="14182"/>
                  </a:cubicBezTo>
                  <a:cubicBezTo>
                    <a:pt x="7117" y="14151"/>
                    <a:pt x="7117" y="14135"/>
                    <a:pt x="7117" y="14119"/>
                  </a:cubicBezTo>
                  <a:lnTo>
                    <a:pt x="7133" y="14119"/>
                  </a:lnTo>
                  <a:cubicBezTo>
                    <a:pt x="7148" y="14104"/>
                    <a:pt x="7164" y="14088"/>
                    <a:pt x="7180" y="14072"/>
                  </a:cubicBezTo>
                  <a:close/>
                  <a:moveTo>
                    <a:pt x="4593" y="13336"/>
                  </a:moveTo>
                  <a:cubicBezTo>
                    <a:pt x="4938" y="13774"/>
                    <a:pt x="5377" y="14370"/>
                    <a:pt x="5879" y="14825"/>
                  </a:cubicBezTo>
                  <a:cubicBezTo>
                    <a:pt x="5738" y="14981"/>
                    <a:pt x="5612" y="15169"/>
                    <a:pt x="5455" y="15342"/>
                  </a:cubicBezTo>
                  <a:cubicBezTo>
                    <a:pt x="5346" y="15467"/>
                    <a:pt x="5236" y="15593"/>
                    <a:pt x="5142" y="15718"/>
                  </a:cubicBezTo>
                  <a:cubicBezTo>
                    <a:pt x="5017" y="15452"/>
                    <a:pt x="4860" y="15185"/>
                    <a:pt x="4766" y="14903"/>
                  </a:cubicBezTo>
                  <a:cubicBezTo>
                    <a:pt x="4609" y="14480"/>
                    <a:pt x="4484" y="14025"/>
                    <a:pt x="4358" y="13602"/>
                  </a:cubicBezTo>
                  <a:cubicBezTo>
                    <a:pt x="4437" y="13508"/>
                    <a:pt x="4515" y="13430"/>
                    <a:pt x="4578" y="13351"/>
                  </a:cubicBezTo>
                  <a:cubicBezTo>
                    <a:pt x="4593" y="13351"/>
                    <a:pt x="4593" y="13336"/>
                    <a:pt x="4593" y="13336"/>
                  </a:cubicBezTo>
                  <a:close/>
                  <a:moveTo>
                    <a:pt x="3935" y="14057"/>
                  </a:moveTo>
                  <a:cubicBezTo>
                    <a:pt x="3966" y="14825"/>
                    <a:pt x="4154" y="15702"/>
                    <a:pt x="4609" y="16298"/>
                  </a:cubicBezTo>
                  <a:cubicBezTo>
                    <a:pt x="4452" y="16439"/>
                    <a:pt x="4280" y="16580"/>
                    <a:pt x="4107" y="16690"/>
                  </a:cubicBezTo>
                  <a:cubicBezTo>
                    <a:pt x="3951" y="16000"/>
                    <a:pt x="3684" y="15342"/>
                    <a:pt x="3324" y="14746"/>
                  </a:cubicBezTo>
                  <a:cubicBezTo>
                    <a:pt x="3512" y="14511"/>
                    <a:pt x="3716" y="14276"/>
                    <a:pt x="3935" y="14057"/>
                  </a:cubicBezTo>
                  <a:close/>
                  <a:moveTo>
                    <a:pt x="2916" y="15279"/>
                  </a:moveTo>
                  <a:cubicBezTo>
                    <a:pt x="3073" y="15828"/>
                    <a:pt x="3214" y="16376"/>
                    <a:pt x="3324" y="16925"/>
                  </a:cubicBezTo>
                  <a:cubicBezTo>
                    <a:pt x="3308" y="16926"/>
                    <a:pt x="3292" y="16926"/>
                    <a:pt x="3276" y="16926"/>
                  </a:cubicBezTo>
                  <a:cubicBezTo>
                    <a:pt x="2903" y="16926"/>
                    <a:pt x="2569" y="16748"/>
                    <a:pt x="2524" y="16267"/>
                  </a:cubicBezTo>
                  <a:cubicBezTo>
                    <a:pt x="2509" y="15922"/>
                    <a:pt x="2728" y="15577"/>
                    <a:pt x="2916" y="15279"/>
                  </a:cubicBezTo>
                  <a:close/>
                  <a:moveTo>
                    <a:pt x="12793" y="0"/>
                  </a:moveTo>
                  <a:cubicBezTo>
                    <a:pt x="10898" y="0"/>
                    <a:pt x="9032" y="816"/>
                    <a:pt x="7885" y="2473"/>
                  </a:cubicBezTo>
                  <a:cubicBezTo>
                    <a:pt x="6897" y="3900"/>
                    <a:pt x="6600" y="5639"/>
                    <a:pt x="6333" y="7301"/>
                  </a:cubicBezTo>
                  <a:cubicBezTo>
                    <a:pt x="6114" y="8665"/>
                    <a:pt x="5926" y="10310"/>
                    <a:pt x="5299" y="11643"/>
                  </a:cubicBezTo>
                  <a:cubicBezTo>
                    <a:pt x="5048" y="11674"/>
                    <a:pt x="4860" y="11909"/>
                    <a:pt x="4875" y="12160"/>
                  </a:cubicBezTo>
                  <a:cubicBezTo>
                    <a:pt x="4812" y="12125"/>
                    <a:pt x="4745" y="12108"/>
                    <a:pt x="4678" y="12108"/>
                  </a:cubicBezTo>
                  <a:cubicBezTo>
                    <a:pt x="4562" y="12108"/>
                    <a:pt x="4448" y="12160"/>
                    <a:pt x="4358" y="12270"/>
                  </a:cubicBezTo>
                  <a:cubicBezTo>
                    <a:pt x="4248" y="12411"/>
                    <a:pt x="4233" y="12567"/>
                    <a:pt x="4264" y="12709"/>
                  </a:cubicBezTo>
                  <a:cubicBezTo>
                    <a:pt x="4217" y="12724"/>
                    <a:pt x="4170" y="12740"/>
                    <a:pt x="4123" y="12756"/>
                  </a:cubicBezTo>
                  <a:cubicBezTo>
                    <a:pt x="2603" y="13430"/>
                    <a:pt x="1" y="16611"/>
                    <a:pt x="2383" y="17834"/>
                  </a:cubicBezTo>
                  <a:cubicBezTo>
                    <a:pt x="2689" y="17987"/>
                    <a:pt x="3007" y="18055"/>
                    <a:pt x="3323" y="18055"/>
                  </a:cubicBezTo>
                  <a:cubicBezTo>
                    <a:pt x="3947" y="18055"/>
                    <a:pt x="4564" y="17791"/>
                    <a:pt x="5064" y="17395"/>
                  </a:cubicBezTo>
                  <a:cubicBezTo>
                    <a:pt x="5612" y="16956"/>
                    <a:pt x="6035" y="16408"/>
                    <a:pt x="6490" y="15890"/>
                  </a:cubicBezTo>
                  <a:cubicBezTo>
                    <a:pt x="6662" y="15702"/>
                    <a:pt x="6803" y="15546"/>
                    <a:pt x="6913" y="15389"/>
                  </a:cubicBezTo>
                  <a:cubicBezTo>
                    <a:pt x="6960" y="15405"/>
                    <a:pt x="7007" y="15405"/>
                    <a:pt x="7054" y="15405"/>
                  </a:cubicBezTo>
                  <a:cubicBezTo>
                    <a:pt x="7100" y="15411"/>
                    <a:pt x="7150" y="15415"/>
                    <a:pt x="7203" y="15415"/>
                  </a:cubicBezTo>
                  <a:cubicBezTo>
                    <a:pt x="7278" y="15415"/>
                    <a:pt x="7357" y="15407"/>
                    <a:pt x="7430" y="15389"/>
                  </a:cubicBezTo>
                  <a:cubicBezTo>
                    <a:pt x="7487" y="15411"/>
                    <a:pt x="7550" y="15424"/>
                    <a:pt x="7616" y="15424"/>
                  </a:cubicBezTo>
                  <a:cubicBezTo>
                    <a:pt x="7734" y="15424"/>
                    <a:pt x="7864" y="15385"/>
                    <a:pt x="7995" y="15295"/>
                  </a:cubicBezTo>
                  <a:cubicBezTo>
                    <a:pt x="11255" y="13006"/>
                    <a:pt x="16051" y="13743"/>
                    <a:pt x="18700" y="10404"/>
                  </a:cubicBezTo>
                  <a:cubicBezTo>
                    <a:pt x="20957" y="7567"/>
                    <a:pt x="19327" y="3241"/>
                    <a:pt x="16678" y="1266"/>
                  </a:cubicBezTo>
                  <a:cubicBezTo>
                    <a:pt x="15542" y="425"/>
                    <a:pt x="14160" y="0"/>
                    <a:pt x="127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605;p59">
              <a:extLst>
                <a:ext uri="{FF2B5EF4-FFF2-40B4-BE49-F238E27FC236}">
                  <a16:creationId xmlns:a16="http://schemas.microsoft.com/office/drawing/2014/main" id="{685A283A-DD76-0345-B65F-07B5B432A750}"/>
                </a:ext>
              </a:extLst>
            </p:cNvPr>
            <p:cNvSpPr/>
            <p:nvPr/>
          </p:nvSpPr>
          <p:spPr>
            <a:xfrm>
              <a:off x="6583263" y="2063306"/>
              <a:ext cx="77379" cy="46042"/>
            </a:xfrm>
            <a:custGeom>
              <a:avLst/>
              <a:gdLst/>
              <a:ahLst/>
              <a:cxnLst/>
              <a:rect l="l" t="t" r="r" b="b"/>
              <a:pathLst>
                <a:path w="3336" h="1985" extrusionOk="0">
                  <a:moveTo>
                    <a:pt x="1000" y="0"/>
                  </a:moveTo>
                  <a:cubicBezTo>
                    <a:pt x="614" y="0"/>
                    <a:pt x="248" y="250"/>
                    <a:pt x="142" y="636"/>
                  </a:cubicBezTo>
                  <a:cubicBezTo>
                    <a:pt x="1" y="1122"/>
                    <a:pt x="299" y="1545"/>
                    <a:pt x="738" y="1702"/>
                  </a:cubicBezTo>
                  <a:cubicBezTo>
                    <a:pt x="1318" y="1921"/>
                    <a:pt x="1913" y="1953"/>
                    <a:pt x="2525" y="1984"/>
                  </a:cubicBezTo>
                  <a:cubicBezTo>
                    <a:pt x="2530" y="1984"/>
                    <a:pt x="2536" y="1984"/>
                    <a:pt x="2542" y="1984"/>
                  </a:cubicBezTo>
                  <a:cubicBezTo>
                    <a:pt x="3170" y="1984"/>
                    <a:pt x="3335" y="1135"/>
                    <a:pt x="2838" y="808"/>
                  </a:cubicBezTo>
                  <a:cubicBezTo>
                    <a:pt x="2321" y="479"/>
                    <a:pt x="1804" y="181"/>
                    <a:pt x="1208" y="25"/>
                  </a:cubicBezTo>
                  <a:cubicBezTo>
                    <a:pt x="1139" y="8"/>
                    <a:pt x="1069" y="0"/>
                    <a:pt x="10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606;p59">
              <a:extLst>
                <a:ext uri="{FF2B5EF4-FFF2-40B4-BE49-F238E27FC236}">
                  <a16:creationId xmlns:a16="http://schemas.microsoft.com/office/drawing/2014/main" id="{116EA5F0-B50B-E34D-955D-AA8B15EC174E}"/>
                </a:ext>
              </a:extLst>
            </p:cNvPr>
            <p:cNvSpPr/>
            <p:nvPr/>
          </p:nvSpPr>
          <p:spPr>
            <a:xfrm>
              <a:off x="6661426" y="1973986"/>
              <a:ext cx="56387" cy="43073"/>
            </a:xfrm>
            <a:custGeom>
              <a:avLst/>
              <a:gdLst/>
              <a:ahLst/>
              <a:cxnLst/>
              <a:rect l="l" t="t" r="r" b="b"/>
              <a:pathLst>
                <a:path w="2431" h="1857" extrusionOk="0">
                  <a:moveTo>
                    <a:pt x="629" y="1"/>
                  </a:moveTo>
                  <a:cubicBezTo>
                    <a:pt x="291" y="1"/>
                    <a:pt x="0" y="333"/>
                    <a:pt x="111" y="678"/>
                  </a:cubicBezTo>
                  <a:cubicBezTo>
                    <a:pt x="236" y="1117"/>
                    <a:pt x="565" y="1399"/>
                    <a:pt x="941" y="1603"/>
                  </a:cubicBezTo>
                  <a:cubicBezTo>
                    <a:pt x="1112" y="1750"/>
                    <a:pt x="1323" y="1857"/>
                    <a:pt x="1545" y="1857"/>
                  </a:cubicBezTo>
                  <a:cubicBezTo>
                    <a:pt x="1630" y="1857"/>
                    <a:pt x="1717" y="1841"/>
                    <a:pt x="1803" y="1807"/>
                  </a:cubicBezTo>
                  <a:cubicBezTo>
                    <a:pt x="2180" y="1666"/>
                    <a:pt x="2430" y="1352"/>
                    <a:pt x="2368" y="945"/>
                  </a:cubicBezTo>
                  <a:cubicBezTo>
                    <a:pt x="2321" y="568"/>
                    <a:pt x="1992" y="255"/>
                    <a:pt x="1600" y="255"/>
                  </a:cubicBezTo>
                  <a:lnTo>
                    <a:pt x="1553" y="255"/>
                  </a:lnTo>
                  <a:cubicBezTo>
                    <a:pt x="1506" y="239"/>
                    <a:pt x="1443" y="224"/>
                    <a:pt x="1380" y="224"/>
                  </a:cubicBezTo>
                  <a:cubicBezTo>
                    <a:pt x="1318" y="224"/>
                    <a:pt x="1271" y="208"/>
                    <a:pt x="1224" y="192"/>
                  </a:cubicBezTo>
                  <a:cubicBezTo>
                    <a:pt x="1114" y="145"/>
                    <a:pt x="957" y="83"/>
                    <a:pt x="769" y="20"/>
                  </a:cubicBezTo>
                  <a:cubicBezTo>
                    <a:pt x="722" y="7"/>
                    <a:pt x="675" y="1"/>
                    <a:pt x="6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607;p59">
              <a:extLst>
                <a:ext uri="{FF2B5EF4-FFF2-40B4-BE49-F238E27FC236}">
                  <a16:creationId xmlns:a16="http://schemas.microsoft.com/office/drawing/2014/main" id="{0EB16A0C-5608-2D40-8882-16FF6CA28B99}"/>
                </a:ext>
              </a:extLst>
            </p:cNvPr>
            <p:cNvSpPr/>
            <p:nvPr/>
          </p:nvSpPr>
          <p:spPr>
            <a:xfrm>
              <a:off x="6814135" y="1900345"/>
              <a:ext cx="41102" cy="67080"/>
            </a:xfrm>
            <a:custGeom>
              <a:avLst/>
              <a:gdLst/>
              <a:ahLst/>
              <a:cxnLst/>
              <a:rect l="l" t="t" r="r" b="b"/>
              <a:pathLst>
                <a:path w="1772" h="2892" extrusionOk="0">
                  <a:moveTo>
                    <a:pt x="802" y="0"/>
                  </a:moveTo>
                  <a:cubicBezTo>
                    <a:pt x="585" y="0"/>
                    <a:pt x="377" y="138"/>
                    <a:pt x="298" y="373"/>
                  </a:cubicBezTo>
                  <a:cubicBezTo>
                    <a:pt x="141" y="844"/>
                    <a:pt x="204" y="1361"/>
                    <a:pt x="110" y="1831"/>
                  </a:cubicBezTo>
                  <a:cubicBezTo>
                    <a:pt x="0" y="2333"/>
                    <a:pt x="282" y="2819"/>
                    <a:pt x="815" y="2881"/>
                  </a:cubicBezTo>
                  <a:cubicBezTo>
                    <a:pt x="857" y="2888"/>
                    <a:pt x="899" y="2891"/>
                    <a:pt x="940" y="2891"/>
                  </a:cubicBezTo>
                  <a:cubicBezTo>
                    <a:pt x="1379" y="2891"/>
                    <a:pt x="1771" y="2523"/>
                    <a:pt x="1771" y="2051"/>
                  </a:cubicBezTo>
                  <a:cubicBezTo>
                    <a:pt x="1756" y="1408"/>
                    <a:pt x="1677" y="624"/>
                    <a:pt x="1176" y="154"/>
                  </a:cubicBezTo>
                  <a:cubicBezTo>
                    <a:pt x="1065" y="49"/>
                    <a:pt x="932" y="0"/>
                    <a:pt x="80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608;p59">
              <a:extLst>
                <a:ext uri="{FF2B5EF4-FFF2-40B4-BE49-F238E27FC236}">
                  <a16:creationId xmlns:a16="http://schemas.microsoft.com/office/drawing/2014/main" id="{B45974FE-4594-324E-B55B-20E0F7EFB267}"/>
                </a:ext>
              </a:extLst>
            </p:cNvPr>
            <p:cNvSpPr/>
            <p:nvPr/>
          </p:nvSpPr>
          <p:spPr>
            <a:xfrm>
              <a:off x="6970462" y="1971295"/>
              <a:ext cx="55042" cy="65062"/>
            </a:xfrm>
            <a:custGeom>
              <a:avLst/>
              <a:gdLst/>
              <a:ahLst/>
              <a:cxnLst/>
              <a:rect l="l" t="t" r="r" b="b"/>
              <a:pathLst>
                <a:path w="2373" h="2805" extrusionOk="0">
                  <a:moveTo>
                    <a:pt x="1866" y="1"/>
                  </a:moveTo>
                  <a:cubicBezTo>
                    <a:pt x="1787" y="1"/>
                    <a:pt x="1702" y="23"/>
                    <a:pt x="1615" y="73"/>
                  </a:cubicBezTo>
                  <a:cubicBezTo>
                    <a:pt x="1285" y="261"/>
                    <a:pt x="1019" y="434"/>
                    <a:pt x="752" y="731"/>
                  </a:cubicBezTo>
                  <a:cubicBezTo>
                    <a:pt x="486" y="1029"/>
                    <a:pt x="141" y="1390"/>
                    <a:pt x="63" y="1782"/>
                  </a:cubicBezTo>
                  <a:cubicBezTo>
                    <a:pt x="0" y="2111"/>
                    <a:pt x="78" y="2424"/>
                    <a:pt x="345" y="2628"/>
                  </a:cubicBezTo>
                  <a:cubicBezTo>
                    <a:pt x="491" y="2737"/>
                    <a:pt x="679" y="2804"/>
                    <a:pt x="866" y="2804"/>
                  </a:cubicBezTo>
                  <a:cubicBezTo>
                    <a:pt x="1001" y="2804"/>
                    <a:pt x="1136" y="2770"/>
                    <a:pt x="1254" y="2691"/>
                  </a:cubicBezTo>
                  <a:cubicBezTo>
                    <a:pt x="1599" y="2471"/>
                    <a:pt x="1834" y="2079"/>
                    <a:pt x="2006" y="1703"/>
                  </a:cubicBezTo>
                  <a:cubicBezTo>
                    <a:pt x="2085" y="1531"/>
                    <a:pt x="2179" y="1358"/>
                    <a:pt x="2242" y="1186"/>
                  </a:cubicBezTo>
                  <a:cubicBezTo>
                    <a:pt x="2304" y="998"/>
                    <a:pt x="2304" y="810"/>
                    <a:pt x="2336" y="622"/>
                  </a:cubicBezTo>
                  <a:cubicBezTo>
                    <a:pt x="2373" y="301"/>
                    <a:pt x="2158" y="1"/>
                    <a:pt x="186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609;p59">
              <a:extLst>
                <a:ext uri="{FF2B5EF4-FFF2-40B4-BE49-F238E27FC236}">
                  <a16:creationId xmlns:a16="http://schemas.microsoft.com/office/drawing/2014/main" id="{2F8BAE11-51A2-854F-A1A4-A8EF5D920790}"/>
                </a:ext>
              </a:extLst>
            </p:cNvPr>
            <p:cNvSpPr/>
            <p:nvPr/>
          </p:nvSpPr>
          <p:spPr>
            <a:xfrm>
              <a:off x="7020979" y="2104870"/>
              <a:ext cx="65108" cy="40545"/>
            </a:xfrm>
            <a:custGeom>
              <a:avLst/>
              <a:gdLst/>
              <a:ahLst/>
              <a:cxnLst/>
              <a:rect l="l" t="t" r="r" b="b"/>
              <a:pathLst>
                <a:path w="2807" h="1748" extrusionOk="0">
                  <a:moveTo>
                    <a:pt x="1900" y="0"/>
                  </a:moveTo>
                  <a:cubicBezTo>
                    <a:pt x="1827" y="0"/>
                    <a:pt x="1752" y="11"/>
                    <a:pt x="1678" y="35"/>
                  </a:cubicBezTo>
                  <a:cubicBezTo>
                    <a:pt x="1223" y="192"/>
                    <a:pt x="565" y="270"/>
                    <a:pt x="236" y="647"/>
                  </a:cubicBezTo>
                  <a:cubicBezTo>
                    <a:pt x="48" y="866"/>
                    <a:pt x="1" y="1227"/>
                    <a:pt x="236" y="1430"/>
                  </a:cubicBezTo>
                  <a:cubicBezTo>
                    <a:pt x="531" y="1685"/>
                    <a:pt x="911" y="1747"/>
                    <a:pt x="1292" y="1747"/>
                  </a:cubicBezTo>
                  <a:cubicBezTo>
                    <a:pt x="1498" y="1747"/>
                    <a:pt x="1705" y="1729"/>
                    <a:pt x="1897" y="1712"/>
                  </a:cubicBezTo>
                  <a:cubicBezTo>
                    <a:pt x="2399" y="1665"/>
                    <a:pt x="2807" y="1289"/>
                    <a:pt x="2728" y="756"/>
                  </a:cubicBezTo>
                  <a:cubicBezTo>
                    <a:pt x="2675" y="345"/>
                    <a:pt x="2307" y="0"/>
                    <a:pt x="19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610;p59">
              <a:extLst>
                <a:ext uri="{FF2B5EF4-FFF2-40B4-BE49-F238E27FC236}">
                  <a16:creationId xmlns:a16="http://schemas.microsoft.com/office/drawing/2014/main" id="{A6E52147-9E72-9441-8E86-DB89B865CB39}"/>
                </a:ext>
              </a:extLst>
            </p:cNvPr>
            <p:cNvSpPr/>
            <p:nvPr/>
          </p:nvSpPr>
          <p:spPr>
            <a:xfrm>
              <a:off x="6997367" y="2251247"/>
              <a:ext cx="91759" cy="51748"/>
            </a:xfrm>
            <a:custGeom>
              <a:avLst/>
              <a:gdLst/>
              <a:ahLst/>
              <a:cxnLst/>
              <a:rect l="l" t="t" r="r" b="b"/>
              <a:pathLst>
                <a:path w="3956" h="2231" extrusionOk="0">
                  <a:moveTo>
                    <a:pt x="1073" y="1"/>
                  </a:moveTo>
                  <a:cubicBezTo>
                    <a:pt x="887" y="1"/>
                    <a:pt x="710" y="19"/>
                    <a:pt x="549" y="57"/>
                  </a:cubicBezTo>
                  <a:cubicBezTo>
                    <a:pt x="157" y="151"/>
                    <a:pt x="0" y="699"/>
                    <a:pt x="313" y="982"/>
                  </a:cubicBezTo>
                  <a:cubicBezTo>
                    <a:pt x="611" y="1264"/>
                    <a:pt x="987" y="1420"/>
                    <a:pt x="1364" y="1624"/>
                  </a:cubicBezTo>
                  <a:cubicBezTo>
                    <a:pt x="1740" y="1828"/>
                    <a:pt x="2132" y="2094"/>
                    <a:pt x="2555" y="2204"/>
                  </a:cubicBezTo>
                  <a:cubicBezTo>
                    <a:pt x="2623" y="2222"/>
                    <a:pt x="2691" y="2231"/>
                    <a:pt x="2757" y="2231"/>
                  </a:cubicBezTo>
                  <a:cubicBezTo>
                    <a:pt x="3435" y="2231"/>
                    <a:pt x="3956" y="1338"/>
                    <a:pt x="3370" y="809"/>
                  </a:cubicBezTo>
                  <a:cubicBezTo>
                    <a:pt x="2848" y="338"/>
                    <a:pt x="1880" y="1"/>
                    <a:pt x="10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611;p59">
              <a:extLst>
                <a:ext uri="{FF2B5EF4-FFF2-40B4-BE49-F238E27FC236}">
                  <a16:creationId xmlns:a16="http://schemas.microsoft.com/office/drawing/2014/main" id="{28B6A141-3BE4-6A4A-8919-CB9AB50586C9}"/>
                </a:ext>
              </a:extLst>
            </p:cNvPr>
            <p:cNvSpPr/>
            <p:nvPr/>
          </p:nvSpPr>
          <p:spPr>
            <a:xfrm>
              <a:off x="6910112" y="2342353"/>
              <a:ext cx="45091" cy="67010"/>
            </a:xfrm>
            <a:custGeom>
              <a:avLst/>
              <a:gdLst/>
              <a:ahLst/>
              <a:cxnLst/>
              <a:rect l="l" t="t" r="r" b="b"/>
              <a:pathLst>
                <a:path w="1944" h="2889" extrusionOk="0">
                  <a:moveTo>
                    <a:pt x="468" y="1"/>
                  </a:moveTo>
                  <a:cubicBezTo>
                    <a:pt x="295" y="1"/>
                    <a:pt x="133" y="107"/>
                    <a:pt x="79" y="282"/>
                  </a:cubicBezTo>
                  <a:cubicBezTo>
                    <a:pt x="79" y="298"/>
                    <a:pt x="63" y="345"/>
                    <a:pt x="32" y="439"/>
                  </a:cubicBezTo>
                  <a:cubicBezTo>
                    <a:pt x="0" y="565"/>
                    <a:pt x="32" y="706"/>
                    <a:pt x="63" y="831"/>
                  </a:cubicBezTo>
                  <a:cubicBezTo>
                    <a:pt x="79" y="941"/>
                    <a:pt x="63" y="862"/>
                    <a:pt x="79" y="1003"/>
                  </a:cubicBezTo>
                  <a:cubicBezTo>
                    <a:pt x="79" y="1082"/>
                    <a:pt x="94" y="1176"/>
                    <a:pt x="94" y="1254"/>
                  </a:cubicBezTo>
                  <a:cubicBezTo>
                    <a:pt x="94" y="1270"/>
                    <a:pt x="110" y="1333"/>
                    <a:pt x="110" y="1348"/>
                  </a:cubicBezTo>
                  <a:cubicBezTo>
                    <a:pt x="110" y="1427"/>
                    <a:pt x="126" y="1489"/>
                    <a:pt x="141" y="1568"/>
                  </a:cubicBezTo>
                  <a:cubicBezTo>
                    <a:pt x="141" y="1568"/>
                    <a:pt x="141" y="1615"/>
                    <a:pt x="157" y="1662"/>
                  </a:cubicBezTo>
                  <a:cubicBezTo>
                    <a:pt x="157" y="1693"/>
                    <a:pt x="157" y="1724"/>
                    <a:pt x="157" y="1724"/>
                  </a:cubicBezTo>
                  <a:cubicBezTo>
                    <a:pt x="157" y="1818"/>
                    <a:pt x="173" y="1913"/>
                    <a:pt x="188" y="1991"/>
                  </a:cubicBezTo>
                  <a:cubicBezTo>
                    <a:pt x="235" y="2242"/>
                    <a:pt x="345" y="2461"/>
                    <a:pt x="502" y="2649"/>
                  </a:cubicBezTo>
                  <a:cubicBezTo>
                    <a:pt x="641" y="2817"/>
                    <a:pt x="827" y="2889"/>
                    <a:pt x="1014" y="2889"/>
                  </a:cubicBezTo>
                  <a:cubicBezTo>
                    <a:pt x="1354" y="2889"/>
                    <a:pt x="1702" y="2653"/>
                    <a:pt x="1803" y="2320"/>
                  </a:cubicBezTo>
                  <a:cubicBezTo>
                    <a:pt x="1944" y="1803"/>
                    <a:pt x="1615" y="1286"/>
                    <a:pt x="1348" y="878"/>
                  </a:cubicBezTo>
                  <a:cubicBezTo>
                    <a:pt x="1303" y="810"/>
                    <a:pt x="1290" y="789"/>
                    <a:pt x="1292" y="789"/>
                  </a:cubicBezTo>
                  <a:lnTo>
                    <a:pt x="1292" y="789"/>
                  </a:lnTo>
                  <a:cubicBezTo>
                    <a:pt x="1295" y="789"/>
                    <a:pt x="1337" y="845"/>
                    <a:pt x="1339" y="845"/>
                  </a:cubicBezTo>
                  <a:cubicBezTo>
                    <a:pt x="1341" y="845"/>
                    <a:pt x="1332" y="830"/>
                    <a:pt x="1301" y="784"/>
                  </a:cubicBezTo>
                  <a:cubicBezTo>
                    <a:pt x="1257" y="725"/>
                    <a:pt x="1212" y="679"/>
                    <a:pt x="1181" y="622"/>
                  </a:cubicBezTo>
                  <a:lnTo>
                    <a:pt x="1181" y="622"/>
                  </a:lnTo>
                  <a:cubicBezTo>
                    <a:pt x="1186" y="628"/>
                    <a:pt x="1190" y="633"/>
                    <a:pt x="1191" y="633"/>
                  </a:cubicBezTo>
                  <a:cubicBezTo>
                    <a:pt x="1191" y="633"/>
                    <a:pt x="1187" y="627"/>
                    <a:pt x="1176" y="612"/>
                  </a:cubicBezTo>
                  <a:lnTo>
                    <a:pt x="1176" y="612"/>
                  </a:lnTo>
                  <a:cubicBezTo>
                    <a:pt x="1177" y="615"/>
                    <a:pt x="1179" y="618"/>
                    <a:pt x="1181" y="622"/>
                  </a:cubicBezTo>
                  <a:lnTo>
                    <a:pt x="1181" y="622"/>
                  </a:lnTo>
                  <a:cubicBezTo>
                    <a:pt x="1167" y="604"/>
                    <a:pt x="1144" y="573"/>
                    <a:pt x="1144" y="565"/>
                  </a:cubicBezTo>
                  <a:cubicBezTo>
                    <a:pt x="1113" y="518"/>
                    <a:pt x="1082" y="486"/>
                    <a:pt x="1066" y="439"/>
                  </a:cubicBezTo>
                  <a:cubicBezTo>
                    <a:pt x="988" y="314"/>
                    <a:pt x="925" y="204"/>
                    <a:pt x="800" y="126"/>
                  </a:cubicBezTo>
                  <a:cubicBezTo>
                    <a:pt x="737" y="94"/>
                    <a:pt x="706" y="63"/>
                    <a:pt x="690" y="63"/>
                  </a:cubicBezTo>
                  <a:cubicBezTo>
                    <a:pt x="619" y="21"/>
                    <a:pt x="543" y="1"/>
                    <a:pt x="4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612;p59">
              <a:extLst>
                <a:ext uri="{FF2B5EF4-FFF2-40B4-BE49-F238E27FC236}">
                  <a16:creationId xmlns:a16="http://schemas.microsoft.com/office/drawing/2014/main" id="{8776D1C3-307F-1644-8AC1-4AB6CE25B1E4}"/>
                </a:ext>
              </a:extLst>
            </p:cNvPr>
            <p:cNvSpPr/>
            <p:nvPr/>
          </p:nvSpPr>
          <p:spPr>
            <a:xfrm>
              <a:off x="6912292" y="2372528"/>
              <a:ext cx="371" cy="1299"/>
            </a:xfrm>
            <a:custGeom>
              <a:avLst/>
              <a:gdLst/>
              <a:ahLst/>
              <a:cxnLst/>
              <a:rect l="l" t="t" r="r" b="b"/>
              <a:pathLst>
                <a:path w="16" h="56" extrusionOk="0">
                  <a:moveTo>
                    <a:pt x="0" y="0"/>
                  </a:moveTo>
                  <a:cubicBezTo>
                    <a:pt x="0" y="5"/>
                    <a:pt x="2" y="10"/>
                    <a:pt x="4" y="15"/>
                  </a:cubicBezTo>
                  <a:lnTo>
                    <a:pt x="4" y="15"/>
                  </a:lnTo>
                  <a:cubicBezTo>
                    <a:pt x="3" y="11"/>
                    <a:pt x="2" y="6"/>
                    <a:pt x="0" y="0"/>
                  </a:cubicBezTo>
                  <a:close/>
                  <a:moveTo>
                    <a:pt x="4" y="15"/>
                  </a:moveTo>
                  <a:lnTo>
                    <a:pt x="4" y="15"/>
                  </a:lnTo>
                  <a:cubicBezTo>
                    <a:pt x="12" y="45"/>
                    <a:pt x="14" y="56"/>
                    <a:pt x="15" y="56"/>
                  </a:cubicBezTo>
                  <a:cubicBezTo>
                    <a:pt x="16" y="56"/>
                    <a:pt x="16" y="52"/>
                    <a:pt x="16" y="47"/>
                  </a:cubicBezTo>
                  <a:cubicBezTo>
                    <a:pt x="16" y="37"/>
                    <a:pt x="9" y="26"/>
                    <a:pt x="4" y="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613;p59">
              <a:extLst>
                <a:ext uri="{FF2B5EF4-FFF2-40B4-BE49-F238E27FC236}">
                  <a16:creationId xmlns:a16="http://schemas.microsoft.com/office/drawing/2014/main" id="{6733329C-3819-6D4E-9F8C-E480BB637DE6}"/>
                </a:ext>
              </a:extLst>
            </p:cNvPr>
            <p:cNvSpPr/>
            <p:nvPr/>
          </p:nvSpPr>
          <p:spPr>
            <a:xfrm>
              <a:off x="6798131" y="2379533"/>
              <a:ext cx="36370" cy="51493"/>
            </a:xfrm>
            <a:custGeom>
              <a:avLst/>
              <a:gdLst/>
              <a:ahLst/>
              <a:cxnLst/>
              <a:rect l="l" t="t" r="r" b="b"/>
              <a:pathLst>
                <a:path w="1568" h="2220" extrusionOk="0">
                  <a:moveTo>
                    <a:pt x="600" y="0"/>
                  </a:moveTo>
                  <a:cubicBezTo>
                    <a:pt x="481" y="0"/>
                    <a:pt x="366" y="55"/>
                    <a:pt x="314" y="168"/>
                  </a:cubicBezTo>
                  <a:cubicBezTo>
                    <a:pt x="173" y="435"/>
                    <a:pt x="157" y="780"/>
                    <a:pt x="126" y="1109"/>
                  </a:cubicBezTo>
                  <a:cubicBezTo>
                    <a:pt x="0" y="1328"/>
                    <a:pt x="16" y="1642"/>
                    <a:pt x="142" y="1846"/>
                  </a:cubicBezTo>
                  <a:cubicBezTo>
                    <a:pt x="266" y="2082"/>
                    <a:pt x="518" y="2219"/>
                    <a:pt x="781" y="2219"/>
                  </a:cubicBezTo>
                  <a:cubicBezTo>
                    <a:pt x="850" y="2219"/>
                    <a:pt x="920" y="2210"/>
                    <a:pt x="988" y="2190"/>
                  </a:cubicBezTo>
                  <a:cubicBezTo>
                    <a:pt x="1270" y="2112"/>
                    <a:pt x="1474" y="1861"/>
                    <a:pt x="1521" y="1579"/>
                  </a:cubicBezTo>
                  <a:cubicBezTo>
                    <a:pt x="1568" y="1313"/>
                    <a:pt x="1458" y="1093"/>
                    <a:pt x="1286" y="937"/>
                  </a:cubicBezTo>
                  <a:cubicBezTo>
                    <a:pt x="1239" y="842"/>
                    <a:pt x="1192" y="733"/>
                    <a:pt x="1145" y="623"/>
                  </a:cubicBezTo>
                  <a:cubicBezTo>
                    <a:pt x="1066" y="435"/>
                    <a:pt x="1004" y="247"/>
                    <a:pt x="863" y="106"/>
                  </a:cubicBezTo>
                  <a:cubicBezTo>
                    <a:pt x="793" y="36"/>
                    <a:pt x="695" y="0"/>
                    <a:pt x="6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614;p59">
              <a:extLst>
                <a:ext uri="{FF2B5EF4-FFF2-40B4-BE49-F238E27FC236}">
                  <a16:creationId xmlns:a16="http://schemas.microsoft.com/office/drawing/2014/main" id="{141135DF-6BA5-034D-89CA-53A3C6E2092A}"/>
                </a:ext>
              </a:extLst>
            </p:cNvPr>
            <p:cNvSpPr/>
            <p:nvPr/>
          </p:nvSpPr>
          <p:spPr>
            <a:xfrm>
              <a:off x="6570553" y="2203630"/>
              <a:ext cx="48918" cy="28136"/>
            </a:xfrm>
            <a:custGeom>
              <a:avLst/>
              <a:gdLst/>
              <a:ahLst/>
              <a:cxnLst/>
              <a:rect l="l" t="t" r="r" b="b"/>
              <a:pathLst>
                <a:path w="2109" h="1213" extrusionOk="0">
                  <a:moveTo>
                    <a:pt x="1463" y="1"/>
                  </a:moveTo>
                  <a:cubicBezTo>
                    <a:pt x="1410" y="1"/>
                    <a:pt x="1356" y="8"/>
                    <a:pt x="1301" y="25"/>
                  </a:cubicBezTo>
                  <a:cubicBezTo>
                    <a:pt x="1098" y="72"/>
                    <a:pt x="909" y="56"/>
                    <a:pt x="706" y="103"/>
                  </a:cubicBezTo>
                  <a:cubicBezTo>
                    <a:pt x="502" y="135"/>
                    <a:pt x="361" y="213"/>
                    <a:pt x="157" y="276"/>
                  </a:cubicBezTo>
                  <a:cubicBezTo>
                    <a:pt x="16" y="323"/>
                    <a:pt x="0" y="511"/>
                    <a:pt x="126" y="589"/>
                  </a:cubicBezTo>
                  <a:cubicBezTo>
                    <a:pt x="282" y="699"/>
                    <a:pt x="424" y="824"/>
                    <a:pt x="612" y="903"/>
                  </a:cubicBezTo>
                  <a:cubicBezTo>
                    <a:pt x="784" y="997"/>
                    <a:pt x="972" y="1028"/>
                    <a:pt x="1160" y="1122"/>
                  </a:cubicBezTo>
                  <a:cubicBezTo>
                    <a:pt x="1256" y="1184"/>
                    <a:pt x="1359" y="1213"/>
                    <a:pt x="1460" y="1213"/>
                  </a:cubicBezTo>
                  <a:cubicBezTo>
                    <a:pt x="1741" y="1213"/>
                    <a:pt x="2008" y="995"/>
                    <a:pt x="2054" y="683"/>
                  </a:cubicBezTo>
                  <a:cubicBezTo>
                    <a:pt x="2108" y="330"/>
                    <a:pt x="1809" y="1"/>
                    <a:pt x="14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4764E66-961A-FA44-A999-2350287E1929}"/>
              </a:ext>
            </a:extLst>
          </p:cNvPr>
          <p:cNvSpPr txBox="1"/>
          <p:nvPr/>
        </p:nvSpPr>
        <p:spPr>
          <a:xfrm>
            <a:off x="3851564" y="3255818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2" name="Google Shape;2426;p57">
            <a:extLst>
              <a:ext uri="{FF2B5EF4-FFF2-40B4-BE49-F238E27FC236}">
                <a16:creationId xmlns:a16="http://schemas.microsoft.com/office/drawing/2014/main" id="{61288509-7336-D546-B630-D3A5F54539FD}"/>
              </a:ext>
            </a:extLst>
          </p:cNvPr>
          <p:cNvSpPr/>
          <p:nvPr/>
        </p:nvSpPr>
        <p:spPr>
          <a:xfrm>
            <a:off x="2283928" y="1618795"/>
            <a:ext cx="279271" cy="236881"/>
          </a:xfrm>
          <a:custGeom>
            <a:avLst/>
            <a:gdLst/>
            <a:ahLst/>
            <a:cxnLst/>
            <a:rect l="l" t="t" r="r" b="b"/>
            <a:pathLst>
              <a:path w="19845" h="18362" extrusionOk="0">
                <a:moveTo>
                  <a:pt x="12101" y="287"/>
                </a:moveTo>
                <a:lnTo>
                  <a:pt x="12101" y="287"/>
                </a:lnTo>
                <a:cubicBezTo>
                  <a:pt x="12885" y="1086"/>
                  <a:pt x="12744" y="2653"/>
                  <a:pt x="12885" y="3735"/>
                </a:cubicBezTo>
                <a:cubicBezTo>
                  <a:pt x="12916" y="3970"/>
                  <a:pt x="12963" y="4221"/>
                  <a:pt x="12994" y="4456"/>
                </a:cubicBezTo>
                <a:cubicBezTo>
                  <a:pt x="12979" y="4425"/>
                  <a:pt x="12979" y="4393"/>
                  <a:pt x="12979" y="4378"/>
                </a:cubicBezTo>
                <a:cubicBezTo>
                  <a:pt x="12822" y="3657"/>
                  <a:pt x="12712" y="2951"/>
                  <a:pt x="12587" y="2230"/>
                </a:cubicBezTo>
                <a:cubicBezTo>
                  <a:pt x="12477" y="1588"/>
                  <a:pt x="12430" y="851"/>
                  <a:pt x="12101" y="287"/>
                </a:cubicBezTo>
                <a:close/>
                <a:moveTo>
                  <a:pt x="862" y="7936"/>
                </a:moveTo>
                <a:lnTo>
                  <a:pt x="862" y="7936"/>
                </a:lnTo>
                <a:cubicBezTo>
                  <a:pt x="2728" y="8923"/>
                  <a:pt x="4593" y="9926"/>
                  <a:pt x="6458" y="10930"/>
                </a:cubicBezTo>
                <a:cubicBezTo>
                  <a:pt x="6458" y="10930"/>
                  <a:pt x="6474" y="10930"/>
                  <a:pt x="6474" y="10945"/>
                </a:cubicBezTo>
                <a:cubicBezTo>
                  <a:pt x="6443" y="11102"/>
                  <a:pt x="6411" y="11259"/>
                  <a:pt x="6380" y="11431"/>
                </a:cubicBezTo>
                <a:cubicBezTo>
                  <a:pt x="6380" y="11431"/>
                  <a:pt x="6380" y="11415"/>
                  <a:pt x="6380" y="11415"/>
                </a:cubicBezTo>
                <a:cubicBezTo>
                  <a:pt x="5627" y="10757"/>
                  <a:pt x="4671" y="10303"/>
                  <a:pt x="3825" y="9785"/>
                </a:cubicBezTo>
                <a:cubicBezTo>
                  <a:pt x="3370" y="9503"/>
                  <a:pt x="2916" y="9237"/>
                  <a:pt x="2446" y="8970"/>
                </a:cubicBezTo>
                <a:cubicBezTo>
                  <a:pt x="2179" y="8798"/>
                  <a:pt x="1051" y="8296"/>
                  <a:pt x="862" y="7936"/>
                </a:cubicBezTo>
                <a:close/>
                <a:moveTo>
                  <a:pt x="18998" y="8751"/>
                </a:moveTo>
                <a:lnTo>
                  <a:pt x="18998" y="8751"/>
                </a:lnTo>
                <a:cubicBezTo>
                  <a:pt x="18559" y="9409"/>
                  <a:pt x="16944" y="10256"/>
                  <a:pt x="16600" y="10506"/>
                </a:cubicBezTo>
                <a:cubicBezTo>
                  <a:pt x="15878" y="10992"/>
                  <a:pt x="15095" y="11431"/>
                  <a:pt x="14452" y="12027"/>
                </a:cubicBezTo>
                <a:cubicBezTo>
                  <a:pt x="14421" y="11886"/>
                  <a:pt x="14405" y="11760"/>
                  <a:pt x="14389" y="11619"/>
                </a:cubicBezTo>
                <a:cubicBezTo>
                  <a:pt x="15988" y="10773"/>
                  <a:pt x="17524" y="9801"/>
                  <a:pt x="18998" y="8751"/>
                </a:cubicBezTo>
                <a:close/>
                <a:moveTo>
                  <a:pt x="14860" y="12199"/>
                </a:moveTo>
                <a:lnTo>
                  <a:pt x="14860" y="12199"/>
                </a:lnTo>
                <a:cubicBezTo>
                  <a:pt x="14766" y="12842"/>
                  <a:pt x="14719" y="13500"/>
                  <a:pt x="14687" y="14143"/>
                </a:cubicBezTo>
                <a:cubicBezTo>
                  <a:pt x="14640" y="13563"/>
                  <a:pt x="14578" y="12967"/>
                  <a:pt x="14499" y="12387"/>
                </a:cubicBezTo>
                <a:lnTo>
                  <a:pt x="14515" y="12387"/>
                </a:lnTo>
                <a:cubicBezTo>
                  <a:pt x="14625" y="12325"/>
                  <a:pt x="14734" y="12262"/>
                  <a:pt x="14860" y="12199"/>
                </a:cubicBezTo>
                <a:close/>
                <a:moveTo>
                  <a:pt x="11913" y="835"/>
                </a:moveTo>
                <a:cubicBezTo>
                  <a:pt x="11882" y="1791"/>
                  <a:pt x="12211" y="2920"/>
                  <a:pt x="12367" y="3782"/>
                </a:cubicBezTo>
                <a:cubicBezTo>
                  <a:pt x="12587" y="4973"/>
                  <a:pt x="12853" y="6196"/>
                  <a:pt x="13183" y="7371"/>
                </a:cubicBezTo>
                <a:cubicBezTo>
                  <a:pt x="13073" y="7403"/>
                  <a:pt x="13041" y="7607"/>
                  <a:pt x="13183" y="7622"/>
                </a:cubicBezTo>
                <a:cubicBezTo>
                  <a:pt x="13198" y="7638"/>
                  <a:pt x="13230" y="7638"/>
                  <a:pt x="13245" y="7638"/>
                </a:cubicBezTo>
                <a:cubicBezTo>
                  <a:pt x="13261" y="7654"/>
                  <a:pt x="13261" y="7654"/>
                  <a:pt x="13261" y="7669"/>
                </a:cubicBezTo>
                <a:cubicBezTo>
                  <a:pt x="13279" y="7723"/>
                  <a:pt x="13322" y="7751"/>
                  <a:pt x="13364" y="7751"/>
                </a:cubicBezTo>
                <a:cubicBezTo>
                  <a:pt x="13397" y="7751"/>
                  <a:pt x="13429" y="7734"/>
                  <a:pt x="13449" y="7701"/>
                </a:cubicBezTo>
                <a:cubicBezTo>
                  <a:pt x="13465" y="7685"/>
                  <a:pt x="13465" y="7685"/>
                  <a:pt x="13465" y="7685"/>
                </a:cubicBezTo>
                <a:cubicBezTo>
                  <a:pt x="13496" y="7685"/>
                  <a:pt x="13543" y="7685"/>
                  <a:pt x="13574" y="7701"/>
                </a:cubicBezTo>
                <a:cubicBezTo>
                  <a:pt x="13614" y="7750"/>
                  <a:pt x="13677" y="7774"/>
                  <a:pt x="13746" y="7774"/>
                </a:cubicBezTo>
                <a:cubicBezTo>
                  <a:pt x="13788" y="7774"/>
                  <a:pt x="13831" y="7765"/>
                  <a:pt x="13872" y="7748"/>
                </a:cubicBezTo>
                <a:cubicBezTo>
                  <a:pt x="15408" y="8030"/>
                  <a:pt x="16960" y="8218"/>
                  <a:pt x="18512" y="8484"/>
                </a:cubicBezTo>
                <a:cubicBezTo>
                  <a:pt x="16960" y="9566"/>
                  <a:pt x="15346" y="10538"/>
                  <a:pt x="13684" y="11431"/>
                </a:cubicBezTo>
                <a:cubicBezTo>
                  <a:pt x="13429" y="11566"/>
                  <a:pt x="13577" y="11903"/>
                  <a:pt x="13810" y="11903"/>
                </a:cubicBezTo>
                <a:cubicBezTo>
                  <a:pt x="13820" y="11903"/>
                  <a:pt x="13830" y="11903"/>
                  <a:pt x="13841" y="11901"/>
                </a:cubicBezTo>
                <a:cubicBezTo>
                  <a:pt x="14029" y="13406"/>
                  <a:pt x="14139" y="14895"/>
                  <a:pt x="14154" y="16416"/>
                </a:cubicBezTo>
                <a:cubicBezTo>
                  <a:pt x="12869" y="15099"/>
                  <a:pt x="11568" y="13767"/>
                  <a:pt x="10220" y="12513"/>
                </a:cubicBezTo>
                <a:cubicBezTo>
                  <a:pt x="10164" y="12457"/>
                  <a:pt x="10096" y="12429"/>
                  <a:pt x="10029" y="12429"/>
                </a:cubicBezTo>
                <a:cubicBezTo>
                  <a:pt x="9946" y="12429"/>
                  <a:pt x="9865" y="12473"/>
                  <a:pt x="9813" y="12560"/>
                </a:cubicBezTo>
                <a:cubicBezTo>
                  <a:pt x="8778" y="14190"/>
                  <a:pt x="7446" y="15616"/>
                  <a:pt x="5941" y="16807"/>
                </a:cubicBezTo>
                <a:cubicBezTo>
                  <a:pt x="6427" y="14864"/>
                  <a:pt x="6866" y="12842"/>
                  <a:pt x="6913" y="10867"/>
                </a:cubicBezTo>
                <a:cubicBezTo>
                  <a:pt x="6913" y="10788"/>
                  <a:pt x="6881" y="10741"/>
                  <a:pt x="6834" y="10710"/>
                </a:cubicBezTo>
                <a:cubicBezTo>
                  <a:pt x="6834" y="10632"/>
                  <a:pt x="6803" y="10553"/>
                  <a:pt x="6709" y="10506"/>
                </a:cubicBezTo>
                <a:cubicBezTo>
                  <a:pt x="4953" y="9582"/>
                  <a:pt x="3198" y="8657"/>
                  <a:pt x="1442" y="7732"/>
                </a:cubicBezTo>
                <a:cubicBezTo>
                  <a:pt x="3621" y="7513"/>
                  <a:pt x="5831" y="7309"/>
                  <a:pt x="8010" y="6980"/>
                </a:cubicBezTo>
                <a:cubicBezTo>
                  <a:pt x="8044" y="7014"/>
                  <a:pt x="8088" y="7039"/>
                  <a:pt x="8134" y="7039"/>
                </a:cubicBezTo>
                <a:cubicBezTo>
                  <a:pt x="8171" y="7039"/>
                  <a:pt x="8210" y="7022"/>
                  <a:pt x="8245" y="6980"/>
                </a:cubicBezTo>
                <a:cubicBezTo>
                  <a:pt x="9092" y="5961"/>
                  <a:pt x="9718" y="4738"/>
                  <a:pt x="10361" y="3594"/>
                </a:cubicBezTo>
                <a:cubicBezTo>
                  <a:pt x="10863" y="2732"/>
                  <a:pt x="11521" y="1807"/>
                  <a:pt x="11913" y="835"/>
                </a:cubicBezTo>
                <a:close/>
                <a:moveTo>
                  <a:pt x="6537" y="17027"/>
                </a:moveTo>
                <a:cubicBezTo>
                  <a:pt x="6270" y="17293"/>
                  <a:pt x="6004" y="17560"/>
                  <a:pt x="5737" y="17826"/>
                </a:cubicBezTo>
                <a:cubicBezTo>
                  <a:pt x="5706" y="17795"/>
                  <a:pt x="5675" y="17748"/>
                  <a:pt x="5659" y="17716"/>
                </a:cubicBezTo>
                <a:cubicBezTo>
                  <a:pt x="5957" y="17497"/>
                  <a:pt x="6254" y="17262"/>
                  <a:pt x="6537" y="17027"/>
                </a:cubicBezTo>
                <a:close/>
                <a:moveTo>
                  <a:pt x="12113" y="1"/>
                </a:moveTo>
                <a:cubicBezTo>
                  <a:pt x="12099" y="1"/>
                  <a:pt x="12083" y="6"/>
                  <a:pt x="12070" y="20"/>
                </a:cubicBezTo>
                <a:cubicBezTo>
                  <a:pt x="11223" y="882"/>
                  <a:pt x="10706" y="2168"/>
                  <a:pt x="10079" y="3202"/>
                </a:cubicBezTo>
                <a:cubicBezTo>
                  <a:pt x="9405" y="4315"/>
                  <a:pt x="8590" y="5412"/>
                  <a:pt x="8026" y="6588"/>
                </a:cubicBezTo>
                <a:lnTo>
                  <a:pt x="8010" y="6588"/>
                </a:lnTo>
                <a:cubicBezTo>
                  <a:pt x="5565" y="6760"/>
                  <a:pt x="3135" y="7105"/>
                  <a:pt x="706" y="7371"/>
                </a:cubicBezTo>
                <a:cubicBezTo>
                  <a:pt x="549" y="7387"/>
                  <a:pt x="424" y="7575"/>
                  <a:pt x="502" y="7716"/>
                </a:cubicBezTo>
                <a:cubicBezTo>
                  <a:pt x="0" y="8249"/>
                  <a:pt x="1693" y="9017"/>
                  <a:pt x="1881" y="9143"/>
                </a:cubicBezTo>
                <a:cubicBezTo>
                  <a:pt x="3261" y="10005"/>
                  <a:pt x="4671" y="11149"/>
                  <a:pt x="6176" y="11745"/>
                </a:cubicBezTo>
                <a:cubicBezTo>
                  <a:pt x="6202" y="11751"/>
                  <a:pt x="6225" y="11755"/>
                  <a:pt x="6247" y="11755"/>
                </a:cubicBezTo>
                <a:cubicBezTo>
                  <a:pt x="6278" y="11755"/>
                  <a:pt x="6305" y="11747"/>
                  <a:pt x="6333" y="11729"/>
                </a:cubicBezTo>
                <a:lnTo>
                  <a:pt x="6333" y="11729"/>
                </a:lnTo>
                <a:cubicBezTo>
                  <a:pt x="5972" y="13641"/>
                  <a:pt x="5690" y="15553"/>
                  <a:pt x="5189" y="17434"/>
                </a:cubicBezTo>
                <a:cubicBezTo>
                  <a:pt x="5173" y="17528"/>
                  <a:pt x="5204" y="17622"/>
                  <a:pt x="5267" y="17701"/>
                </a:cubicBezTo>
                <a:cubicBezTo>
                  <a:pt x="5330" y="17889"/>
                  <a:pt x="5424" y="18077"/>
                  <a:pt x="5518" y="18249"/>
                </a:cubicBezTo>
                <a:cubicBezTo>
                  <a:pt x="5552" y="18327"/>
                  <a:pt x="5620" y="18362"/>
                  <a:pt x="5692" y="18362"/>
                </a:cubicBezTo>
                <a:cubicBezTo>
                  <a:pt x="5751" y="18362"/>
                  <a:pt x="5813" y="18339"/>
                  <a:pt x="5863" y="18296"/>
                </a:cubicBezTo>
                <a:cubicBezTo>
                  <a:pt x="7524" y="16854"/>
                  <a:pt x="9029" y="15193"/>
                  <a:pt x="10424" y="13484"/>
                </a:cubicBezTo>
                <a:cubicBezTo>
                  <a:pt x="11678" y="14817"/>
                  <a:pt x="12979" y="16102"/>
                  <a:pt x="14248" y="17403"/>
                </a:cubicBezTo>
                <a:cubicBezTo>
                  <a:pt x="14311" y="17466"/>
                  <a:pt x="14405" y="17481"/>
                  <a:pt x="14483" y="17481"/>
                </a:cubicBezTo>
                <a:cubicBezTo>
                  <a:pt x="14515" y="17497"/>
                  <a:pt x="14546" y="17513"/>
                  <a:pt x="14593" y="17513"/>
                </a:cubicBezTo>
                <a:lnTo>
                  <a:pt x="14687" y="17513"/>
                </a:lnTo>
                <a:cubicBezTo>
                  <a:pt x="14813" y="17513"/>
                  <a:pt x="14922" y="17434"/>
                  <a:pt x="14954" y="17309"/>
                </a:cubicBezTo>
                <a:cubicBezTo>
                  <a:pt x="15220" y="16572"/>
                  <a:pt x="15110" y="15585"/>
                  <a:pt x="15142" y="14785"/>
                </a:cubicBezTo>
                <a:cubicBezTo>
                  <a:pt x="15173" y="13876"/>
                  <a:pt x="15252" y="12936"/>
                  <a:pt x="15189" y="12027"/>
                </a:cubicBezTo>
                <a:cubicBezTo>
                  <a:pt x="16364" y="11337"/>
                  <a:pt x="17477" y="10381"/>
                  <a:pt x="18574" y="9613"/>
                </a:cubicBezTo>
                <a:cubicBezTo>
                  <a:pt x="19029" y="9299"/>
                  <a:pt x="19844" y="8860"/>
                  <a:pt x="19390" y="8281"/>
                </a:cubicBezTo>
                <a:cubicBezTo>
                  <a:pt x="19374" y="8202"/>
                  <a:pt x="19327" y="8124"/>
                  <a:pt x="19217" y="8108"/>
                </a:cubicBezTo>
                <a:cubicBezTo>
                  <a:pt x="17509" y="7795"/>
                  <a:pt x="15753" y="7465"/>
                  <a:pt x="14013" y="7387"/>
                </a:cubicBezTo>
                <a:cubicBezTo>
                  <a:pt x="13590" y="5553"/>
                  <a:pt x="13292" y="3704"/>
                  <a:pt x="13088" y="1838"/>
                </a:cubicBezTo>
                <a:cubicBezTo>
                  <a:pt x="13045" y="1360"/>
                  <a:pt x="13001" y="89"/>
                  <a:pt x="12324" y="89"/>
                </a:cubicBezTo>
                <a:cubicBezTo>
                  <a:pt x="12270" y="89"/>
                  <a:pt x="12211" y="97"/>
                  <a:pt x="12148" y="114"/>
                </a:cubicBezTo>
                <a:cubicBezTo>
                  <a:pt x="12148" y="99"/>
                  <a:pt x="12164" y="83"/>
                  <a:pt x="12164" y="67"/>
                </a:cubicBezTo>
                <a:cubicBezTo>
                  <a:pt x="12175" y="34"/>
                  <a:pt x="12147" y="1"/>
                  <a:pt x="1211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CC7ED2-FB65-6C43-8676-DFD128A84592}"/>
              </a:ext>
            </a:extLst>
          </p:cNvPr>
          <p:cNvSpPr txBox="1"/>
          <p:nvPr/>
        </p:nvSpPr>
        <p:spPr>
          <a:xfrm>
            <a:off x="2651776" y="1538961"/>
            <a:ext cx="4933587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Risse</a:t>
            </a:r>
            <a:r>
              <a:rPr lang="en-US" sz="1600" dirty="0"/>
              <a:t>, T. (2012). </a:t>
            </a:r>
            <a:r>
              <a:rPr lang="en-US" sz="1600" i="1" dirty="0"/>
              <a:t>Governance Configurations in Areas of Limited Statehood. </a:t>
            </a:r>
            <a:r>
              <a:rPr lang="en-US" sz="1600" dirty="0"/>
              <a:t>DFG-</a:t>
            </a:r>
            <a:r>
              <a:rPr lang="en-US" sz="1600" dirty="0" err="1"/>
              <a:t>Sonderforschungsbereich</a:t>
            </a:r>
            <a:r>
              <a:rPr lang="en-US" sz="1600" dirty="0"/>
              <a:t> 700, Governance in </a:t>
            </a:r>
            <a:r>
              <a:rPr lang="en-US" sz="1600" dirty="0" err="1"/>
              <a:t>Räumen</a:t>
            </a:r>
            <a:r>
              <a:rPr lang="en-US" sz="1600" dirty="0"/>
              <a:t> </a:t>
            </a:r>
            <a:r>
              <a:rPr lang="en-US" sz="1600" dirty="0" err="1"/>
              <a:t>begrenzter</a:t>
            </a:r>
            <a:r>
              <a:rPr lang="en-US" sz="1600" dirty="0"/>
              <a:t> </a:t>
            </a:r>
            <a:r>
              <a:rPr lang="en-US" sz="1600" dirty="0" err="1"/>
              <a:t>Staatlichkeit</a:t>
            </a:r>
            <a:r>
              <a:rPr lang="en-US" sz="1600" dirty="0"/>
              <a:t>.</a:t>
            </a:r>
          </a:p>
          <a:p>
            <a:endParaRPr lang="en-US" sz="1600" dirty="0"/>
          </a:p>
          <a:p>
            <a:r>
              <a:rPr lang="en-US" sz="1600" dirty="0" err="1"/>
              <a:t>Bevir</a:t>
            </a:r>
            <a:r>
              <a:rPr lang="en-US" sz="1600" dirty="0"/>
              <a:t>, M. (2012). </a:t>
            </a:r>
            <a:r>
              <a:rPr lang="en-US" sz="1600" i="1" dirty="0"/>
              <a:t>Governance: A very short introduction </a:t>
            </a:r>
            <a:r>
              <a:rPr lang="en-US" sz="1600" dirty="0"/>
              <a:t>(Illustrated ed.). Oxford University Press</a:t>
            </a:r>
          </a:p>
          <a:p>
            <a:endParaRPr lang="en-US" sz="1600" b="1" dirty="0"/>
          </a:p>
          <a:p>
            <a:endParaRPr lang="en-US" dirty="0"/>
          </a:p>
        </p:txBody>
      </p:sp>
      <p:sp>
        <p:nvSpPr>
          <p:cNvPr id="65" name="Google Shape;2426;p57">
            <a:extLst>
              <a:ext uri="{FF2B5EF4-FFF2-40B4-BE49-F238E27FC236}">
                <a16:creationId xmlns:a16="http://schemas.microsoft.com/office/drawing/2014/main" id="{6EA49180-523F-4D4F-8492-AF333349B3F7}"/>
              </a:ext>
            </a:extLst>
          </p:cNvPr>
          <p:cNvSpPr/>
          <p:nvPr/>
        </p:nvSpPr>
        <p:spPr>
          <a:xfrm>
            <a:off x="2360946" y="2833714"/>
            <a:ext cx="279271" cy="236881"/>
          </a:xfrm>
          <a:custGeom>
            <a:avLst/>
            <a:gdLst/>
            <a:ahLst/>
            <a:cxnLst/>
            <a:rect l="l" t="t" r="r" b="b"/>
            <a:pathLst>
              <a:path w="19845" h="18362" extrusionOk="0">
                <a:moveTo>
                  <a:pt x="12101" y="287"/>
                </a:moveTo>
                <a:lnTo>
                  <a:pt x="12101" y="287"/>
                </a:lnTo>
                <a:cubicBezTo>
                  <a:pt x="12885" y="1086"/>
                  <a:pt x="12744" y="2653"/>
                  <a:pt x="12885" y="3735"/>
                </a:cubicBezTo>
                <a:cubicBezTo>
                  <a:pt x="12916" y="3970"/>
                  <a:pt x="12963" y="4221"/>
                  <a:pt x="12994" y="4456"/>
                </a:cubicBezTo>
                <a:cubicBezTo>
                  <a:pt x="12979" y="4425"/>
                  <a:pt x="12979" y="4393"/>
                  <a:pt x="12979" y="4378"/>
                </a:cubicBezTo>
                <a:cubicBezTo>
                  <a:pt x="12822" y="3657"/>
                  <a:pt x="12712" y="2951"/>
                  <a:pt x="12587" y="2230"/>
                </a:cubicBezTo>
                <a:cubicBezTo>
                  <a:pt x="12477" y="1588"/>
                  <a:pt x="12430" y="851"/>
                  <a:pt x="12101" y="287"/>
                </a:cubicBezTo>
                <a:close/>
                <a:moveTo>
                  <a:pt x="862" y="7936"/>
                </a:moveTo>
                <a:lnTo>
                  <a:pt x="862" y="7936"/>
                </a:lnTo>
                <a:cubicBezTo>
                  <a:pt x="2728" y="8923"/>
                  <a:pt x="4593" y="9926"/>
                  <a:pt x="6458" y="10930"/>
                </a:cubicBezTo>
                <a:cubicBezTo>
                  <a:pt x="6458" y="10930"/>
                  <a:pt x="6474" y="10930"/>
                  <a:pt x="6474" y="10945"/>
                </a:cubicBezTo>
                <a:cubicBezTo>
                  <a:pt x="6443" y="11102"/>
                  <a:pt x="6411" y="11259"/>
                  <a:pt x="6380" y="11431"/>
                </a:cubicBezTo>
                <a:cubicBezTo>
                  <a:pt x="6380" y="11431"/>
                  <a:pt x="6380" y="11415"/>
                  <a:pt x="6380" y="11415"/>
                </a:cubicBezTo>
                <a:cubicBezTo>
                  <a:pt x="5627" y="10757"/>
                  <a:pt x="4671" y="10303"/>
                  <a:pt x="3825" y="9785"/>
                </a:cubicBezTo>
                <a:cubicBezTo>
                  <a:pt x="3370" y="9503"/>
                  <a:pt x="2916" y="9237"/>
                  <a:pt x="2446" y="8970"/>
                </a:cubicBezTo>
                <a:cubicBezTo>
                  <a:pt x="2179" y="8798"/>
                  <a:pt x="1051" y="8296"/>
                  <a:pt x="862" y="7936"/>
                </a:cubicBezTo>
                <a:close/>
                <a:moveTo>
                  <a:pt x="18998" y="8751"/>
                </a:moveTo>
                <a:lnTo>
                  <a:pt x="18998" y="8751"/>
                </a:lnTo>
                <a:cubicBezTo>
                  <a:pt x="18559" y="9409"/>
                  <a:pt x="16944" y="10256"/>
                  <a:pt x="16600" y="10506"/>
                </a:cubicBezTo>
                <a:cubicBezTo>
                  <a:pt x="15878" y="10992"/>
                  <a:pt x="15095" y="11431"/>
                  <a:pt x="14452" y="12027"/>
                </a:cubicBezTo>
                <a:cubicBezTo>
                  <a:pt x="14421" y="11886"/>
                  <a:pt x="14405" y="11760"/>
                  <a:pt x="14389" y="11619"/>
                </a:cubicBezTo>
                <a:cubicBezTo>
                  <a:pt x="15988" y="10773"/>
                  <a:pt x="17524" y="9801"/>
                  <a:pt x="18998" y="8751"/>
                </a:cubicBezTo>
                <a:close/>
                <a:moveTo>
                  <a:pt x="14860" y="12199"/>
                </a:moveTo>
                <a:lnTo>
                  <a:pt x="14860" y="12199"/>
                </a:lnTo>
                <a:cubicBezTo>
                  <a:pt x="14766" y="12842"/>
                  <a:pt x="14719" y="13500"/>
                  <a:pt x="14687" y="14143"/>
                </a:cubicBezTo>
                <a:cubicBezTo>
                  <a:pt x="14640" y="13563"/>
                  <a:pt x="14578" y="12967"/>
                  <a:pt x="14499" y="12387"/>
                </a:cubicBezTo>
                <a:lnTo>
                  <a:pt x="14515" y="12387"/>
                </a:lnTo>
                <a:cubicBezTo>
                  <a:pt x="14625" y="12325"/>
                  <a:pt x="14734" y="12262"/>
                  <a:pt x="14860" y="12199"/>
                </a:cubicBezTo>
                <a:close/>
                <a:moveTo>
                  <a:pt x="11913" y="835"/>
                </a:moveTo>
                <a:cubicBezTo>
                  <a:pt x="11882" y="1791"/>
                  <a:pt x="12211" y="2920"/>
                  <a:pt x="12367" y="3782"/>
                </a:cubicBezTo>
                <a:cubicBezTo>
                  <a:pt x="12587" y="4973"/>
                  <a:pt x="12853" y="6196"/>
                  <a:pt x="13183" y="7371"/>
                </a:cubicBezTo>
                <a:cubicBezTo>
                  <a:pt x="13073" y="7403"/>
                  <a:pt x="13041" y="7607"/>
                  <a:pt x="13183" y="7622"/>
                </a:cubicBezTo>
                <a:cubicBezTo>
                  <a:pt x="13198" y="7638"/>
                  <a:pt x="13230" y="7638"/>
                  <a:pt x="13245" y="7638"/>
                </a:cubicBezTo>
                <a:cubicBezTo>
                  <a:pt x="13261" y="7654"/>
                  <a:pt x="13261" y="7654"/>
                  <a:pt x="13261" y="7669"/>
                </a:cubicBezTo>
                <a:cubicBezTo>
                  <a:pt x="13279" y="7723"/>
                  <a:pt x="13322" y="7751"/>
                  <a:pt x="13364" y="7751"/>
                </a:cubicBezTo>
                <a:cubicBezTo>
                  <a:pt x="13397" y="7751"/>
                  <a:pt x="13429" y="7734"/>
                  <a:pt x="13449" y="7701"/>
                </a:cubicBezTo>
                <a:cubicBezTo>
                  <a:pt x="13465" y="7685"/>
                  <a:pt x="13465" y="7685"/>
                  <a:pt x="13465" y="7685"/>
                </a:cubicBezTo>
                <a:cubicBezTo>
                  <a:pt x="13496" y="7685"/>
                  <a:pt x="13543" y="7685"/>
                  <a:pt x="13574" y="7701"/>
                </a:cubicBezTo>
                <a:cubicBezTo>
                  <a:pt x="13614" y="7750"/>
                  <a:pt x="13677" y="7774"/>
                  <a:pt x="13746" y="7774"/>
                </a:cubicBezTo>
                <a:cubicBezTo>
                  <a:pt x="13788" y="7774"/>
                  <a:pt x="13831" y="7765"/>
                  <a:pt x="13872" y="7748"/>
                </a:cubicBezTo>
                <a:cubicBezTo>
                  <a:pt x="15408" y="8030"/>
                  <a:pt x="16960" y="8218"/>
                  <a:pt x="18512" y="8484"/>
                </a:cubicBezTo>
                <a:cubicBezTo>
                  <a:pt x="16960" y="9566"/>
                  <a:pt x="15346" y="10538"/>
                  <a:pt x="13684" y="11431"/>
                </a:cubicBezTo>
                <a:cubicBezTo>
                  <a:pt x="13429" y="11566"/>
                  <a:pt x="13577" y="11903"/>
                  <a:pt x="13810" y="11903"/>
                </a:cubicBezTo>
                <a:cubicBezTo>
                  <a:pt x="13820" y="11903"/>
                  <a:pt x="13830" y="11903"/>
                  <a:pt x="13841" y="11901"/>
                </a:cubicBezTo>
                <a:cubicBezTo>
                  <a:pt x="14029" y="13406"/>
                  <a:pt x="14139" y="14895"/>
                  <a:pt x="14154" y="16416"/>
                </a:cubicBezTo>
                <a:cubicBezTo>
                  <a:pt x="12869" y="15099"/>
                  <a:pt x="11568" y="13767"/>
                  <a:pt x="10220" y="12513"/>
                </a:cubicBezTo>
                <a:cubicBezTo>
                  <a:pt x="10164" y="12457"/>
                  <a:pt x="10096" y="12429"/>
                  <a:pt x="10029" y="12429"/>
                </a:cubicBezTo>
                <a:cubicBezTo>
                  <a:pt x="9946" y="12429"/>
                  <a:pt x="9865" y="12473"/>
                  <a:pt x="9813" y="12560"/>
                </a:cubicBezTo>
                <a:cubicBezTo>
                  <a:pt x="8778" y="14190"/>
                  <a:pt x="7446" y="15616"/>
                  <a:pt x="5941" y="16807"/>
                </a:cubicBezTo>
                <a:cubicBezTo>
                  <a:pt x="6427" y="14864"/>
                  <a:pt x="6866" y="12842"/>
                  <a:pt x="6913" y="10867"/>
                </a:cubicBezTo>
                <a:cubicBezTo>
                  <a:pt x="6913" y="10788"/>
                  <a:pt x="6881" y="10741"/>
                  <a:pt x="6834" y="10710"/>
                </a:cubicBezTo>
                <a:cubicBezTo>
                  <a:pt x="6834" y="10632"/>
                  <a:pt x="6803" y="10553"/>
                  <a:pt x="6709" y="10506"/>
                </a:cubicBezTo>
                <a:cubicBezTo>
                  <a:pt x="4953" y="9582"/>
                  <a:pt x="3198" y="8657"/>
                  <a:pt x="1442" y="7732"/>
                </a:cubicBezTo>
                <a:cubicBezTo>
                  <a:pt x="3621" y="7513"/>
                  <a:pt x="5831" y="7309"/>
                  <a:pt x="8010" y="6980"/>
                </a:cubicBezTo>
                <a:cubicBezTo>
                  <a:pt x="8044" y="7014"/>
                  <a:pt x="8088" y="7039"/>
                  <a:pt x="8134" y="7039"/>
                </a:cubicBezTo>
                <a:cubicBezTo>
                  <a:pt x="8171" y="7039"/>
                  <a:pt x="8210" y="7022"/>
                  <a:pt x="8245" y="6980"/>
                </a:cubicBezTo>
                <a:cubicBezTo>
                  <a:pt x="9092" y="5961"/>
                  <a:pt x="9718" y="4738"/>
                  <a:pt x="10361" y="3594"/>
                </a:cubicBezTo>
                <a:cubicBezTo>
                  <a:pt x="10863" y="2732"/>
                  <a:pt x="11521" y="1807"/>
                  <a:pt x="11913" y="835"/>
                </a:cubicBezTo>
                <a:close/>
                <a:moveTo>
                  <a:pt x="6537" y="17027"/>
                </a:moveTo>
                <a:cubicBezTo>
                  <a:pt x="6270" y="17293"/>
                  <a:pt x="6004" y="17560"/>
                  <a:pt x="5737" y="17826"/>
                </a:cubicBezTo>
                <a:cubicBezTo>
                  <a:pt x="5706" y="17795"/>
                  <a:pt x="5675" y="17748"/>
                  <a:pt x="5659" y="17716"/>
                </a:cubicBezTo>
                <a:cubicBezTo>
                  <a:pt x="5957" y="17497"/>
                  <a:pt x="6254" y="17262"/>
                  <a:pt x="6537" y="17027"/>
                </a:cubicBezTo>
                <a:close/>
                <a:moveTo>
                  <a:pt x="12113" y="1"/>
                </a:moveTo>
                <a:cubicBezTo>
                  <a:pt x="12099" y="1"/>
                  <a:pt x="12083" y="6"/>
                  <a:pt x="12070" y="20"/>
                </a:cubicBezTo>
                <a:cubicBezTo>
                  <a:pt x="11223" y="882"/>
                  <a:pt x="10706" y="2168"/>
                  <a:pt x="10079" y="3202"/>
                </a:cubicBezTo>
                <a:cubicBezTo>
                  <a:pt x="9405" y="4315"/>
                  <a:pt x="8590" y="5412"/>
                  <a:pt x="8026" y="6588"/>
                </a:cubicBezTo>
                <a:lnTo>
                  <a:pt x="8010" y="6588"/>
                </a:lnTo>
                <a:cubicBezTo>
                  <a:pt x="5565" y="6760"/>
                  <a:pt x="3135" y="7105"/>
                  <a:pt x="706" y="7371"/>
                </a:cubicBezTo>
                <a:cubicBezTo>
                  <a:pt x="549" y="7387"/>
                  <a:pt x="424" y="7575"/>
                  <a:pt x="502" y="7716"/>
                </a:cubicBezTo>
                <a:cubicBezTo>
                  <a:pt x="0" y="8249"/>
                  <a:pt x="1693" y="9017"/>
                  <a:pt x="1881" y="9143"/>
                </a:cubicBezTo>
                <a:cubicBezTo>
                  <a:pt x="3261" y="10005"/>
                  <a:pt x="4671" y="11149"/>
                  <a:pt x="6176" y="11745"/>
                </a:cubicBezTo>
                <a:cubicBezTo>
                  <a:pt x="6202" y="11751"/>
                  <a:pt x="6225" y="11755"/>
                  <a:pt x="6247" y="11755"/>
                </a:cubicBezTo>
                <a:cubicBezTo>
                  <a:pt x="6278" y="11755"/>
                  <a:pt x="6305" y="11747"/>
                  <a:pt x="6333" y="11729"/>
                </a:cubicBezTo>
                <a:lnTo>
                  <a:pt x="6333" y="11729"/>
                </a:lnTo>
                <a:cubicBezTo>
                  <a:pt x="5972" y="13641"/>
                  <a:pt x="5690" y="15553"/>
                  <a:pt x="5189" y="17434"/>
                </a:cubicBezTo>
                <a:cubicBezTo>
                  <a:pt x="5173" y="17528"/>
                  <a:pt x="5204" y="17622"/>
                  <a:pt x="5267" y="17701"/>
                </a:cubicBezTo>
                <a:cubicBezTo>
                  <a:pt x="5330" y="17889"/>
                  <a:pt x="5424" y="18077"/>
                  <a:pt x="5518" y="18249"/>
                </a:cubicBezTo>
                <a:cubicBezTo>
                  <a:pt x="5552" y="18327"/>
                  <a:pt x="5620" y="18362"/>
                  <a:pt x="5692" y="18362"/>
                </a:cubicBezTo>
                <a:cubicBezTo>
                  <a:pt x="5751" y="18362"/>
                  <a:pt x="5813" y="18339"/>
                  <a:pt x="5863" y="18296"/>
                </a:cubicBezTo>
                <a:cubicBezTo>
                  <a:pt x="7524" y="16854"/>
                  <a:pt x="9029" y="15193"/>
                  <a:pt x="10424" y="13484"/>
                </a:cubicBezTo>
                <a:cubicBezTo>
                  <a:pt x="11678" y="14817"/>
                  <a:pt x="12979" y="16102"/>
                  <a:pt x="14248" y="17403"/>
                </a:cubicBezTo>
                <a:cubicBezTo>
                  <a:pt x="14311" y="17466"/>
                  <a:pt x="14405" y="17481"/>
                  <a:pt x="14483" y="17481"/>
                </a:cubicBezTo>
                <a:cubicBezTo>
                  <a:pt x="14515" y="17497"/>
                  <a:pt x="14546" y="17513"/>
                  <a:pt x="14593" y="17513"/>
                </a:cubicBezTo>
                <a:lnTo>
                  <a:pt x="14687" y="17513"/>
                </a:lnTo>
                <a:cubicBezTo>
                  <a:pt x="14813" y="17513"/>
                  <a:pt x="14922" y="17434"/>
                  <a:pt x="14954" y="17309"/>
                </a:cubicBezTo>
                <a:cubicBezTo>
                  <a:pt x="15220" y="16572"/>
                  <a:pt x="15110" y="15585"/>
                  <a:pt x="15142" y="14785"/>
                </a:cubicBezTo>
                <a:cubicBezTo>
                  <a:pt x="15173" y="13876"/>
                  <a:pt x="15252" y="12936"/>
                  <a:pt x="15189" y="12027"/>
                </a:cubicBezTo>
                <a:cubicBezTo>
                  <a:pt x="16364" y="11337"/>
                  <a:pt x="17477" y="10381"/>
                  <a:pt x="18574" y="9613"/>
                </a:cubicBezTo>
                <a:cubicBezTo>
                  <a:pt x="19029" y="9299"/>
                  <a:pt x="19844" y="8860"/>
                  <a:pt x="19390" y="8281"/>
                </a:cubicBezTo>
                <a:cubicBezTo>
                  <a:pt x="19374" y="8202"/>
                  <a:pt x="19327" y="8124"/>
                  <a:pt x="19217" y="8108"/>
                </a:cubicBezTo>
                <a:cubicBezTo>
                  <a:pt x="17509" y="7795"/>
                  <a:pt x="15753" y="7465"/>
                  <a:pt x="14013" y="7387"/>
                </a:cubicBezTo>
                <a:cubicBezTo>
                  <a:pt x="13590" y="5553"/>
                  <a:pt x="13292" y="3704"/>
                  <a:pt x="13088" y="1838"/>
                </a:cubicBezTo>
                <a:cubicBezTo>
                  <a:pt x="13045" y="1360"/>
                  <a:pt x="13001" y="89"/>
                  <a:pt x="12324" y="89"/>
                </a:cubicBezTo>
                <a:cubicBezTo>
                  <a:pt x="12270" y="89"/>
                  <a:pt x="12211" y="97"/>
                  <a:pt x="12148" y="114"/>
                </a:cubicBezTo>
                <a:cubicBezTo>
                  <a:pt x="12148" y="99"/>
                  <a:pt x="12164" y="83"/>
                  <a:pt x="12164" y="67"/>
                </a:cubicBezTo>
                <a:cubicBezTo>
                  <a:pt x="12175" y="34"/>
                  <a:pt x="12147" y="1"/>
                  <a:pt x="1211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6" name="Google Shape;2282;p54">
            <a:extLst>
              <a:ext uri="{FF2B5EF4-FFF2-40B4-BE49-F238E27FC236}">
                <a16:creationId xmlns:a16="http://schemas.microsoft.com/office/drawing/2014/main" id="{AF7EC3A3-13A8-814C-B51C-D28D900DFEFA}"/>
              </a:ext>
            </a:extLst>
          </p:cNvPr>
          <p:cNvGrpSpPr/>
          <p:nvPr/>
        </p:nvGrpSpPr>
        <p:grpSpPr>
          <a:xfrm>
            <a:off x="2034104" y="1119895"/>
            <a:ext cx="5955528" cy="3919977"/>
            <a:chOff x="3578510" y="1419647"/>
            <a:chExt cx="4021500" cy="3062887"/>
          </a:xfrm>
        </p:grpSpPr>
        <p:sp>
          <p:nvSpPr>
            <p:cNvPr id="67" name="Google Shape;2283;p54">
              <a:extLst>
                <a:ext uri="{FF2B5EF4-FFF2-40B4-BE49-F238E27FC236}">
                  <a16:creationId xmlns:a16="http://schemas.microsoft.com/office/drawing/2014/main" id="{7AD4B2A3-D738-C04E-84EB-97EC9B46BE9B}"/>
                </a:ext>
              </a:extLst>
            </p:cNvPr>
            <p:cNvSpPr/>
            <p:nvPr/>
          </p:nvSpPr>
          <p:spPr>
            <a:xfrm>
              <a:off x="3716658" y="1548119"/>
              <a:ext cx="3748500" cy="22857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284;p54">
              <a:extLst>
                <a:ext uri="{FF2B5EF4-FFF2-40B4-BE49-F238E27FC236}">
                  <a16:creationId xmlns:a16="http://schemas.microsoft.com/office/drawing/2014/main" id="{778B7EE0-4B64-7747-92EE-E4E8585F4325}"/>
                </a:ext>
              </a:extLst>
            </p:cNvPr>
            <p:cNvSpPr/>
            <p:nvPr/>
          </p:nvSpPr>
          <p:spPr>
            <a:xfrm>
              <a:off x="3578510" y="1419647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285;p54">
              <a:extLst>
                <a:ext uri="{FF2B5EF4-FFF2-40B4-BE49-F238E27FC236}">
                  <a16:creationId xmlns:a16="http://schemas.microsoft.com/office/drawing/2014/main" id="{13F30091-289E-C54B-9F28-DBA2598C50DD}"/>
                </a:ext>
              </a:extLst>
            </p:cNvPr>
            <p:cNvSpPr/>
            <p:nvPr/>
          </p:nvSpPr>
          <p:spPr>
            <a:xfrm>
              <a:off x="4900908" y="3963886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70" name="Google Shape;2286;p54">
              <a:extLst>
                <a:ext uri="{FF2B5EF4-FFF2-40B4-BE49-F238E27FC236}">
                  <a16:creationId xmlns:a16="http://schemas.microsoft.com/office/drawing/2014/main" id="{0B7A723E-C755-2D4A-86C9-6F8D26344A29}"/>
                </a:ext>
              </a:extLst>
            </p:cNvPr>
            <p:cNvCxnSpPr/>
            <p:nvPr/>
          </p:nvCxnSpPr>
          <p:spPr>
            <a:xfrm>
              <a:off x="4915750" y="4433452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1" name="Google Shape;2288;p54">
            <a:extLst>
              <a:ext uri="{FF2B5EF4-FFF2-40B4-BE49-F238E27FC236}">
                <a16:creationId xmlns:a16="http://schemas.microsoft.com/office/drawing/2014/main" id="{D3C913F2-CFC5-1C43-89CB-DCFE1D195EF1}"/>
              </a:ext>
            </a:extLst>
          </p:cNvPr>
          <p:cNvSpPr/>
          <p:nvPr/>
        </p:nvSpPr>
        <p:spPr>
          <a:xfrm>
            <a:off x="1029592" y="3761746"/>
            <a:ext cx="585156" cy="660932"/>
          </a:xfrm>
          <a:custGeom>
            <a:avLst/>
            <a:gdLst/>
            <a:ahLst/>
            <a:cxnLst/>
            <a:rect l="l" t="t" r="r" b="b"/>
            <a:pathLst>
              <a:path w="16286" h="18395" extrusionOk="0">
                <a:moveTo>
                  <a:pt x="8339" y="894"/>
                </a:moveTo>
                <a:cubicBezTo>
                  <a:pt x="7947" y="1051"/>
                  <a:pt x="7555" y="1223"/>
                  <a:pt x="7163" y="1427"/>
                </a:cubicBezTo>
                <a:cubicBezTo>
                  <a:pt x="7461" y="1255"/>
                  <a:pt x="7759" y="1098"/>
                  <a:pt x="8057" y="957"/>
                </a:cubicBezTo>
                <a:cubicBezTo>
                  <a:pt x="8151" y="941"/>
                  <a:pt x="8245" y="910"/>
                  <a:pt x="8339" y="894"/>
                </a:cubicBezTo>
                <a:close/>
                <a:moveTo>
                  <a:pt x="10017" y="731"/>
                </a:moveTo>
                <a:cubicBezTo>
                  <a:pt x="10247" y="731"/>
                  <a:pt x="10476" y="746"/>
                  <a:pt x="10706" y="769"/>
                </a:cubicBezTo>
                <a:cubicBezTo>
                  <a:pt x="10800" y="784"/>
                  <a:pt x="10894" y="800"/>
                  <a:pt x="10988" y="816"/>
                </a:cubicBezTo>
                <a:cubicBezTo>
                  <a:pt x="9875" y="847"/>
                  <a:pt x="8699" y="1129"/>
                  <a:pt x="7743" y="1474"/>
                </a:cubicBezTo>
                <a:cubicBezTo>
                  <a:pt x="8402" y="1160"/>
                  <a:pt x="9091" y="957"/>
                  <a:pt x="9765" y="737"/>
                </a:cubicBezTo>
                <a:cubicBezTo>
                  <a:pt x="9849" y="733"/>
                  <a:pt x="9933" y="731"/>
                  <a:pt x="10017" y="731"/>
                </a:cubicBezTo>
                <a:close/>
                <a:moveTo>
                  <a:pt x="9985" y="4327"/>
                </a:moveTo>
                <a:lnTo>
                  <a:pt x="9985" y="4327"/>
                </a:lnTo>
                <a:cubicBezTo>
                  <a:pt x="10173" y="4436"/>
                  <a:pt x="10345" y="4593"/>
                  <a:pt x="10471" y="4828"/>
                </a:cubicBezTo>
                <a:cubicBezTo>
                  <a:pt x="10471" y="4860"/>
                  <a:pt x="10471" y="4891"/>
                  <a:pt x="10471" y="4922"/>
                </a:cubicBezTo>
                <a:cubicBezTo>
                  <a:pt x="10345" y="4687"/>
                  <a:pt x="10173" y="4483"/>
                  <a:pt x="9985" y="4327"/>
                </a:cubicBezTo>
                <a:close/>
                <a:moveTo>
                  <a:pt x="6286" y="1615"/>
                </a:moveTo>
                <a:cubicBezTo>
                  <a:pt x="5596" y="2085"/>
                  <a:pt x="4953" y="2618"/>
                  <a:pt x="4358" y="3167"/>
                </a:cubicBezTo>
                <a:cubicBezTo>
                  <a:pt x="3590" y="3872"/>
                  <a:pt x="2900" y="4672"/>
                  <a:pt x="2304" y="5518"/>
                </a:cubicBezTo>
                <a:cubicBezTo>
                  <a:pt x="2931" y="4295"/>
                  <a:pt x="3825" y="3214"/>
                  <a:pt x="5000" y="2367"/>
                </a:cubicBezTo>
                <a:cubicBezTo>
                  <a:pt x="5408" y="2085"/>
                  <a:pt x="5831" y="1834"/>
                  <a:pt x="6286" y="1615"/>
                </a:cubicBezTo>
                <a:close/>
                <a:moveTo>
                  <a:pt x="2038" y="6521"/>
                </a:moveTo>
                <a:cubicBezTo>
                  <a:pt x="1756" y="7101"/>
                  <a:pt x="1521" y="7728"/>
                  <a:pt x="1348" y="8371"/>
                </a:cubicBezTo>
                <a:cubicBezTo>
                  <a:pt x="1411" y="7994"/>
                  <a:pt x="1505" y="7634"/>
                  <a:pt x="1599" y="7258"/>
                </a:cubicBezTo>
                <a:cubicBezTo>
                  <a:pt x="1740" y="7007"/>
                  <a:pt x="1881" y="6756"/>
                  <a:pt x="2038" y="6521"/>
                </a:cubicBezTo>
                <a:close/>
                <a:moveTo>
                  <a:pt x="8784" y="3487"/>
                </a:moveTo>
                <a:cubicBezTo>
                  <a:pt x="8978" y="3487"/>
                  <a:pt x="9171" y="3505"/>
                  <a:pt x="9358" y="3543"/>
                </a:cubicBezTo>
                <a:cubicBezTo>
                  <a:pt x="9296" y="3539"/>
                  <a:pt x="9233" y="3537"/>
                  <a:pt x="9170" y="3537"/>
                </a:cubicBezTo>
                <a:cubicBezTo>
                  <a:pt x="7833" y="3537"/>
                  <a:pt x="6157" y="4454"/>
                  <a:pt x="5439" y="5157"/>
                </a:cubicBezTo>
                <a:cubicBezTo>
                  <a:pt x="4938" y="5659"/>
                  <a:pt x="4499" y="6333"/>
                  <a:pt x="4138" y="7085"/>
                </a:cubicBezTo>
                <a:cubicBezTo>
                  <a:pt x="3887" y="7524"/>
                  <a:pt x="3684" y="7979"/>
                  <a:pt x="3511" y="8433"/>
                </a:cubicBezTo>
                <a:cubicBezTo>
                  <a:pt x="3652" y="7650"/>
                  <a:pt x="3934" y="6913"/>
                  <a:pt x="4405" y="6223"/>
                </a:cubicBezTo>
                <a:cubicBezTo>
                  <a:pt x="5063" y="5267"/>
                  <a:pt x="5988" y="4436"/>
                  <a:pt x="7038" y="3919"/>
                </a:cubicBezTo>
                <a:cubicBezTo>
                  <a:pt x="7560" y="3658"/>
                  <a:pt x="8180" y="3487"/>
                  <a:pt x="8784" y="3487"/>
                </a:cubicBezTo>
                <a:close/>
                <a:moveTo>
                  <a:pt x="11380" y="6176"/>
                </a:moveTo>
                <a:lnTo>
                  <a:pt x="11380" y="6176"/>
                </a:lnTo>
                <a:cubicBezTo>
                  <a:pt x="11427" y="6396"/>
                  <a:pt x="11458" y="6599"/>
                  <a:pt x="11474" y="6803"/>
                </a:cubicBezTo>
                <a:cubicBezTo>
                  <a:pt x="11646" y="7932"/>
                  <a:pt x="11725" y="9123"/>
                  <a:pt x="12007" y="10252"/>
                </a:cubicBezTo>
                <a:cubicBezTo>
                  <a:pt x="12148" y="10816"/>
                  <a:pt x="12477" y="11192"/>
                  <a:pt x="12900" y="11396"/>
                </a:cubicBezTo>
                <a:cubicBezTo>
                  <a:pt x="12743" y="11380"/>
                  <a:pt x="12618" y="11349"/>
                  <a:pt x="12493" y="11302"/>
                </a:cubicBezTo>
                <a:cubicBezTo>
                  <a:pt x="12399" y="11208"/>
                  <a:pt x="12305" y="11082"/>
                  <a:pt x="12226" y="10957"/>
                </a:cubicBezTo>
                <a:cubicBezTo>
                  <a:pt x="11944" y="10471"/>
                  <a:pt x="11866" y="9907"/>
                  <a:pt x="11803" y="9374"/>
                </a:cubicBezTo>
                <a:cubicBezTo>
                  <a:pt x="11693" y="8543"/>
                  <a:pt x="11599" y="7681"/>
                  <a:pt x="11427" y="6850"/>
                </a:cubicBezTo>
                <a:cubicBezTo>
                  <a:pt x="11411" y="6631"/>
                  <a:pt x="11411" y="6411"/>
                  <a:pt x="11380" y="6176"/>
                </a:cubicBezTo>
                <a:close/>
                <a:moveTo>
                  <a:pt x="4671" y="10158"/>
                </a:moveTo>
                <a:cubicBezTo>
                  <a:pt x="4671" y="10220"/>
                  <a:pt x="4687" y="10283"/>
                  <a:pt x="4687" y="10346"/>
                </a:cubicBezTo>
                <a:cubicBezTo>
                  <a:pt x="4734" y="10816"/>
                  <a:pt x="4797" y="11317"/>
                  <a:pt x="4953" y="11788"/>
                </a:cubicBezTo>
                <a:cubicBezTo>
                  <a:pt x="4749" y="11317"/>
                  <a:pt x="4671" y="10753"/>
                  <a:pt x="4671" y="10158"/>
                </a:cubicBezTo>
                <a:close/>
                <a:moveTo>
                  <a:pt x="11536" y="10863"/>
                </a:moveTo>
                <a:lnTo>
                  <a:pt x="11536" y="10863"/>
                </a:lnTo>
                <a:cubicBezTo>
                  <a:pt x="11740" y="11176"/>
                  <a:pt x="11991" y="11411"/>
                  <a:pt x="12273" y="11553"/>
                </a:cubicBezTo>
                <a:cubicBezTo>
                  <a:pt x="12367" y="11647"/>
                  <a:pt x="12461" y="11725"/>
                  <a:pt x="12555" y="11803"/>
                </a:cubicBezTo>
                <a:cubicBezTo>
                  <a:pt x="12038" y="11662"/>
                  <a:pt x="11725" y="11317"/>
                  <a:pt x="11536" y="10863"/>
                </a:cubicBezTo>
                <a:close/>
                <a:moveTo>
                  <a:pt x="14703" y="11051"/>
                </a:moveTo>
                <a:lnTo>
                  <a:pt x="14703" y="11051"/>
                </a:lnTo>
                <a:cubicBezTo>
                  <a:pt x="14358" y="11490"/>
                  <a:pt x="13888" y="11803"/>
                  <a:pt x="13229" y="11850"/>
                </a:cubicBezTo>
                <a:cubicBezTo>
                  <a:pt x="13214" y="11835"/>
                  <a:pt x="13214" y="11819"/>
                  <a:pt x="13198" y="11803"/>
                </a:cubicBezTo>
                <a:cubicBezTo>
                  <a:pt x="13167" y="11788"/>
                  <a:pt x="13135" y="11772"/>
                  <a:pt x="13120" y="11756"/>
                </a:cubicBezTo>
                <a:cubicBezTo>
                  <a:pt x="13480" y="11756"/>
                  <a:pt x="13856" y="11631"/>
                  <a:pt x="14201" y="11380"/>
                </a:cubicBezTo>
                <a:cubicBezTo>
                  <a:pt x="14374" y="11302"/>
                  <a:pt x="14546" y="11192"/>
                  <a:pt x="14703" y="11051"/>
                </a:cubicBezTo>
                <a:close/>
                <a:moveTo>
                  <a:pt x="8584" y="4456"/>
                </a:moveTo>
                <a:cubicBezTo>
                  <a:pt x="9393" y="4456"/>
                  <a:pt x="10099" y="4942"/>
                  <a:pt x="10439" y="6255"/>
                </a:cubicBezTo>
                <a:cubicBezTo>
                  <a:pt x="10455" y="6302"/>
                  <a:pt x="10471" y="6364"/>
                  <a:pt x="10486" y="6427"/>
                </a:cubicBezTo>
                <a:cubicBezTo>
                  <a:pt x="10502" y="7023"/>
                  <a:pt x="10518" y="7618"/>
                  <a:pt x="10549" y="8214"/>
                </a:cubicBezTo>
                <a:cubicBezTo>
                  <a:pt x="10455" y="9045"/>
                  <a:pt x="10220" y="9875"/>
                  <a:pt x="9891" y="10565"/>
                </a:cubicBezTo>
                <a:cubicBezTo>
                  <a:pt x="9373" y="11694"/>
                  <a:pt x="8010" y="13042"/>
                  <a:pt x="6771" y="13120"/>
                </a:cubicBezTo>
                <a:cubicBezTo>
                  <a:pt x="6411" y="13042"/>
                  <a:pt x="6066" y="12885"/>
                  <a:pt x="5768" y="12524"/>
                </a:cubicBezTo>
                <a:cubicBezTo>
                  <a:pt x="5141" y="11772"/>
                  <a:pt x="5032" y="10628"/>
                  <a:pt x="5000" y="9687"/>
                </a:cubicBezTo>
                <a:cubicBezTo>
                  <a:pt x="4969" y="9045"/>
                  <a:pt x="5016" y="8418"/>
                  <a:pt x="5141" y="7822"/>
                </a:cubicBezTo>
                <a:cubicBezTo>
                  <a:pt x="5565" y="6646"/>
                  <a:pt x="6286" y="5549"/>
                  <a:pt x="7163" y="4860"/>
                </a:cubicBezTo>
                <a:cubicBezTo>
                  <a:pt x="7638" y="4611"/>
                  <a:pt x="8128" y="4456"/>
                  <a:pt x="8584" y="4456"/>
                </a:cubicBezTo>
                <a:close/>
                <a:moveTo>
                  <a:pt x="5126" y="6584"/>
                </a:moveTo>
                <a:lnTo>
                  <a:pt x="5126" y="6584"/>
                </a:lnTo>
                <a:cubicBezTo>
                  <a:pt x="5016" y="6866"/>
                  <a:pt x="4938" y="7164"/>
                  <a:pt x="4859" y="7462"/>
                </a:cubicBezTo>
                <a:cubicBezTo>
                  <a:pt x="4561" y="8245"/>
                  <a:pt x="4389" y="9092"/>
                  <a:pt x="4326" y="9907"/>
                </a:cubicBezTo>
                <a:cubicBezTo>
                  <a:pt x="4217" y="11082"/>
                  <a:pt x="4530" y="12524"/>
                  <a:pt x="5518" y="13230"/>
                </a:cubicBezTo>
                <a:cubicBezTo>
                  <a:pt x="3480" y="12383"/>
                  <a:pt x="3919" y="9217"/>
                  <a:pt x="4624" y="7524"/>
                </a:cubicBezTo>
                <a:cubicBezTo>
                  <a:pt x="4734" y="7258"/>
                  <a:pt x="4859" y="6991"/>
                  <a:pt x="5000" y="6741"/>
                </a:cubicBezTo>
                <a:cubicBezTo>
                  <a:pt x="5016" y="6725"/>
                  <a:pt x="5032" y="6694"/>
                  <a:pt x="5047" y="6678"/>
                </a:cubicBezTo>
                <a:cubicBezTo>
                  <a:pt x="5079" y="6646"/>
                  <a:pt x="5110" y="6615"/>
                  <a:pt x="5126" y="6584"/>
                </a:cubicBezTo>
                <a:close/>
                <a:moveTo>
                  <a:pt x="800" y="7728"/>
                </a:moveTo>
                <a:cubicBezTo>
                  <a:pt x="392" y="9578"/>
                  <a:pt x="439" y="11568"/>
                  <a:pt x="1003" y="13355"/>
                </a:cubicBezTo>
                <a:cubicBezTo>
                  <a:pt x="345" y="11584"/>
                  <a:pt x="298" y="9562"/>
                  <a:pt x="800" y="7728"/>
                </a:cubicBezTo>
                <a:close/>
                <a:moveTo>
                  <a:pt x="2743" y="15314"/>
                </a:moveTo>
                <a:lnTo>
                  <a:pt x="2743" y="15314"/>
                </a:lnTo>
                <a:cubicBezTo>
                  <a:pt x="2775" y="15346"/>
                  <a:pt x="2790" y="15361"/>
                  <a:pt x="2806" y="15377"/>
                </a:cubicBezTo>
                <a:cubicBezTo>
                  <a:pt x="3386" y="15941"/>
                  <a:pt x="4107" y="16506"/>
                  <a:pt x="4891" y="16945"/>
                </a:cubicBezTo>
                <a:cubicBezTo>
                  <a:pt x="4107" y="16615"/>
                  <a:pt x="3449" y="16161"/>
                  <a:pt x="2900" y="15534"/>
                </a:cubicBezTo>
                <a:cubicBezTo>
                  <a:pt x="2853" y="15471"/>
                  <a:pt x="2790" y="15393"/>
                  <a:pt x="2743" y="15314"/>
                </a:cubicBezTo>
                <a:close/>
                <a:moveTo>
                  <a:pt x="5502" y="16788"/>
                </a:moveTo>
                <a:lnTo>
                  <a:pt x="5502" y="16788"/>
                </a:lnTo>
                <a:cubicBezTo>
                  <a:pt x="6160" y="16992"/>
                  <a:pt x="6834" y="17133"/>
                  <a:pt x="7492" y="17195"/>
                </a:cubicBezTo>
                <a:cubicBezTo>
                  <a:pt x="7670" y="17218"/>
                  <a:pt x="7844" y="17228"/>
                  <a:pt x="8014" y="17228"/>
                </a:cubicBezTo>
                <a:cubicBezTo>
                  <a:pt x="8325" y="17228"/>
                  <a:pt x="8625" y="17193"/>
                  <a:pt x="8919" y="17133"/>
                </a:cubicBezTo>
                <a:lnTo>
                  <a:pt x="8919" y="17133"/>
                </a:lnTo>
                <a:cubicBezTo>
                  <a:pt x="8543" y="17274"/>
                  <a:pt x="8166" y="17383"/>
                  <a:pt x="7759" y="17446"/>
                </a:cubicBezTo>
                <a:cubicBezTo>
                  <a:pt x="7728" y="17446"/>
                  <a:pt x="7696" y="17446"/>
                  <a:pt x="7665" y="17462"/>
                </a:cubicBezTo>
                <a:cubicBezTo>
                  <a:pt x="6928" y="17399"/>
                  <a:pt x="6192" y="17133"/>
                  <a:pt x="5502" y="16788"/>
                </a:cubicBezTo>
                <a:close/>
                <a:moveTo>
                  <a:pt x="10392" y="1"/>
                </a:moveTo>
                <a:cubicBezTo>
                  <a:pt x="10330" y="1"/>
                  <a:pt x="10267" y="16"/>
                  <a:pt x="10220" y="16"/>
                </a:cubicBezTo>
                <a:cubicBezTo>
                  <a:pt x="10155" y="14"/>
                  <a:pt x="10090" y="13"/>
                  <a:pt x="10025" y="13"/>
                </a:cubicBezTo>
                <a:cubicBezTo>
                  <a:pt x="9589" y="13"/>
                  <a:pt x="9152" y="58"/>
                  <a:pt x="8715" y="126"/>
                </a:cubicBezTo>
                <a:cubicBezTo>
                  <a:pt x="8645" y="114"/>
                  <a:pt x="8574" y="109"/>
                  <a:pt x="8502" y="109"/>
                </a:cubicBezTo>
                <a:cubicBezTo>
                  <a:pt x="8092" y="109"/>
                  <a:pt x="7662" y="284"/>
                  <a:pt x="7289" y="471"/>
                </a:cubicBezTo>
                <a:cubicBezTo>
                  <a:pt x="7257" y="486"/>
                  <a:pt x="7226" y="518"/>
                  <a:pt x="7195" y="534"/>
                </a:cubicBezTo>
                <a:cubicBezTo>
                  <a:pt x="5408" y="1160"/>
                  <a:pt x="3778" y="2305"/>
                  <a:pt x="2680" y="3684"/>
                </a:cubicBezTo>
                <a:cubicBezTo>
                  <a:pt x="2367" y="4076"/>
                  <a:pt x="2085" y="4515"/>
                  <a:pt x="1834" y="4969"/>
                </a:cubicBezTo>
                <a:cubicBezTo>
                  <a:pt x="1646" y="5220"/>
                  <a:pt x="1489" y="5487"/>
                  <a:pt x="1332" y="5753"/>
                </a:cubicBezTo>
                <a:cubicBezTo>
                  <a:pt x="768" y="6835"/>
                  <a:pt x="423" y="8042"/>
                  <a:pt x="282" y="9248"/>
                </a:cubicBezTo>
                <a:cubicBezTo>
                  <a:pt x="0" y="11600"/>
                  <a:pt x="549" y="14123"/>
                  <a:pt x="2132" y="15941"/>
                </a:cubicBezTo>
                <a:cubicBezTo>
                  <a:pt x="3384" y="17388"/>
                  <a:pt x="5247" y="18395"/>
                  <a:pt x="7193" y="18395"/>
                </a:cubicBezTo>
                <a:cubicBezTo>
                  <a:pt x="7293" y="18395"/>
                  <a:pt x="7393" y="18392"/>
                  <a:pt x="7492" y="18387"/>
                </a:cubicBezTo>
                <a:cubicBezTo>
                  <a:pt x="7947" y="18355"/>
                  <a:pt x="8386" y="18277"/>
                  <a:pt x="8809" y="18151"/>
                </a:cubicBezTo>
                <a:cubicBezTo>
                  <a:pt x="11113" y="17885"/>
                  <a:pt x="12399" y="16208"/>
                  <a:pt x="13198" y="14076"/>
                </a:cubicBezTo>
                <a:cubicBezTo>
                  <a:pt x="13214" y="14045"/>
                  <a:pt x="13214" y="14013"/>
                  <a:pt x="13198" y="13982"/>
                </a:cubicBezTo>
                <a:cubicBezTo>
                  <a:pt x="13198" y="13966"/>
                  <a:pt x="13198" y="13966"/>
                  <a:pt x="13198" y="13966"/>
                </a:cubicBezTo>
                <a:cubicBezTo>
                  <a:pt x="13198" y="13951"/>
                  <a:pt x="13198" y="13951"/>
                  <a:pt x="13198" y="13951"/>
                </a:cubicBezTo>
                <a:cubicBezTo>
                  <a:pt x="13159" y="13873"/>
                  <a:pt x="13089" y="13817"/>
                  <a:pt x="13004" y="13817"/>
                </a:cubicBezTo>
                <a:cubicBezTo>
                  <a:pt x="12986" y="13817"/>
                  <a:pt x="12967" y="13820"/>
                  <a:pt x="12947" y="13825"/>
                </a:cubicBezTo>
                <a:cubicBezTo>
                  <a:pt x="12919" y="13742"/>
                  <a:pt x="12843" y="13686"/>
                  <a:pt x="12766" y="13686"/>
                </a:cubicBezTo>
                <a:cubicBezTo>
                  <a:pt x="12711" y="13686"/>
                  <a:pt x="12657" y="13714"/>
                  <a:pt x="12618" y="13778"/>
                </a:cubicBezTo>
                <a:cubicBezTo>
                  <a:pt x="12571" y="13841"/>
                  <a:pt x="12524" y="13919"/>
                  <a:pt x="12493" y="13982"/>
                </a:cubicBezTo>
                <a:cubicBezTo>
                  <a:pt x="12461" y="13998"/>
                  <a:pt x="12430" y="14013"/>
                  <a:pt x="12399" y="14045"/>
                </a:cubicBezTo>
                <a:cubicBezTo>
                  <a:pt x="11756" y="14797"/>
                  <a:pt x="11098" y="15550"/>
                  <a:pt x="10283" y="16114"/>
                </a:cubicBezTo>
                <a:cubicBezTo>
                  <a:pt x="9543" y="16619"/>
                  <a:pt x="8794" y="16834"/>
                  <a:pt x="7958" y="16834"/>
                </a:cubicBezTo>
                <a:cubicBezTo>
                  <a:pt x="7732" y="16834"/>
                  <a:pt x="7498" y="16818"/>
                  <a:pt x="7257" y="16788"/>
                </a:cubicBezTo>
                <a:cubicBezTo>
                  <a:pt x="6270" y="16662"/>
                  <a:pt x="5282" y="16459"/>
                  <a:pt x="4405" y="15988"/>
                </a:cubicBezTo>
                <a:cubicBezTo>
                  <a:pt x="3903" y="15738"/>
                  <a:pt x="3464" y="15393"/>
                  <a:pt x="3025" y="15032"/>
                </a:cubicBezTo>
                <a:cubicBezTo>
                  <a:pt x="1944" y="13904"/>
                  <a:pt x="1442" y="12462"/>
                  <a:pt x="1427" y="10800"/>
                </a:cubicBezTo>
                <a:cubicBezTo>
                  <a:pt x="1411" y="9154"/>
                  <a:pt x="1850" y="7509"/>
                  <a:pt x="2680" y="6082"/>
                </a:cubicBezTo>
                <a:cubicBezTo>
                  <a:pt x="4409" y="3085"/>
                  <a:pt x="7763" y="1251"/>
                  <a:pt x="11201" y="1251"/>
                </a:cubicBezTo>
                <a:cubicBezTo>
                  <a:pt x="11287" y="1251"/>
                  <a:pt x="11372" y="1252"/>
                  <a:pt x="11458" y="1255"/>
                </a:cubicBezTo>
                <a:cubicBezTo>
                  <a:pt x="12007" y="1270"/>
                  <a:pt x="12524" y="1349"/>
                  <a:pt x="12979" y="1568"/>
                </a:cubicBezTo>
                <a:cubicBezTo>
                  <a:pt x="13433" y="1881"/>
                  <a:pt x="13825" y="2273"/>
                  <a:pt x="14154" y="2712"/>
                </a:cubicBezTo>
                <a:cubicBezTo>
                  <a:pt x="14468" y="3277"/>
                  <a:pt x="14640" y="3919"/>
                  <a:pt x="14765" y="4530"/>
                </a:cubicBezTo>
                <a:cubicBezTo>
                  <a:pt x="14922" y="5283"/>
                  <a:pt x="15016" y="6035"/>
                  <a:pt x="15079" y="6803"/>
                </a:cubicBezTo>
                <a:cubicBezTo>
                  <a:pt x="15110" y="8089"/>
                  <a:pt x="15189" y="10189"/>
                  <a:pt x="14029" y="11035"/>
                </a:cubicBezTo>
                <a:cubicBezTo>
                  <a:pt x="13935" y="11082"/>
                  <a:pt x="13841" y="11114"/>
                  <a:pt x="13731" y="11145"/>
                </a:cubicBezTo>
                <a:cubicBezTo>
                  <a:pt x="13627" y="11170"/>
                  <a:pt x="13530" y="11182"/>
                  <a:pt x="13437" y="11182"/>
                </a:cubicBezTo>
                <a:cubicBezTo>
                  <a:pt x="12832" y="11182"/>
                  <a:pt x="12472" y="10676"/>
                  <a:pt x="12336" y="10063"/>
                </a:cubicBezTo>
                <a:cubicBezTo>
                  <a:pt x="12085" y="9029"/>
                  <a:pt x="12007" y="7932"/>
                  <a:pt x="11834" y="6866"/>
                </a:cubicBezTo>
                <a:cubicBezTo>
                  <a:pt x="11709" y="6067"/>
                  <a:pt x="11536" y="5063"/>
                  <a:pt x="11051" y="4405"/>
                </a:cubicBezTo>
                <a:cubicBezTo>
                  <a:pt x="11035" y="4342"/>
                  <a:pt x="11019" y="4280"/>
                  <a:pt x="11004" y="4233"/>
                </a:cubicBezTo>
                <a:cubicBezTo>
                  <a:pt x="10960" y="4103"/>
                  <a:pt x="10839" y="4027"/>
                  <a:pt x="10722" y="4027"/>
                </a:cubicBezTo>
                <a:cubicBezTo>
                  <a:pt x="10711" y="4027"/>
                  <a:pt x="10701" y="4028"/>
                  <a:pt x="10690" y="4029"/>
                </a:cubicBezTo>
                <a:cubicBezTo>
                  <a:pt x="10580" y="3951"/>
                  <a:pt x="10471" y="3888"/>
                  <a:pt x="10361" y="3841"/>
                </a:cubicBezTo>
                <a:cubicBezTo>
                  <a:pt x="9908" y="3428"/>
                  <a:pt x="9372" y="3257"/>
                  <a:pt x="8806" y="3257"/>
                </a:cubicBezTo>
                <a:cubicBezTo>
                  <a:pt x="7179" y="3257"/>
                  <a:pt x="5300" y="4673"/>
                  <a:pt x="4405" y="5847"/>
                </a:cubicBezTo>
                <a:cubicBezTo>
                  <a:pt x="3480" y="7070"/>
                  <a:pt x="3151" y="8465"/>
                  <a:pt x="3119" y="9969"/>
                </a:cubicBezTo>
                <a:cubicBezTo>
                  <a:pt x="3057" y="10534"/>
                  <a:pt x="3057" y="11082"/>
                  <a:pt x="3166" y="11584"/>
                </a:cubicBezTo>
                <a:cubicBezTo>
                  <a:pt x="3229" y="12148"/>
                  <a:pt x="3386" y="12681"/>
                  <a:pt x="3762" y="13042"/>
                </a:cubicBezTo>
                <a:cubicBezTo>
                  <a:pt x="4410" y="13966"/>
                  <a:pt x="5402" y="14364"/>
                  <a:pt x="6435" y="14364"/>
                </a:cubicBezTo>
                <a:cubicBezTo>
                  <a:pt x="8452" y="14364"/>
                  <a:pt x="10628" y="12847"/>
                  <a:pt x="10721" y="10753"/>
                </a:cubicBezTo>
                <a:cubicBezTo>
                  <a:pt x="10737" y="10722"/>
                  <a:pt x="10753" y="10690"/>
                  <a:pt x="10768" y="10659"/>
                </a:cubicBezTo>
                <a:cubicBezTo>
                  <a:pt x="10847" y="11051"/>
                  <a:pt x="10988" y="11411"/>
                  <a:pt x="11223" y="11709"/>
                </a:cubicBezTo>
                <a:cubicBezTo>
                  <a:pt x="11651" y="12266"/>
                  <a:pt x="12298" y="12511"/>
                  <a:pt x="12963" y="12511"/>
                </a:cubicBezTo>
                <a:cubicBezTo>
                  <a:pt x="13590" y="12511"/>
                  <a:pt x="14232" y="12293"/>
                  <a:pt x="14718" y="11913"/>
                </a:cubicBezTo>
                <a:cubicBezTo>
                  <a:pt x="16239" y="10737"/>
                  <a:pt x="16286" y="8480"/>
                  <a:pt x="16145" y="6741"/>
                </a:cubicBezTo>
                <a:cubicBezTo>
                  <a:pt x="15972" y="4593"/>
                  <a:pt x="15345" y="2179"/>
                  <a:pt x="13402" y="957"/>
                </a:cubicBezTo>
                <a:cubicBezTo>
                  <a:pt x="12508" y="392"/>
                  <a:pt x="11521" y="110"/>
                  <a:pt x="10502" y="32"/>
                </a:cubicBezTo>
                <a:cubicBezTo>
                  <a:pt x="10471" y="16"/>
                  <a:pt x="10439" y="1"/>
                  <a:pt x="1039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73288-5720-8D47-9E8B-8518864B1E51}"/>
              </a:ext>
            </a:extLst>
          </p:cNvPr>
          <p:cNvSpPr txBox="1"/>
          <p:nvPr/>
        </p:nvSpPr>
        <p:spPr>
          <a:xfrm>
            <a:off x="7850663" y="25884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4" name="Google Shape;2454;p58"/>
          <p:cNvGrpSpPr/>
          <p:nvPr/>
        </p:nvGrpSpPr>
        <p:grpSpPr>
          <a:xfrm>
            <a:off x="2096880" y="2775413"/>
            <a:ext cx="5999305" cy="620302"/>
            <a:chOff x="4319250" y="3137000"/>
            <a:chExt cx="885825" cy="524125"/>
          </a:xfrm>
        </p:grpSpPr>
        <p:sp>
          <p:nvSpPr>
            <p:cNvPr id="2455" name="Google Shape;2455;p58"/>
            <p:cNvSpPr/>
            <p:nvPr/>
          </p:nvSpPr>
          <p:spPr>
            <a:xfrm>
              <a:off x="4334525" y="3137000"/>
              <a:ext cx="816875" cy="145250"/>
            </a:xfrm>
            <a:custGeom>
              <a:avLst/>
              <a:gdLst/>
              <a:ahLst/>
              <a:cxnLst/>
              <a:rect l="l" t="t" r="r" b="b"/>
              <a:pathLst>
                <a:path w="32675" h="5810" extrusionOk="0">
                  <a:moveTo>
                    <a:pt x="30614" y="1"/>
                  </a:moveTo>
                  <a:cubicBezTo>
                    <a:pt x="30548" y="1"/>
                    <a:pt x="30480" y="4"/>
                    <a:pt x="30410" y="11"/>
                  </a:cubicBezTo>
                  <a:lnTo>
                    <a:pt x="30410" y="11"/>
                  </a:lnTo>
                  <a:lnTo>
                    <a:pt x="30410" y="11"/>
                  </a:lnTo>
                  <a:lnTo>
                    <a:pt x="28330" y="186"/>
                  </a:lnTo>
                  <a:cubicBezTo>
                    <a:pt x="28200" y="197"/>
                    <a:pt x="28078" y="220"/>
                    <a:pt x="27966" y="252"/>
                  </a:cubicBezTo>
                  <a:lnTo>
                    <a:pt x="27966" y="252"/>
                  </a:lnTo>
                  <a:lnTo>
                    <a:pt x="1989" y="2818"/>
                  </a:lnTo>
                  <a:cubicBezTo>
                    <a:pt x="1" y="3012"/>
                    <a:pt x="100" y="5810"/>
                    <a:pt x="2061" y="5810"/>
                  </a:cubicBezTo>
                  <a:cubicBezTo>
                    <a:pt x="2127" y="5810"/>
                    <a:pt x="2195" y="5807"/>
                    <a:pt x="2265" y="5800"/>
                  </a:cubicBezTo>
                  <a:cubicBezTo>
                    <a:pt x="11738" y="4848"/>
                    <a:pt x="21212" y="3920"/>
                    <a:pt x="30686" y="2993"/>
                  </a:cubicBezTo>
                  <a:cubicBezTo>
                    <a:pt x="32674" y="2799"/>
                    <a:pt x="32575" y="1"/>
                    <a:pt x="30614" y="1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2456;p58"/>
            <p:cNvSpPr/>
            <p:nvPr/>
          </p:nvSpPr>
          <p:spPr>
            <a:xfrm>
              <a:off x="4356675" y="3182825"/>
              <a:ext cx="798275" cy="129275"/>
            </a:xfrm>
            <a:custGeom>
              <a:avLst/>
              <a:gdLst/>
              <a:ahLst/>
              <a:cxnLst/>
              <a:rect l="l" t="t" r="r" b="b"/>
              <a:pathLst>
                <a:path w="31931" h="5171" extrusionOk="0">
                  <a:moveTo>
                    <a:pt x="29692" y="0"/>
                  </a:moveTo>
                  <a:cubicBezTo>
                    <a:pt x="29262" y="0"/>
                    <a:pt x="28841" y="143"/>
                    <a:pt x="28521" y="458"/>
                  </a:cubicBezTo>
                  <a:lnTo>
                    <a:pt x="28521" y="458"/>
                  </a:lnTo>
                  <a:cubicBezTo>
                    <a:pt x="26855" y="717"/>
                    <a:pt x="25061" y="686"/>
                    <a:pt x="23409" y="834"/>
                  </a:cubicBezTo>
                  <a:cubicBezTo>
                    <a:pt x="20928" y="1035"/>
                    <a:pt x="18447" y="1235"/>
                    <a:pt x="15990" y="1461"/>
                  </a:cubicBezTo>
                  <a:cubicBezTo>
                    <a:pt x="11958" y="1784"/>
                    <a:pt x="7925" y="2108"/>
                    <a:pt x="3893" y="2415"/>
                  </a:cubicBezTo>
                  <a:lnTo>
                    <a:pt x="3893" y="2415"/>
                  </a:lnTo>
                  <a:cubicBezTo>
                    <a:pt x="3677" y="2329"/>
                    <a:pt x="3447" y="2279"/>
                    <a:pt x="3219" y="2279"/>
                  </a:cubicBezTo>
                  <a:cubicBezTo>
                    <a:pt x="3010" y="2279"/>
                    <a:pt x="2803" y="2320"/>
                    <a:pt x="2607" y="2413"/>
                  </a:cubicBezTo>
                  <a:cubicBezTo>
                    <a:pt x="2550" y="2451"/>
                    <a:pt x="2478" y="2489"/>
                    <a:pt x="2414" y="2527"/>
                  </a:cubicBezTo>
                  <a:lnTo>
                    <a:pt x="2414" y="2527"/>
                  </a:lnTo>
                  <a:cubicBezTo>
                    <a:pt x="2253" y="2539"/>
                    <a:pt x="2092" y="2551"/>
                    <a:pt x="1930" y="2564"/>
                  </a:cubicBezTo>
                  <a:cubicBezTo>
                    <a:pt x="0" y="2714"/>
                    <a:pt x="903" y="5170"/>
                    <a:pt x="2482" y="5170"/>
                  </a:cubicBezTo>
                  <a:cubicBezTo>
                    <a:pt x="2634" y="5170"/>
                    <a:pt x="2774" y="5169"/>
                    <a:pt x="2906" y="5164"/>
                  </a:cubicBezTo>
                  <a:lnTo>
                    <a:pt x="2906" y="5164"/>
                  </a:lnTo>
                  <a:cubicBezTo>
                    <a:pt x="2907" y="5166"/>
                    <a:pt x="2907" y="5168"/>
                    <a:pt x="2908" y="5170"/>
                  </a:cubicBezTo>
                  <a:cubicBezTo>
                    <a:pt x="8146" y="4769"/>
                    <a:pt x="13359" y="4343"/>
                    <a:pt x="18597" y="3917"/>
                  </a:cubicBezTo>
                  <a:cubicBezTo>
                    <a:pt x="21078" y="3716"/>
                    <a:pt x="23559" y="3491"/>
                    <a:pt x="26041" y="3290"/>
                  </a:cubicBezTo>
                  <a:cubicBezTo>
                    <a:pt x="27619" y="3165"/>
                    <a:pt x="30351" y="3541"/>
                    <a:pt x="31504" y="2213"/>
                  </a:cubicBezTo>
                  <a:cubicBezTo>
                    <a:pt x="31930" y="1711"/>
                    <a:pt x="31604" y="985"/>
                    <a:pt x="31178" y="609"/>
                  </a:cubicBezTo>
                  <a:cubicBezTo>
                    <a:pt x="31153" y="584"/>
                    <a:pt x="31103" y="533"/>
                    <a:pt x="31053" y="508"/>
                  </a:cubicBezTo>
                  <a:cubicBezTo>
                    <a:pt x="30676" y="184"/>
                    <a:pt x="30178" y="0"/>
                    <a:pt x="29692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58"/>
            <p:cNvSpPr/>
            <p:nvPr/>
          </p:nvSpPr>
          <p:spPr>
            <a:xfrm>
              <a:off x="4345775" y="3233150"/>
              <a:ext cx="859300" cy="100300"/>
            </a:xfrm>
            <a:custGeom>
              <a:avLst/>
              <a:gdLst/>
              <a:ahLst/>
              <a:cxnLst/>
              <a:rect l="l" t="t" r="r" b="b"/>
              <a:pathLst>
                <a:path w="34372" h="4012" extrusionOk="0">
                  <a:moveTo>
                    <a:pt x="31734" y="0"/>
                  </a:moveTo>
                  <a:cubicBezTo>
                    <a:pt x="31607" y="0"/>
                    <a:pt x="31483" y="8"/>
                    <a:pt x="31364" y="24"/>
                  </a:cubicBezTo>
                  <a:cubicBezTo>
                    <a:pt x="31276" y="34"/>
                    <a:pt x="31188" y="44"/>
                    <a:pt x="31100" y="54"/>
                  </a:cubicBezTo>
                  <a:lnTo>
                    <a:pt x="31100" y="54"/>
                  </a:lnTo>
                  <a:cubicBezTo>
                    <a:pt x="31096" y="52"/>
                    <a:pt x="31092" y="51"/>
                    <a:pt x="31088" y="49"/>
                  </a:cubicBezTo>
                  <a:cubicBezTo>
                    <a:pt x="31067" y="54"/>
                    <a:pt x="31046" y="58"/>
                    <a:pt x="31025" y="63"/>
                  </a:cubicBezTo>
                  <a:lnTo>
                    <a:pt x="31025" y="63"/>
                  </a:lnTo>
                  <a:cubicBezTo>
                    <a:pt x="21187" y="1175"/>
                    <a:pt x="11326" y="2165"/>
                    <a:pt x="1464" y="3032"/>
                  </a:cubicBezTo>
                  <a:cubicBezTo>
                    <a:pt x="1" y="3154"/>
                    <a:pt x="2951" y="4011"/>
                    <a:pt x="3642" y="4011"/>
                  </a:cubicBezTo>
                  <a:cubicBezTo>
                    <a:pt x="3661" y="4011"/>
                    <a:pt x="3679" y="4011"/>
                    <a:pt x="3694" y="4009"/>
                  </a:cubicBezTo>
                  <a:cubicBezTo>
                    <a:pt x="13102" y="3182"/>
                    <a:pt x="22486" y="2243"/>
                    <a:pt x="31870" y="1193"/>
                  </a:cubicBezTo>
                  <a:lnTo>
                    <a:pt x="31870" y="1193"/>
                  </a:lnTo>
                  <a:cubicBezTo>
                    <a:pt x="31983" y="1203"/>
                    <a:pt x="32095" y="1208"/>
                    <a:pt x="32207" y="1208"/>
                  </a:cubicBezTo>
                  <a:cubicBezTo>
                    <a:pt x="32407" y="1208"/>
                    <a:pt x="32604" y="1191"/>
                    <a:pt x="32792" y="1152"/>
                  </a:cubicBezTo>
                  <a:cubicBezTo>
                    <a:pt x="33143" y="1102"/>
                    <a:pt x="33494" y="1027"/>
                    <a:pt x="33845" y="977"/>
                  </a:cubicBezTo>
                  <a:cubicBezTo>
                    <a:pt x="34371" y="876"/>
                    <a:pt x="33920" y="551"/>
                    <a:pt x="33670" y="450"/>
                  </a:cubicBezTo>
                  <a:cubicBezTo>
                    <a:pt x="33104" y="199"/>
                    <a:pt x="32381" y="0"/>
                    <a:pt x="31734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58"/>
            <p:cNvSpPr/>
            <p:nvPr/>
          </p:nvSpPr>
          <p:spPr>
            <a:xfrm>
              <a:off x="4359800" y="3270500"/>
              <a:ext cx="768200" cy="83975"/>
            </a:xfrm>
            <a:custGeom>
              <a:avLst/>
              <a:gdLst/>
              <a:ahLst/>
              <a:cxnLst/>
              <a:rect l="l" t="t" r="r" b="b"/>
              <a:pathLst>
                <a:path w="30728" h="3359" extrusionOk="0">
                  <a:moveTo>
                    <a:pt x="27647" y="0"/>
                  </a:moveTo>
                  <a:cubicBezTo>
                    <a:pt x="27595" y="0"/>
                    <a:pt x="27544" y="3"/>
                    <a:pt x="27494" y="9"/>
                  </a:cubicBezTo>
                  <a:cubicBezTo>
                    <a:pt x="18372" y="1212"/>
                    <a:pt x="9199" y="1839"/>
                    <a:pt x="1" y="1914"/>
                  </a:cubicBezTo>
                  <a:cubicBezTo>
                    <a:pt x="151" y="1914"/>
                    <a:pt x="1930" y="3016"/>
                    <a:pt x="2532" y="3142"/>
                  </a:cubicBezTo>
                  <a:cubicBezTo>
                    <a:pt x="2783" y="3192"/>
                    <a:pt x="3033" y="3242"/>
                    <a:pt x="3309" y="3317"/>
                  </a:cubicBezTo>
                  <a:cubicBezTo>
                    <a:pt x="3433" y="3345"/>
                    <a:pt x="3533" y="3358"/>
                    <a:pt x="3608" y="3358"/>
                  </a:cubicBezTo>
                  <a:cubicBezTo>
                    <a:pt x="3777" y="3358"/>
                    <a:pt x="3816" y="3292"/>
                    <a:pt x="3714" y="3186"/>
                  </a:cubicBezTo>
                  <a:lnTo>
                    <a:pt x="3714" y="3186"/>
                  </a:lnTo>
                  <a:cubicBezTo>
                    <a:pt x="12659" y="3106"/>
                    <a:pt x="21579" y="2457"/>
                    <a:pt x="30452" y="1287"/>
                  </a:cubicBezTo>
                  <a:cubicBezTo>
                    <a:pt x="30728" y="1262"/>
                    <a:pt x="29550" y="635"/>
                    <a:pt x="29474" y="585"/>
                  </a:cubicBezTo>
                  <a:cubicBezTo>
                    <a:pt x="28990" y="378"/>
                    <a:pt x="28251" y="0"/>
                    <a:pt x="27647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2459;p58"/>
            <p:cNvSpPr/>
            <p:nvPr/>
          </p:nvSpPr>
          <p:spPr>
            <a:xfrm>
              <a:off x="4326650" y="3282500"/>
              <a:ext cx="830850" cy="180500"/>
            </a:xfrm>
            <a:custGeom>
              <a:avLst/>
              <a:gdLst/>
              <a:ahLst/>
              <a:cxnLst/>
              <a:rect l="l" t="t" r="r" b="b"/>
              <a:pathLst>
                <a:path w="33234" h="7220" extrusionOk="0">
                  <a:moveTo>
                    <a:pt x="31326" y="1"/>
                  </a:moveTo>
                  <a:cubicBezTo>
                    <a:pt x="31278" y="1"/>
                    <a:pt x="31228" y="2"/>
                    <a:pt x="31176" y="5"/>
                  </a:cubicBezTo>
                  <a:cubicBezTo>
                    <a:pt x="31034" y="14"/>
                    <a:pt x="30892" y="22"/>
                    <a:pt x="30750" y="30"/>
                  </a:cubicBezTo>
                  <a:lnTo>
                    <a:pt x="30750" y="30"/>
                  </a:lnTo>
                  <a:cubicBezTo>
                    <a:pt x="30750" y="30"/>
                    <a:pt x="30750" y="30"/>
                    <a:pt x="30750" y="30"/>
                  </a:cubicBezTo>
                  <a:lnTo>
                    <a:pt x="30750" y="30"/>
                  </a:lnTo>
                  <a:cubicBezTo>
                    <a:pt x="30750" y="30"/>
                    <a:pt x="30750" y="30"/>
                    <a:pt x="30750" y="30"/>
                  </a:cubicBezTo>
                  <a:lnTo>
                    <a:pt x="30750" y="30"/>
                  </a:lnTo>
                  <a:cubicBezTo>
                    <a:pt x="21994" y="549"/>
                    <a:pt x="13215" y="1092"/>
                    <a:pt x="4459" y="1634"/>
                  </a:cubicBezTo>
                  <a:cubicBezTo>
                    <a:pt x="3043" y="1714"/>
                    <a:pt x="2088" y="3524"/>
                    <a:pt x="2855" y="4184"/>
                  </a:cubicBezTo>
                  <a:lnTo>
                    <a:pt x="2855" y="4184"/>
                  </a:lnTo>
                  <a:cubicBezTo>
                    <a:pt x="2545" y="4258"/>
                    <a:pt x="2237" y="4335"/>
                    <a:pt x="1928" y="4416"/>
                  </a:cubicBezTo>
                  <a:cubicBezTo>
                    <a:pt x="215" y="4850"/>
                    <a:pt x="1" y="7219"/>
                    <a:pt x="1588" y="7219"/>
                  </a:cubicBezTo>
                  <a:cubicBezTo>
                    <a:pt x="1743" y="7219"/>
                    <a:pt x="1914" y="7197"/>
                    <a:pt x="2104" y="7148"/>
                  </a:cubicBezTo>
                  <a:cubicBezTo>
                    <a:pt x="11552" y="4667"/>
                    <a:pt x="21527" y="5544"/>
                    <a:pt x="30926" y="2762"/>
                  </a:cubicBezTo>
                  <a:cubicBezTo>
                    <a:pt x="32270" y="2371"/>
                    <a:pt x="33233" y="1"/>
                    <a:pt x="31326" y="1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58"/>
            <p:cNvSpPr/>
            <p:nvPr/>
          </p:nvSpPr>
          <p:spPr>
            <a:xfrm>
              <a:off x="4319250" y="3360925"/>
              <a:ext cx="817050" cy="79000"/>
            </a:xfrm>
            <a:custGeom>
              <a:avLst/>
              <a:gdLst/>
              <a:ahLst/>
              <a:cxnLst/>
              <a:rect l="l" t="t" r="r" b="b"/>
              <a:pathLst>
                <a:path w="32682" h="3160" extrusionOk="0">
                  <a:moveTo>
                    <a:pt x="29390" y="0"/>
                  </a:moveTo>
                  <a:cubicBezTo>
                    <a:pt x="29382" y="0"/>
                    <a:pt x="29374" y="1"/>
                    <a:pt x="29367" y="1"/>
                  </a:cubicBezTo>
                  <a:cubicBezTo>
                    <a:pt x="20294" y="477"/>
                    <a:pt x="11222" y="953"/>
                    <a:pt x="2149" y="1404"/>
                  </a:cubicBezTo>
                  <a:cubicBezTo>
                    <a:pt x="1" y="1528"/>
                    <a:pt x="2232" y="3160"/>
                    <a:pt x="3425" y="3160"/>
                  </a:cubicBezTo>
                  <a:cubicBezTo>
                    <a:pt x="3442" y="3160"/>
                    <a:pt x="3460" y="3160"/>
                    <a:pt x="3477" y="3159"/>
                  </a:cubicBezTo>
                  <a:cubicBezTo>
                    <a:pt x="11910" y="2716"/>
                    <a:pt x="20343" y="2274"/>
                    <a:pt x="28776" y="1831"/>
                  </a:cubicBezTo>
                  <a:lnTo>
                    <a:pt x="28776" y="1831"/>
                  </a:lnTo>
                  <a:cubicBezTo>
                    <a:pt x="29195" y="1987"/>
                    <a:pt x="29661" y="2088"/>
                    <a:pt x="30045" y="2088"/>
                  </a:cubicBezTo>
                  <a:cubicBezTo>
                    <a:pt x="30263" y="2088"/>
                    <a:pt x="30455" y="2055"/>
                    <a:pt x="30595" y="1981"/>
                  </a:cubicBezTo>
                  <a:cubicBezTo>
                    <a:pt x="30846" y="1856"/>
                    <a:pt x="31096" y="1730"/>
                    <a:pt x="31347" y="1580"/>
                  </a:cubicBezTo>
                  <a:cubicBezTo>
                    <a:pt x="32682" y="863"/>
                    <a:pt x="29947" y="0"/>
                    <a:pt x="29390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58"/>
            <p:cNvSpPr/>
            <p:nvPr/>
          </p:nvSpPr>
          <p:spPr>
            <a:xfrm>
              <a:off x="4359800" y="3368900"/>
              <a:ext cx="757150" cy="121750"/>
            </a:xfrm>
            <a:custGeom>
              <a:avLst/>
              <a:gdLst/>
              <a:ahLst/>
              <a:cxnLst/>
              <a:rect l="l" t="t" r="r" b="b"/>
              <a:pathLst>
                <a:path w="30286" h="4870" extrusionOk="0">
                  <a:moveTo>
                    <a:pt x="28493" y="1"/>
                  </a:moveTo>
                  <a:cubicBezTo>
                    <a:pt x="28461" y="1"/>
                    <a:pt x="28429" y="3"/>
                    <a:pt x="28397" y="8"/>
                  </a:cubicBezTo>
                  <a:cubicBezTo>
                    <a:pt x="19399" y="1311"/>
                    <a:pt x="10377" y="1737"/>
                    <a:pt x="1279" y="1762"/>
                  </a:cubicBezTo>
                  <a:cubicBezTo>
                    <a:pt x="1" y="1762"/>
                    <a:pt x="1153" y="4870"/>
                    <a:pt x="2281" y="4870"/>
                  </a:cubicBezTo>
                  <a:cubicBezTo>
                    <a:pt x="10690" y="4847"/>
                    <a:pt x="19035" y="4481"/>
                    <a:pt x="27355" y="3377"/>
                  </a:cubicBezTo>
                  <a:lnTo>
                    <a:pt x="27355" y="3377"/>
                  </a:lnTo>
                  <a:cubicBezTo>
                    <a:pt x="27588" y="3629"/>
                    <a:pt x="27849" y="3792"/>
                    <a:pt x="28107" y="3792"/>
                  </a:cubicBezTo>
                  <a:cubicBezTo>
                    <a:pt x="28112" y="3792"/>
                    <a:pt x="28117" y="3792"/>
                    <a:pt x="28121" y="3792"/>
                  </a:cubicBezTo>
                  <a:cubicBezTo>
                    <a:pt x="28948" y="3767"/>
                    <a:pt x="29349" y="3567"/>
                    <a:pt x="29800" y="2890"/>
                  </a:cubicBezTo>
                  <a:cubicBezTo>
                    <a:pt x="30286" y="2186"/>
                    <a:pt x="29478" y="1"/>
                    <a:pt x="28493" y="1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58"/>
            <p:cNvSpPr/>
            <p:nvPr/>
          </p:nvSpPr>
          <p:spPr>
            <a:xfrm>
              <a:off x="4369825" y="3442375"/>
              <a:ext cx="758625" cy="151550"/>
            </a:xfrm>
            <a:custGeom>
              <a:avLst/>
              <a:gdLst/>
              <a:ahLst/>
              <a:cxnLst/>
              <a:rect l="l" t="t" r="r" b="b"/>
              <a:pathLst>
                <a:path w="30345" h="6062" extrusionOk="0">
                  <a:moveTo>
                    <a:pt x="27667" y="0"/>
                  </a:moveTo>
                  <a:cubicBezTo>
                    <a:pt x="27659" y="0"/>
                    <a:pt x="27652" y="1"/>
                    <a:pt x="27645" y="1"/>
                  </a:cubicBezTo>
                  <a:lnTo>
                    <a:pt x="3646" y="1123"/>
                  </a:lnTo>
                  <a:lnTo>
                    <a:pt x="3646" y="1123"/>
                  </a:lnTo>
                  <a:cubicBezTo>
                    <a:pt x="3428" y="965"/>
                    <a:pt x="3215" y="867"/>
                    <a:pt x="3033" y="867"/>
                  </a:cubicBezTo>
                  <a:cubicBezTo>
                    <a:pt x="2999" y="867"/>
                    <a:pt x="2965" y="871"/>
                    <a:pt x="2933" y="878"/>
                  </a:cubicBezTo>
                  <a:cubicBezTo>
                    <a:pt x="2407" y="979"/>
                    <a:pt x="1880" y="1104"/>
                    <a:pt x="1379" y="1229"/>
                  </a:cubicBezTo>
                  <a:cubicBezTo>
                    <a:pt x="778" y="1346"/>
                    <a:pt x="1456" y="2486"/>
                    <a:pt x="2212" y="3219"/>
                  </a:cubicBezTo>
                  <a:lnTo>
                    <a:pt x="2212" y="3219"/>
                  </a:lnTo>
                  <a:cubicBezTo>
                    <a:pt x="2182" y="3219"/>
                    <a:pt x="2151" y="3219"/>
                    <a:pt x="2119" y="3219"/>
                  </a:cubicBezTo>
                  <a:cubicBezTo>
                    <a:pt x="1796" y="3219"/>
                    <a:pt x="1444" y="3229"/>
                    <a:pt x="1311" y="3313"/>
                  </a:cubicBezTo>
                  <a:lnTo>
                    <a:pt x="1311" y="3313"/>
                  </a:lnTo>
                  <a:cubicBezTo>
                    <a:pt x="1155" y="3219"/>
                    <a:pt x="995" y="3149"/>
                    <a:pt x="860" y="3149"/>
                  </a:cubicBezTo>
                  <a:cubicBezTo>
                    <a:pt x="779" y="3149"/>
                    <a:pt x="708" y="3174"/>
                    <a:pt x="652" y="3234"/>
                  </a:cubicBezTo>
                  <a:cubicBezTo>
                    <a:pt x="627" y="3284"/>
                    <a:pt x="577" y="3309"/>
                    <a:pt x="527" y="3360"/>
                  </a:cubicBezTo>
                  <a:cubicBezTo>
                    <a:pt x="1" y="3936"/>
                    <a:pt x="1429" y="5289"/>
                    <a:pt x="1805" y="5590"/>
                  </a:cubicBezTo>
                  <a:cubicBezTo>
                    <a:pt x="2288" y="5941"/>
                    <a:pt x="2862" y="6062"/>
                    <a:pt x="3473" y="6062"/>
                  </a:cubicBezTo>
                  <a:cubicBezTo>
                    <a:pt x="4607" y="6062"/>
                    <a:pt x="5866" y="5645"/>
                    <a:pt x="6893" y="5515"/>
                  </a:cubicBezTo>
                  <a:cubicBezTo>
                    <a:pt x="9449" y="5189"/>
                    <a:pt x="12031" y="4989"/>
                    <a:pt x="14612" y="4863"/>
                  </a:cubicBezTo>
                  <a:cubicBezTo>
                    <a:pt x="19750" y="4613"/>
                    <a:pt x="24838" y="4462"/>
                    <a:pt x="29675" y="2558"/>
                  </a:cubicBezTo>
                  <a:cubicBezTo>
                    <a:pt x="30345" y="2310"/>
                    <a:pt x="28364" y="0"/>
                    <a:pt x="27667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58"/>
            <p:cNvSpPr/>
            <p:nvPr/>
          </p:nvSpPr>
          <p:spPr>
            <a:xfrm>
              <a:off x="4409400" y="3507550"/>
              <a:ext cx="682250" cy="94025"/>
            </a:xfrm>
            <a:custGeom>
              <a:avLst/>
              <a:gdLst/>
              <a:ahLst/>
              <a:cxnLst/>
              <a:rect l="l" t="t" r="r" b="b"/>
              <a:pathLst>
                <a:path w="27290" h="3761" extrusionOk="0">
                  <a:moveTo>
                    <a:pt x="25285" y="1"/>
                  </a:moveTo>
                  <a:cubicBezTo>
                    <a:pt x="17165" y="251"/>
                    <a:pt x="9044" y="477"/>
                    <a:pt x="949" y="702"/>
                  </a:cubicBezTo>
                  <a:cubicBezTo>
                    <a:pt x="0" y="727"/>
                    <a:pt x="1165" y="3760"/>
                    <a:pt x="2016" y="3760"/>
                  </a:cubicBezTo>
                  <a:cubicBezTo>
                    <a:pt x="2020" y="3760"/>
                    <a:pt x="2023" y="3760"/>
                    <a:pt x="2027" y="3760"/>
                  </a:cubicBezTo>
                  <a:cubicBezTo>
                    <a:pt x="9646" y="3525"/>
                    <a:pt x="17265" y="3312"/>
                    <a:pt x="24863" y="3100"/>
                  </a:cubicBezTo>
                  <a:lnTo>
                    <a:pt x="24863" y="3100"/>
                  </a:lnTo>
                  <a:cubicBezTo>
                    <a:pt x="25030" y="3255"/>
                    <a:pt x="25204" y="3348"/>
                    <a:pt x="25373" y="3348"/>
                  </a:cubicBezTo>
                  <a:cubicBezTo>
                    <a:pt x="25411" y="3348"/>
                    <a:pt x="25448" y="3344"/>
                    <a:pt x="25485" y="3334"/>
                  </a:cubicBezTo>
                  <a:lnTo>
                    <a:pt x="26538" y="3033"/>
                  </a:lnTo>
                  <a:cubicBezTo>
                    <a:pt x="27290" y="2833"/>
                    <a:pt x="26037" y="1"/>
                    <a:pt x="25285" y="1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58"/>
            <p:cNvSpPr/>
            <p:nvPr/>
          </p:nvSpPr>
          <p:spPr>
            <a:xfrm>
              <a:off x="4327875" y="3557000"/>
              <a:ext cx="818000" cy="104125"/>
            </a:xfrm>
            <a:custGeom>
              <a:avLst/>
              <a:gdLst/>
              <a:ahLst/>
              <a:cxnLst/>
              <a:rect l="l" t="t" r="r" b="b"/>
              <a:pathLst>
                <a:path w="32720" h="4165" extrusionOk="0">
                  <a:moveTo>
                    <a:pt x="29952" y="0"/>
                  </a:moveTo>
                  <a:cubicBezTo>
                    <a:pt x="29926" y="0"/>
                    <a:pt x="29900" y="1"/>
                    <a:pt x="29874" y="3"/>
                  </a:cubicBezTo>
                  <a:cubicBezTo>
                    <a:pt x="21416" y="652"/>
                    <a:pt x="12935" y="1193"/>
                    <a:pt x="4454" y="1648"/>
                  </a:cubicBezTo>
                  <a:lnTo>
                    <a:pt x="4454" y="1648"/>
                  </a:lnTo>
                  <a:cubicBezTo>
                    <a:pt x="4095" y="1453"/>
                    <a:pt x="3671" y="1328"/>
                    <a:pt x="3270" y="1328"/>
                  </a:cubicBezTo>
                  <a:cubicBezTo>
                    <a:pt x="3044" y="1328"/>
                    <a:pt x="2826" y="1368"/>
                    <a:pt x="2631" y="1456"/>
                  </a:cubicBezTo>
                  <a:cubicBezTo>
                    <a:pt x="2280" y="1607"/>
                    <a:pt x="1954" y="1757"/>
                    <a:pt x="1603" y="1907"/>
                  </a:cubicBezTo>
                  <a:cubicBezTo>
                    <a:pt x="0" y="2647"/>
                    <a:pt x="1698" y="4164"/>
                    <a:pt x="2804" y="4164"/>
                  </a:cubicBezTo>
                  <a:cubicBezTo>
                    <a:pt x="2822" y="4164"/>
                    <a:pt x="2839" y="4164"/>
                    <a:pt x="2857" y="4163"/>
                  </a:cubicBezTo>
                  <a:cubicBezTo>
                    <a:pt x="11239" y="3728"/>
                    <a:pt x="19621" y="3209"/>
                    <a:pt x="27984" y="2587"/>
                  </a:cubicBezTo>
                  <a:lnTo>
                    <a:pt x="27984" y="2587"/>
                  </a:lnTo>
                  <a:cubicBezTo>
                    <a:pt x="28355" y="2794"/>
                    <a:pt x="28798" y="2928"/>
                    <a:pt x="29213" y="2928"/>
                  </a:cubicBezTo>
                  <a:cubicBezTo>
                    <a:pt x="29429" y="2928"/>
                    <a:pt x="29637" y="2891"/>
                    <a:pt x="29824" y="2810"/>
                  </a:cubicBezTo>
                  <a:cubicBezTo>
                    <a:pt x="30250" y="2634"/>
                    <a:pt x="30701" y="2434"/>
                    <a:pt x="31127" y="2233"/>
                  </a:cubicBezTo>
                  <a:cubicBezTo>
                    <a:pt x="32719" y="1547"/>
                    <a:pt x="31080" y="0"/>
                    <a:pt x="29952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58"/>
            <p:cNvSpPr/>
            <p:nvPr/>
          </p:nvSpPr>
          <p:spPr>
            <a:xfrm>
              <a:off x="4492625" y="3568500"/>
              <a:ext cx="516700" cy="88850"/>
            </a:xfrm>
            <a:custGeom>
              <a:avLst/>
              <a:gdLst/>
              <a:ahLst/>
              <a:cxnLst/>
              <a:rect l="l" t="t" r="r" b="b"/>
              <a:pathLst>
                <a:path w="20668" h="3554" extrusionOk="0">
                  <a:moveTo>
                    <a:pt x="19918" y="0"/>
                  </a:moveTo>
                  <a:cubicBezTo>
                    <a:pt x="19858" y="0"/>
                    <a:pt x="19794" y="6"/>
                    <a:pt x="19725" y="19"/>
                  </a:cubicBezTo>
                  <a:cubicBezTo>
                    <a:pt x="14111" y="846"/>
                    <a:pt x="8447" y="1297"/>
                    <a:pt x="2758" y="1297"/>
                  </a:cubicBezTo>
                  <a:cubicBezTo>
                    <a:pt x="1956" y="1297"/>
                    <a:pt x="1204" y="1673"/>
                    <a:pt x="678" y="2300"/>
                  </a:cubicBezTo>
                  <a:cubicBezTo>
                    <a:pt x="402" y="2600"/>
                    <a:pt x="1" y="3553"/>
                    <a:pt x="803" y="3553"/>
                  </a:cubicBezTo>
                  <a:cubicBezTo>
                    <a:pt x="967" y="3553"/>
                    <a:pt x="1130" y="3554"/>
                    <a:pt x="1294" y="3554"/>
                  </a:cubicBezTo>
                  <a:cubicBezTo>
                    <a:pt x="7018" y="3554"/>
                    <a:pt x="12719" y="3127"/>
                    <a:pt x="18372" y="2274"/>
                  </a:cubicBezTo>
                  <a:cubicBezTo>
                    <a:pt x="19149" y="2174"/>
                    <a:pt x="19951" y="1673"/>
                    <a:pt x="20352" y="996"/>
                  </a:cubicBezTo>
                  <a:cubicBezTo>
                    <a:pt x="20667" y="478"/>
                    <a:pt x="20456" y="0"/>
                    <a:pt x="19918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74" name="Google Shape;2474;p58"/>
          <p:cNvSpPr txBox="1">
            <a:spLocks noGrp="1"/>
          </p:cNvSpPr>
          <p:nvPr>
            <p:ph type="subTitle" idx="1"/>
          </p:nvPr>
        </p:nvSpPr>
        <p:spPr>
          <a:xfrm>
            <a:off x="2815764" y="2228829"/>
            <a:ext cx="4440300" cy="17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800" dirty="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Do you have any questions?</a:t>
            </a:r>
            <a:endParaRPr sz="2800" dirty="0"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475" name="Google Shape;2475;p58"/>
          <p:cNvSpPr txBox="1">
            <a:spLocks noGrp="1"/>
          </p:cNvSpPr>
          <p:nvPr>
            <p:ph type="ctrTitle"/>
          </p:nvPr>
        </p:nvSpPr>
        <p:spPr>
          <a:xfrm>
            <a:off x="2462509" y="920473"/>
            <a:ext cx="4769361" cy="1451949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/>
              <a:t>Thanks!</a:t>
            </a:r>
            <a:endParaRPr sz="9600" dirty="0"/>
          </a:p>
        </p:txBody>
      </p:sp>
      <p:grpSp>
        <p:nvGrpSpPr>
          <p:cNvPr id="2498" name="Google Shape;2498;p58"/>
          <p:cNvGrpSpPr/>
          <p:nvPr/>
        </p:nvGrpSpPr>
        <p:grpSpPr>
          <a:xfrm rot="-3462324" flipH="1">
            <a:off x="-127452" y="3124845"/>
            <a:ext cx="2743514" cy="1090983"/>
            <a:chOff x="4038775" y="3369325"/>
            <a:chExt cx="1789725" cy="711700"/>
          </a:xfrm>
        </p:grpSpPr>
        <p:sp>
          <p:nvSpPr>
            <p:cNvPr id="2499" name="Google Shape;2499;p58"/>
            <p:cNvSpPr/>
            <p:nvPr/>
          </p:nvSpPr>
          <p:spPr>
            <a:xfrm>
              <a:off x="4059950" y="3603700"/>
              <a:ext cx="523950" cy="276175"/>
            </a:xfrm>
            <a:custGeom>
              <a:avLst/>
              <a:gdLst/>
              <a:ahLst/>
              <a:cxnLst/>
              <a:rect l="l" t="t" r="r" b="b"/>
              <a:pathLst>
                <a:path w="20958" h="11047" extrusionOk="0">
                  <a:moveTo>
                    <a:pt x="19281" y="1"/>
                  </a:moveTo>
                  <a:lnTo>
                    <a:pt x="0" y="3534"/>
                  </a:lnTo>
                  <a:cubicBezTo>
                    <a:pt x="334" y="5373"/>
                    <a:pt x="794" y="7176"/>
                    <a:pt x="1389" y="8942"/>
                  </a:cubicBezTo>
                  <a:cubicBezTo>
                    <a:pt x="1695" y="9898"/>
                    <a:pt x="2344" y="10484"/>
                    <a:pt x="3345" y="10691"/>
                  </a:cubicBezTo>
                  <a:cubicBezTo>
                    <a:pt x="4481" y="10928"/>
                    <a:pt x="5812" y="11047"/>
                    <a:pt x="7335" y="11047"/>
                  </a:cubicBezTo>
                  <a:cubicBezTo>
                    <a:pt x="10850" y="11047"/>
                    <a:pt x="15393" y="10416"/>
                    <a:pt x="20958" y="9159"/>
                  </a:cubicBezTo>
                  <a:lnTo>
                    <a:pt x="19281" y="1"/>
                  </a:lnTo>
                  <a:close/>
                </a:path>
              </a:pathLst>
            </a:custGeom>
            <a:solidFill>
              <a:srgbClr val="3033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58"/>
            <p:cNvSpPr/>
            <p:nvPr/>
          </p:nvSpPr>
          <p:spPr>
            <a:xfrm>
              <a:off x="4043050" y="3372050"/>
              <a:ext cx="501200" cy="322275"/>
            </a:xfrm>
            <a:custGeom>
              <a:avLst/>
              <a:gdLst/>
              <a:ahLst/>
              <a:cxnLst/>
              <a:rect l="l" t="t" r="r" b="b"/>
              <a:pathLst>
                <a:path w="20048" h="12891" extrusionOk="0">
                  <a:moveTo>
                    <a:pt x="16729" y="1088"/>
                  </a:moveTo>
                  <a:cubicBezTo>
                    <a:pt x="17056" y="1088"/>
                    <a:pt x="17120" y="1244"/>
                    <a:pt x="17145" y="1362"/>
                  </a:cubicBezTo>
                  <a:cubicBezTo>
                    <a:pt x="17172" y="1506"/>
                    <a:pt x="17154" y="1677"/>
                    <a:pt x="16802" y="1740"/>
                  </a:cubicBezTo>
                  <a:cubicBezTo>
                    <a:pt x="16759" y="1748"/>
                    <a:pt x="16717" y="1752"/>
                    <a:pt x="16678" y="1752"/>
                  </a:cubicBezTo>
                  <a:cubicBezTo>
                    <a:pt x="16549" y="1752"/>
                    <a:pt x="16448" y="1708"/>
                    <a:pt x="16379" y="1632"/>
                  </a:cubicBezTo>
                  <a:lnTo>
                    <a:pt x="16289" y="1461"/>
                  </a:lnTo>
                  <a:cubicBezTo>
                    <a:pt x="16253" y="1253"/>
                    <a:pt x="16334" y="1145"/>
                    <a:pt x="16550" y="1109"/>
                  </a:cubicBezTo>
                  <a:cubicBezTo>
                    <a:pt x="16577" y="1100"/>
                    <a:pt x="16613" y="1100"/>
                    <a:pt x="16649" y="1091"/>
                  </a:cubicBezTo>
                  <a:cubicBezTo>
                    <a:pt x="16677" y="1089"/>
                    <a:pt x="16704" y="1088"/>
                    <a:pt x="16729" y="1088"/>
                  </a:cubicBezTo>
                  <a:close/>
                  <a:moveTo>
                    <a:pt x="5761" y="3632"/>
                  </a:moveTo>
                  <a:cubicBezTo>
                    <a:pt x="6046" y="3632"/>
                    <a:pt x="6104" y="3792"/>
                    <a:pt x="6130" y="3912"/>
                  </a:cubicBezTo>
                  <a:cubicBezTo>
                    <a:pt x="6148" y="3985"/>
                    <a:pt x="6130" y="4066"/>
                    <a:pt x="6094" y="4147"/>
                  </a:cubicBezTo>
                  <a:cubicBezTo>
                    <a:pt x="6049" y="4237"/>
                    <a:pt x="5968" y="4300"/>
                    <a:pt x="5850" y="4318"/>
                  </a:cubicBezTo>
                  <a:cubicBezTo>
                    <a:pt x="5811" y="4325"/>
                    <a:pt x="5775" y="4329"/>
                    <a:pt x="5742" y="4329"/>
                  </a:cubicBezTo>
                  <a:cubicBezTo>
                    <a:pt x="5558" y="4329"/>
                    <a:pt x="5456" y="4224"/>
                    <a:pt x="5418" y="4003"/>
                  </a:cubicBezTo>
                  <a:cubicBezTo>
                    <a:pt x="5364" y="3723"/>
                    <a:pt x="5490" y="3660"/>
                    <a:pt x="5607" y="3642"/>
                  </a:cubicBezTo>
                  <a:cubicBezTo>
                    <a:pt x="5634" y="3633"/>
                    <a:pt x="5670" y="3633"/>
                    <a:pt x="5715" y="3633"/>
                  </a:cubicBezTo>
                  <a:cubicBezTo>
                    <a:pt x="5731" y="3632"/>
                    <a:pt x="5747" y="3632"/>
                    <a:pt x="5761" y="3632"/>
                  </a:cubicBezTo>
                  <a:close/>
                  <a:moveTo>
                    <a:pt x="4640" y="4196"/>
                  </a:moveTo>
                  <a:cubicBezTo>
                    <a:pt x="4834" y="4196"/>
                    <a:pt x="4880" y="4293"/>
                    <a:pt x="4895" y="4390"/>
                  </a:cubicBezTo>
                  <a:cubicBezTo>
                    <a:pt x="4922" y="4507"/>
                    <a:pt x="4823" y="4715"/>
                    <a:pt x="4264" y="5066"/>
                  </a:cubicBezTo>
                  <a:cubicBezTo>
                    <a:pt x="3813" y="5355"/>
                    <a:pt x="3372" y="5544"/>
                    <a:pt x="2957" y="5616"/>
                  </a:cubicBezTo>
                  <a:cubicBezTo>
                    <a:pt x="2891" y="5627"/>
                    <a:pt x="2818" y="5637"/>
                    <a:pt x="2750" y="5637"/>
                  </a:cubicBezTo>
                  <a:cubicBezTo>
                    <a:pt x="2652" y="5637"/>
                    <a:pt x="2563" y="5617"/>
                    <a:pt x="2515" y="5553"/>
                  </a:cubicBezTo>
                  <a:cubicBezTo>
                    <a:pt x="2506" y="5544"/>
                    <a:pt x="2479" y="5508"/>
                    <a:pt x="2452" y="5373"/>
                  </a:cubicBezTo>
                  <a:cubicBezTo>
                    <a:pt x="2452" y="5346"/>
                    <a:pt x="2515" y="5174"/>
                    <a:pt x="3651" y="4561"/>
                  </a:cubicBezTo>
                  <a:cubicBezTo>
                    <a:pt x="4003" y="4363"/>
                    <a:pt x="4291" y="4246"/>
                    <a:pt x="4498" y="4210"/>
                  </a:cubicBezTo>
                  <a:cubicBezTo>
                    <a:pt x="4553" y="4201"/>
                    <a:pt x="4600" y="4196"/>
                    <a:pt x="4640" y="4196"/>
                  </a:cubicBezTo>
                  <a:close/>
                  <a:moveTo>
                    <a:pt x="18335" y="0"/>
                  </a:moveTo>
                  <a:lnTo>
                    <a:pt x="18263" y="9"/>
                  </a:lnTo>
                  <a:cubicBezTo>
                    <a:pt x="16802" y="217"/>
                    <a:pt x="15414" y="442"/>
                    <a:pt x="14116" y="676"/>
                  </a:cubicBezTo>
                  <a:cubicBezTo>
                    <a:pt x="8104" y="1776"/>
                    <a:pt x="3732" y="3263"/>
                    <a:pt x="1109" y="5093"/>
                  </a:cubicBezTo>
                  <a:cubicBezTo>
                    <a:pt x="370" y="5634"/>
                    <a:pt x="0" y="6409"/>
                    <a:pt x="18" y="7383"/>
                  </a:cubicBezTo>
                  <a:cubicBezTo>
                    <a:pt x="91" y="9086"/>
                    <a:pt x="262" y="10772"/>
                    <a:pt x="532" y="12413"/>
                  </a:cubicBezTo>
                  <a:cubicBezTo>
                    <a:pt x="559" y="12548"/>
                    <a:pt x="586" y="12674"/>
                    <a:pt x="604" y="12809"/>
                  </a:cubicBezTo>
                  <a:lnTo>
                    <a:pt x="613" y="12890"/>
                  </a:lnTo>
                  <a:lnTo>
                    <a:pt x="20047" y="9330"/>
                  </a:lnTo>
                  <a:lnTo>
                    <a:pt x="18335" y="0"/>
                  </a:lnTo>
                  <a:close/>
                </a:path>
              </a:pathLst>
            </a:custGeom>
            <a:solidFill>
              <a:srgbClr val="3C3E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58"/>
            <p:cNvSpPr/>
            <p:nvPr/>
          </p:nvSpPr>
          <p:spPr>
            <a:xfrm>
              <a:off x="4101875" y="3397400"/>
              <a:ext cx="372750" cy="117625"/>
            </a:xfrm>
            <a:custGeom>
              <a:avLst/>
              <a:gdLst/>
              <a:ahLst/>
              <a:cxnLst/>
              <a:rect l="l" t="t" r="r" b="b"/>
              <a:pathLst>
                <a:path w="14910" h="4705" extrusionOk="0">
                  <a:moveTo>
                    <a:pt x="14392" y="1"/>
                  </a:moveTo>
                  <a:cubicBezTo>
                    <a:pt x="14361" y="1"/>
                    <a:pt x="14329" y="2"/>
                    <a:pt x="14296" y="5"/>
                  </a:cubicBezTo>
                  <a:cubicBezTo>
                    <a:pt x="13954" y="23"/>
                    <a:pt x="13809" y="176"/>
                    <a:pt x="13863" y="456"/>
                  </a:cubicBezTo>
                  <a:lnTo>
                    <a:pt x="13963" y="654"/>
                  </a:lnTo>
                  <a:cubicBezTo>
                    <a:pt x="14053" y="758"/>
                    <a:pt x="14169" y="814"/>
                    <a:pt x="14316" y="814"/>
                  </a:cubicBezTo>
                  <a:cubicBezTo>
                    <a:pt x="14361" y="814"/>
                    <a:pt x="14408" y="809"/>
                    <a:pt x="14458" y="798"/>
                  </a:cubicBezTo>
                  <a:cubicBezTo>
                    <a:pt x="14774" y="744"/>
                    <a:pt x="14909" y="582"/>
                    <a:pt x="14864" y="329"/>
                  </a:cubicBezTo>
                  <a:cubicBezTo>
                    <a:pt x="14823" y="110"/>
                    <a:pt x="14666" y="1"/>
                    <a:pt x="14392" y="1"/>
                  </a:cubicBezTo>
                  <a:close/>
                  <a:moveTo>
                    <a:pt x="3386" y="2537"/>
                  </a:moveTo>
                  <a:cubicBezTo>
                    <a:pt x="3375" y="2537"/>
                    <a:pt x="3364" y="2538"/>
                    <a:pt x="3353" y="2538"/>
                  </a:cubicBezTo>
                  <a:cubicBezTo>
                    <a:pt x="3056" y="2538"/>
                    <a:pt x="2930" y="2700"/>
                    <a:pt x="2993" y="2998"/>
                  </a:cubicBezTo>
                  <a:cubicBezTo>
                    <a:pt x="3039" y="3258"/>
                    <a:pt x="3169" y="3388"/>
                    <a:pt x="3390" y="3388"/>
                  </a:cubicBezTo>
                  <a:cubicBezTo>
                    <a:pt x="3429" y="3388"/>
                    <a:pt x="3471" y="3384"/>
                    <a:pt x="3516" y="3376"/>
                  </a:cubicBezTo>
                  <a:cubicBezTo>
                    <a:pt x="3651" y="3349"/>
                    <a:pt x="3750" y="3286"/>
                    <a:pt x="3804" y="3169"/>
                  </a:cubicBezTo>
                  <a:cubicBezTo>
                    <a:pt x="3858" y="3070"/>
                    <a:pt x="3867" y="2971"/>
                    <a:pt x="3858" y="2880"/>
                  </a:cubicBezTo>
                  <a:cubicBezTo>
                    <a:pt x="3815" y="2646"/>
                    <a:pt x="3655" y="2537"/>
                    <a:pt x="3386" y="2537"/>
                  </a:cubicBezTo>
                  <a:close/>
                  <a:moveTo>
                    <a:pt x="2290" y="3104"/>
                  </a:moveTo>
                  <a:cubicBezTo>
                    <a:pt x="2061" y="3104"/>
                    <a:pt x="1719" y="3229"/>
                    <a:pt x="1262" y="3475"/>
                  </a:cubicBezTo>
                  <a:cubicBezTo>
                    <a:pt x="415" y="3935"/>
                    <a:pt x="0" y="4232"/>
                    <a:pt x="27" y="4377"/>
                  </a:cubicBezTo>
                  <a:cubicBezTo>
                    <a:pt x="45" y="4485"/>
                    <a:pt x="72" y="4566"/>
                    <a:pt x="108" y="4593"/>
                  </a:cubicBezTo>
                  <a:cubicBezTo>
                    <a:pt x="164" y="4668"/>
                    <a:pt x="264" y="4704"/>
                    <a:pt x="404" y="4704"/>
                  </a:cubicBezTo>
                  <a:cubicBezTo>
                    <a:pt x="466" y="4704"/>
                    <a:pt x="536" y="4697"/>
                    <a:pt x="613" y="4683"/>
                  </a:cubicBezTo>
                  <a:cubicBezTo>
                    <a:pt x="1046" y="4602"/>
                    <a:pt x="1487" y="4413"/>
                    <a:pt x="1947" y="4115"/>
                  </a:cubicBezTo>
                  <a:cubicBezTo>
                    <a:pt x="2434" y="3818"/>
                    <a:pt x="2659" y="3565"/>
                    <a:pt x="2623" y="3367"/>
                  </a:cubicBezTo>
                  <a:cubicBezTo>
                    <a:pt x="2590" y="3191"/>
                    <a:pt x="2479" y="3104"/>
                    <a:pt x="2290" y="3104"/>
                  </a:cubicBezTo>
                  <a:close/>
                </a:path>
              </a:pathLst>
            </a:custGeom>
            <a:solidFill>
              <a:srgbClr val="4547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58"/>
            <p:cNvSpPr/>
            <p:nvPr/>
          </p:nvSpPr>
          <p:spPr>
            <a:xfrm>
              <a:off x="4038775" y="3369325"/>
              <a:ext cx="550325" cy="519150"/>
            </a:xfrm>
            <a:custGeom>
              <a:avLst/>
              <a:gdLst/>
              <a:ahLst/>
              <a:cxnLst/>
              <a:rect l="l" t="t" r="r" b="b"/>
              <a:pathLst>
                <a:path w="22013" h="20766" extrusionOk="0">
                  <a:moveTo>
                    <a:pt x="18293" y="414"/>
                  </a:moveTo>
                  <a:cubicBezTo>
                    <a:pt x="18449" y="1112"/>
                    <a:pt x="18591" y="1809"/>
                    <a:pt x="18740" y="2507"/>
                  </a:cubicBezTo>
                  <a:lnTo>
                    <a:pt x="19200" y="4797"/>
                  </a:lnTo>
                  <a:cubicBezTo>
                    <a:pt x="19506" y="6320"/>
                    <a:pt x="19795" y="7843"/>
                    <a:pt x="20065" y="9376"/>
                  </a:cubicBezTo>
                  <a:cubicBezTo>
                    <a:pt x="20345" y="10908"/>
                    <a:pt x="20624" y="12431"/>
                    <a:pt x="20876" y="13964"/>
                  </a:cubicBezTo>
                  <a:lnTo>
                    <a:pt x="21255" y="16262"/>
                  </a:lnTo>
                  <a:cubicBezTo>
                    <a:pt x="21362" y="16971"/>
                    <a:pt x="21477" y="17673"/>
                    <a:pt x="21585" y="18374"/>
                  </a:cubicBezTo>
                  <a:lnTo>
                    <a:pt x="21585" y="18374"/>
                  </a:lnTo>
                  <a:cubicBezTo>
                    <a:pt x="20571" y="18546"/>
                    <a:pt x="19557" y="18733"/>
                    <a:pt x="18551" y="18903"/>
                  </a:cubicBezTo>
                  <a:cubicBezTo>
                    <a:pt x="18010" y="18994"/>
                    <a:pt x="17478" y="19093"/>
                    <a:pt x="16937" y="19183"/>
                  </a:cubicBezTo>
                  <a:lnTo>
                    <a:pt x="16135" y="19309"/>
                  </a:lnTo>
                  <a:lnTo>
                    <a:pt x="15333" y="19435"/>
                  </a:lnTo>
                  <a:cubicBezTo>
                    <a:pt x="14801" y="19525"/>
                    <a:pt x="14260" y="19588"/>
                    <a:pt x="13728" y="19670"/>
                  </a:cubicBezTo>
                  <a:lnTo>
                    <a:pt x="12917" y="19769"/>
                  </a:lnTo>
                  <a:cubicBezTo>
                    <a:pt x="12647" y="19796"/>
                    <a:pt x="12385" y="19832"/>
                    <a:pt x="12115" y="19850"/>
                  </a:cubicBezTo>
                  <a:cubicBezTo>
                    <a:pt x="11033" y="19967"/>
                    <a:pt x="9961" y="20030"/>
                    <a:pt x="8879" y="20066"/>
                  </a:cubicBezTo>
                  <a:cubicBezTo>
                    <a:pt x="8626" y="20073"/>
                    <a:pt x="8372" y="20076"/>
                    <a:pt x="8118" y="20076"/>
                  </a:cubicBezTo>
                  <a:cubicBezTo>
                    <a:pt x="7297" y="20076"/>
                    <a:pt x="6473" y="20041"/>
                    <a:pt x="5661" y="19958"/>
                  </a:cubicBezTo>
                  <a:cubicBezTo>
                    <a:pt x="5400" y="19922"/>
                    <a:pt x="5129" y="19895"/>
                    <a:pt x="4868" y="19850"/>
                  </a:cubicBezTo>
                  <a:lnTo>
                    <a:pt x="4480" y="19778"/>
                  </a:lnTo>
                  <a:lnTo>
                    <a:pt x="4282" y="19742"/>
                  </a:lnTo>
                  <a:cubicBezTo>
                    <a:pt x="4219" y="19733"/>
                    <a:pt x="4165" y="19715"/>
                    <a:pt x="4102" y="19706"/>
                  </a:cubicBezTo>
                  <a:cubicBezTo>
                    <a:pt x="3624" y="19579"/>
                    <a:pt x="3209" y="19336"/>
                    <a:pt x="2921" y="18957"/>
                  </a:cubicBezTo>
                  <a:cubicBezTo>
                    <a:pt x="2776" y="18777"/>
                    <a:pt x="2668" y="18561"/>
                    <a:pt x="2578" y="18326"/>
                  </a:cubicBezTo>
                  <a:cubicBezTo>
                    <a:pt x="2542" y="18218"/>
                    <a:pt x="2497" y="18083"/>
                    <a:pt x="2452" y="17957"/>
                  </a:cubicBezTo>
                  <a:lnTo>
                    <a:pt x="2326" y="17569"/>
                  </a:lnTo>
                  <a:cubicBezTo>
                    <a:pt x="2164" y="17056"/>
                    <a:pt x="2010" y="16533"/>
                    <a:pt x="1866" y="16019"/>
                  </a:cubicBezTo>
                  <a:cubicBezTo>
                    <a:pt x="1578" y="14973"/>
                    <a:pt x="1343" y="13919"/>
                    <a:pt x="1145" y="12855"/>
                  </a:cubicBezTo>
                  <a:cubicBezTo>
                    <a:pt x="947" y="11800"/>
                    <a:pt x="802" y="10728"/>
                    <a:pt x="694" y="9664"/>
                  </a:cubicBezTo>
                  <a:cubicBezTo>
                    <a:pt x="649" y="9123"/>
                    <a:pt x="604" y="8591"/>
                    <a:pt x="568" y="8051"/>
                  </a:cubicBezTo>
                  <a:lnTo>
                    <a:pt x="550" y="7645"/>
                  </a:lnTo>
                  <a:cubicBezTo>
                    <a:pt x="541" y="7510"/>
                    <a:pt x="541" y="7393"/>
                    <a:pt x="550" y="7266"/>
                  </a:cubicBezTo>
                  <a:cubicBezTo>
                    <a:pt x="559" y="7023"/>
                    <a:pt x="595" y="6771"/>
                    <a:pt x="676" y="6545"/>
                  </a:cubicBezTo>
                  <a:cubicBezTo>
                    <a:pt x="829" y="6086"/>
                    <a:pt x="1145" y="5698"/>
                    <a:pt x="1569" y="5419"/>
                  </a:cubicBezTo>
                  <a:cubicBezTo>
                    <a:pt x="2001" y="5121"/>
                    <a:pt x="2461" y="4851"/>
                    <a:pt x="2930" y="4598"/>
                  </a:cubicBezTo>
                  <a:cubicBezTo>
                    <a:pt x="3867" y="4094"/>
                    <a:pt x="4859" y="3661"/>
                    <a:pt x="5868" y="3291"/>
                  </a:cubicBezTo>
                  <a:cubicBezTo>
                    <a:pt x="7878" y="2543"/>
                    <a:pt x="9970" y="1984"/>
                    <a:pt x="12079" y="1525"/>
                  </a:cubicBezTo>
                  <a:cubicBezTo>
                    <a:pt x="14139" y="1077"/>
                    <a:pt x="16208" y="716"/>
                    <a:pt x="18293" y="414"/>
                  </a:cubicBezTo>
                  <a:close/>
                  <a:moveTo>
                    <a:pt x="18441" y="0"/>
                  </a:moveTo>
                  <a:cubicBezTo>
                    <a:pt x="18436" y="0"/>
                    <a:pt x="18430" y="1"/>
                    <a:pt x="18425" y="1"/>
                  </a:cubicBezTo>
                  <a:lnTo>
                    <a:pt x="18416" y="1"/>
                  </a:lnTo>
                  <a:cubicBezTo>
                    <a:pt x="16261" y="299"/>
                    <a:pt x="14116" y="650"/>
                    <a:pt x="11989" y="1101"/>
                  </a:cubicBezTo>
                  <a:cubicBezTo>
                    <a:pt x="9861" y="1543"/>
                    <a:pt x="7752" y="2092"/>
                    <a:pt x="5697" y="2832"/>
                  </a:cubicBezTo>
                  <a:cubicBezTo>
                    <a:pt x="4669" y="3201"/>
                    <a:pt x="3660" y="3634"/>
                    <a:pt x="2686" y="4148"/>
                  </a:cubicBezTo>
                  <a:cubicBezTo>
                    <a:pt x="2200" y="4400"/>
                    <a:pt x="1731" y="4679"/>
                    <a:pt x="1262" y="4995"/>
                  </a:cubicBezTo>
                  <a:cubicBezTo>
                    <a:pt x="784" y="5301"/>
                    <a:pt x="361" y="5797"/>
                    <a:pt x="171" y="6374"/>
                  </a:cubicBezTo>
                  <a:cubicBezTo>
                    <a:pt x="72" y="6653"/>
                    <a:pt x="18" y="6951"/>
                    <a:pt x="9" y="7239"/>
                  </a:cubicBezTo>
                  <a:cubicBezTo>
                    <a:pt x="0" y="7393"/>
                    <a:pt x="0" y="7537"/>
                    <a:pt x="9" y="7672"/>
                  </a:cubicBezTo>
                  <a:lnTo>
                    <a:pt x="27" y="8078"/>
                  </a:lnTo>
                  <a:cubicBezTo>
                    <a:pt x="54" y="8628"/>
                    <a:pt x="90" y="9168"/>
                    <a:pt x="135" y="9709"/>
                  </a:cubicBezTo>
                  <a:cubicBezTo>
                    <a:pt x="244" y="10800"/>
                    <a:pt x="379" y="11882"/>
                    <a:pt x="568" y="12963"/>
                  </a:cubicBezTo>
                  <a:cubicBezTo>
                    <a:pt x="757" y="14036"/>
                    <a:pt x="992" y="15118"/>
                    <a:pt x="1271" y="16172"/>
                  </a:cubicBezTo>
                  <a:cubicBezTo>
                    <a:pt x="1406" y="16704"/>
                    <a:pt x="1560" y="17236"/>
                    <a:pt x="1722" y="17759"/>
                  </a:cubicBezTo>
                  <a:lnTo>
                    <a:pt x="1848" y="18155"/>
                  </a:lnTo>
                  <a:cubicBezTo>
                    <a:pt x="1893" y="18281"/>
                    <a:pt x="1929" y="18408"/>
                    <a:pt x="1983" y="18552"/>
                  </a:cubicBezTo>
                  <a:cubicBezTo>
                    <a:pt x="2082" y="18831"/>
                    <a:pt x="2218" y="19111"/>
                    <a:pt x="2407" y="19354"/>
                  </a:cubicBezTo>
                  <a:cubicBezTo>
                    <a:pt x="2776" y="19859"/>
                    <a:pt x="3353" y="20192"/>
                    <a:pt x="3930" y="20346"/>
                  </a:cubicBezTo>
                  <a:cubicBezTo>
                    <a:pt x="4002" y="20364"/>
                    <a:pt x="4074" y="20382"/>
                    <a:pt x="4147" y="20400"/>
                  </a:cubicBezTo>
                  <a:lnTo>
                    <a:pt x="4354" y="20436"/>
                  </a:lnTo>
                  <a:lnTo>
                    <a:pt x="4760" y="20508"/>
                  </a:lnTo>
                  <a:cubicBezTo>
                    <a:pt x="5039" y="20562"/>
                    <a:pt x="5309" y="20589"/>
                    <a:pt x="5589" y="20625"/>
                  </a:cubicBezTo>
                  <a:cubicBezTo>
                    <a:pt x="6490" y="20728"/>
                    <a:pt x="7397" y="20765"/>
                    <a:pt x="8301" y="20765"/>
                  </a:cubicBezTo>
                  <a:cubicBezTo>
                    <a:pt x="8500" y="20765"/>
                    <a:pt x="8698" y="20763"/>
                    <a:pt x="8897" y="20760"/>
                  </a:cubicBezTo>
                  <a:cubicBezTo>
                    <a:pt x="9997" y="20742"/>
                    <a:pt x="11096" y="20670"/>
                    <a:pt x="12187" y="20544"/>
                  </a:cubicBezTo>
                  <a:cubicBezTo>
                    <a:pt x="12457" y="20526"/>
                    <a:pt x="12728" y="20490"/>
                    <a:pt x="12998" y="20454"/>
                  </a:cubicBezTo>
                  <a:lnTo>
                    <a:pt x="13819" y="20355"/>
                  </a:lnTo>
                  <a:cubicBezTo>
                    <a:pt x="14359" y="20273"/>
                    <a:pt x="14900" y="20210"/>
                    <a:pt x="15441" y="20120"/>
                  </a:cubicBezTo>
                  <a:cubicBezTo>
                    <a:pt x="16523" y="19949"/>
                    <a:pt x="17595" y="19742"/>
                    <a:pt x="18668" y="19516"/>
                  </a:cubicBezTo>
                  <a:cubicBezTo>
                    <a:pt x="19200" y="19399"/>
                    <a:pt x="19732" y="19264"/>
                    <a:pt x="20263" y="19147"/>
                  </a:cubicBezTo>
                  <a:cubicBezTo>
                    <a:pt x="20795" y="19012"/>
                    <a:pt x="21318" y="18876"/>
                    <a:pt x="21850" y="18723"/>
                  </a:cubicBezTo>
                  <a:lnTo>
                    <a:pt x="21859" y="18723"/>
                  </a:lnTo>
                  <a:cubicBezTo>
                    <a:pt x="21958" y="18696"/>
                    <a:pt x="22012" y="18597"/>
                    <a:pt x="21994" y="18498"/>
                  </a:cubicBezTo>
                  <a:cubicBezTo>
                    <a:pt x="21823" y="17741"/>
                    <a:pt x="21670" y="16983"/>
                    <a:pt x="21507" y="16217"/>
                  </a:cubicBezTo>
                  <a:lnTo>
                    <a:pt x="21057" y="13937"/>
                  </a:lnTo>
                  <a:cubicBezTo>
                    <a:pt x="20750" y="12413"/>
                    <a:pt x="20462" y="10881"/>
                    <a:pt x="20173" y="9358"/>
                  </a:cubicBezTo>
                  <a:cubicBezTo>
                    <a:pt x="19894" y="7825"/>
                    <a:pt x="19623" y="6302"/>
                    <a:pt x="19362" y="4770"/>
                  </a:cubicBezTo>
                  <a:lnTo>
                    <a:pt x="18983" y="2471"/>
                  </a:lnTo>
                  <a:cubicBezTo>
                    <a:pt x="18866" y="1696"/>
                    <a:pt x="18740" y="930"/>
                    <a:pt x="18632" y="163"/>
                  </a:cubicBezTo>
                  <a:cubicBezTo>
                    <a:pt x="18623" y="70"/>
                    <a:pt x="18535" y="0"/>
                    <a:pt x="184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58"/>
            <p:cNvSpPr/>
            <p:nvPr/>
          </p:nvSpPr>
          <p:spPr>
            <a:xfrm>
              <a:off x="4780825" y="3534300"/>
              <a:ext cx="393725" cy="234375"/>
            </a:xfrm>
            <a:custGeom>
              <a:avLst/>
              <a:gdLst/>
              <a:ahLst/>
              <a:cxnLst/>
              <a:rect l="l" t="t" r="r" b="b"/>
              <a:pathLst>
                <a:path w="15749" h="9375" extrusionOk="0">
                  <a:moveTo>
                    <a:pt x="9397" y="3441"/>
                  </a:moveTo>
                  <a:cubicBezTo>
                    <a:pt x="9426" y="3441"/>
                    <a:pt x="9456" y="3446"/>
                    <a:pt x="9484" y="3453"/>
                  </a:cubicBezTo>
                  <a:cubicBezTo>
                    <a:pt x="9511" y="3453"/>
                    <a:pt x="9538" y="3462"/>
                    <a:pt x="9565" y="3471"/>
                  </a:cubicBezTo>
                  <a:cubicBezTo>
                    <a:pt x="9781" y="3561"/>
                    <a:pt x="9862" y="3705"/>
                    <a:pt x="9808" y="3930"/>
                  </a:cubicBezTo>
                  <a:cubicBezTo>
                    <a:pt x="9765" y="4109"/>
                    <a:pt x="9683" y="4191"/>
                    <a:pt x="9539" y="4191"/>
                  </a:cubicBezTo>
                  <a:cubicBezTo>
                    <a:pt x="9501" y="4191"/>
                    <a:pt x="9459" y="4185"/>
                    <a:pt x="9412" y="4174"/>
                  </a:cubicBezTo>
                  <a:cubicBezTo>
                    <a:pt x="9267" y="4147"/>
                    <a:pt x="9186" y="4066"/>
                    <a:pt x="9168" y="3939"/>
                  </a:cubicBezTo>
                  <a:cubicBezTo>
                    <a:pt x="9159" y="3795"/>
                    <a:pt x="9159" y="3714"/>
                    <a:pt x="9159" y="3705"/>
                  </a:cubicBezTo>
                  <a:cubicBezTo>
                    <a:pt x="9207" y="3492"/>
                    <a:pt x="9303" y="3441"/>
                    <a:pt x="9397" y="3441"/>
                  </a:cubicBezTo>
                  <a:close/>
                  <a:moveTo>
                    <a:pt x="8451" y="3776"/>
                  </a:moveTo>
                  <a:cubicBezTo>
                    <a:pt x="8510" y="3776"/>
                    <a:pt x="8562" y="3781"/>
                    <a:pt x="8609" y="3786"/>
                  </a:cubicBezTo>
                  <a:cubicBezTo>
                    <a:pt x="8717" y="3813"/>
                    <a:pt x="8844" y="3885"/>
                    <a:pt x="8781" y="4147"/>
                  </a:cubicBezTo>
                  <a:cubicBezTo>
                    <a:pt x="8763" y="4183"/>
                    <a:pt x="8582" y="4336"/>
                    <a:pt x="7095" y="4733"/>
                  </a:cubicBezTo>
                  <a:cubicBezTo>
                    <a:pt x="6230" y="4952"/>
                    <a:pt x="5579" y="5062"/>
                    <a:pt x="5151" y="5062"/>
                  </a:cubicBezTo>
                  <a:cubicBezTo>
                    <a:pt x="5017" y="5062"/>
                    <a:pt x="4905" y="5052"/>
                    <a:pt x="4814" y="5030"/>
                  </a:cubicBezTo>
                  <a:cubicBezTo>
                    <a:pt x="4445" y="4949"/>
                    <a:pt x="4436" y="4769"/>
                    <a:pt x="4472" y="4616"/>
                  </a:cubicBezTo>
                  <a:cubicBezTo>
                    <a:pt x="4517" y="4435"/>
                    <a:pt x="4697" y="4336"/>
                    <a:pt x="5031" y="4300"/>
                  </a:cubicBezTo>
                  <a:cubicBezTo>
                    <a:pt x="5851" y="4237"/>
                    <a:pt x="6500" y="4156"/>
                    <a:pt x="6942" y="4066"/>
                  </a:cubicBezTo>
                  <a:cubicBezTo>
                    <a:pt x="7257" y="4003"/>
                    <a:pt x="7726" y="3903"/>
                    <a:pt x="8312" y="3786"/>
                  </a:cubicBezTo>
                  <a:cubicBezTo>
                    <a:pt x="8361" y="3779"/>
                    <a:pt x="8408" y="3776"/>
                    <a:pt x="8451" y="3776"/>
                  </a:cubicBezTo>
                  <a:close/>
                  <a:moveTo>
                    <a:pt x="587" y="3687"/>
                  </a:moveTo>
                  <a:lnTo>
                    <a:pt x="1" y="6238"/>
                  </a:lnTo>
                  <a:lnTo>
                    <a:pt x="1416" y="6563"/>
                  </a:lnTo>
                  <a:lnTo>
                    <a:pt x="2002" y="4012"/>
                  </a:lnTo>
                  <a:lnTo>
                    <a:pt x="587" y="3687"/>
                  </a:lnTo>
                  <a:close/>
                  <a:moveTo>
                    <a:pt x="13116" y="1235"/>
                  </a:moveTo>
                  <a:lnTo>
                    <a:pt x="12972" y="1289"/>
                  </a:lnTo>
                  <a:cubicBezTo>
                    <a:pt x="12008" y="1668"/>
                    <a:pt x="10556" y="2110"/>
                    <a:pt x="8654" y="2623"/>
                  </a:cubicBezTo>
                  <a:cubicBezTo>
                    <a:pt x="5806" y="3399"/>
                    <a:pt x="3922" y="3795"/>
                    <a:pt x="3075" y="3795"/>
                  </a:cubicBezTo>
                  <a:lnTo>
                    <a:pt x="3012" y="3795"/>
                  </a:lnTo>
                  <a:lnTo>
                    <a:pt x="2327" y="6770"/>
                  </a:lnTo>
                  <a:lnTo>
                    <a:pt x="11368" y="8843"/>
                  </a:lnTo>
                  <a:lnTo>
                    <a:pt x="13116" y="1235"/>
                  </a:lnTo>
                  <a:close/>
                  <a:moveTo>
                    <a:pt x="14288" y="0"/>
                  </a:moveTo>
                  <a:lnTo>
                    <a:pt x="12215" y="9041"/>
                  </a:lnTo>
                  <a:lnTo>
                    <a:pt x="13675" y="9375"/>
                  </a:lnTo>
                  <a:lnTo>
                    <a:pt x="15748" y="334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3C3E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58"/>
            <p:cNvSpPr/>
            <p:nvPr/>
          </p:nvSpPr>
          <p:spPr>
            <a:xfrm>
              <a:off x="4772275" y="3553675"/>
              <a:ext cx="363275" cy="417375"/>
            </a:xfrm>
            <a:custGeom>
              <a:avLst/>
              <a:gdLst/>
              <a:ahLst/>
              <a:cxnLst/>
              <a:rect l="l" t="t" r="r" b="b"/>
              <a:pathLst>
                <a:path w="14531" h="16695" extrusionOk="0">
                  <a:moveTo>
                    <a:pt x="14531" y="1"/>
                  </a:moveTo>
                  <a:cubicBezTo>
                    <a:pt x="14279" y="172"/>
                    <a:pt x="13891" y="370"/>
                    <a:pt x="13350" y="587"/>
                  </a:cubicBezTo>
                  <a:lnTo>
                    <a:pt x="11646" y="7978"/>
                  </a:lnTo>
                  <a:lnTo>
                    <a:pt x="2759" y="5941"/>
                  </a:lnTo>
                  <a:lnTo>
                    <a:pt x="3318" y="3534"/>
                  </a:lnTo>
                  <a:lnTo>
                    <a:pt x="2254" y="3291"/>
                  </a:lnTo>
                  <a:lnTo>
                    <a:pt x="1704" y="5697"/>
                  </a:lnTo>
                  <a:lnTo>
                    <a:pt x="433" y="5400"/>
                  </a:lnTo>
                  <a:lnTo>
                    <a:pt x="109" y="6842"/>
                  </a:lnTo>
                  <a:lnTo>
                    <a:pt x="0" y="7311"/>
                  </a:lnTo>
                  <a:lnTo>
                    <a:pt x="2326" y="7852"/>
                  </a:lnTo>
                  <a:lnTo>
                    <a:pt x="2236" y="8248"/>
                  </a:lnTo>
                  <a:cubicBezTo>
                    <a:pt x="2984" y="8501"/>
                    <a:pt x="4507" y="9645"/>
                    <a:pt x="6797" y="11683"/>
                  </a:cubicBezTo>
                  <a:cubicBezTo>
                    <a:pt x="9014" y="13648"/>
                    <a:pt x="10384" y="15027"/>
                    <a:pt x="10907" y="15811"/>
                  </a:cubicBezTo>
                  <a:lnTo>
                    <a:pt x="10772" y="16397"/>
                  </a:lnTo>
                  <a:lnTo>
                    <a:pt x="12079" y="16694"/>
                  </a:lnTo>
                  <a:lnTo>
                    <a:pt x="13954" y="8510"/>
                  </a:lnTo>
                  <a:lnTo>
                    <a:pt x="12656" y="8203"/>
                  </a:lnTo>
                  <a:lnTo>
                    <a:pt x="14531" y="1"/>
                  </a:lnTo>
                  <a:close/>
                </a:path>
              </a:pathLst>
            </a:custGeom>
            <a:solidFill>
              <a:srgbClr val="3033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58"/>
            <p:cNvSpPr/>
            <p:nvPr/>
          </p:nvSpPr>
          <p:spPr>
            <a:xfrm>
              <a:off x="4702650" y="3626025"/>
              <a:ext cx="70775" cy="58375"/>
            </a:xfrm>
            <a:custGeom>
              <a:avLst/>
              <a:gdLst/>
              <a:ahLst/>
              <a:cxnLst/>
              <a:rect l="l" t="t" r="r" b="b"/>
              <a:pathLst>
                <a:path w="2831" h="2335" extrusionOk="0">
                  <a:moveTo>
                    <a:pt x="0" y="0"/>
                  </a:moveTo>
                  <a:lnTo>
                    <a:pt x="198" y="1118"/>
                  </a:lnTo>
                  <a:lnTo>
                    <a:pt x="325" y="1848"/>
                  </a:lnTo>
                  <a:lnTo>
                    <a:pt x="2443" y="2335"/>
                  </a:lnTo>
                  <a:lnTo>
                    <a:pt x="2831" y="6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58"/>
            <p:cNvSpPr/>
            <p:nvPr/>
          </p:nvSpPr>
          <p:spPr>
            <a:xfrm>
              <a:off x="4710750" y="3642250"/>
              <a:ext cx="82050" cy="82500"/>
            </a:xfrm>
            <a:custGeom>
              <a:avLst/>
              <a:gdLst/>
              <a:ahLst/>
              <a:cxnLst/>
              <a:rect l="l" t="t" r="r" b="b"/>
              <a:pathLst>
                <a:path w="3282" h="3300" extrusionOk="0">
                  <a:moveTo>
                    <a:pt x="2507" y="0"/>
                  </a:moveTo>
                  <a:lnTo>
                    <a:pt x="2119" y="1686"/>
                  </a:lnTo>
                  <a:lnTo>
                    <a:pt x="1" y="1199"/>
                  </a:lnTo>
                  <a:lnTo>
                    <a:pt x="298" y="2776"/>
                  </a:lnTo>
                  <a:lnTo>
                    <a:pt x="2570" y="3299"/>
                  </a:lnTo>
                  <a:lnTo>
                    <a:pt x="2894" y="1857"/>
                  </a:lnTo>
                  <a:lnTo>
                    <a:pt x="3282" y="180"/>
                  </a:lnTo>
                  <a:lnTo>
                    <a:pt x="2507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58"/>
            <p:cNvSpPr/>
            <p:nvPr/>
          </p:nvSpPr>
          <p:spPr>
            <a:xfrm>
              <a:off x="4889225" y="3618300"/>
              <a:ext cx="140200" cy="44575"/>
            </a:xfrm>
            <a:custGeom>
              <a:avLst/>
              <a:gdLst/>
              <a:ahLst/>
              <a:cxnLst/>
              <a:rect l="l" t="t" r="r" b="b"/>
              <a:pathLst>
                <a:path w="5608" h="1783" extrusionOk="0">
                  <a:moveTo>
                    <a:pt x="5066" y="0"/>
                  </a:moveTo>
                  <a:cubicBezTo>
                    <a:pt x="4904" y="0"/>
                    <a:pt x="4798" y="107"/>
                    <a:pt x="4751" y="327"/>
                  </a:cubicBezTo>
                  <a:cubicBezTo>
                    <a:pt x="4751" y="336"/>
                    <a:pt x="4751" y="426"/>
                    <a:pt x="4751" y="579"/>
                  </a:cubicBezTo>
                  <a:cubicBezTo>
                    <a:pt x="4778" y="751"/>
                    <a:pt x="4886" y="850"/>
                    <a:pt x="5057" y="895"/>
                  </a:cubicBezTo>
                  <a:cubicBezTo>
                    <a:pt x="5106" y="907"/>
                    <a:pt x="5152" y="913"/>
                    <a:pt x="5194" y="913"/>
                  </a:cubicBezTo>
                  <a:cubicBezTo>
                    <a:pt x="5379" y="913"/>
                    <a:pt x="5500" y="801"/>
                    <a:pt x="5544" y="588"/>
                  </a:cubicBezTo>
                  <a:cubicBezTo>
                    <a:pt x="5607" y="318"/>
                    <a:pt x="5508" y="138"/>
                    <a:pt x="5256" y="39"/>
                  </a:cubicBezTo>
                  <a:cubicBezTo>
                    <a:pt x="5186" y="13"/>
                    <a:pt x="5123" y="0"/>
                    <a:pt x="5066" y="0"/>
                  </a:cubicBezTo>
                  <a:close/>
                  <a:moveTo>
                    <a:pt x="4110" y="337"/>
                  </a:moveTo>
                  <a:cubicBezTo>
                    <a:pt x="4066" y="337"/>
                    <a:pt x="4018" y="340"/>
                    <a:pt x="3967" y="345"/>
                  </a:cubicBezTo>
                  <a:cubicBezTo>
                    <a:pt x="3372" y="471"/>
                    <a:pt x="2912" y="561"/>
                    <a:pt x="2588" y="625"/>
                  </a:cubicBezTo>
                  <a:cubicBezTo>
                    <a:pt x="2146" y="724"/>
                    <a:pt x="1506" y="805"/>
                    <a:pt x="686" y="868"/>
                  </a:cubicBezTo>
                  <a:cubicBezTo>
                    <a:pt x="316" y="904"/>
                    <a:pt x="109" y="1021"/>
                    <a:pt x="64" y="1237"/>
                  </a:cubicBezTo>
                  <a:cubicBezTo>
                    <a:pt x="1" y="1508"/>
                    <a:pt x="136" y="1670"/>
                    <a:pt x="460" y="1751"/>
                  </a:cubicBezTo>
                  <a:cubicBezTo>
                    <a:pt x="551" y="1772"/>
                    <a:pt x="662" y="1782"/>
                    <a:pt x="792" y="1782"/>
                  </a:cubicBezTo>
                  <a:cubicBezTo>
                    <a:pt x="1230" y="1782"/>
                    <a:pt x="1890" y="1667"/>
                    <a:pt x="2786" y="1445"/>
                  </a:cubicBezTo>
                  <a:cubicBezTo>
                    <a:pt x="3913" y="1147"/>
                    <a:pt x="4490" y="931"/>
                    <a:pt x="4517" y="805"/>
                  </a:cubicBezTo>
                  <a:cubicBezTo>
                    <a:pt x="4589" y="493"/>
                    <a:pt x="4455" y="337"/>
                    <a:pt x="4110" y="337"/>
                  </a:cubicBezTo>
                  <a:close/>
                </a:path>
              </a:pathLst>
            </a:custGeom>
            <a:solidFill>
              <a:srgbClr val="4547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58"/>
            <p:cNvSpPr/>
            <p:nvPr/>
          </p:nvSpPr>
          <p:spPr>
            <a:xfrm>
              <a:off x="5118850" y="3528450"/>
              <a:ext cx="709650" cy="395050"/>
            </a:xfrm>
            <a:custGeom>
              <a:avLst/>
              <a:gdLst/>
              <a:ahLst/>
              <a:cxnLst/>
              <a:rect l="l" t="t" r="r" b="b"/>
              <a:pathLst>
                <a:path w="28386" h="15802" extrusionOk="0">
                  <a:moveTo>
                    <a:pt x="4413" y="2577"/>
                  </a:moveTo>
                  <a:cubicBezTo>
                    <a:pt x="4514" y="2577"/>
                    <a:pt x="4667" y="2596"/>
                    <a:pt x="4895" y="2650"/>
                  </a:cubicBezTo>
                  <a:cubicBezTo>
                    <a:pt x="4986" y="2668"/>
                    <a:pt x="5085" y="2695"/>
                    <a:pt x="5193" y="2722"/>
                  </a:cubicBezTo>
                  <a:cubicBezTo>
                    <a:pt x="5833" y="2912"/>
                    <a:pt x="7771" y="3497"/>
                    <a:pt x="10944" y="4462"/>
                  </a:cubicBezTo>
                  <a:cubicBezTo>
                    <a:pt x="13432" y="5219"/>
                    <a:pt x="15865" y="5922"/>
                    <a:pt x="18164" y="6553"/>
                  </a:cubicBezTo>
                  <a:cubicBezTo>
                    <a:pt x="19137" y="6878"/>
                    <a:pt x="19579" y="7283"/>
                    <a:pt x="19471" y="7752"/>
                  </a:cubicBezTo>
                  <a:cubicBezTo>
                    <a:pt x="19426" y="7923"/>
                    <a:pt x="19327" y="8067"/>
                    <a:pt x="19155" y="8185"/>
                  </a:cubicBezTo>
                  <a:cubicBezTo>
                    <a:pt x="19012" y="8280"/>
                    <a:pt x="18869" y="8324"/>
                    <a:pt x="18725" y="8324"/>
                  </a:cubicBezTo>
                  <a:cubicBezTo>
                    <a:pt x="18679" y="8324"/>
                    <a:pt x="18633" y="8320"/>
                    <a:pt x="18588" y="8311"/>
                  </a:cubicBezTo>
                  <a:cubicBezTo>
                    <a:pt x="13179" y="6652"/>
                    <a:pt x="10241" y="5769"/>
                    <a:pt x="9862" y="5670"/>
                  </a:cubicBezTo>
                  <a:cubicBezTo>
                    <a:pt x="6752" y="4777"/>
                    <a:pt x="4922" y="4219"/>
                    <a:pt x="4436" y="4002"/>
                  </a:cubicBezTo>
                  <a:cubicBezTo>
                    <a:pt x="4030" y="3822"/>
                    <a:pt x="3868" y="3552"/>
                    <a:pt x="3958" y="3173"/>
                  </a:cubicBezTo>
                  <a:cubicBezTo>
                    <a:pt x="4030" y="2848"/>
                    <a:pt x="4138" y="2659"/>
                    <a:pt x="4273" y="2596"/>
                  </a:cubicBezTo>
                  <a:cubicBezTo>
                    <a:pt x="4302" y="2585"/>
                    <a:pt x="4346" y="2577"/>
                    <a:pt x="4413" y="2577"/>
                  </a:cubicBezTo>
                  <a:close/>
                  <a:moveTo>
                    <a:pt x="2200" y="0"/>
                  </a:moveTo>
                  <a:lnTo>
                    <a:pt x="1" y="9573"/>
                  </a:lnTo>
                  <a:lnTo>
                    <a:pt x="27133" y="15801"/>
                  </a:lnTo>
                  <a:lnTo>
                    <a:pt x="27151" y="15729"/>
                  </a:lnTo>
                  <a:cubicBezTo>
                    <a:pt x="27619" y="13755"/>
                    <a:pt x="27971" y="11718"/>
                    <a:pt x="28196" y="9699"/>
                  </a:cubicBezTo>
                  <a:cubicBezTo>
                    <a:pt x="28386" y="8825"/>
                    <a:pt x="27926" y="8248"/>
                    <a:pt x="26853" y="7977"/>
                  </a:cubicBezTo>
                  <a:cubicBezTo>
                    <a:pt x="18768" y="5048"/>
                    <a:pt x="10493" y="2371"/>
                    <a:pt x="2272" y="27"/>
                  </a:cubicBezTo>
                  <a:lnTo>
                    <a:pt x="2200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Google Shape;2509;p58"/>
            <p:cNvSpPr/>
            <p:nvPr/>
          </p:nvSpPr>
          <p:spPr>
            <a:xfrm>
              <a:off x="5213500" y="3590975"/>
              <a:ext cx="396875" cy="147475"/>
            </a:xfrm>
            <a:custGeom>
              <a:avLst/>
              <a:gdLst/>
              <a:ahLst/>
              <a:cxnLst/>
              <a:rect l="l" t="t" r="r" b="b"/>
              <a:pathLst>
                <a:path w="15875" h="5899" extrusionOk="0">
                  <a:moveTo>
                    <a:pt x="630" y="1"/>
                  </a:moveTo>
                  <a:cubicBezTo>
                    <a:pt x="562" y="1"/>
                    <a:pt x="505" y="8"/>
                    <a:pt x="460" y="23"/>
                  </a:cubicBezTo>
                  <a:cubicBezTo>
                    <a:pt x="298" y="95"/>
                    <a:pt x="181" y="302"/>
                    <a:pt x="100" y="663"/>
                  </a:cubicBezTo>
                  <a:cubicBezTo>
                    <a:pt x="1" y="1078"/>
                    <a:pt x="172" y="1384"/>
                    <a:pt x="623" y="1573"/>
                  </a:cubicBezTo>
                  <a:cubicBezTo>
                    <a:pt x="1118" y="1799"/>
                    <a:pt x="2921" y="2349"/>
                    <a:pt x="6049" y="3241"/>
                  </a:cubicBezTo>
                  <a:cubicBezTo>
                    <a:pt x="6437" y="3340"/>
                    <a:pt x="9348" y="4223"/>
                    <a:pt x="14784" y="5882"/>
                  </a:cubicBezTo>
                  <a:cubicBezTo>
                    <a:pt x="14838" y="5893"/>
                    <a:pt x="14891" y="5899"/>
                    <a:pt x="14944" y="5899"/>
                  </a:cubicBezTo>
                  <a:cubicBezTo>
                    <a:pt x="15103" y="5899"/>
                    <a:pt x="15257" y="5848"/>
                    <a:pt x="15405" y="5747"/>
                  </a:cubicBezTo>
                  <a:cubicBezTo>
                    <a:pt x="15595" y="5621"/>
                    <a:pt x="15712" y="5458"/>
                    <a:pt x="15757" y="5269"/>
                  </a:cubicBezTo>
                  <a:cubicBezTo>
                    <a:pt x="15874" y="4755"/>
                    <a:pt x="15424" y="4323"/>
                    <a:pt x="14405" y="3980"/>
                  </a:cubicBezTo>
                  <a:cubicBezTo>
                    <a:pt x="12088" y="3349"/>
                    <a:pt x="9682" y="2646"/>
                    <a:pt x="7176" y="1889"/>
                  </a:cubicBezTo>
                  <a:cubicBezTo>
                    <a:pt x="3976" y="915"/>
                    <a:pt x="2065" y="329"/>
                    <a:pt x="1425" y="149"/>
                  </a:cubicBezTo>
                  <a:cubicBezTo>
                    <a:pt x="1073" y="51"/>
                    <a:pt x="810" y="1"/>
                    <a:pt x="6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Google Shape;2510;p58"/>
            <p:cNvSpPr/>
            <p:nvPr/>
          </p:nvSpPr>
          <p:spPr>
            <a:xfrm>
              <a:off x="5070850" y="3766400"/>
              <a:ext cx="724975" cy="311175"/>
            </a:xfrm>
            <a:custGeom>
              <a:avLst/>
              <a:gdLst/>
              <a:ahLst/>
              <a:cxnLst/>
              <a:rect l="l" t="t" r="r" b="b"/>
              <a:pathLst>
                <a:path w="28999" h="12447" extrusionOk="0">
                  <a:moveTo>
                    <a:pt x="2011" y="1"/>
                  </a:moveTo>
                  <a:lnTo>
                    <a:pt x="136" y="8185"/>
                  </a:lnTo>
                  <a:lnTo>
                    <a:pt x="1" y="8753"/>
                  </a:lnTo>
                  <a:cubicBezTo>
                    <a:pt x="8672" y="10592"/>
                    <a:pt x="17172" y="11818"/>
                    <a:pt x="25501" y="12413"/>
                  </a:cubicBezTo>
                  <a:cubicBezTo>
                    <a:pt x="25660" y="12435"/>
                    <a:pt x="25809" y="12446"/>
                    <a:pt x="25949" y="12446"/>
                  </a:cubicBezTo>
                  <a:cubicBezTo>
                    <a:pt x="26720" y="12446"/>
                    <a:pt x="27220" y="12112"/>
                    <a:pt x="27448" y="11448"/>
                  </a:cubicBezTo>
                  <a:cubicBezTo>
                    <a:pt x="28061" y="9718"/>
                    <a:pt x="28575" y="7969"/>
                    <a:pt x="28999" y="6193"/>
                  </a:cubicBezTo>
                  <a:lnTo>
                    <a:pt x="2011" y="1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58"/>
            <p:cNvSpPr/>
            <p:nvPr/>
          </p:nvSpPr>
          <p:spPr>
            <a:xfrm>
              <a:off x="4697000" y="3525875"/>
              <a:ext cx="1131500" cy="555150"/>
            </a:xfrm>
            <a:custGeom>
              <a:avLst/>
              <a:gdLst/>
              <a:ahLst/>
              <a:cxnLst/>
              <a:rect l="l" t="t" r="r" b="b"/>
              <a:pathLst>
                <a:path w="45260" h="22206" extrusionOk="0">
                  <a:moveTo>
                    <a:pt x="19277" y="430"/>
                  </a:moveTo>
                  <a:cubicBezTo>
                    <a:pt x="20268" y="625"/>
                    <a:pt x="21223" y="951"/>
                    <a:pt x="22193" y="1230"/>
                  </a:cubicBezTo>
                  <a:cubicBezTo>
                    <a:pt x="23221" y="1545"/>
                    <a:pt x="24248" y="1852"/>
                    <a:pt x="25276" y="2185"/>
                  </a:cubicBezTo>
                  <a:cubicBezTo>
                    <a:pt x="27331" y="2834"/>
                    <a:pt x="29377" y="3501"/>
                    <a:pt x="31414" y="4177"/>
                  </a:cubicBezTo>
                  <a:cubicBezTo>
                    <a:pt x="33460" y="4844"/>
                    <a:pt x="35489" y="5565"/>
                    <a:pt x="37544" y="6205"/>
                  </a:cubicBezTo>
                  <a:cubicBezTo>
                    <a:pt x="39599" y="6836"/>
                    <a:pt x="41627" y="7567"/>
                    <a:pt x="43637" y="8315"/>
                  </a:cubicBezTo>
                  <a:lnTo>
                    <a:pt x="43655" y="8324"/>
                  </a:lnTo>
                  <a:cubicBezTo>
                    <a:pt x="44016" y="8423"/>
                    <a:pt x="44367" y="8567"/>
                    <a:pt x="44602" y="8810"/>
                  </a:cubicBezTo>
                  <a:cubicBezTo>
                    <a:pt x="44710" y="8937"/>
                    <a:pt x="44782" y="9081"/>
                    <a:pt x="44818" y="9234"/>
                  </a:cubicBezTo>
                  <a:cubicBezTo>
                    <a:pt x="44845" y="9396"/>
                    <a:pt x="44836" y="9568"/>
                    <a:pt x="44800" y="9739"/>
                  </a:cubicBezTo>
                  <a:cubicBezTo>
                    <a:pt x="44791" y="9748"/>
                    <a:pt x="44791" y="9748"/>
                    <a:pt x="44791" y="9757"/>
                  </a:cubicBezTo>
                  <a:cubicBezTo>
                    <a:pt x="44728" y="10262"/>
                    <a:pt x="44665" y="10766"/>
                    <a:pt x="44593" y="11271"/>
                  </a:cubicBezTo>
                  <a:lnTo>
                    <a:pt x="44358" y="12777"/>
                  </a:lnTo>
                  <a:cubicBezTo>
                    <a:pt x="44268" y="13281"/>
                    <a:pt x="44196" y="13777"/>
                    <a:pt x="44097" y="14282"/>
                  </a:cubicBezTo>
                  <a:cubicBezTo>
                    <a:pt x="44016" y="14778"/>
                    <a:pt x="43908" y="15282"/>
                    <a:pt x="43799" y="15778"/>
                  </a:cubicBezTo>
                  <a:cubicBezTo>
                    <a:pt x="43637" y="16454"/>
                    <a:pt x="43457" y="17130"/>
                    <a:pt x="43259" y="17797"/>
                  </a:cubicBezTo>
                  <a:cubicBezTo>
                    <a:pt x="43051" y="18473"/>
                    <a:pt x="42853" y="19140"/>
                    <a:pt x="42646" y="19807"/>
                  </a:cubicBezTo>
                  <a:cubicBezTo>
                    <a:pt x="42546" y="20141"/>
                    <a:pt x="42438" y="20474"/>
                    <a:pt x="42321" y="20808"/>
                  </a:cubicBezTo>
                  <a:cubicBezTo>
                    <a:pt x="42294" y="20889"/>
                    <a:pt x="42267" y="20970"/>
                    <a:pt x="42240" y="21051"/>
                  </a:cubicBezTo>
                  <a:cubicBezTo>
                    <a:pt x="42213" y="21123"/>
                    <a:pt x="42177" y="21196"/>
                    <a:pt x="42141" y="21268"/>
                  </a:cubicBezTo>
                  <a:cubicBezTo>
                    <a:pt x="42069" y="21412"/>
                    <a:pt x="41970" y="21529"/>
                    <a:pt x="41852" y="21628"/>
                  </a:cubicBezTo>
                  <a:cubicBezTo>
                    <a:pt x="41618" y="21827"/>
                    <a:pt x="41294" y="21917"/>
                    <a:pt x="40969" y="21935"/>
                  </a:cubicBezTo>
                  <a:cubicBezTo>
                    <a:pt x="40798" y="21935"/>
                    <a:pt x="40636" y="21926"/>
                    <a:pt x="40455" y="21908"/>
                  </a:cubicBezTo>
                  <a:lnTo>
                    <a:pt x="39932" y="21872"/>
                  </a:lnTo>
                  <a:cubicBezTo>
                    <a:pt x="38526" y="21799"/>
                    <a:pt x="37138" y="21673"/>
                    <a:pt x="35741" y="21538"/>
                  </a:cubicBezTo>
                  <a:cubicBezTo>
                    <a:pt x="34344" y="21385"/>
                    <a:pt x="32947" y="21241"/>
                    <a:pt x="31559" y="21051"/>
                  </a:cubicBezTo>
                  <a:cubicBezTo>
                    <a:pt x="30864" y="20961"/>
                    <a:pt x="30170" y="20853"/>
                    <a:pt x="29485" y="20754"/>
                  </a:cubicBezTo>
                  <a:cubicBezTo>
                    <a:pt x="28791" y="20646"/>
                    <a:pt x="28097" y="20547"/>
                    <a:pt x="27403" y="20438"/>
                  </a:cubicBezTo>
                  <a:cubicBezTo>
                    <a:pt x="26015" y="20222"/>
                    <a:pt x="24636" y="19988"/>
                    <a:pt x="23257" y="19753"/>
                  </a:cubicBezTo>
                  <a:cubicBezTo>
                    <a:pt x="20562" y="19287"/>
                    <a:pt x="17868" y="18768"/>
                    <a:pt x="15191" y="18224"/>
                  </a:cubicBezTo>
                  <a:lnTo>
                    <a:pt x="15191" y="18224"/>
                  </a:lnTo>
                  <a:lnTo>
                    <a:pt x="15279" y="17851"/>
                  </a:lnTo>
                  <a:cubicBezTo>
                    <a:pt x="15297" y="17743"/>
                    <a:pt x="15234" y="17644"/>
                    <a:pt x="15135" y="17617"/>
                  </a:cubicBezTo>
                  <a:lnTo>
                    <a:pt x="14017" y="17362"/>
                  </a:lnTo>
                  <a:lnTo>
                    <a:pt x="14017" y="17362"/>
                  </a:lnTo>
                  <a:lnTo>
                    <a:pt x="14108" y="16968"/>
                  </a:lnTo>
                  <a:lnTo>
                    <a:pt x="14108" y="16959"/>
                  </a:lnTo>
                  <a:cubicBezTo>
                    <a:pt x="14117" y="16905"/>
                    <a:pt x="14108" y="16860"/>
                    <a:pt x="14081" y="16815"/>
                  </a:cubicBezTo>
                  <a:cubicBezTo>
                    <a:pt x="13774" y="16409"/>
                    <a:pt x="13441" y="16058"/>
                    <a:pt x="13098" y="15706"/>
                  </a:cubicBezTo>
                  <a:cubicBezTo>
                    <a:pt x="12756" y="15364"/>
                    <a:pt x="12413" y="15030"/>
                    <a:pt x="12061" y="14697"/>
                  </a:cubicBezTo>
                  <a:cubicBezTo>
                    <a:pt x="11349" y="14039"/>
                    <a:pt x="10628" y="13399"/>
                    <a:pt x="9907" y="12759"/>
                  </a:cubicBezTo>
                  <a:cubicBezTo>
                    <a:pt x="9177" y="12119"/>
                    <a:pt x="8447" y="11497"/>
                    <a:pt x="7708" y="10866"/>
                  </a:cubicBezTo>
                  <a:cubicBezTo>
                    <a:pt x="7338" y="10559"/>
                    <a:pt x="6969" y="10244"/>
                    <a:pt x="6581" y="9946"/>
                  </a:cubicBezTo>
                  <a:cubicBezTo>
                    <a:pt x="6392" y="9802"/>
                    <a:pt x="6184" y="9658"/>
                    <a:pt x="5977" y="9532"/>
                  </a:cubicBezTo>
                  <a:cubicBezTo>
                    <a:pt x="5818" y="9428"/>
                    <a:pt x="5653" y="9329"/>
                    <a:pt x="5471" y="9244"/>
                  </a:cubicBezTo>
                  <a:lnTo>
                    <a:pt x="5471" y="9244"/>
                  </a:lnTo>
                  <a:cubicBezTo>
                    <a:pt x="5490" y="9164"/>
                    <a:pt x="5510" y="9082"/>
                    <a:pt x="5526" y="9000"/>
                  </a:cubicBezTo>
                  <a:lnTo>
                    <a:pt x="5535" y="8955"/>
                  </a:lnTo>
                  <a:cubicBezTo>
                    <a:pt x="5535" y="8946"/>
                    <a:pt x="5535" y="8937"/>
                    <a:pt x="5535" y="8928"/>
                  </a:cubicBezTo>
                  <a:cubicBezTo>
                    <a:pt x="5535" y="8838"/>
                    <a:pt x="5463" y="8774"/>
                    <a:pt x="5382" y="8774"/>
                  </a:cubicBezTo>
                  <a:cubicBezTo>
                    <a:pt x="5175" y="8774"/>
                    <a:pt x="4976" y="8747"/>
                    <a:pt x="4778" y="8720"/>
                  </a:cubicBezTo>
                  <a:cubicBezTo>
                    <a:pt x="4580" y="8693"/>
                    <a:pt x="4382" y="8657"/>
                    <a:pt x="4192" y="8612"/>
                  </a:cubicBezTo>
                  <a:cubicBezTo>
                    <a:pt x="3994" y="8567"/>
                    <a:pt x="3805" y="8513"/>
                    <a:pt x="3615" y="8450"/>
                  </a:cubicBezTo>
                  <a:cubicBezTo>
                    <a:pt x="3488" y="8413"/>
                    <a:pt x="3360" y="8369"/>
                    <a:pt x="3236" y="8316"/>
                  </a:cubicBezTo>
                  <a:lnTo>
                    <a:pt x="3236" y="8316"/>
                  </a:lnTo>
                  <a:lnTo>
                    <a:pt x="3309" y="7999"/>
                  </a:lnTo>
                  <a:lnTo>
                    <a:pt x="3318" y="7963"/>
                  </a:lnTo>
                  <a:cubicBezTo>
                    <a:pt x="3318" y="7954"/>
                    <a:pt x="3318" y="7945"/>
                    <a:pt x="3318" y="7936"/>
                  </a:cubicBezTo>
                  <a:cubicBezTo>
                    <a:pt x="3318" y="7846"/>
                    <a:pt x="3255" y="7765"/>
                    <a:pt x="3165" y="7765"/>
                  </a:cubicBezTo>
                  <a:cubicBezTo>
                    <a:pt x="2966" y="7756"/>
                    <a:pt x="2768" y="7729"/>
                    <a:pt x="2579" y="7702"/>
                  </a:cubicBezTo>
                  <a:cubicBezTo>
                    <a:pt x="2390" y="7666"/>
                    <a:pt x="2200" y="7630"/>
                    <a:pt x="2011" y="7585"/>
                  </a:cubicBezTo>
                  <a:cubicBezTo>
                    <a:pt x="1680" y="7506"/>
                    <a:pt x="1350" y="7420"/>
                    <a:pt x="1031" y="7298"/>
                  </a:cubicBezTo>
                  <a:lnTo>
                    <a:pt x="1031" y="7298"/>
                  </a:lnTo>
                  <a:cubicBezTo>
                    <a:pt x="992" y="6753"/>
                    <a:pt x="915" y="6209"/>
                    <a:pt x="821" y="5665"/>
                  </a:cubicBezTo>
                  <a:cubicBezTo>
                    <a:pt x="746" y="5190"/>
                    <a:pt x="677" y="4708"/>
                    <a:pt x="519" y="4242"/>
                  </a:cubicBezTo>
                  <a:lnTo>
                    <a:pt x="519" y="4242"/>
                  </a:lnTo>
                  <a:cubicBezTo>
                    <a:pt x="712" y="4272"/>
                    <a:pt x="903" y="4309"/>
                    <a:pt x="1092" y="4349"/>
                  </a:cubicBezTo>
                  <a:cubicBezTo>
                    <a:pt x="1398" y="4403"/>
                    <a:pt x="1695" y="4475"/>
                    <a:pt x="1993" y="4547"/>
                  </a:cubicBezTo>
                  <a:cubicBezTo>
                    <a:pt x="2597" y="4691"/>
                    <a:pt x="3201" y="4844"/>
                    <a:pt x="3787" y="5025"/>
                  </a:cubicBezTo>
                  <a:lnTo>
                    <a:pt x="3805" y="5025"/>
                  </a:lnTo>
                  <a:cubicBezTo>
                    <a:pt x="3820" y="5029"/>
                    <a:pt x="3836" y="5031"/>
                    <a:pt x="3851" y="5031"/>
                  </a:cubicBezTo>
                  <a:cubicBezTo>
                    <a:pt x="3931" y="5031"/>
                    <a:pt x="3998" y="4973"/>
                    <a:pt x="4021" y="4889"/>
                  </a:cubicBezTo>
                  <a:lnTo>
                    <a:pt x="4021" y="4880"/>
                  </a:lnTo>
                  <a:lnTo>
                    <a:pt x="4148" y="4317"/>
                  </a:lnTo>
                  <a:lnTo>
                    <a:pt x="4148" y="4317"/>
                  </a:lnTo>
                  <a:cubicBezTo>
                    <a:pt x="4481" y="4347"/>
                    <a:pt x="4813" y="4416"/>
                    <a:pt x="5139" y="4484"/>
                  </a:cubicBezTo>
                  <a:cubicBezTo>
                    <a:pt x="5526" y="4583"/>
                    <a:pt x="5905" y="4682"/>
                    <a:pt x="6284" y="4835"/>
                  </a:cubicBezTo>
                  <a:cubicBezTo>
                    <a:pt x="6293" y="4844"/>
                    <a:pt x="6302" y="4844"/>
                    <a:pt x="6311" y="4844"/>
                  </a:cubicBezTo>
                  <a:cubicBezTo>
                    <a:pt x="6322" y="4847"/>
                    <a:pt x="6334" y="4848"/>
                    <a:pt x="6345" y="4848"/>
                  </a:cubicBezTo>
                  <a:cubicBezTo>
                    <a:pt x="6421" y="4848"/>
                    <a:pt x="6485" y="4797"/>
                    <a:pt x="6509" y="4718"/>
                  </a:cubicBezTo>
                  <a:lnTo>
                    <a:pt x="6509" y="4691"/>
                  </a:lnTo>
                  <a:lnTo>
                    <a:pt x="6584" y="4392"/>
                  </a:lnTo>
                  <a:lnTo>
                    <a:pt x="6584" y="4392"/>
                  </a:lnTo>
                  <a:cubicBezTo>
                    <a:pt x="7031" y="4355"/>
                    <a:pt x="7460" y="4267"/>
                    <a:pt x="7888" y="4186"/>
                  </a:cubicBezTo>
                  <a:cubicBezTo>
                    <a:pt x="8366" y="4087"/>
                    <a:pt x="8834" y="3970"/>
                    <a:pt x="9303" y="3862"/>
                  </a:cubicBezTo>
                  <a:cubicBezTo>
                    <a:pt x="9781" y="3745"/>
                    <a:pt x="10250" y="3627"/>
                    <a:pt x="10718" y="3501"/>
                  </a:cubicBezTo>
                  <a:lnTo>
                    <a:pt x="12116" y="3132"/>
                  </a:lnTo>
                  <a:cubicBezTo>
                    <a:pt x="13053" y="2888"/>
                    <a:pt x="13981" y="2627"/>
                    <a:pt x="14919" y="2348"/>
                  </a:cubicBezTo>
                  <a:cubicBezTo>
                    <a:pt x="15379" y="2203"/>
                    <a:pt x="15838" y="2050"/>
                    <a:pt x="16298" y="1888"/>
                  </a:cubicBezTo>
                  <a:cubicBezTo>
                    <a:pt x="16758" y="1717"/>
                    <a:pt x="17217" y="1545"/>
                    <a:pt x="17659" y="1275"/>
                  </a:cubicBezTo>
                  <a:cubicBezTo>
                    <a:pt x="17695" y="1248"/>
                    <a:pt x="17722" y="1212"/>
                    <a:pt x="17731" y="1167"/>
                  </a:cubicBezTo>
                  <a:lnTo>
                    <a:pt x="17731" y="1158"/>
                  </a:lnTo>
                  <a:lnTo>
                    <a:pt x="17858" y="621"/>
                  </a:lnTo>
                  <a:lnTo>
                    <a:pt x="17858" y="621"/>
                  </a:lnTo>
                  <a:cubicBezTo>
                    <a:pt x="18019" y="634"/>
                    <a:pt x="18172" y="666"/>
                    <a:pt x="18326" y="698"/>
                  </a:cubicBezTo>
                  <a:cubicBezTo>
                    <a:pt x="18542" y="761"/>
                    <a:pt x="18759" y="824"/>
                    <a:pt x="18966" y="923"/>
                  </a:cubicBezTo>
                  <a:cubicBezTo>
                    <a:pt x="18975" y="923"/>
                    <a:pt x="18984" y="932"/>
                    <a:pt x="19002" y="932"/>
                  </a:cubicBezTo>
                  <a:cubicBezTo>
                    <a:pt x="19013" y="935"/>
                    <a:pt x="19023" y="936"/>
                    <a:pt x="19034" y="936"/>
                  </a:cubicBezTo>
                  <a:cubicBezTo>
                    <a:pt x="19103" y="936"/>
                    <a:pt x="19168" y="886"/>
                    <a:pt x="19191" y="815"/>
                  </a:cubicBezTo>
                  <a:lnTo>
                    <a:pt x="19200" y="779"/>
                  </a:lnTo>
                  <a:lnTo>
                    <a:pt x="19277" y="430"/>
                  </a:lnTo>
                  <a:close/>
                  <a:moveTo>
                    <a:pt x="19118" y="0"/>
                  </a:moveTo>
                  <a:cubicBezTo>
                    <a:pt x="19034" y="0"/>
                    <a:pt x="18964" y="53"/>
                    <a:pt x="18948" y="139"/>
                  </a:cubicBezTo>
                  <a:lnTo>
                    <a:pt x="18939" y="157"/>
                  </a:lnTo>
                  <a:lnTo>
                    <a:pt x="18855" y="537"/>
                  </a:lnTo>
                  <a:lnTo>
                    <a:pt x="18855" y="537"/>
                  </a:lnTo>
                  <a:cubicBezTo>
                    <a:pt x="18695" y="524"/>
                    <a:pt x="18535" y="496"/>
                    <a:pt x="18380" y="464"/>
                  </a:cubicBezTo>
                  <a:cubicBezTo>
                    <a:pt x="18164" y="410"/>
                    <a:pt x="17948" y="355"/>
                    <a:pt x="17749" y="238"/>
                  </a:cubicBezTo>
                  <a:cubicBezTo>
                    <a:pt x="17731" y="238"/>
                    <a:pt x="17722" y="229"/>
                    <a:pt x="17704" y="229"/>
                  </a:cubicBezTo>
                  <a:cubicBezTo>
                    <a:pt x="17692" y="227"/>
                    <a:pt x="17680" y="225"/>
                    <a:pt x="17669" y="225"/>
                  </a:cubicBezTo>
                  <a:cubicBezTo>
                    <a:pt x="17601" y="225"/>
                    <a:pt x="17539" y="269"/>
                    <a:pt x="17524" y="346"/>
                  </a:cubicBezTo>
                  <a:lnTo>
                    <a:pt x="17515" y="391"/>
                  </a:lnTo>
                  <a:lnTo>
                    <a:pt x="17379" y="989"/>
                  </a:lnTo>
                  <a:lnTo>
                    <a:pt x="17379" y="989"/>
                  </a:lnTo>
                  <a:cubicBezTo>
                    <a:pt x="17029" y="1231"/>
                    <a:pt x="16601" y="1419"/>
                    <a:pt x="16181" y="1590"/>
                  </a:cubicBezTo>
                  <a:cubicBezTo>
                    <a:pt x="15739" y="1771"/>
                    <a:pt x="15288" y="1924"/>
                    <a:pt x="14829" y="2077"/>
                  </a:cubicBezTo>
                  <a:cubicBezTo>
                    <a:pt x="13918" y="2384"/>
                    <a:pt x="12990" y="2645"/>
                    <a:pt x="12052" y="2897"/>
                  </a:cubicBezTo>
                  <a:cubicBezTo>
                    <a:pt x="11593" y="3024"/>
                    <a:pt x="11124" y="3159"/>
                    <a:pt x="10655" y="3276"/>
                  </a:cubicBezTo>
                  <a:cubicBezTo>
                    <a:pt x="10187" y="3393"/>
                    <a:pt x="9718" y="3510"/>
                    <a:pt x="9249" y="3618"/>
                  </a:cubicBezTo>
                  <a:cubicBezTo>
                    <a:pt x="8780" y="3727"/>
                    <a:pt x="8303" y="3808"/>
                    <a:pt x="7834" y="3889"/>
                  </a:cubicBezTo>
                  <a:cubicBezTo>
                    <a:pt x="7600" y="3934"/>
                    <a:pt x="7356" y="3961"/>
                    <a:pt x="7122" y="3988"/>
                  </a:cubicBezTo>
                  <a:cubicBezTo>
                    <a:pt x="6953" y="4008"/>
                    <a:pt x="6784" y="4022"/>
                    <a:pt x="6618" y="4022"/>
                  </a:cubicBezTo>
                  <a:cubicBezTo>
                    <a:pt x="6554" y="4022"/>
                    <a:pt x="6491" y="4020"/>
                    <a:pt x="6428" y="4015"/>
                  </a:cubicBezTo>
                  <a:cubicBezTo>
                    <a:pt x="6338" y="4015"/>
                    <a:pt x="6256" y="4069"/>
                    <a:pt x="6238" y="4159"/>
                  </a:cubicBezTo>
                  <a:lnTo>
                    <a:pt x="6238" y="4168"/>
                  </a:lnTo>
                  <a:lnTo>
                    <a:pt x="6176" y="4441"/>
                  </a:lnTo>
                  <a:lnTo>
                    <a:pt x="6176" y="4441"/>
                  </a:lnTo>
                  <a:cubicBezTo>
                    <a:pt x="5842" y="4407"/>
                    <a:pt x="5510" y="4345"/>
                    <a:pt x="5184" y="4276"/>
                  </a:cubicBezTo>
                  <a:cubicBezTo>
                    <a:pt x="4796" y="4186"/>
                    <a:pt x="4418" y="4078"/>
                    <a:pt x="4039" y="3925"/>
                  </a:cubicBezTo>
                  <a:cubicBezTo>
                    <a:pt x="4030" y="3925"/>
                    <a:pt x="4021" y="3916"/>
                    <a:pt x="4012" y="3916"/>
                  </a:cubicBezTo>
                  <a:cubicBezTo>
                    <a:pt x="4000" y="3914"/>
                    <a:pt x="3989" y="3912"/>
                    <a:pt x="3978" y="3912"/>
                  </a:cubicBezTo>
                  <a:cubicBezTo>
                    <a:pt x="3902" y="3912"/>
                    <a:pt x="3837" y="3964"/>
                    <a:pt x="3814" y="4042"/>
                  </a:cubicBezTo>
                  <a:lnTo>
                    <a:pt x="3805" y="4069"/>
                  </a:lnTo>
                  <a:lnTo>
                    <a:pt x="3683" y="4611"/>
                  </a:lnTo>
                  <a:lnTo>
                    <a:pt x="3683" y="4611"/>
                  </a:lnTo>
                  <a:cubicBezTo>
                    <a:pt x="3136" y="4513"/>
                    <a:pt x="2596" y="4406"/>
                    <a:pt x="2056" y="4285"/>
                  </a:cubicBezTo>
                  <a:cubicBezTo>
                    <a:pt x="1759" y="4222"/>
                    <a:pt x="1452" y="4159"/>
                    <a:pt x="1155" y="4078"/>
                  </a:cubicBezTo>
                  <a:cubicBezTo>
                    <a:pt x="857" y="3997"/>
                    <a:pt x="560" y="3916"/>
                    <a:pt x="262" y="3817"/>
                  </a:cubicBezTo>
                  <a:cubicBezTo>
                    <a:pt x="253" y="3808"/>
                    <a:pt x="235" y="3808"/>
                    <a:pt x="217" y="3808"/>
                  </a:cubicBezTo>
                  <a:cubicBezTo>
                    <a:pt x="212" y="3807"/>
                    <a:pt x="206" y="3807"/>
                    <a:pt x="200" y="3807"/>
                  </a:cubicBezTo>
                  <a:cubicBezTo>
                    <a:pt x="109" y="3807"/>
                    <a:pt x="37" y="3876"/>
                    <a:pt x="37" y="3970"/>
                  </a:cubicBezTo>
                  <a:lnTo>
                    <a:pt x="28" y="4042"/>
                  </a:lnTo>
                  <a:cubicBezTo>
                    <a:pt x="1" y="4637"/>
                    <a:pt x="127" y="5205"/>
                    <a:pt x="235" y="5773"/>
                  </a:cubicBezTo>
                  <a:cubicBezTo>
                    <a:pt x="352" y="6341"/>
                    <a:pt x="488" y="6909"/>
                    <a:pt x="659" y="7467"/>
                  </a:cubicBezTo>
                  <a:lnTo>
                    <a:pt x="677" y="7521"/>
                  </a:lnTo>
                  <a:cubicBezTo>
                    <a:pt x="686" y="7576"/>
                    <a:pt x="740" y="7621"/>
                    <a:pt x="803" y="7621"/>
                  </a:cubicBezTo>
                  <a:cubicBezTo>
                    <a:pt x="1200" y="7648"/>
                    <a:pt x="1578" y="7720"/>
                    <a:pt x="1957" y="7801"/>
                  </a:cubicBezTo>
                  <a:cubicBezTo>
                    <a:pt x="2146" y="7846"/>
                    <a:pt x="2335" y="7891"/>
                    <a:pt x="2525" y="7945"/>
                  </a:cubicBezTo>
                  <a:cubicBezTo>
                    <a:pt x="2646" y="7981"/>
                    <a:pt x="2771" y="8022"/>
                    <a:pt x="2894" y="8069"/>
                  </a:cubicBezTo>
                  <a:lnTo>
                    <a:pt x="2894" y="8069"/>
                  </a:lnTo>
                  <a:lnTo>
                    <a:pt x="2822" y="8387"/>
                  </a:lnTo>
                  <a:lnTo>
                    <a:pt x="2813" y="8423"/>
                  </a:lnTo>
                  <a:cubicBezTo>
                    <a:pt x="2804" y="8432"/>
                    <a:pt x="2804" y="8441"/>
                    <a:pt x="2804" y="8450"/>
                  </a:cubicBezTo>
                  <a:cubicBezTo>
                    <a:pt x="2804" y="8540"/>
                    <a:pt x="2876" y="8612"/>
                    <a:pt x="2966" y="8612"/>
                  </a:cubicBezTo>
                  <a:cubicBezTo>
                    <a:pt x="3174" y="8612"/>
                    <a:pt x="3372" y="8639"/>
                    <a:pt x="3570" y="8666"/>
                  </a:cubicBezTo>
                  <a:cubicBezTo>
                    <a:pt x="3760" y="8693"/>
                    <a:pt x="3958" y="8729"/>
                    <a:pt x="4156" y="8774"/>
                  </a:cubicBezTo>
                  <a:cubicBezTo>
                    <a:pt x="4346" y="8819"/>
                    <a:pt x="4535" y="8874"/>
                    <a:pt x="4733" y="8928"/>
                  </a:cubicBezTo>
                  <a:cubicBezTo>
                    <a:pt x="4859" y="8970"/>
                    <a:pt x="4986" y="9016"/>
                    <a:pt x="5109" y="9069"/>
                  </a:cubicBezTo>
                  <a:lnTo>
                    <a:pt x="5109" y="9069"/>
                  </a:lnTo>
                  <a:cubicBezTo>
                    <a:pt x="5091" y="9149"/>
                    <a:pt x="5074" y="9232"/>
                    <a:pt x="5058" y="9315"/>
                  </a:cubicBezTo>
                  <a:cubicBezTo>
                    <a:pt x="5031" y="9414"/>
                    <a:pt x="5085" y="9514"/>
                    <a:pt x="5184" y="9541"/>
                  </a:cubicBezTo>
                  <a:cubicBezTo>
                    <a:pt x="5382" y="9604"/>
                    <a:pt x="5598" y="9712"/>
                    <a:pt x="5797" y="9829"/>
                  </a:cubicBezTo>
                  <a:cubicBezTo>
                    <a:pt x="6004" y="9937"/>
                    <a:pt x="6211" y="10063"/>
                    <a:pt x="6410" y="10199"/>
                  </a:cubicBezTo>
                  <a:cubicBezTo>
                    <a:pt x="6806" y="10460"/>
                    <a:pt x="7194" y="10739"/>
                    <a:pt x="7582" y="11028"/>
                  </a:cubicBezTo>
                  <a:cubicBezTo>
                    <a:pt x="8348" y="11614"/>
                    <a:pt x="9069" y="12254"/>
                    <a:pt x="9790" y="12894"/>
                  </a:cubicBezTo>
                  <a:cubicBezTo>
                    <a:pt x="10502" y="13534"/>
                    <a:pt x="11214" y="14192"/>
                    <a:pt x="11890" y="14868"/>
                  </a:cubicBezTo>
                  <a:cubicBezTo>
                    <a:pt x="12233" y="15210"/>
                    <a:pt x="12566" y="15553"/>
                    <a:pt x="12882" y="15913"/>
                  </a:cubicBezTo>
                  <a:cubicBezTo>
                    <a:pt x="13178" y="16252"/>
                    <a:pt x="13474" y="16590"/>
                    <a:pt x="13710" y="16958"/>
                  </a:cubicBezTo>
                  <a:lnTo>
                    <a:pt x="13710" y="16958"/>
                  </a:lnTo>
                  <a:lnTo>
                    <a:pt x="13594" y="17464"/>
                  </a:lnTo>
                  <a:cubicBezTo>
                    <a:pt x="13567" y="17572"/>
                    <a:pt x="13639" y="17671"/>
                    <a:pt x="13738" y="17698"/>
                  </a:cubicBezTo>
                  <a:lnTo>
                    <a:pt x="14855" y="17952"/>
                  </a:lnTo>
                  <a:lnTo>
                    <a:pt x="14855" y="17952"/>
                  </a:lnTo>
                  <a:lnTo>
                    <a:pt x="14766" y="18329"/>
                  </a:lnTo>
                  <a:lnTo>
                    <a:pt x="14766" y="18338"/>
                  </a:lnTo>
                  <a:cubicBezTo>
                    <a:pt x="14748" y="18437"/>
                    <a:pt x="14811" y="18545"/>
                    <a:pt x="14919" y="18563"/>
                  </a:cubicBezTo>
                  <a:cubicBezTo>
                    <a:pt x="17659" y="19167"/>
                    <a:pt x="20417" y="19690"/>
                    <a:pt x="23194" y="20150"/>
                  </a:cubicBezTo>
                  <a:cubicBezTo>
                    <a:pt x="23879" y="20258"/>
                    <a:pt x="24573" y="20375"/>
                    <a:pt x="25267" y="20474"/>
                  </a:cubicBezTo>
                  <a:cubicBezTo>
                    <a:pt x="25961" y="20583"/>
                    <a:pt x="26655" y="20682"/>
                    <a:pt x="27358" y="20772"/>
                  </a:cubicBezTo>
                  <a:cubicBezTo>
                    <a:pt x="28746" y="20961"/>
                    <a:pt x="30143" y="21132"/>
                    <a:pt x="31531" y="21286"/>
                  </a:cubicBezTo>
                  <a:cubicBezTo>
                    <a:pt x="34326" y="21601"/>
                    <a:pt x="37120" y="21863"/>
                    <a:pt x="39905" y="22115"/>
                  </a:cubicBezTo>
                  <a:lnTo>
                    <a:pt x="40428" y="22160"/>
                  </a:lnTo>
                  <a:cubicBezTo>
                    <a:pt x="40608" y="22187"/>
                    <a:pt x="40789" y="22205"/>
                    <a:pt x="40969" y="22205"/>
                  </a:cubicBezTo>
                  <a:cubicBezTo>
                    <a:pt x="41339" y="22196"/>
                    <a:pt x="41735" y="22115"/>
                    <a:pt x="42051" y="21872"/>
                  </a:cubicBezTo>
                  <a:cubicBezTo>
                    <a:pt x="42204" y="21745"/>
                    <a:pt x="42330" y="21592"/>
                    <a:pt x="42429" y="21421"/>
                  </a:cubicBezTo>
                  <a:cubicBezTo>
                    <a:pt x="42474" y="21340"/>
                    <a:pt x="42510" y="21250"/>
                    <a:pt x="42546" y="21159"/>
                  </a:cubicBezTo>
                  <a:cubicBezTo>
                    <a:pt x="42583" y="21078"/>
                    <a:pt x="42610" y="20997"/>
                    <a:pt x="42637" y="20916"/>
                  </a:cubicBezTo>
                  <a:cubicBezTo>
                    <a:pt x="42754" y="20583"/>
                    <a:pt x="42871" y="20249"/>
                    <a:pt x="42988" y="19916"/>
                  </a:cubicBezTo>
                  <a:cubicBezTo>
                    <a:pt x="43214" y="19249"/>
                    <a:pt x="43421" y="18582"/>
                    <a:pt x="43601" y="17896"/>
                  </a:cubicBezTo>
                  <a:cubicBezTo>
                    <a:pt x="43772" y="17220"/>
                    <a:pt x="43944" y="16535"/>
                    <a:pt x="44106" y="15850"/>
                  </a:cubicBezTo>
                  <a:cubicBezTo>
                    <a:pt x="44232" y="15355"/>
                    <a:pt x="44340" y="14850"/>
                    <a:pt x="44457" y="14354"/>
                  </a:cubicBezTo>
                  <a:cubicBezTo>
                    <a:pt x="44575" y="13858"/>
                    <a:pt x="44683" y="13353"/>
                    <a:pt x="44773" y="12849"/>
                  </a:cubicBezTo>
                  <a:cubicBezTo>
                    <a:pt x="44872" y="12344"/>
                    <a:pt x="44944" y="11839"/>
                    <a:pt x="45016" y="11334"/>
                  </a:cubicBezTo>
                  <a:cubicBezTo>
                    <a:pt x="45088" y="10821"/>
                    <a:pt x="45152" y="10316"/>
                    <a:pt x="45206" y="9802"/>
                  </a:cubicBezTo>
                  <a:lnTo>
                    <a:pt x="45206" y="9802"/>
                  </a:lnTo>
                  <a:lnTo>
                    <a:pt x="45197" y="9829"/>
                  </a:lnTo>
                  <a:cubicBezTo>
                    <a:pt x="45242" y="9613"/>
                    <a:pt x="45260" y="9387"/>
                    <a:pt x="45206" y="9153"/>
                  </a:cubicBezTo>
                  <a:cubicBezTo>
                    <a:pt x="45161" y="8928"/>
                    <a:pt x="45034" y="8711"/>
                    <a:pt x="44881" y="8549"/>
                  </a:cubicBezTo>
                  <a:cubicBezTo>
                    <a:pt x="44719" y="8387"/>
                    <a:pt x="44530" y="8270"/>
                    <a:pt x="44331" y="8179"/>
                  </a:cubicBezTo>
                  <a:cubicBezTo>
                    <a:pt x="44142" y="8089"/>
                    <a:pt x="43944" y="8026"/>
                    <a:pt x="43745" y="7981"/>
                  </a:cubicBezTo>
                  <a:lnTo>
                    <a:pt x="43763" y="7981"/>
                  </a:lnTo>
                  <a:cubicBezTo>
                    <a:pt x="41726" y="7278"/>
                    <a:pt x="39689" y="6566"/>
                    <a:pt x="37679" y="5809"/>
                  </a:cubicBezTo>
                  <a:cubicBezTo>
                    <a:pt x="35660" y="5052"/>
                    <a:pt x="33605" y="4412"/>
                    <a:pt x="31550" y="3754"/>
                  </a:cubicBezTo>
                  <a:cubicBezTo>
                    <a:pt x="29494" y="3105"/>
                    <a:pt x="27439" y="2483"/>
                    <a:pt x="25366" y="1879"/>
                  </a:cubicBezTo>
                  <a:lnTo>
                    <a:pt x="22265" y="977"/>
                  </a:lnTo>
                  <a:lnTo>
                    <a:pt x="20715" y="527"/>
                  </a:lnTo>
                  <a:cubicBezTo>
                    <a:pt x="20201" y="382"/>
                    <a:pt x="19687" y="220"/>
                    <a:pt x="19182" y="13"/>
                  </a:cubicBezTo>
                  <a:cubicBezTo>
                    <a:pt x="19173" y="13"/>
                    <a:pt x="19164" y="13"/>
                    <a:pt x="19155" y="4"/>
                  </a:cubicBezTo>
                  <a:cubicBezTo>
                    <a:pt x="19143" y="2"/>
                    <a:pt x="19130" y="0"/>
                    <a:pt x="191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58"/>
            <p:cNvSpPr/>
            <p:nvPr/>
          </p:nvSpPr>
          <p:spPr>
            <a:xfrm>
              <a:off x="5068825" y="3761150"/>
              <a:ext cx="57725" cy="214775"/>
            </a:xfrm>
            <a:custGeom>
              <a:avLst/>
              <a:gdLst/>
              <a:ahLst/>
              <a:cxnLst/>
              <a:rect l="l" t="t" r="r" b="b"/>
              <a:pathLst>
                <a:path w="2309" h="8591" extrusionOk="0">
                  <a:moveTo>
                    <a:pt x="2095" y="1"/>
                  </a:moveTo>
                  <a:cubicBezTo>
                    <a:pt x="2000" y="1"/>
                    <a:pt x="1919" y="69"/>
                    <a:pt x="1903" y="166"/>
                  </a:cubicBezTo>
                  <a:cubicBezTo>
                    <a:pt x="1795" y="860"/>
                    <a:pt x="1623" y="1536"/>
                    <a:pt x="1470" y="2221"/>
                  </a:cubicBezTo>
                  <a:lnTo>
                    <a:pt x="992" y="4267"/>
                  </a:lnTo>
                  <a:cubicBezTo>
                    <a:pt x="677" y="5628"/>
                    <a:pt x="352" y="6989"/>
                    <a:pt x="28" y="8350"/>
                  </a:cubicBezTo>
                  <a:cubicBezTo>
                    <a:pt x="28" y="8350"/>
                    <a:pt x="28" y="8359"/>
                    <a:pt x="28" y="8359"/>
                  </a:cubicBezTo>
                  <a:cubicBezTo>
                    <a:pt x="1" y="8458"/>
                    <a:pt x="73" y="8567"/>
                    <a:pt x="172" y="8585"/>
                  </a:cubicBezTo>
                  <a:cubicBezTo>
                    <a:pt x="189" y="8589"/>
                    <a:pt x="206" y="8591"/>
                    <a:pt x="222" y="8591"/>
                  </a:cubicBezTo>
                  <a:cubicBezTo>
                    <a:pt x="309" y="8591"/>
                    <a:pt x="384" y="8532"/>
                    <a:pt x="406" y="8440"/>
                  </a:cubicBezTo>
                  <a:cubicBezTo>
                    <a:pt x="704" y="7070"/>
                    <a:pt x="1010" y="5709"/>
                    <a:pt x="1317" y="4339"/>
                  </a:cubicBezTo>
                  <a:lnTo>
                    <a:pt x="1786" y="2293"/>
                  </a:lnTo>
                  <a:cubicBezTo>
                    <a:pt x="1939" y="1608"/>
                    <a:pt x="2083" y="923"/>
                    <a:pt x="2281" y="247"/>
                  </a:cubicBezTo>
                  <a:cubicBezTo>
                    <a:pt x="2290" y="247"/>
                    <a:pt x="2290" y="238"/>
                    <a:pt x="2290" y="229"/>
                  </a:cubicBezTo>
                  <a:cubicBezTo>
                    <a:pt x="2308" y="121"/>
                    <a:pt x="2236" y="21"/>
                    <a:pt x="2128" y="3"/>
                  </a:cubicBezTo>
                  <a:cubicBezTo>
                    <a:pt x="2117" y="2"/>
                    <a:pt x="2106" y="1"/>
                    <a:pt x="20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2513;p58"/>
            <p:cNvSpPr/>
            <p:nvPr/>
          </p:nvSpPr>
          <p:spPr>
            <a:xfrm>
              <a:off x="4825225" y="3697850"/>
              <a:ext cx="21000" cy="56475"/>
            </a:xfrm>
            <a:custGeom>
              <a:avLst/>
              <a:gdLst/>
              <a:ahLst/>
              <a:cxnLst/>
              <a:rect l="l" t="t" r="r" b="b"/>
              <a:pathLst>
                <a:path w="840" h="2259" extrusionOk="0">
                  <a:moveTo>
                    <a:pt x="640" y="0"/>
                  </a:moveTo>
                  <a:cubicBezTo>
                    <a:pt x="562" y="0"/>
                    <a:pt x="487" y="50"/>
                    <a:pt x="451" y="129"/>
                  </a:cubicBezTo>
                  <a:cubicBezTo>
                    <a:pt x="334" y="435"/>
                    <a:pt x="262" y="751"/>
                    <a:pt x="190" y="1075"/>
                  </a:cubicBezTo>
                  <a:cubicBezTo>
                    <a:pt x="118" y="1391"/>
                    <a:pt x="55" y="1715"/>
                    <a:pt x="19" y="2040"/>
                  </a:cubicBezTo>
                  <a:cubicBezTo>
                    <a:pt x="1" y="2130"/>
                    <a:pt x="55" y="2220"/>
                    <a:pt x="145" y="2247"/>
                  </a:cubicBezTo>
                  <a:cubicBezTo>
                    <a:pt x="168" y="2254"/>
                    <a:pt x="190" y="2258"/>
                    <a:pt x="212" y="2258"/>
                  </a:cubicBezTo>
                  <a:cubicBezTo>
                    <a:pt x="295" y="2258"/>
                    <a:pt x="369" y="2206"/>
                    <a:pt x="397" y="2121"/>
                  </a:cubicBezTo>
                  <a:cubicBezTo>
                    <a:pt x="497" y="1814"/>
                    <a:pt x="587" y="1499"/>
                    <a:pt x="659" y="1183"/>
                  </a:cubicBezTo>
                  <a:cubicBezTo>
                    <a:pt x="740" y="859"/>
                    <a:pt x="803" y="543"/>
                    <a:pt x="830" y="210"/>
                  </a:cubicBezTo>
                  <a:cubicBezTo>
                    <a:pt x="839" y="129"/>
                    <a:pt x="794" y="48"/>
                    <a:pt x="704" y="12"/>
                  </a:cubicBezTo>
                  <a:cubicBezTo>
                    <a:pt x="683" y="4"/>
                    <a:pt x="662" y="0"/>
                    <a:pt x="6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58"/>
            <p:cNvSpPr/>
            <p:nvPr/>
          </p:nvSpPr>
          <p:spPr>
            <a:xfrm>
              <a:off x="5115925" y="3539325"/>
              <a:ext cx="61550" cy="232125"/>
            </a:xfrm>
            <a:custGeom>
              <a:avLst/>
              <a:gdLst/>
              <a:ahLst/>
              <a:cxnLst/>
              <a:rect l="l" t="t" r="r" b="b"/>
              <a:pathLst>
                <a:path w="2462" h="9285" extrusionOk="0">
                  <a:moveTo>
                    <a:pt x="2244" y="0"/>
                  </a:moveTo>
                  <a:cubicBezTo>
                    <a:pt x="2159" y="0"/>
                    <a:pt x="2080" y="60"/>
                    <a:pt x="2065" y="151"/>
                  </a:cubicBezTo>
                  <a:lnTo>
                    <a:pt x="1046" y="4595"/>
                  </a:lnTo>
                  <a:lnTo>
                    <a:pt x="542" y="6821"/>
                  </a:lnTo>
                  <a:lnTo>
                    <a:pt x="289" y="7930"/>
                  </a:lnTo>
                  <a:cubicBezTo>
                    <a:pt x="199" y="8300"/>
                    <a:pt x="127" y="8669"/>
                    <a:pt x="19" y="9039"/>
                  </a:cubicBezTo>
                  <a:cubicBezTo>
                    <a:pt x="19" y="9048"/>
                    <a:pt x="19" y="9048"/>
                    <a:pt x="19" y="9057"/>
                  </a:cubicBezTo>
                  <a:cubicBezTo>
                    <a:pt x="1" y="9165"/>
                    <a:pt x="73" y="9264"/>
                    <a:pt x="172" y="9282"/>
                  </a:cubicBezTo>
                  <a:cubicBezTo>
                    <a:pt x="183" y="9284"/>
                    <a:pt x="194" y="9285"/>
                    <a:pt x="205" y="9285"/>
                  </a:cubicBezTo>
                  <a:cubicBezTo>
                    <a:pt x="300" y="9285"/>
                    <a:pt x="381" y="9217"/>
                    <a:pt x="397" y="9120"/>
                  </a:cubicBezTo>
                  <a:cubicBezTo>
                    <a:pt x="469" y="8750"/>
                    <a:pt x="560" y="8381"/>
                    <a:pt x="641" y="8011"/>
                  </a:cubicBezTo>
                  <a:lnTo>
                    <a:pt x="902" y="6902"/>
                  </a:lnTo>
                  <a:lnTo>
                    <a:pt x="1416" y="4676"/>
                  </a:lnTo>
                  <a:lnTo>
                    <a:pt x="2443" y="241"/>
                  </a:lnTo>
                  <a:lnTo>
                    <a:pt x="2443" y="232"/>
                  </a:lnTo>
                  <a:cubicBezTo>
                    <a:pt x="2461" y="133"/>
                    <a:pt x="2398" y="25"/>
                    <a:pt x="2290" y="7"/>
                  </a:cubicBezTo>
                  <a:cubicBezTo>
                    <a:pt x="2275" y="3"/>
                    <a:pt x="2259" y="0"/>
                    <a:pt x="22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58"/>
            <p:cNvSpPr/>
            <p:nvPr/>
          </p:nvSpPr>
          <p:spPr>
            <a:xfrm>
              <a:off x="5039525" y="3548650"/>
              <a:ext cx="101450" cy="405350"/>
            </a:xfrm>
            <a:custGeom>
              <a:avLst/>
              <a:gdLst/>
              <a:ahLst/>
              <a:cxnLst/>
              <a:rect l="l" t="t" r="r" b="b"/>
              <a:pathLst>
                <a:path w="4058" h="16214" extrusionOk="0">
                  <a:moveTo>
                    <a:pt x="3853" y="1"/>
                  </a:moveTo>
                  <a:cubicBezTo>
                    <a:pt x="3758" y="1"/>
                    <a:pt x="3676" y="68"/>
                    <a:pt x="3652" y="157"/>
                  </a:cubicBezTo>
                  <a:cubicBezTo>
                    <a:pt x="3390" y="1482"/>
                    <a:pt x="3111" y="2807"/>
                    <a:pt x="2822" y="4132"/>
                  </a:cubicBezTo>
                  <a:cubicBezTo>
                    <a:pt x="2543" y="5448"/>
                    <a:pt x="2236" y="6764"/>
                    <a:pt x="1948" y="8089"/>
                  </a:cubicBezTo>
                  <a:cubicBezTo>
                    <a:pt x="1641" y="9405"/>
                    <a:pt x="1335" y="10721"/>
                    <a:pt x="1020" y="12037"/>
                  </a:cubicBezTo>
                  <a:lnTo>
                    <a:pt x="533" y="14002"/>
                  </a:lnTo>
                  <a:cubicBezTo>
                    <a:pt x="371" y="14660"/>
                    <a:pt x="199" y="15318"/>
                    <a:pt x="28" y="15967"/>
                  </a:cubicBezTo>
                  <a:cubicBezTo>
                    <a:pt x="28" y="15976"/>
                    <a:pt x="28" y="15976"/>
                    <a:pt x="28" y="15985"/>
                  </a:cubicBezTo>
                  <a:cubicBezTo>
                    <a:pt x="1" y="16084"/>
                    <a:pt x="73" y="16192"/>
                    <a:pt x="181" y="16210"/>
                  </a:cubicBezTo>
                  <a:cubicBezTo>
                    <a:pt x="192" y="16212"/>
                    <a:pt x="202" y="16213"/>
                    <a:pt x="212" y="16213"/>
                  </a:cubicBezTo>
                  <a:cubicBezTo>
                    <a:pt x="302" y="16213"/>
                    <a:pt x="390" y="16146"/>
                    <a:pt x="407" y="16057"/>
                  </a:cubicBezTo>
                  <a:cubicBezTo>
                    <a:pt x="533" y="15390"/>
                    <a:pt x="668" y="14732"/>
                    <a:pt x="803" y="14065"/>
                  </a:cubicBezTo>
                  <a:lnTo>
                    <a:pt x="1227" y="12082"/>
                  </a:lnTo>
                  <a:cubicBezTo>
                    <a:pt x="1524" y="10766"/>
                    <a:pt x="1813" y="9441"/>
                    <a:pt x="2119" y="8125"/>
                  </a:cubicBezTo>
                  <a:cubicBezTo>
                    <a:pt x="2426" y="6809"/>
                    <a:pt x="2723" y="5493"/>
                    <a:pt x="3048" y="4177"/>
                  </a:cubicBezTo>
                  <a:cubicBezTo>
                    <a:pt x="3372" y="2870"/>
                    <a:pt x="3688" y="1554"/>
                    <a:pt x="4030" y="247"/>
                  </a:cubicBezTo>
                  <a:cubicBezTo>
                    <a:pt x="4039" y="238"/>
                    <a:pt x="4039" y="238"/>
                    <a:pt x="4039" y="238"/>
                  </a:cubicBezTo>
                  <a:cubicBezTo>
                    <a:pt x="4057" y="129"/>
                    <a:pt x="3985" y="30"/>
                    <a:pt x="3886" y="3"/>
                  </a:cubicBezTo>
                  <a:cubicBezTo>
                    <a:pt x="3875" y="1"/>
                    <a:pt x="3864" y="1"/>
                    <a:pt x="38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2516;p58"/>
            <p:cNvSpPr/>
            <p:nvPr/>
          </p:nvSpPr>
          <p:spPr>
            <a:xfrm>
              <a:off x="4836050" y="3636975"/>
              <a:ext cx="24350" cy="70875"/>
            </a:xfrm>
            <a:custGeom>
              <a:avLst/>
              <a:gdLst/>
              <a:ahLst/>
              <a:cxnLst/>
              <a:rect l="l" t="t" r="r" b="b"/>
              <a:pathLst>
                <a:path w="974" h="2835" extrusionOk="0">
                  <a:moveTo>
                    <a:pt x="763" y="1"/>
                  </a:moveTo>
                  <a:cubicBezTo>
                    <a:pt x="675" y="1"/>
                    <a:pt x="593" y="68"/>
                    <a:pt x="577" y="157"/>
                  </a:cubicBezTo>
                  <a:cubicBezTo>
                    <a:pt x="541" y="364"/>
                    <a:pt x="505" y="563"/>
                    <a:pt x="460" y="770"/>
                  </a:cubicBezTo>
                  <a:cubicBezTo>
                    <a:pt x="424" y="968"/>
                    <a:pt x="379" y="1167"/>
                    <a:pt x="334" y="1374"/>
                  </a:cubicBezTo>
                  <a:cubicBezTo>
                    <a:pt x="244" y="1770"/>
                    <a:pt x="181" y="2176"/>
                    <a:pt x="18" y="2564"/>
                  </a:cubicBezTo>
                  <a:cubicBezTo>
                    <a:pt x="9" y="2582"/>
                    <a:pt x="9" y="2600"/>
                    <a:pt x="9" y="2627"/>
                  </a:cubicBezTo>
                  <a:cubicBezTo>
                    <a:pt x="0" y="2735"/>
                    <a:pt x="82" y="2825"/>
                    <a:pt x="190" y="2834"/>
                  </a:cubicBezTo>
                  <a:cubicBezTo>
                    <a:pt x="195" y="2835"/>
                    <a:pt x="200" y="2835"/>
                    <a:pt x="205" y="2835"/>
                  </a:cubicBezTo>
                  <a:cubicBezTo>
                    <a:pt x="307" y="2835"/>
                    <a:pt x="397" y="2748"/>
                    <a:pt x="397" y="2645"/>
                  </a:cubicBezTo>
                  <a:cubicBezTo>
                    <a:pt x="424" y="2230"/>
                    <a:pt x="541" y="1843"/>
                    <a:pt x="631" y="1437"/>
                  </a:cubicBezTo>
                  <a:cubicBezTo>
                    <a:pt x="685" y="1239"/>
                    <a:pt x="740" y="1040"/>
                    <a:pt x="785" y="842"/>
                  </a:cubicBezTo>
                  <a:cubicBezTo>
                    <a:pt x="839" y="644"/>
                    <a:pt x="893" y="445"/>
                    <a:pt x="947" y="247"/>
                  </a:cubicBezTo>
                  <a:cubicBezTo>
                    <a:pt x="956" y="238"/>
                    <a:pt x="956" y="229"/>
                    <a:pt x="956" y="229"/>
                  </a:cubicBezTo>
                  <a:cubicBezTo>
                    <a:pt x="974" y="121"/>
                    <a:pt x="902" y="22"/>
                    <a:pt x="794" y="4"/>
                  </a:cubicBezTo>
                  <a:cubicBezTo>
                    <a:pt x="783" y="2"/>
                    <a:pt x="773" y="1"/>
                    <a:pt x="7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2517;p58"/>
            <p:cNvSpPr/>
            <p:nvPr/>
          </p:nvSpPr>
          <p:spPr>
            <a:xfrm>
              <a:off x="4769575" y="3641500"/>
              <a:ext cx="28650" cy="88500"/>
            </a:xfrm>
            <a:custGeom>
              <a:avLst/>
              <a:gdLst/>
              <a:ahLst/>
              <a:cxnLst/>
              <a:rect l="l" t="t" r="r" b="b"/>
              <a:pathLst>
                <a:path w="1146" h="3540" extrusionOk="0">
                  <a:moveTo>
                    <a:pt x="932" y="0"/>
                  </a:moveTo>
                  <a:cubicBezTo>
                    <a:pt x="837" y="0"/>
                    <a:pt x="756" y="68"/>
                    <a:pt x="739" y="165"/>
                  </a:cubicBezTo>
                  <a:cubicBezTo>
                    <a:pt x="703" y="427"/>
                    <a:pt x="649" y="688"/>
                    <a:pt x="604" y="949"/>
                  </a:cubicBezTo>
                  <a:cubicBezTo>
                    <a:pt x="550" y="1211"/>
                    <a:pt x="487" y="1472"/>
                    <a:pt x="433" y="1734"/>
                  </a:cubicBezTo>
                  <a:cubicBezTo>
                    <a:pt x="370" y="1995"/>
                    <a:pt x="307" y="2256"/>
                    <a:pt x="244" y="2518"/>
                  </a:cubicBezTo>
                  <a:cubicBezTo>
                    <a:pt x="172" y="2770"/>
                    <a:pt x="108" y="3032"/>
                    <a:pt x="27" y="3284"/>
                  </a:cubicBezTo>
                  <a:cubicBezTo>
                    <a:pt x="18" y="3293"/>
                    <a:pt x="18" y="3302"/>
                    <a:pt x="18" y="3311"/>
                  </a:cubicBezTo>
                  <a:cubicBezTo>
                    <a:pt x="0" y="3419"/>
                    <a:pt x="72" y="3518"/>
                    <a:pt x="181" y="3536"/>
                  </a:cubicBezTo>
                  <a:cubicBezTo>
                    <a:pt x="192" y="3538"/>
                    <a:pt x="203" y="3539"/>
                    <a:pt x="214" y="3539"/>
                  </a:cubicBezTo>
                  <a:cubicBezTo>
                    <a:pt x="308" y="3539"/>
                    <a:pt x="390" y="3471"/>
                    <a:pt x="406" y="3374"/>
                  </a:cubicBezTo>
                  <a:cubicBezTo>
                    <a:pt x="442" y="3104"/>
                    <a:pt x="496" y="2842"/>
                    <a:pt x="541" y="2581"/>
                  </a:cubicBezTo>
                  <a:cubicBezTo>
                    <a:pt x="595" y="2320"/>
                    <a:pt x="658" y="2058"/>
                    <a:pt x="712" y="1797"/>
                  </a:cubicBezTo>
                  <a:cubicBezTo>
                    <a:pt x="775" y="1544"/>
                    <a:pt x="839" y="1283"/>
                    <a:pt x="902" y="1022"/>
                  </a:cubicBezTo>
                  <a:cubicBezTo>
                    <a:pt x="974" y="769"/>
                    <a:pt x="1037" y="508"/>
                    <a:pt x="1118" y="255"/>
                  </a:cubicBezTo>
                  <a:cubicBezTo>
                    <a:pt x="1118" y="246"/>
                    <a:pt x="1127" y="228"/>
                    <a:pt x="1127" y="219"/>
                  </a:cubicBezTo>
                  <a:cubicBezTo>
                    <a:pt x="1145" y="111"/>
                    <a:pt x="1073" y="12"/>
                    <a:pt x="965" y="3"/>
                  </a:cubicBezTo>
                  <a:cubicBezTo>
                    <a:pt x="954" y="1"/>
                    <a:pt x="943" y="0"/>
                    <a:pt x="93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8" name="Google Shape;2518;p58"/>
          <p:cNvGrpSpPr/>
          <p:nvPr/>
        </p:nvGrpSpPr>
        <p:grpSpPr>
          <a:xfrm>
            <a:off x="598264" y="532772"/>
            <a:ext cx="1921912" cy="326735"/>
            <a:chOff x="1816609" y="3851001"/>
            <a:chExt cx="1093674" cy="222193"/>
          </a:xfrm>
        </p:grpSpPr>
        <p:sp>
          <p:nvSpPr>
            <p:cNvPr id="2519" name="Google Shape;2519;p58"/>
            <p:cNvSpPr/>
            <p:nvPr/>
          </p:nvSpPr>
          <p:spPr>
            <a:xfrm>
              <a:off x="1816609" y="3851001"/>
              <a:ext cx="1093674" cy="222193"/>
            </a:xfrm>
            <a:custGeom>
              <a:avLst/>
              <a:gdLst/>
              <a:ahLst/>
              <a:cxnLst/>
              <a:rect l="l" t="t" r="r" b="b"/>
              <a:pathLst>
                <a:path w="38900" h="7903" extrusionOk="0">
                  <a:moveTo>
                    <a:pt x="32154" y="852"/>
                  </a:moveTo>
                  <a:cubicBezTo>
                    <a:pt x="32029" y="852"/>
                    <a:pt x="31911" y="870"/>
                    <a:pt x="31815" y="910"/>
                  </a:cubicBezTo>
                  <a:cubicBezTo>
                    <a:pt x="30934" y="1259"/>
                    <a:pt x="30057" y="1619"/>
                    <a:pt x="29183" y="1986"/>
                  </a:cubicBezTo>
                  <a:cubicBezTo>
                    <a:pt x="30289" y="1683"/>
                    <a:pt x="31405" y="1423"/>
                    <a:pt x="32535" y="1209"/>
                  </a:cubicBezTo>
                  <a:cubicBezTo>
                    <a:pt x="32581" y="1198"/>
                    <a:pt x="32635" y="1195"/>
                    <a:pt x="32688" y="1195"/>
                  </a:cubicBezTo>
                  <a:cubicBezTo>
                    <a:pt x="32853" y="1195"/>
                    <a:pt x="33041" y="1234"/>
                    <a:pt x="33223" y="1298"/>
                  </a:cubicBezTo>
                  <a:cubicBezTo>
                    <a:pt x="32998" y="1017"/>
                    <a:pt x="32532" y="852"/>
                    <a:pt x="32154" y="852"/>
                  </a:cubicBezTo>
                  <a:close/>
                  <a:moveTo>
                    <a:pt x="36026" y="1808"/>
                  </a:moveTo>
                  <a:cubicBezTo>
                    <a:pt x="35323" y="1808"/>
                    <a:pt x="34635" y="1886"/>
                    <a:pt x="33969" y="2036"/>
                  </a:cubicBezTo>
                  <a:cubicBezTo>
                    <a:pt x="33969" y="2172"/>
                    <a:pt x="33908" y="2318"/>
                    <a:pt x="33758" y="2464"/>
                  </a:cubicBezTo>
                  <a:cubicBezTo>
                    <a:pt x="33648" y="2575"/>
                    <a:pt x="33541" y="2689"/>
                    <a:pt x="33441" y="2803"/>
                  </a:cubicBezTo>
                  <a:cubicBezTo>
                    <a:pt x="33530" y="2781"/>
                    <a:pt x="33619" y="2775"/>
                    <a:pt x="33712" y="2775"/>
                  </a:cubicBezTo>
                  <a:cubicBezTo>
                    <a:pt x="34364" y="2775"/>
                    <a:pt x="35031" y="3256"/>
                    <a:pt x="35052" y="3695"/>
                  </a:cubicBezTo>
                  <a:cubicBezTo>
                    <a:pt x="35341" y="3655"/>
                    <a:pt x="35634" y="3637"/>
                    <a:pt x="35926" y="3637"/>
                  </a:cubicBezTo>
                  <a:cubicBezTo>
                    <a:pt x="36290" y="3637"/>
                    <a:pt x="36657" y="3666"/>
                    <a:pt x="37028" y="3723"/>
                  </a:cubicBezTo>
                  <a:cubicBezTo>
                    <a:pt x="37099" y="3734"/>
                    <a:pt x="37170" y="3737"/>
                    <a:pt x="37234" y="3737"/>
                  </a:cubicBezTo>
                  <a:cubicBezTo>
                    <a:pt x="38415" y="3737"/>
                    <a:pt x="38900" y="2136"/>
                    <a:pt x="37502" y="1922"/>
                  </a:cubicBezTo>
                  <a:cubicBezTo>
                    <a:pt x="37007" y="1843"/>
                    <a:pt x="36511" y="1808"/>
                    <a:pt x="36026" y="1808"/>
                  </a:cubicBezTo>
                  <a:close/>
                  <a:moveTo>
                    <a:pt x="6480" y="3645"/>
                  </a:moveTo>
                  <a:lnTo>
                    <a:pt x="6480" y="3645"/>
                  </a:lnTo>
                  <a:cubicBezTo>
                    <a:pt x="6466" y="3652"/>
                    <a:pt x="6455" y="3655"/>
                    <a:pt x="6441" y="3659"/>
                  </a:cubicBezTo>
                  <a:cubicBezTo>
                    <a:pt x="6412" y="3723"/>
                    <a:pt x="6383" y="3787"/>
                    <a:pt x="6359" y="3851"/>
                  </a:cubicBezTo>
                  <a:cubicBezTo>
                    <a:pt x="6398" y="3784"/>
                    <a:pt x="6437" y="3713"/>
                    <a:pt x="6480" y="3645"/>
                  </a:cubicBezTo>
                  <a:close/>
                  <a:moveTo>
                    <a:pt x="21010" y="0"/>
                  </a:moveTo>
                  <a:cubicBezTo>
                    <a:pt x="20879" y="0"/>
                    <a:pt x="20747" y="18"/>
                    <a:pt x="20622" y="64"/>
                  </a:cubicBezTo>
                  <a:cubicBezTo>
                    <a:pt x="18436" y="831"/>
                    <a:pt x="16353" y="1801"/>
                    <a:pt x="14389" y="2977"/>
                  </a:cubicBezTo>
                  <a:cubicBezTo>
                    <a:pt x="14735" y="2475"/>
                    <a:pt x="15102" y="1990"/>
                    <a:pt x="15491" y="1512"/>
                  </a:cubicBezTo>
                  <a:cubicBezTo>
                    <a:pt x="16118" y="746"/>
                    <a:pt x="15117" y="289"/>
                    <a:pt x="14353" y="289"/>
                  </a:cubicBezTo>
                  <a:cubicBezTo>
                    <a:pt x="14154" y="289"/>
                    <a:pt x="13972" y="318"/>
                    <a:pt x="13836" y="385"/>
                  </a:cubicBezTo>
                  <a:cubicBezTo>
                    <a:pt x="12110" y="1244"/>
                    <a:pt x="10484" y="2261"/>
                    <a:pt x="8969" y="3431"/>
                  </a:cubicBezTo>
                  <a:cubicBezTo>
                    <a:pt x="9272" y="2842"/>
                    <a:pt x="9614" y="2268"/>
                    <a:pt x="9996" y="1708"/>
                  </a:cubicBezTo>
                  <a:cubicBezTo>
                    <a:pt x="10542" y="906"/>
                    <a:pt x="9646" y="471"/>
                    <a:pt x="8905" y="471"/>
                  </a:cubicBezTo>
                  <a:cubicBezTo>
                    <a:pt x="8694" y="471"/>
                    <a:pt x="8491" y="507"/>
                    <a:pt x="8341" y="581"/>
                  </a:cubicBezTo>
                  <a:cubicBezTo>
                    <a:pt x="5938" y="1741"/>
                    <a:pt x="3534" y="2903"/>
                    <a:pt x="1131" y="4062"/>
                  </a:cubicBezTo>
                  <a:cubicBezTo>
                    <a:pt x="1" y="4608"/>
                    <a:pt x="893" y="5670"/>
                    <a:pt x="1862" y="5670"/>
                  </a:cubicBezTo>
                  <a:cubicBezTo>
                    <a:pt x="2045" y="5670"/>
                    <a:pt x="2226" y="5635"/>
                    <a:pt x="2401" y="5549"/>
                  </a:cubicBezTo>
                  <a:cubicBezTo>
                    <a:pt x="3546" y="4996"/>
                    <a:pt x="4690" y="4443"/>
                    <a:pt x="5835" y="3891"/>
                  </a:cubicBezTo>
                  <a:lnTo>
                    <a:pt x="5835" y="3891"/>
                  </a:lnTo>
                  <a:cubicBezTo>
                    <a:pt x="5392" y="4055"/>
                    <a:pt x="4947" y="4211"/>
                    <a:pt x="4501" y="4361"/>
                  </a:cubicBezTo>
                  <a:cubicBezTo>
                    <a:pt x="4248" y="4447"/>
                    <a:pt x="3944" y="4508"/>
                    <a:pt x="3649" y="4508"/>
                  </a:cubicBezTo>
                  <a:cubicBezTo>
                    <a:pt x="3378" y="4508"/>
                    <a:pt x="3110" y="4458"/>
                    <a:pt x="2886" y="4336"/>
                  </a:cubicBezTo>
                  <a:cubicBezTo>
                    <a:pt x="2532" y="4144"/>
                    <a:pt x="2443" y="3773"/>
                    <a:pt x="2896" y="3619"/>
                  </a:cubicBezTo>
                  <a:cubicBezTo>
                    <a:pt x="4173" y="3191"/>
                    <a:pt x="5428" y="2707"/>
                    <a:pt x="6666" y="2164"/>
                  </a:cubicBezTo>
                  <a:cubicBezTo>
                    <a:pt x="6887" y="2069"/>
                    <a:pt x="7175" y="2015"/>
                    <a:pt x="7464" y="2015"/>
                  </a:cubicBezTo>
                  <a:cubicBezTo>
                    <a:pt x="7593" y="2015"/>
                    <a:pt x="7721" y="2026"/>
                    <a:pt x="7846" y="2047"/>
                  </a:cubicBezTo>
                  <a:cubicBezTo>
                    <a:pt x="8074" y="1901"/>
                    <a:pt x="8330" y="1794"/>
                    <a:pt x="8562" y="1794"/>
                  </a:cubicBezTo>
                  <a:cubicBezTo>
                    <a:pt x="8598" y="1794"/>
                    <a:pt x="8634" y="1797"/>
                    <a:pt x="8669" y="1805"/>
                  </a:cubicBezTo>
                  <a:cubicBezTo>
                    <a:pt x="9054" y="1865"/>
                    <a:pt x="9375" y="2079"/>
                    <a:pt x="9041" y="2490"/>
                  </a:cubicBezTo>
                  <a:cubicBezTo>
                    <a:pt x="8491" y="3153"/>
                    <a:pt x="8074" y="3841"/>
                    <a:pt x="7774" y="4600"/>
                  </a:cubicBezTo>
                  <a:cubicBezTo>
                    <a:pt x="9536" y="3398"/>
                    <a:pt x="11351" y="2283"/>
                    <a:pt x="13223" y="1256"/>
                  </a:cubicBezTo>
                  <a:cubicBezTo>
                    <a:pt x="13379" y="1170"/>
                    <a:pt x="13729" y="1091"/>
                    <a:pt x="14032" y="1091"/>
                  </a:cubicBezTo>
                  <a:cubicBezTo>
                    <a:pt x="14449" y="1091"/>
                    <a:pt x="14778" y="1238"/>
                    <a:pt x="14378" y="1701"/>
                  </a:cubicBezTo>
                  <a:cubicBezTo>
                    <a:pt x="13740" y="2447"/>
                    <a:pt x="13305" y="3220"/>
                    <a:pt x="13055" y="4116"/>
                  </a:cubicBezTo>
                  <a:cubicBezTo>
                    <a:pt x="14791" y="3156"/>
                    <a:pt x="16575" y="2111"/>
                    <a:pt x="18386" y="1494"/>
                  </a:cubicBezTo>
                  <a:cubicBezTo>
                    <a:pt x="18660" y="1402"/>
                    <a:pt x="18896" y="1359"/>
                    <a:pt x="19099" y="1359"/>
                  </a:cubicBezTo>
                  <a:cubicBezTo>
                    <a:pt x="20144" y="1359"/>
                    <a:pt x="20262" y="2514"/>
                    <a:pt x="20204" y="3630"/>
                  </a:cubicBezTo>
                  <a:cubicBezTo>
                    <a:pt x="21502" y="2892"/>
                    <a:pt x="22840" y="2229"/>
                    <a:pt x="24213" y="1634"/>
                  </a:cubicBezTo>
                  <a:cubicBezTo>
                    <a:pt x="24216" y="1630"/>
                    <a:pt x="24216" y="1623"/>
                    <a:pt x="24216" y="1619"/>
                  </a:cubicBezTo>
                  <a:cubicBezTo>
                    <a:pt x="24244" y="1109"/>
                    <a:pt x="24766" y="867"/>
                    <a:pt x="25304" y="867"/>
                  </a:cubicBezTo>
                  <a:cubicBezTo>
                    <a:pt x="25906" y="867"/>
                    <a:pt x="26530" y="1173"/>
                    <a:pt x="26499" y="1744"/>
                  </a:cubicBezTo>
                  <a:cubicBezTo>
                    <a:pt x="26477" y="2126"/>
                    <a:pt x="26438" y="2496"/>
                    <a:pt x="26384" y="2867"/>
                  </a:cubicBezTo>
                  <a:cubicBezTo>
                    <a:pt x="26591" y="2793"/>
                    <a:pt x="26798" y="2721"/>
                    <a:pt x="27004" y="2653"/>
                  </a:cubicBezTo>
                  <a:cubicBezTo>
                    <a:pt x="27236" y="2250"/>
                    <a:pt x="27483" y="1855"/>
                    <a:pt x="27743" y="1466"/>
                  </a:cubicBezTo>
                  <a:cubicBezTo>
                    <a:pt x="28220" y="746"/>
                    <a:pt x="27386" y="168"/>
                    <a:pt x="26695" y="168"/>
                  </a:cubicBezTo>
                  <a:cubicBezTo>
                    <a:pt x="26573" y="168"/>
                    <a:pt x="26459" y="186"/>
                    <a:pt x="26352" y="225"/>
                  </a:cubicBezTo>
                  <a:cubicBezTo>
                    <a:pt x="24637" y="842"/>
                    <a:pt x="23000" y="1591"/>
                    <a:pt x="21431" y="2468"/>
                  </a:cubicBezTo>
                  <a:cubicBezTo>
                    <a:pt x="21624" y="2079"/>
                    <a:pt x="21817" y="1690"/>
                    <a:pt x="22009" y="1305"/>
                  </a:cubicBezTo>
                  <a:cubicBezTo>
                    <a:pt x="22373" y="574"/>
                    <a:pt x="21702" y="0"/>
                    <a:pt x="21010" y="0"/>
                  </a:cubicBezTo>
                  <a:close/>
                  <a:moveTo>
                    <a:pt x="30485" y="3384"/>
                  </a:moveTo>
                  <a:cubicBezTo>
                    <a:pt x="28780" y="3837"/>
                    <a:pt x="27111" y="4407"/>
                    <a:pt x="25467" y="5085"/>
                  </a:cubicBezTo>
                  <a:cubicBezTo>
                    <a:pt x="25325" y="5146"/>
                    <a:pt x="25161" y="5174"/>
                    <a:pt x="24993" y="5174"/>
                  </a:cubicBezTo>
                  <a:cubicBezTo>
                    <a:pt x="24394" y="5174"/>
                    <a:pt x="23749" y="4817"/>
                    <a:pt x="23820" y="4208"/>
                  </a:cubicBezTo>
                  <a:lnTo>
                    <a:pt x="23820" y="4208"/>
                  </a:lnTo>
                  <a:cubicBezTo>
                    <a:pt x="23721" y="4437"/>
                    <a:pt x="23627" y="4668"/>
                    <a:pt x="23538" y="4903"/>
                  </a:cubicBezTo>
                  <a:cubicBezTo>
                    <a:pt x="23257" y="5627"/>
                    <a:pt x="24013" y="5920"/>
                    <a:pt x="24665" y="5920"/>
                  </a:cubicBezTo>
                  <a:cubicBezTo>
                    <a:pt x="24908" y="5920"/>
                    <a:pt x="25136" y="5880"/>
                    <a:pt x="25289" y="5806"/>
                  </a:cubicBezTo>
                  <a:cubicBezTo>
                    <a:pt x="26919" y="5021"/>
                    <a:pt x="28566" y="4276"/>
                    <a:pt x="30231" y="3570"/>
                  </a:cubicBezTo>
                  <a:lnTo>
                    <a:pt x="30231" y="3570"/>
                  </a:lnTo>
                  <a:cubicBezTo>
                    <a:pt x="30131" y="3805"/>
                    <a:pt x="30032" y="4040"/>
                    <a:pt x="29932" y="4276"/>
                  </a:cubicBezTo>
                  <a:cubicBezTo>
                    <a:pt x="29632" y="4985"/>
                    <a:pt x="30292" y="5260"/>
                    <a:pt x="30952" y="5260"/>
                  </a:cubicBezTo>
                  <a:cubicBezTo>
                    <a:pt x="31323" y="5260"/>
                    <a:pt x="31697" y="5171"/>
                    <a:pt x="31893" y="5024"/>
                  </a:cubicBezTo>
                  <a:lnTo>
                    <a:pt x="31893" y="5024"/>
                  </a:lnTo>
                  <a:cubicBezTo>
                    <a:pt x="31869" y="5036"/>
                    <a:pt x="31843" y="5042"/>
                    <a:pt x="31818" y="5049"/>
                  </a:cubicBezTo>
                  <a:cubicBezTo>
                    <a:pt x="31701" y="5082"/>
                    <a:pt x="31558" y="5100"/>
                    <a:pt x="31401" y="5100"/>
                  </a:cubicBezTo>
                  <a:cubicBezTo>
                    <a:pt x="30745" y="5100"/>
                    <a:pt x="29904" y="4786"/>
                    <a:pt x="30192" y="4044"/>
                  </a:cubicBezTo>
                  <a:cubicBezTo>
                    <a:pt x="30281" y="3816"/>
                    <a:pt x="30378" y="3594"/>
                    <a:pt x="30485" y="3384"/>
                  </a:cubicBezTo>
                  <a:close/>
                  <a:moveTo>
                    <a:pt x="24084" y="2903"/>
                  </a:moveTo>
                  <a:lnTo>
                    <a:pt x="24084" y="2903"/>
                  </a:lnTo>
                  <a:cubicBezTo>
                    <a:pt x="22447" y="3627"/>
                    <a:pt x="20875" y="4468"/>
                    <a:pt x="19353" y="5421"/>
                  </a:cubicBezTo>
                  <a:cubicBezTo>
                    <a:pt x="19242" y="5492"/>
                    <a:pt x="18785" y="5663"/>
                    <a:pt x="18443" y="5663"/>
                  </a:cubicBezTo>
                  <a:cubicBezTo>
                    <a:pt x="18208" y="5663"/>
                    <a:pt x="18026" y="5581"/>
                    <a:pt x="18051" y="5331"/>
                  </a:cubicBezTo>
                  <a:cubicBezTo>
                    <a:pt x="18065" y="5167"/>
                    <a:pt x="18122" y="4697"/>
                    <a:pt x="18150" y="4205"/>
                  </a:cubicBezTo>
                  <a:lnTo>
                    <a:pt x="18150" y="4205"/>
                  </a:lnTo>
                  <a:cubicBezTo>
                    <a:pt x="18037" y="4432"/>
                    <a:pt x="17926" y="4661"/>
                    <a:pt x="17812" y="4889"/>
                  </a:cubicBezTo>
                  <a:cubicBezTo>
                    <a:pt x="17398" y="5720"/>
                    <a:pt x="18073" y="6119"/>
                    <a:pt x="18779" y="6119"/>
                  </a:cubicBezTo>
                  <a:cubicBezTo>
                    <a:pt x="19110" y="6119"/>
                    <a:pt x="19445" y="6033"/>
                    <a:pt x="19684" y="5859"/>
                  </a:cubicBezTo>
                  <a:cubicBezTo>
                    <a:pt x="21057" y="4853"/>
                    <a:pt x="22511" y="3976"/>
                    <a:pt x="24030" y="3231"/>
                  </a:cubicBezTo>
                  <a:cubicBezTo>
                    <a:pt x="24048" y="3120"/>
                    <a:pt x="24066" y="3010"/>
                    <a:pt x="24084" y="2903"/>
                  </a:cubicBezTo>
                  <a:close/>
                  <a:moveTo>
                    <a:pt x="17987" y="2828"/>
                  </a:moveTo>
                  <a:cubicBezTo>
                    <a:pt x="17915" y="2828"/>
                    <a:pt x="16671" y="3559"/>
                    <a:pt x="16503" y="3645"/>
                  </a:cubicBezTo>
                  <a:cubicBezTo>
                    <a:pt x="15031" y="4389"/>
                    <a:pt x="13562" y="5131"/>
                    <a:pt x="12089" y="5877"/>
                  </a:cubicBezTo>
                  <a:cubicBezTo>
                    <a:pt x="11993" y="5926"/>
                    <a:pt x="11504" y="6112"/>
                    <a:pt x="11151" y="6112"/>
                  </a:cubicBezTo>
                  <a:cubicBezTo>
                    <a:pt x="10923" y="6112"/>
                    <a:pt x="10756" y="6033"/>
                    <a:pt x="10791" y="5784"/>
                  </a:cubicBezTo>
                  <a:cubicBezTo>
                    <a:pt x="10902" y="4988"/>
                    <a:pt x="11116" y="4251"/>
                    <a:pt x="11433" y="3563"/>
                  </a:cubicBezTo>
                  <a:lnTo>
                    <a:pt x="11433" y="3563"/>
                  </a:lnTo>
                  <a:cubicBezTo>
                    <a:pt x="9867" y="4514"/>
                    <a:pt x="8348" y="5534"/>
                    <a:pt x="6869" y="6622"/>
                  </a:cubicBezTo>
                  <a:cubicBezTo>
                    <a:pt x="6762" y="6700"/>
                    <a:pt x="6052" y="7021"/>
                    <a:pt x="5624" y="7021"/>
                  </a:cubicBezTo>
                  <a:cubicBezTo>
                    <a:pt x="5521" y="7021"/>
                    <a:pt x="5435" y="7004"/>
                    <a:pt x="5378" y="6957"/>
                  </a:cubicBezTo>
                  <a:lnTo>
                    <a:pt x="5378" y="6957"/>
                  </a:lnTo>
                  <a:cubicBezTo>
                    <a:pt x="5321" y="7570"/>
                    <a:pt x="5917" y="7902"/>
                    <a:pt x="6505" y="7902"/>
                  </a:cubicBezTo>
                  <a:cubicBezTo>
                    <a:pt x="6833" y="7902"/>
                    <a:pt x="7161" y="7795"/>
                    <a:pt x="7368" y="7577"/>
                  </a:cubicBezTo>
                  <a:cubicBezTo>
                    <a:pt x="8527" y="6365"/>
                    <a:pt x="9768" y="5274"/>
                    <a:pt x="11101" y="4300"/>
                  </a:cubicBezTo>
                  <a:lnTo>
                    <a:pt x="11101" y="4300"/>
                  </a:lnTo>
                  <a:cubicBezTo>
                    <a:pt x="10795" y="4886"/>
                    <a:pt x="10513" y="5481"/>
                    <a:pt x="10249" y="6098"/>
                  </a:cubicBezTo>
                  <a:cubicBezTo>
                    <a:pt x="9946" y="6804"/>
                    <a:pt x="10616" y="7085"/>
                    <a:pt x="11276" y="7085"/>
                  </a:cubicBezTo>
                  <a:cubicBezTo>
                    <a:pt x="11654" y="7085"/>
                    <a:pt x="12028" y="6996"/>
                    <a:pt x="12221" y="6840"/>
                  </a:cubicBezTo>
                  <a:cubicBezTo>
                    <a:pt x="14050" y="5374"/>
                    <a:pt x="16029" y="4126"/>
                    <a:pt x="18126" y="3113"/>
                  </a:cubicBezTo>
                  <a:cubicBezTo>
                    <a:pt x="18097" y="2971"/>
                    <a:pt x="18055" y="2867"/>
                    <a:pt x="17987" y="2828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Google Shape;2520;p58"/>
            <p:cNvSpPr/>
            <p:nvPr/>
          </p:nvSpPr>
          <p:spPr>
            <a:xfrm>
              <a:off x="1980627" y="3951650"/>
              <a:ext cx="18078" cy="8744"/>
            </a:xfrm>
            <a:custGeom>
              <a:avLst/>
              <a:gdLst/>
              <a:ahLst/>
              <a:cxnLst/>
              <a:rect l="l" t="t" r="r" b="b"/>
              <a:pathLst>
                <a:path w="643" h="311" extrusionOk="0">
                  <a:moveTo>
                    <a:pt x="643" y="1"/>
                  </a:moveTo>
                  <a:lnTo>
                    <a:pt x="643" y="1"/>
                  </a:lnTo>
                  <a:cubicBezTo>
                    <a:pt x="429" y="103"/>
                    <a:pt x="215" y="207"/>
                    <a:pt x="1" y="311"/>
                  </a:cubicBezTo>
                  <a:cubicBezTo>
                    <a:pt x="204" y="236"/>
                    <a:pt x="404" y="157"/>
                    <a:pt x="607" y="79"/>
                  </a:cubicBezTo>
                  <a:cubicBezTo>
                    <a:pt x="618" y="54"/>
                    <a:pt x="632" y="26"/>
                    <a:pt x="643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Google Shape;2521;p58"/>
            <p:cNvSpPr/>
            <p:nvPr/>
          </p:nvSpPr>
          <p:spPr>
            <a:xfrm>
              <a:off x="1885292" y="3907623"/>
              <a:ext cx="151905" cy="70119"/>
            </a:xfrm>
            <a:custGeom>
              <a:avLst/>
              <a:gdLst/>
              <a:ahLst/>
              <a:cxnLst/>
              <a:rect l="l" t="t" r="r" b="b"/>
              <a:pathLst>
                <a:path w="5403" h="2494" extrusionOk="0">
                  <a:moveTo>
                    <a:pt x="5021" y="1"/>
                  </a:moveTo>
                  <a:cubicBezTo>
                    <a:pt x="4732" y="1"/>
                    <a:pt x="4444" y="55"/>
                    <a:pt x="4223" y="150"/>
                  </a:cubicBezTo>
                  <a:cubicBezTo>
                    <a:pt x="2985" y="693"/>
                    <a:pt x="1730" y="1177"/>
                    <a:pt x="453" y="1605"/>
                  </a:cubicBezTo>
                  <a:cubicBezTo>
                    <a:pt x="0" y="1759"/>
                    <a:pt x="89" y="2130"/>
                    <a:pt x="443" y="2322"/>
                  </a:cubicBezTo>
                  <a:cubicBezTo>
                    <a:pt x="667" y="2444"/>
                    <a:pt x="935" y="2494"/>
                    <a:pt x="1206" y="2494"/>
                  </a:cubicBezTo>
                  <a:cubicBezTo>
                    <a:pt x="1501" y="2494"/>
                    <a:pt x="1805" y="2433"/>
                    <a:pt x="2058" y="2347"/>
                  </a:cubicBezTo>
                  <a:cubicBezTo>
                    <a:pt x="2504" y="2197"/>
                    <a:pt x="2949" y="2041"/>
                    <a:pt x="3392" y="1877"/>
                  </a:cubicBezTo>
                  <a:cubicBezTo>
                    <a:pt x="3606" y="1773"/>
                    <a:pt x="3820" y="1669"/>
                    <a:pt x="4034" y="1567"/>
                  </a:cubicBezTo>
                  <a:lnTo>
                    <a:pt x="4034" y="1567"/>
                  </a:lnTo>
                  <a:cubicBezTo>
                    <a:pt x="4023" y="1592"/>
                    <a:pt x="4009" y="1620"/>
                    <a:pt x="3998" y="1645"/>
                  </a:cubicBezTo>
                  <a:cubicBezTo>
                    <a:pt x="4012" y="1641"/>
                    <a:pt x="4023" y="1638"/>
                    <a:pt x="4037" y="1631"/>
                  </a:cubicBezTo>
                  <a:cubicBezTo>
                    <a:pt x="4261" y="1260"/>
                    <a:pt x="4518" y="903"/>
                    <a:pt x="4804" y="553"/>
                  </a:cubicBezTo>
                  <a:cubicBezTo>
                    <a:pt x="4939" y="390"/>
                    <a:pt x="5156" y="190"/>
                    <a:pt x="5403" y="33"/>
                  </a:cubicBezTo>
                  <a:cubicBezTo>
                    <a:pt x="5278" y="12"/>
                    <a:pt x="5150" y="1"/>
                    <a:pt x="5021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Google Shape;2522;p58"/>
            <p:cNvSpPr/>
            <p:nvPr/>
          </p:nvSpPr>
          <p:spPr>
            <a:xfrm>
              <a:off x="1965080" y="3928906"/>
              <a:ext cx="381802" cy="117689"/>
            </a:xfrm>
            <a:custGeom>
              <a:avLst/>
              <a:gdLst/>
              <a:ahLst/>
              <a:cxnLst/>
              <a:rect l="l" t="t" r="r" b="b"/>
              <a:pathLst>
                <a:path w="13580" h="4186" extrusionOk="0">
                  <a:moveTo>
                    <a:pt x="13580" y="0"/>
                  </a:moveTo>
                  <a:lnTo>
                    <a:pt x="13580" y="0"/>
                  </a:lnTo>
                  <a:cubicBezTo>
                    <a:pt x="13333" y="111"/>
                    <a:pt x="13091" y="224"/>
                    <a:pt x="12845" y="342"/>
                  </a:cubicBezTo>
                  <a:cubicBezTo>
                    <a:pt x="12898" y="613"/>
                    <a:pt x="12895" y="1031"/>
                    <a:pt x="12869" y="1434"/>
                  </a:cubicBezTo>
                  <a:cubicBezTo>
                    <a:pt x="13109" y="955"/>
                    <a:pt x="13344" y="478"/>
                    <a:pt x="13580" y="0"/>
                  </a:cubicBezTo>
                  <a:close/>
                  <a:moveTo>
                    <a:pt x="1078" y="1080"/>
                  </a:moveTo>
                  <a:lnTo>
                    <a:pt x="1078" y="1080"/>
                  </a:lnTo>
                  <a:cubicBezTo>
                    <a:pt x="579" y="1954"/>
                    <a:pt x="236" y="2892"/>
                    <a:pt x="29" y="3922"/>
                  </a:cubicBezTo>
                  <a:cubicBezTo>
                    <a:pt x="1" y="4051"/>
                    <a:pt x="29" y="4136"/>
                    <a:pt x="97" y="4186"/>
                  </a:cubicBezTo>
                  <a:cubicBezTo>
                    <a:pt x="101" y="4147"/>
                    <a:pt x="108" y="4108"/>
                    <a:pt x="115" y="4065"/>
                  </a:cubicBezTo>
                  <a:cubicBezTo>
                    <a:pt x="347" y="3030"/>
                    <a:pt x="668" y="2036"/>
                    <a:pt x="1078" y="108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3" name="Google Shape;2523;p58"/>
            <p:cNvSpPr/>
            <p:nvPr/>
          </p:nvSpPr>
          <p:spPr>
            <a:xfrm>
              <a:off x="1967779" y="3881674"/>
              <a:ext cx="529574" cy="166722"/>
            </a:xfrm>
            <a:custGeom>
              <a:avLst/>
              <a:gdLst/>
              <a:ahLst/>
              <a:cxnLst/>
              <a:rect l="l" t="t" r="r" b="b"/>
              <a:pathLst>
                <a:path w="18836" h="5930" extrusionOk="0">
                  <a:moveTo>
                    <a:pt x="8655" y="0"/>
                  </a:moveTo>
                  <a:cubicBezTo>
                    <a:pt x="8352" y="0"/>
                    <a:pt x="8002" y="79"/>
                    <a:pt x="7846" y="165"/>
                  </a:cubicBezTo>
                  <a:cubicBezTo>
                    <a:pt x="5974" y="1192"/>
                    <a:pt x="4159" y="2307"/>
                    <a:pt x="2397" y="3509"/>
                  </a:cubicBezTo>
                  <a:cubicBezTo>
                    <a:pt x="2697" y="2750"/>
                    <a:pt x="3114" y="2062"/>
                    <a:pt x="3664" y="1399"/>
                  </a:cubicBezTo>
                  <a:cubicBezTo>
                    <a:pt x="3998" y="988"/>
                    <a:pt x="3677" y="774"/>
                    <a:pt x="3292" y="714"/>
                  </a:cubicBezTo>
                  <a:cubicBezTo>
                    <a:pt x="3257" y="706"/>
                    <a:pt x="3221" y="703"/>
                    <a:pt x="3185" y="703"/>
                  </a:cubicBezTo>
                  <a:cubicBezTo>
                    <a:pt x="2953" y="703"/>
                    <a:pt x="2697" y="810"/>
                    <a:pt x="2469" y="956"/>
                  </a:cubicBezTo>
                  <a:cubicBezTo>
                    <a:pt x="2629" y="984"/>
                    <a:pt x="2779" y="1031"/>
                    <a:pt x="2904" y="1103"/>
                  </a:cubicBezTo>
                  <a:cubicBezTo>
                    <a:pt x="3285" y="1305"/>
                    <a:pt x="3317" y="1630"/>
                    <a:pt x="2893" y="1815"/>
                  </a:cubicBezTo>
                  <a:cubicBezTo>
                    <a:pt x="2301" y="2076"/>
                    <a:pt x="1706" y="2322"/>
                    <a:pt x="1103" y="2554"/>
                  </a:cubicBezTo>
                  <a:cubicBezTo>
                    <a:pt x="1060" y="2622"/>
                    <a:pt x="1021" y="2693"/>
                    <a:pt x="982" y="2760"/>
                  </a:cubicBezTo>
                  <a:cubicBezTo>
                    <a:pt x="572" y="3716"/>
                    <a:pt x="251" y="4710"/>
                    <a:pt x="19" y="5745"/>
                  </a:cubicBezTo>
                  <a:cubicBezTo>
                    <a:pt x="12" y="5788"/>
                    <a:pt x="5" y="5827"/>
                    <a:pt x="1" y="5866"/>
                  </a:cubicBezTo>
                  <a:cubicBezTo>
                    <a:pt x="58" y="5913"/>
                    <a:pt x="144" y="5930"/>
                    <a:pt x="247" y="5930"/>
                  </a:cubicBezTo>
                  <a:cubicBezTo>
                    <a:pt x="675" y="5930"/>
                    <a:pt x="1385" y="5609"/>
                    <a:pt x="1492" y="5531"/>
                  </a:cubicBezTo>
                  <a:cubicBezTo>
                    <a:pt x="2971" y="4443"/>
                    <a:pt x="4490" y="3423"/>
                    <a:pt x="6056" y="2472"/>
                  </a:cubicBezTo>
                  <a:lnTo>
                    <a:pt x="6056" y="2472"/>
                  </a:lnTo>
                  <a:cubicBezTo>
                    <a:pt x="5739" y="3160"/>
                    <a:pt x="5525" y="3897"/>
                    <a:pt x="5414" y="4693"/>
                  </a:cubicBezTo>
                  <a:cubicBezTo>
                    <a:pt x="5379" y="4942"/>
                    <a:pt x="5546" y="5021"/>
                    <a:pt x="5774" y="5021"/>
                  </a:cubicBezTo>
                  <a:cubicBezTo>
                    <a:pt x="6127" y="5021"/>
                    <a:pt x="6616" y="4835"/>
                    <a:pt x="6712" y="4786"/>
                  </a:cubicBezTo>
                  <a:cubicBezTo>
                    <a:pt x="8185" y="4040"/>
                    <a:pt x="9654" y="3298"/>
                    <a:pt x="11126" y="2554"/>
                  </a:cubicBezTo>
                  <a:cubicBezTo>
                    <a:pt x="11294" y="2468"/>
                    <a:pt x="12538" y="1737"/>
                    <a:pt x="12610" y="1737"/>
                  </a:cubicBezTo>
                  <a:cubicBezTo>
                    <a:pt x="12678" y="1776"/>
                    <a:pt x="12720" y="1880"/>
                    <a:pt x="12749" y="2022"/>
                  </a:cubicBezTo>
                  <a:cubicBezTo>
                    <a:pt x="12995" y="1904"/>
                    <a:pt x="13237" y="1791"/>
                    <a:pt x="13484" y="1680"/>
                  </a:cubicBezTo>
                  <a:lnTo>
                    <a:pt x="13484" y="1680"/>
                  </a:lnTo>
                  <a:cubicBezTo>
                    <a:pt x="13248" y="2158"/>
                    <a:pt x="13013" y="2635"/>
                    <a:pt x="12773" y="3114"/>
                  </a:cubicBezTo>
                  <a:cubicBezTo>
                    <a:pt x="12745" y="3606"/>
                    <a:pt x="12688" y="4076"/>
                    <a:pt x="12674" y="4240"/>
                  </a:cubicBezTo>
                  <a:cubicBezTo>
                    <a:pt x="12649" y="4490"/>
                    <a:pt x="12831" y="4572"/>
                    <a:pt x="13066" y="4572"/>
                  </a:cubicBezTo>
                  <a:cubicBezTo>
                    <a:pt x="13408" y="4572"/>
                    <a:pt x="13865" y="4401"/>
                    <a:pt x="13976" y="4330"/>
                  </a:cubicBezTo>
                  <a:cubicBezTo>
                    <a:pt x="15498" y="3377"/>
                    <a:pt x="17070" y="2536"/>
                    <a:pt x="18707" y="1812"/>
                  </a:cubicBezTo>
                  <a:cubicBezTo>
                    <a:pt x="18772" y="1391"/>
                    <a:pt x="18811" y="974"/>
                    <a:pt x="18836" y="543"/>
                  </a:cubicBezTo>
                  <a:lnTo>
                    <a:pt x="18836" y="543"/>
                  </a:lnTo>
                  <a:cubicBezTo>
                    <a:pt x="17463" y="1138"/>
                    <a:pt x="16125" y="1801"/>
                    <a:pt x="14827" y="2539"/>
                  </a:cubicBezTo>
                  <a:cubicBezTo>
                    <a:pt x="14885" y="1423"/>
                    <a:pt x="14767" y="268"/>
                    <a:pt x="13722" y="268"/>
                  </a:cubicBezTo>
                  <a:cubicBezTo>
                    <a:pt x="13519" y="268"/>
                    <a:pt x="13283" y="311"/>
                    <a:pt x="13009" y="403"/>
                  </a:cubicBezTo>
                  <a:cubicBezTo>
                    <a:pt x="11198" y="1020"/>
                    <a:pt x="9414" y="2065"/>
                    <a:pt x="7678" y="3025"/>
                  </a:cubicBezTo>
                  <a:cubicBezTo>
                    <a:pt x="7928" y="2129"/>
                    <a:pt x="8363" y="1356"/>
                    <a:pt x="9001" y="610"/>
                  </a:cubicBezTo>
                  <a:cubicBezTo>
                    <a:pt x="9401" y="147"/>
                    <a:pt x="9072" y="0"/>
                    <a:pt x="8655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4" name="Google Shape;2524;p58"/>
            <p:cNvSpPr/>
            <p:nvPr/>
          </p:nvSpPr>
          <p:spPr>
            <a:xfrm>
              <a:off x="1998789" y="3908551"/>
              <a:ext cx="62247" cy="44928"/>
            </a:xfrm>
            <a:custGeom>
              <a:avLst/>
              <a:gdLst/>
              <a:ahLst/>
              <a:cxnLst/>
              <a:rect l="l" t="t" r="r" b="b"/>
              <a:pathLst>
                <a:path w="2214" h="1598" extrusionOk="0">
                  <a:moveTo>
                    <a:pt x="1366" y="0"/>
                  </a:moveTo>
                  <a:cubicBezTo>
                    <a:pt x="1119" y="157"/>
                    <a:pt x="902" y="357"/>
                    <a:pt x="767" y="520"/>
                  </a:cubicBezTo>
                  <a:cubicBezTo>
                    <a:pt x="481" y="870"/>
                    <a:pt x="224" y="1227"/>
                    <a:pt x="0" y="1598"/>
                  </a:cubicBezTo>
                  <a:cubicBezTo>
                    <a:pt x="603" y="1366"/>
                    <a:pt x="1198" y="1120"/>
                    <a:pt x="1790" y="859"/>
                  </a:cubicBezTo>
                  <a:cubicBezTo>
                    <a:pt x="2214" y="674"/>
                    <a:pt x="2182" y="349"/>
                    <a:pt x="1801" y="147"/>
                  </a:cubicBezTo>
                  <a:cubicBezTo>
                    <a:pt x="1676" y="75"/>
                    <a:pt x="1526" y="28"/>
                    <a:pt x="1366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Google Shape;2525;p58"/>
            <p:cNvSpPr/>
            <p:nvPr/>
          </p:nvSpPr>
          <p:spPr>
            <a:xfrm>
              <a:off x="2486262" y="3887494"/>
              <a:ext cx="316153" cy="104785"/>
            </a:xfrm>
            <a:custGeom>
              <a:avLst/>
              <a:gdLst/>
              <a:ahLst/>
              <a:cxnLst/>
              <a:rect l="l" t="t" r="r" b="b"/>
              <a:pathLst>
                <a:path w="11245" h="3727" extrusionOk="0">
                  <a:moveTo>
                    <a:pt x="9404" y="0"/>
                  </a:moveTo>
                  <a:cubicBezTo>
                    <a:pt x="9536" y="172"/>
                    <a:pt x="9586" y="382"/>
                    <a:pt x="9483" y="624"/>
                  </a:cubicBezTo>
                  <a:cubicBezTo>
                    <a:pt x="9436" y="738"/>
                    <a:pt x="9386" y="853"/>
                    <a:pt x="9340" y="963"/>
                  </a:cubicBezTo>
                  <a:cubicBezTo>
                    <a:pt x="9604" y="878"/>
                    <a:pt x="9875" y="802"/>
                    <a:pt x="10150" y="738"/>
                  </a:cubicBezTo>
                  <a:cubicBezTo>
                    <a:pt x="10150" y="417"/>
                    <a:pt x="9793" y="143"/>
                    <a:pt x="9404" y="0"/>
                  </a:cubicBezTo>
                  <a:close/>
                  <a:moveTo>
                    <a:pt x="5364" y="688"/>
                  </a:moveTo>
                  <a:lnTo>
                    <a:pt x="5364" y="688"/>
                  </a:lnTo>
                  <a:cubicBezTo>
                    <a:pt x="4633" y="892"/>
                    <a:pt x="3906" y="1113"/>
                    <a:pt x="3185" y="1355"/>
                  </a:cubicBezTo>
                  <a:cubicBezTo>
                    <a:pt x="3111" y="1480"/>
                    <a:pt x="3043" y="1608"/>
                    <a:pt x="2971" y="1733"/>
                  </a:cubicBezTo>
                  <a:cubicBezTo>
                    <a:pt x="3766" y="1376"/>
                    <a:pt x="4562" y="1031"/>
                    <a:pt x="5364" y="688"/>
                  </a:cubicBezTo>
                  <a:close/>
                  <a:moveTo>
                    <a:pt x="511" y="1786"/>
                  </a:moveTo>
                  <a:cubicBezTo>
                    <a:pt x="412" y="1837"/>
                    <a:pt x="312" y="1883"/>
                    <a:pt x="211" y="1933"/>
                  </a:cubicBezTo>
                  <a:cubicBezTo>
                    <a:pt x="162" y="2219"/>
                    <a:pt x="98" y="2500"/>
                    <a:pt x="22" y="2785"/>
                  </a:cubicBezTo>
                  <a:cubicBezTo>
                    <a:pt x="12" y="2828"/>
                    <a:pt x="5" y="2871"/>
                    <a:pt x="1" y="2910"/>
                  </a:cubicBezTo>
                  <a:cubicBezTo>
                    <a:pt x="162" y="2528"/>
                    <a:pt x="333" y="2158"/>
                    <a:pt x="511" y="1786"/>
                  </a:cubicBezTo>
                  <a:close/>
                  <a:moveTo>
                    <a:pt x="11233" y="2397"/>
                  </a:moveTo>
                  <a:lnTo>
                    <a:pt x="11233" y="2397"/>
                  </a:lnTo>
                  <a:cubicBezTo>
                    <a:pt x="10103" y="2543"/>
                    <a:pt x="9034" y="2984"/>
                    <a:pt x="8085" y="3720"/>
                  </a:cubicBezTo>
                  <a:cubicBezTo>
                    <a:pt x="8082" y="3722"/>
                    <a:pt x="8080" y="3724"/>
                    <a:pt x="8078" y="3725"/>
                  </a:cubicBezTo>
                  <a:lnTo>
                    <a:pt x="8078" y="3725"/>
                  </a:lnTo>
                  <a:cubicBezTo>
                    <a:pt x="8929" y="3476"/>
                    <a:pt x="9779" y="3227"/>
                    <a:pt x="10634" y="2978"/>
                  </a:cubicBezTo>
                  <a:cubicBezTo>
                    <a:pt x="11076" y="2846"/>
                    <a:pt x="11244" y="2628"/>
                    <a:pt x="11233" y="2397"/>
                  </a:cubicBezTo>
                  <a:close/>
                  <a:moveTo>
                    <a:pt x="8078" y="3725"/>
                  </a:moveTo>
                  <a:cubicBezTo>
                    <a:pt x="8077" y="3726"/>
                    <a:pt x="8076" y="3726"/>
                    <a:pt x="8074" y="3726"/>
                  </a:cubicBezTo>
                  <a:cubicBezTo>
                    <a:pt x="8076" y="3726"/>
                    <a:pt x="8077" y="3726"/>
                    <a:pt x="8078" y="3725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Google Shape;2526;p58"/>
            <p:cNvSpPr/>
            <p:nvPr/>
          </p:nvSpPr>
          <p:spPr>
            <a:xfrm>
              <a:off x="2484266" y="3875376"/>
              <a:ext cx="317840" cy="121119"/>
            </a:xfrm>
            <a:custGeom>
              <a:avLst/>
              <a:gdLst/>
              <a:ahLst/>
              <a:cxnLst/>
              <a:rect l="l" t="t" r="r" b="b"/>
              <a:pathLst>
                <a:path w="11305" h="4308" extrusionOk="0">
                  <a:moveTo>
                    <a:pt x="1556" y="0"/>
                  </a:moveTo>
                  <a:cubicBezTo>
                    <a:pt x="1018" y="0"/>
                    <a:pt x="496" y="242"/>
                    <a:pt x="468" y="752"/>
                  </a:cubicBezTo>
                  <a:cubicBezTo>
                    <a:pt x="468" y="756"/>
                    <a:pt x="468" y="763"/>
                    <a:pt x="465" y="767"/>
                  </a:cubicBezTo>
                  <a:cubicBezTo>
                    <a:pt x="707" y="660"/>
                    <a:pt x="953" y="560"/>
                    <a:pt x="1196" y="456"/>
                  </a:cubicBezTo>
                  <a:cubicBezTo>
                    <a:pt x="1438" y="356"/>
                    <a:pt x="1623" y="313"/>
                    <a:pt x="1762" y="313"/>
                  </a:cubicBezTo>
                  <a:cubicBezTo>
                    <a:pt x="2447" y="313"/>
                    <a:pt x="1969" y="1348"/>
                    <a:pt x="1163" y="1679"/>
                  </a:cubicBezTo>
                  <a:cubicBezTo>
                    <a:pt x="885" y="1794"/>
                    <a:pt x="611" y="1914"/>
                    <a:pt x="336" y="2036"/>
                  </a:cubicBezTo>
                  <a:cubicBezTo>
                    <a:pt x="318" y="2143"/>
                    <a:pt x="300" y="2253"/>
                    <a:pt x="282" y="2364"/>
                  </a:cubicBezTo>
                  <a:cubicBezTo>
                    <a:pt x="383" y="2314"/>
                    <a:pt x="483" y="2268"/>
                    <a:pt x="582" y="2217"/>
                  </a:cubicBezTo>
                  <a:lnTo>
                    <a:pt x="582" y="2217"/>
                  </a:lnTo>
                  <a:cubicBezTo>
                    <a:pt x="404" y="2589"/>
                    <a:pt x="233" y="2959"/>
                    <a:pt x="72" y="3341"/>
                  </a:cubicBezTo>
                  <a:cubicBezTo>
                    <a:pt x="1" y="3950"/>
                    <a:pt x="646" y="4307"/>
                    <a:pt x="1245" y="4307"/>
                  </a:cubicBezTo>
                  <a:cubicBezTo>
                    <a:pt x="1413" y="4307"/>
                    <a:pt x="1577" y="4279"/>
                    <a:pt x="1719" y="4218"/>
                  </a:cubicBezTo>
                  <a:cubicBezTo>
                    <a:pt x="3363" y="3540"/>
                    <a:pt x="5032" y="2970"/>
                    <a:pt x="6737" y="2517"/>
                  </a:cubicBezTo>
                  <a:lnTo>
                    <a:pt x="6737" y="2517"/>
                  </a:lnTo>
                  <a:cubicBezTo>
                    <a:pt x="6630" y="2727"/>
                    <a:pt x="6533" y="2949"/>
                    <a:pt x="6444" y="3177"/>
                  </a:cubicBezTo>
                  <a:cubicBezTo>
                    <a:pt x="6156" y="3919"/>
                    <a:pt x="6997" y="4233"/>
                    <a:pt x="7653" y="4233"/>
                  </a:cubicBezTo>
                  <a:cubicBezTo>
                    <a:pt x="7810" y="4233"/>
                    <a:pt x="7953" y="4215"/>
                    <a:pt x="8070" y="4182"/>
                  </a:cubicBezTo>
                  <a:cubicBezTo>
                    <a:pt x="8095" y="4175"/>
                    <a:pt x="8121" y="4169"/>
                    <a:pt x="8145" y="4157"/>
                  </a:cubicBezTo>
                  <a:cubicBezTo>
                    <a:pt x="8149" y="4157"/>
                    <a:pt x="8152" y="4154"/>
                    <a:pt x="8156" y="4151"/>
                  </a:cubicBezTo>
                  <a:cubicBezTo>
                    <a:pt x="9105" y="3415"/>
                    <a:pt x="10174" y="2974"/>
                    <a:pt x="11304" y="2828"/>
                  </a:cubicBezTo>
                  <a:cubicBezTo>
                    <a:pt x="11283" y="2389"/>
                    <a:pt x="10616" y="1908"/>
                    <a:pt x="9964" y="1908"/>
                  </a:cubicBezTo>
                  <a:cubicBezTo>
                    <a:pt x="9871" y="1908"/>
                    <a:pt x="9782" y="1914"/>
                    <a:pt x="9693" y="1936"/>
                  </a:cubicBezTo>
                  <a:cubicBezTo>
                    <a:pt x="9793" y="1822"/>
                    <a:pt x="9900" y="1708"/>
                    <a:pt x="10010" y="1597"/>
                  </a:cubicBezTo>
                  <a:cubicBezTo>
                    <a:pt x="10160" y="1451"/>
                    <a:pt x="10221" y="1305"/>
                    <a:pt x="10221" y="1169"/>
                  </a:cubicBezTo>
                  <a:lnTo>
                    <a:pt x="10221" y="1169"/>
                  </a:lnTo>
                  <a:cubicBezTo>
                    <a:pt x="9946" y="1233"/>
                    <a:pt x="9675" y="1309"/>
                    <a:pt x="9411" y="1394"/>
                  </a:cubicBezTo>
                  <a:cubicBezTo>
                    <a:pt x="9457" y="1284"/>
                    <a:pt x="9507" y="1169"/>
                    <a:pt x="9554" y="1055"/>
                  </a:cubicBezTo>
                  <a:cubicBezTo>
                    <a:pt x="9657" y="813"/>
                    <a:pt x="9607" y="603"/>
                    <a:pt x="9475" y="431"/>
                  </a:cubicBezTo>
                  <a:cubicBezTo>
                    <a:pt x="9293" y="367"/>
                    <a:pt x="9105" y="328"/>
                    <a:pt x="8940" y="328"/>
                  </a:cubicBezTo>
                  <a:cubicBezTo>
                    <a:pt x="8887" y="328"/>
                    <a:pt x="8833" y="331"/>
                    <a:pt x="8787" y="342"/>
                  </a:cubicBezTo>
                  <a:cubicBezTo>
                    <a:pt x="7657" y="556"/>
                    <a:pt x="6541" y="816"/>
                    <a:pt x="5435" y="1119"/>
                  </a:cubicBezTo>
                  <a:cubicBezTo>
                    <a:pt x="4633" y="1462"/>
                    <a:pt x="3837" y="1807"/>
                    <a:pt x="3042" y="2164"/>
                  </a:cubicBezTo>
                  <a:cubicBezTo>
                    <a:pt x="3114" y="2039"/>
                    <a:pt x="3182" y="1911"/>
                    <a:pt x="3256" y="1786"/>
                  </a:cubicBezTo>
                  <a:lnTo>
                    <a:pt x="3256" y="1786"/>
                  </a:lnTo>
                  <a:cubicBezTo>
                    <a:pt x="3050" y="1854"/>
                    <a:pt x="2843" y="1926"/>
                    <a:pt x="2636" y="2000"/>
                  </a:cubicBezTo>
                  <a:cubicBezTo>
                    <a:pt x="2690" y="1629"/>
                    <a:pt x="2729" y="1259"/>
                    <a:pt x="2751" y="877"/>
                  </a:cubicBezTo>
                  <a:cubicBezTo>
                    <a:pt x="2782" y="306"/>
                    <a:pt x="2158" y="0"/>
                    <a:pt x="1556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Google Shape;2527;p58"/>
            <p:cNvSpPr/>
            <p:nvPr/>
          </p:nvSpPr>
          <p:spPr>
            <a:xfrm>
              <a:off x="2493712" y="3884176"/>
              <a:ext cx="59351" cy="48442"/>
            </a:xfrm>
            <a:custGeom>
              <a:avLst/>
              <a:gdLst/>
              <a:ahLst/>
              <a:cxnLst/>
              <a:rect l="l" t="t" r="r" b="b"/>
              <a:pathLst>
                <a:path w="2111" h="1723" extrusionOk="0">
                  <a:moveTo>
                    <a:pt x="1426" y="0"/>
                  </a:moveTo>
                  <a:cubicBezTo>
                    <a:pt x="1287" y="0"/>
                    <a:pt x="1102" y="43"/>
                    <a:pt x="860" y="143"/>
                  </a:cubicBezTo>
                  <a:cubicBezTo>
                    <a:pt x="617" y="247"/>
                    <a:pt x="371" y="347"/>
                    <a:pt x="129" y="454"/>
                  </a:cubicBezTo>
                  <a:cubicBezTo>
                    <a:pt x="104" y="885"/>
                    <a:pt x="65" y="1302"/>
                    <a:pt x="0" y="1723"/>
                  </a:cubicBezTo>
                  <a:cubicBezTo>
                    <a:pt x="275" y="1601"/>
                    <a:pt x="549" y="1481"/>
                    <a:pt x="827" y="1366"/>
                  </a:cubicBezTo>
                  <a:cubicBezTo>
                    <a:pt x="1633" y="1035"/>
                    <a:pt x="2111" y="0"/>
                    <a:pt x="1426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8" name="Google Shape;2528;p58"/>
          <p:cNvGrpSpPr/>
          <p:nvPr/>
        </p:nvGrpSpPr>
        <p:grpSpPr>
          <a:xfrm>
            <a:off x="7121422" y="4429285"/>
            <a:ext cx="1745583" cy="230173"/>
            <a:chOff x="1394800" y="3522000"/>
            <a:chExt cx="1048650" cy="138275"/>
          </a:xfrm>
        </p:grpSpPr>
        <p:sp>
          <p:nvSpPr>
            <p:cNvPr id="2529" name="Google Shape;2529;p58"/>
            <p:cNvSpPr/>
            <p:nvPr/>
          </p:nvSpPr>
          <p:spPr>
            <a:xfrm>
              <a:off x="1394800" y="3522000"/>
              <a:ext cx="1048650" cy="125000"/>
            </a:xfrm>
            <a:custGeom>
              <a:avLst/>
              <a:gdLst/>
              <a:ahLst/>
              <a:cxnLst/>
              <a:rect l="l" t="t" r="r" b="b"/>
              <a:pathLst>
                <a:path w="41946" h="5000" extrusionOk="0">
                  <a:moveTo>
                    <a:pt x="39862" y="375"/>
                  </a:moveTo>
                  <a:cubicBezTo>
                    <a:pt x="39752" y="375"/>
                    <a:pt x="39641" y="393"/>
                    <a:pt x="39545" y="429"/>
                  </a:cubicBezTo>
                  <a:cubicBezTo>
                    <a:pt x="38422" y="860"/>
                    <a:pt x="37231" y="1220"/>
                    <a:pt x="36143" y="1737"/>
                  </a:cubicBezTo>
                  <a:cubicBezTo>
                    <a:pt x="35848" y="1880"/>
                    <a:pt x="35723" y="1951"/>
                    <a:pt x="35630" y="1951"/>
                  </a:cubicBezTo>
                  <a:cubicBezTo>
                    <a:pt x="35516" y="1951"/>
                    <a:pt x="35452" y="1837"/>
                    <a:pt x="35173" y="1598"/>
                  </a:cubicBezTo>
                  <a:cubicBezTo>
                    <a:pt x="34984" y="1431"/>
                    <a:pt x="34785" y="1277"/>
                    <a:pt x="34571" y="1141"/>
                  </a:cubicBezTo>
                  <a:lnTo>
                    <a:pt x="34571" y="1141"/>
                  </a:lnTo>
                  <a:cubicBezTo>
                    <a:pt x="34760" y="1337"/>
                    <a:pt x="34920" y="1576"/>
                    <a:pt x="35020" y="1741"/>
                  </a:cubicBezTo>
                  <a:cubicBezTo>
                    <a:pt x="35131" y="1926"/>
                    <a:pt x="35491" y="2693"/>
                    <a:pt x="35038" y="2721"/>
                  </a:cubicBezTo>
                  <a:cubicBezTo>
                    <a:pt x="34856" y="2736"/>
                    <a:pt x="34678" y="2739"/>
                    <a:pt x="34500" y="2739"/>
                  </a:cubicBezTo>
                  <a:cubicBezTo>
                    <a:pt x="34336" y="2739"/>
                    <a:pt x="34171" y="2736"/>
                    <a:pt x="34008" y="2725"/>
                  </a:cubicBezTo>
                  <a:lnTo>
                    <a:pt x="34008" y="2725"/>
                  </a:lnTo>
                  <a:cubicBezTo>
                    <a:pt x="34282" y="3003"/>
                    <a:pt x="34556" y="3274"/>
                    <a:pt x="34974" y="3420"/>
                  </a:cubicBezTo>
                  <a:cubicBezTo>
                    <a:pt x="35244" y="3516"/>
                    <a:pt x="35509" y="3559"/>
                    <a:pt x="35766" y="3559"/>
                  </a:cubicBezTo>
                  <a:cubicBezTo>
                    <a:pt x="36322" y="3559"/>
                    <a:pt x="36853" y="3370"/>
                    <a:pt x="37410" y="3164"/>
                  </a:cubicBezTo>
                  <a:cubicBezTo>
                    <a:pt x="38547" y="2736"/>
                    <a:pt x="39677" y="2290"/>
                    <a:pt x="40811" y="1851"/>
                  </a:cubicBezTo>
                  <a:cubicBezTo>
                    <a:pt x="41945" y="1416"/>
                    <a:pt x="40747" y="375"/>
                    <a:pt x="39862" y="375"/>
                  </a:cubicBezTo>
                  <a:close/>
                  <a:moveTo>
                    <a:pt x="1498" y="1719"/>
                  </a:moveTo>
                  <a:cubicBezTo>
                    <a:pt x="1242" y="1894"/>
                    <a:pt x="996" y="2076"/>
                    <a:pt x="761" y="2265"/>
                  </a:cubicBezTo>
                  <a:cubicBezTo>
                    <a:pt x="1" y="2874"/>
                    <a:pt x="1103" y="3669"/>
                    <a:pt x="1926" y="3669"/>
                  </a:cubicBezTo>
                  <a:cubicBezTo>
                    <a:pt x="2130" y="3669"/>
                    <a:pt x="2311" y="3623"/>
                    <a:pt x="2451" y="3513"/>
                  </a:cubicBezTo>
                  <a:cubicBezTo>
                    <a:pt x="2618" y="3381"/>
                    <a:pt x="2793" y="3242"/>
                    <a:pt x="2975" y="3106"/>
                  </a:cubicBezTo>
                  <a:cubicBezTo>
                    <a:pt x="2436" y="3031"/>
                    <a:pt x="1502" y="2211"/>
                    <a:pt x="1498" y="1719"/>
                  </a:cubicBezTo>
                  <a:close/>
                  <a:moveTo>
                    <a:pt x="6376" y="1"/>
                  </a:moveTo>
                  <a:cubicBezTo>
                    <a:pt x="5271" y="1"/>
                    <a:pt x="4137" y="310"/>
                    <a:pt x="3064" y="814"/>
                  </a:cubicBezTo>
                  <a:cubicBezTo>
                    <a:pt x="3998" y="475"/>
                    <a:pt x="4989" y="264"/>
                    <a:pt x="5977" y="264"/>
                  </a:cubicBezTo>
                  <a:cubicBezTo>
                    <a:pt x="6366" y="264"/>
                    <a:pt x="6755" y="297"/>
                    <a:pt x="7136" y="368"/>
                  </a:cubicBezTo>
                  <a:cubicBezTo>
                    <a:pt x="7849" y="500"/>
                    <a:pt x="8519" y="789"/>
                    <a:pt x="9090" y="1242"/>
                  </a:cubicBezTo>
                  <a:cubicBezTo>
                    <a:pt x="9771" y="1780"/>
                    <a:pt x="10310" y="2889"/>
                    <a:pt x="11236" y="3003"/>
                  </a:cubicBezTo>
                  <a:cubicBezTo>
                    <a:pt x="11843" y="3082"/>
                    <a:pt x="13137" y="4686"/>
                    <a:pt x="12449" y="4686"/>
                  </a:cubicBezTo>
                  <a:cubicBezTo>
                    <a:pt x="12428" y="4686"/>
                    <a:pt x="12403" y="4686"/>
                    <a:pt x="12378" y="4683"/>
                  </a:cubicBezTo>
                  <a:cubicBezTo>
                    <a:pt x="10777" y="4479"/>
                    <a:pt x="10120" y="3574"/>
                    <a:pt x="9033" y="2557"/>
                  </a:cubicBezTo>
                  <a:cubicBezTo>
                    <a:pt x="8787" y="2329"/>
                    <a:pt x="8501" y="2168"/>
                    <a:pt x="8191" y="2061"/>
                  </a:cubicBezTo>
                  <a:lnTo>
                    <a:pt x="8191" y="2061"/>
                  </a:lnTo>
                  <a:cubicBezTo>
                    <a:pt x="8366" y="2204"/>
                    <a:pt x="8534" y="2372"/>
                    <a:pt x="8698" y="2571"/>
                  </a:cubicBezTo>
                  <a:cubicBezTo>
                    <a:pt x="9742" y="3855"/>
                    <a:pt x="10719" y="4903"/>
                    <a:pt x="12481" y="4903"/>
                  </a:cubicBezTo>
                  <a:cubicBezTo>
                    <a:pt x="12528" y="4903"/>
                    <a:pt x="12574" y="4903"/>
                    <a:pt x="12620" y="4900"/>
                  </a:cubicBezTo>
                  <a:cubicBezTo>
                    <a:pt x="14603" y="4843"/>
                    <a:pt x="15879" y="3509"/>
                    <a:pt x="17384" y="2415"/>
                  </a:cubicBezTo>
                  <a:cubicBezTo>
                    <a:pt x="17687" y="2193"/>
                    <a:pt x="17983" y="2001"/>
                    <a:pt x="18268" y="1862"/>
                  </a:cubicBezTo>
                  <a:lnTo>
                    <a:pt x="18268" y="1862"/>
                  </a:lnTo>
                  <a:cubicBezTo>
                    <a:pt x="18140" y="1880"/>
                    <a:pt x="17997" y="1923"/>
                    <a:pt x="17826" y="2001"/>
                  </a:cubicBezTo>
                  <a:cubicBezTo>
                    <a:pt x="17259" y="2261"/>
                    <a:pt x="16703" y="2860"/>
                    <a:pt x="16157" y="3188"/>
                  </a:cubicBezTo>
                  <a:cubicBezTo>
                    <a:pt x="15630" y="3502"/>
                    <a:pt x="15081" y="3763"/>
                    <a:pt x="14521" y="4008"/>
                  </a:cubicBezTo>
                  <a:cubicBezTo>
                    <a:pt x="14381" y="4069"/>
                    <a:pt x="14125" y="4158"/>
                    <a:pt x="13914" y="4158"/>
                  </a:cubicBezTo>
                  <a:cubicBezTo>
                    <a:pt x="13740" y="4158"/>
                    <a:pt x="13593" y="4097"/>
                    <a:pt x="13565" y="3908"/>
                  </a:cubicBezTo>
                  <a:cubicBezTo>
                    <a:pt x="13501" y="3506"/>
                    <a:pt x="14389" y="3103"/>
                    <a:pt x="14663" y="2985"/>
                  </a:cubicBezTo>
                  <a:cubicBezTo>
                    <a:pt x="16246" y="2293"/>
                    <a:pt x="17441" y="703"/>
                    <a:pt x="19241" y="493"/>
                  </a:cubicBezTo>
                  <a:cubicBezTo>
                    <a:pt x="19366" y="478"/>
                    <a:pt x="19495" y="468"/>
                    <a:pt x="19623" y="468"/>
                  </a:cubicBezTo>
                  <a:cubicBezTo>
                    <a:pt x="20097" y="468"/>
                    <a:pt x="20582" y="585"/>
                    <a:pt x="20936" y="921"/>
                  </a:cubicBezTo>
                  <a:cubicBezTo>
                    <a:pt x="21221" y="1195"/>
                    <a:pt x="21278" y="1566"/>
                    <a:pt x="21535" y="1859"/>
                  </a:cubicBezTo>
                  <a:cubicBezTo>
                    <a:pt x="21848" y="2211"/>
                    <a:pt x="22233" y="2346"/>
                    <a:pt x="22672" y="2504"/>
                  </a:cubicBezTo>
                  <a:cubicBezTo>
                    <a:pt x="23003" y="2621"/>
                    <a:pt x="22255" y="3313"/>
                    <a:pt x="21563" y="3620"/>
                  </a:cubicBezTo>
                  <a:cubicBezTo>
                    <a:pt x="21749" y="3773"/>
                    <a:pt x="21945" y="3919"/>
                    <a:pt x="22159" y="4055"/>
                  </a:cubicBezTo>
                  <a:cubicBezTo>
                    <a:pt x="23121" y="4661"/>
                    <a:pt x="24266" y="4986"/>
                    <a:pt x="25407" y="4999"/>
                  </a:cubicBezTo>
                  <a:cubicBezTo>
                    <a:pt x="24968" y="4464"/>
                    <a:pt x="24783" y="3694"/>
                    <a:pt x="25393" y="3541"/>
                  </a:cubicBezTo>
                  <a:cubicBezTo>
                    <a:pt x="26395" y="3288"/>
                    <a:pt x="27272" y="2835"/>
                    <a:pt x="28034" y="2137"/>
                  </a:cubicBezTo>
                  <a:cubicBezTo>
                    <a:pt x="28666" y="1555"/>
                    <a:pt x="29183" y="960"/>
                    <a:pt x="30024" y="689"/>
                  </a:cubicBezTo>
                  <a:cubicBezTo>
                    <a:pt x="30085" y="671"/>
                    <a:pt x="30146" y="664"/>
                    <a:pt x="30206" y="664"/>
                  </a:cubicBezTo>
                  <a:cubicBezTo>
                    <a:pt x="30723" y="664"/>
                    <a:pt x="31291" y="1302"/>
                    <a:pt x="31433" y="1865"/>
                  </a:cubicBezTo>
                  <a:cubicBezTo>
                    <a:pt x="31647" y="1812"/>
                    <a:pt x="31864" y="1787"/>
                    <a:pt x="32082" y="1787"/>
                  </a:cubicBezTo>
                  <a:lnTo>
                    <a:pt x="32193" y="1787"/>
                  </a:lnTo>
                  <a:cubicBezTo>
                    <a:pt x="32175" y="1762"/>
                    <a:pt x="32160" y="1737"/>
                    <a:pt x="32142" y="1712"/>
                  </a:cubicBezTo>
                  <a:cubicBezTo>
                    <a:pt x="32071" y="1591"/>
                    <a:pt x="31697" y="725"/>
                    <a:pt x="32078" y="725"/>
                  </a:cubicBezTo>
                  <a:cubicBezTo>
                    <a:pt x="32093" y="725"/>
                    <a:pt x="32111" y="725"/>
                    <a:pt x="32125" y="728"/>
                  </a:cubicBezTo>
                  <a:cubicBezTo>
                    <a:pt x="32545" y="792"/>
                    <a:pt x="32963" y="824"/>
                    <a:pt x="33380" y="824"/>
                  </a:cubicBezTo>
                  <a:cubicBezTo>
                    <a:pt x="33559" y="824"/>
                    <a:pt x="33740" y="817"/>
                    <a:pt x="33918" y="806"/>
                  </a:cubicBezTo>
                  <a:lnTo>
                    <a:pt x="33947" y="806"/>
                  </a:lnTo>
                  <a:cubicBezTo>
                    <a:pt x="33195" y="457"/>
                    <a:pt x="32356" y="271"/>
                    <a:pt x="31522" y="271"/>
                  </a:cubicBezTo>
                  <a:cubicBezTo>
                    <a:pt x="30919" y="271"/>
                    <a:pt x="30320" y="368"/>
                    <a:pt x="29754" y="575"/>
                  </a:cubicBezTo>
                  <a:cubicBezTo>
                    <a:pt x="27928" y="1242"/>
                    <a:pt x="27186" y="3406"/>
                    <a:pt x="25090" y="3491"/>
                  </a:cubicBezTo>
                  <a:cubicBezTo>
                    <a:pt x="25044" y="3495"/>
                    <a:pt x="24996" y="3495"/>
                    <a:pt x="24950" y="3495"/>
                  </a:cubicBezTo>
                  <a:cubicBezTo>
                    <a:pt x="22857" y="3495"/>
                    <a:pt x="22544" y="1462"/>
                    <a:pt x="20967" y="542"/>
                  </a:cubicBezTo>
                  <a:cubicBezTo>
                    <a:pt x="20340" y="175"/>
                    <a:pt x="19641" y="11"/>
                    <a:pt x="18938" y="11"/>
                  </a:cubicBezTo>
                  <a:cubicBezTo>
                    <a:pt x="18072" y="11"/>
                    <a:pt x="17202" y="257"/>
                    <a:pt x="16446" y="671"/>
                  </a:cubicBezTo>
                  <a:cubicBezTo>
                    <a:pt x="15515" y="1177"/>
                    <a:pt x="14781" y="1966"/>
                    <a:pt x="13918" y="2568"/>
                  </a:cubicBezTo>
                  <a:cubicBezTo>
                    <a:pt x="13369" y="2950"/>
                    <a:pt x="12941" y="3224"/>
                    <a:pt x="12352" y="3224"/>
                  </a:cubicBezTo>
                  <a:cubicBezTo>
                    <a:pt x="12210" y="3224"/>
                    <a:pt x="12057" y="3210"/>
                    <a:pt x="11889" y="3174"/>
                  </a:cubicBezTo>
                  <a:cubicBezTo>
                    <a:pt x="11090" y="3003"/>
                    <a:pt x="11012" y="2667"/>
                    <a:pt x="10534" y="2061"/>
                  </a:cubicBezTo>
                  <a:cubicBezTo>
                    <a:pt x="9365" y="589"/>
                    <a:pt x="7899" y="1"/>
                    <a:pt x="6376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Google Shape;2530;p58"/>
            <p:cNvSpPr/>
            <p:nvPr/>
          </p:nvSpPr>
          <p:spPr>
            <a:xfrm>
              <a:off x="1432150" y="3542325"/>
              <a:ext cx="167450" cy="57425"/>
            </a:xfrm>
            <a:custGeom>
              <a:avLst/>
              <a:gdLst/>
              <a:ahLst/>
              <a:cxnLst/>
              <a:rect l="l" t="t" r="r" b="b"/>
              <a:pathLst>
                <a:path w="6698" h="2297" extrusionOk="0">
                  <a:moveTo>
                    <a:pt x="1570" y="1"/>
                  </a:moveTo>
                  <a:lnTo>
                    <a:pt x="1570" y="1"/>
                  </a:lnTo>
                  <a:cubicBezTo>
                    <a:pt x="1278" y="108"/>
                    <a:pt x="989" y="228"/>
                    <a:pt x="707" y="361"/>
                  </a:cubicBezTo>
                  <a:cubicBezTo>
                    <a:pt x="682" y="368"/>
                    <a:pt x="657" y="378"/>
                    <a:pt x="636" y="393"/>
                  </a:cubicBezTo>
                  <a:cubicBezTo>
                    <a:pt x="482" y="468"/>
                    <a:pt x="329" y="542"/>
                    <a:pt x="176" y="625"/>
                  </a:cubicBezTo>
                  <a:cubicBezTo>
                    <a:pt x="54" y="689"/>
                    <a:pt x="1" y="789"/>
                    <a:pt x="4" y="906"/>
                  </a:cubicBezTo>
                  <a:cubicBezTo>
                    <a:pt x="500" y="564"/>
                    <a:pt x="1028" y="257"/>
                    <a:pt x="1570" y="1"/>
                  </a:cubicBezTo>
                  <a:close/>
                  <a:moveTo>
                    <a:pt x="5093" y="685"/>
                  </a:moveTo>
                  <a:cubicBezTo>
                    <a:pt x="3862" y="685"/>
                    <a:pt x="2557" y="1480"/>
                    <a:pt x="1481" y="2293"/>
                  </a:cubicBezTo>
                  <a:cubicBezTo>
                    <a:pt x="1505" y="2297"/>
                    <a:pt x="1530" y="2297"/>
                    <a:pt x="1556" y="2297"/>
                  </a:cubicBezTo>
                  <a:cubicBezTo>
                    <a:pt x="1588" y="2297"/>
                    <a:pt x="1616" y="2293"/>
                    <a:pt x="1645" y="2286"/>
                  </a:cubicBezTo>
                  <a:cubicBezTo>
                    <a:pt x="1984" y="2204"/>
                    <a:pt x="2009" y="2186"/>
                    <a:pt x="2254" y="1983"/>
                  </a:cubicBezTo>
                  <a:cubicBezTo>
                    <a:pt x="3232" y="1530"/>
                    <a:pt x="4497" y="1092"/>
                    <a:pt x="5631" y="1092"/>
                  </a:cubicBezTo>
                  <a:cubicBezTo>
                    <a:pt x="6006" y="1092"/>
                    <a:pt x="6365" y="1138"/>
                    <a:pt x="6697" y="1248"/>
                  </a:cubicBezTo>
                  <a:cubicBezTo>
                    <a:pt x="6199" y="849"/>
                    <a:pt x="5653" y="685"/>
                    <a:pt x="5093" y="685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1" name="Google Shape;2531;p58"/>
            <p:cNvSpPr/>
            <p:nvPr/>
          </p:nvSpPr>
          <p:spPr>
            <a:xfrm>
              <a:off x="1432250" y="3528600"/>
              <a:ext cx="291000" cy="110575"/>
            </a:xfrm>
            <a:custGeom>
              <a:avLst/>
              <a:gdLst/>
              <a:ahLst/>
              <a:cxnLst/>
              <a:rect l="l" t="t" r="r" b="b"/>
              <a:pathLst>
                <a:path w="11640" h="4423" extrusionOk="0">
                  <a:moveTo>
                    <a:pt x="4479" y="0"/>
                  </a:moveTo>
                  <a:cubicBezTo>
                    <a:pt x="3491" y="0"/>
                    <a:pt x="2500" y="211"/>
                    <a:pt x="1566" y="550"/>
                  </a:cubicBezTo>
                  <a:cubicBezTo>
                    <a:pt x="1024" y="806"/>
                    <a:pt x="496" y="1113"/>
                    <a:pt x="0" y="1455"/>
                  </a:cubicBezTo>
                  <a:cubicBezTo>
                    <a:pt x="4" y="1947"/>
                    <a:pt x="938" y="2767"/>
                    <a:pt x="1477" y="2842"/>
                  </a:cubicBezTo>
                  <a:cubicBezTo>
                    <a:pt x="2553" y="2029"/>
                    <a:pt x="3858" y="1234"/>
                    <a:pt x="5089" y="1234"/>
                  </a:cubicBezTo>
                  <a:cubicBezTo>
                    <a:pt x="5649" y="1234"/>
                    <a:pt x="6195" y="1398"/>
                    <a:pt x="6693" y="1797"/>
                  </a:cubicBezTo>
                  <a:cubicBezTo>
                    <a:pt x="7003" y="1904"/>
                    <a:pt x="7289" y="2065"/>
                    <a:pt x="7535" y="2293"/>
                  </a:cubicBezTo>
                  <a:cubicBezTo>
                    <a:pt x="8622" y="3310"/>
                    <a:pt x="9279" y="4215"/>
                    <a:pt x="10880" y="4419"/>
                  </a:cubicBezTo>
                  <a:cubicBezTo>
                    <a:pt x="10905" y="4422"/>
                    <a:pt x="10930" y="4422"/>
                    <a:pt x="10951" y="4422"/>
                  </a:cubicBezTo>
                  <a:cubicBezTo>
                    <a:pt x="11639" y="4422"/>
                    <a:pt x="10345" y="2818"/>
                    <a:pt x="9738" y="2739"/>
                  </a:cubicBezTo>
                  <a:cubicBezTo>
                    <a:pt x="8812" y="2625"/>
                    <a:pt x="8273" y="1516"/>
                    <a:pt x="7592" y="978"/>
                  </a:cubicBezTo>
                  <a:cubicBezTo>
                    <a:pt x="7021" y="525"/>
                    <a:pt x="6351" y="236"/>
                    <a:pt x="5638" y="104"/>
                  </a:cubicBezTo>
                  <a:cubicBezTo>
                    <a:pt x="5257" y="33"/>
                    <a:pt x="4868" y="0"/>
                    <a:pt x="4479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2" name="Google Shape;2532;p58"/>
            <p:cNvSpPr/>
            <p:nvPr/>
          </p:nvSpPr>
          <p:spPr>
            <a:xfrm>
              <a:off x="1851500" y="3562750"/>
              <a:ext cx="82400" cy="53425"/>
            </a:xfrm>
            <a:custGeom>
              <a:avLst/>
              <a:gdLst/>
              <a:ahLst/>
              <a:cxnLst/>
              <a:rect l="l" t="t" r="r" b="b"/>
              <a:pathLst>
                <a:path w="3296" h="2137" extrusionOk="0">
                  <a:moveTo>
                    <a:pt x="881" y="0"/>
                  </a:moveTo>
                  <a:cubicBezTo>
                    <a:pt x="596" y="0"/>
                    <a:pt x="300" y="86"/>
                    <a:pt x="0" y="232"/>
                  </a:cubicBezTo>
                  <a:cubicBezTo>
                    <a:pt x="36" y="229"/>
                    <a:pt x="68" y="224"/>
                    <a:pt x="104" y="224"/>
                  </a:cubicBezTo>
                  <a:cubicBezTo>
                    <a:pt x="667" y="224"/>
                    <a:pt x="817" y="852"/>
                    <a:pt x="1259" y="1369"/>
                  </a:cubicBezTo>
                  <a:cubicBezTo>
                    <a:pt x="1594" y="1758"/>
                    <a:pt x="2097" y="1940"/>
                    <a:pt x="2564" y="2107"/>
                  </a:cubicBezTo>
                  <a:cubicBezTo>
                    <a:pt x="2614" y="2125"/>
                    <a:pt x="2671" y="2136"/>
                    <a:pt x="2735" y="2136"/>
                  </a:cubicBezTo>
                  <a:cubicBezTo>
                    <a:pt x="2899" y="2136"/>
                    <a:pt x="3096" y="2079"/>
                    <a:pt x="3295" y="1990"/>
                  </a:cubicBezTo>
                  <a:cubicBezTo>
                    <a:pt x="2920" y="1669"/>
                    <a:pt x="2599" y="1302"/>
                    <a:pt x="2293" y="881"/>
                  </a:cubicBezTo>
                  <a:cubicBezTo>
                    <a:pt x="1833" y="250"/>
                    <a:pt x="1366" y="0"/>
                    <a:pt x="881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Google Shape;2533;p58"/>
            <p:cNvSpPr/>
            <p:nvPr/>
          </p:nvSpPr>
          <p:spPr>
            <a:xfrm>
              <a:off x="1732300" y="3533675"/>
              <a:ext cx="237600" cy="92300"/>
            </a:xfrm>
            <a:custGeom>
              <a:avLst/>
              <a:gdLst/>
              <a:ahLst/>
              <a:cxnLst/>
              <a:rect l="l" t="t" r="r" b="b"/>
              <a:pathLst>
                <a:path w="9504" h="3692" extrusionOk="0">
                  <a:moveTo>
                    <a:pt x="6123" y="1"/>
                  </a:moveTo>
                  <a:cubicBezTo>
                    <a:pt x="5995" y="1"/>
                    <a:pt x="5866" y="11"/>
                    <a:pt x="5741" y="26"/>
                  </a:cubicBezTo>
                  <a:cubicBezTo>
                    <a:pt x="3941" y="236"/>
                    <a:pt x="2746" y="1826"/>
                    <a:pt x="1163" y="2518"/>
                  </a:cubicBezTo>
                  <a:cubicBezTo>
                    <a:pt x="889" y="2636"/>
                    <a:pt x="1" y="3039"/>
                    <a:pt x="65" y="3441"/>
                  </a:cubicBezTo>
                  <a:cubicBezTo>
                    <a:pt x="93" y="3630"/>
                    <a:pt x="240" y="3691"/>
                    <a:pt x="414" y="3691"/>
                  </a:cubicBezTo>
                  <a:cubicBezTo>
                    <a:pt x="625" y="3691"/>
                    <a:pt x="881" y="3602"/>
                    <a:pt x="1021" y="3541"/>
                  </a:cubicBezTo>
                  <a:cubicBezTo>
                    <a:pt x="1581" y="3296"/>
                    <a:pt x="2130" y="3035"/>
                    <a:pt x="2657" y="2721"/>
                  </a:cubicBezTo>
                  <a:cubicBezTo>
                    <a:pt x="3203" y="2393"/>
                    <a:pt x="3759" y="1794"/>
                    <a:pt x="4326" y="1534"/>
                  </a:cubicBezTo>
                  <a:cubicBezTo>
                    <a:pt x="4497" y="1456"/>
                    <a:pt x="4640" y="1413"/>
                    <a:pt x="4768" y="1395"/>
                  </a:cubicBezTo>
                  <a:cubicBezTo>
                    <a:pt x="5068" y="1249"/>
                    <a:pt x="5364" y="1163"/>
                    <a:pt x="5649" y="1163"/>
                  </a:cubicBezTo>
                  <a:cubicBezTo>
                    <a:pt x="6134" y="1163"/>
                    <a:pt x="6601" y="1413"/>
                    <a:pt x="7061" y="2044"/>
                  </a:cubicBezTo>
                  <a:cubicBezTo>
                    <a:pt x="7367" y="2465"/>
                    <a:pt x="7688" y="2832"/>
                    <a:pt x="8063" y="3153"/>
                  </a:cubicBezTo>
                  <a:cubicBezTo>
                    <a:pt x="8755" y="2846"/>
                    <a:pt x="9503" y="2154"/>
                    <a:pt x="9172" y="2037"/>
                  </a:cubicBezTo>
                  <a:cubicBezTo>
                    <a:pt x="8733" y="1879"/>
                    <a:pt x="8348" y="1744"/>
                    <a:pt x="8035" y="1392"/>
                  </a:cubicBezTo>
                  <a:cubicBezTo>
                    <a:pt x="7778" y="1099"/>
                    <a:pt x="7721" y="728"/>
                    <a:pt x="7436" y="454"/>
                  </a:cubicBezTo>
                  <a:cubicBezTo>
                    <a:pt x="7082" y="118"/>
                    <a:pt x="6597" y="1"/>
                    <a:pt x="6123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4" name="Google Shape;2534;p58"/>
            <p:cNvSpPr/>
            <p:nvPr/>
          </p:nvSpPr>
          <p:spPr>
            <a:xfrm>
              <a:off x="2029975" y="3568625"/>
              <a:ext cx="152875" cy="91650"/>
            </a:xfrm>
            <a:custGeom>
              <a:avLst/>
              <a:gdLst/>
              <a:ahLst/>
              <a:cxnLst/>
              <a:rect l="l" t="t" r="r" b="b"/>
              <a:pathLst>
                <a:path w="6115" h="3666" extrusionOk="0">
                  <a:moveTo>
                    <a:pt x="6026" y="0"/>
                  </a:moveTo>
                  <a:lnTo>
                    <a:pt x="6026" y="0"/>
                  </a:lnTo>
                  <a:cubicBezTo>
                    <a:pt x="5730" y="79"/>
                    <a:pt x="5441" y="203"/>
                    <a:pt x="5185" y="374"/>
                  </a:cubicBezTo>
                  <a:cubicBezTo>
                    <a:pt x="4329" y="942"/>
                    <a:pt x="3812" y="1880"/>
                    <a:pt x="2920" y="2415"/>
                  </a:cubicBezTo>
                  <a:cubicBezTo>
                    <a:pt x="2346" y="2757"/>
                    <a:pt x="1701" y="2956"/>
                    <a:pt x="1049" y="3060"/>
                  </a:cubicBezTo>
                  <a:cubicBezTo>
                    <a:pt x="731" y="3110"/>
                    <a:pt x="410" y="3134"/>
                    <a:pt x="89" y="3134"/>
                  </a:cubicBezTo>
                  <a:lnTo>
                    <a:pt x="0" y="3134"/>
                  </a:lnTo>
                  <a:cubicBezTo>
                    <a:pt x="249" y="3438"/>
                    <a:pt x="581" y="3666"/>
                    <a:pt x="895" y="3666"/>
                  </a:cubicBezTo>
                  <a:cubicBezTo>
                    <a:pt x="945" y="3666"/>
                    <a:pt x="995" y="3659"/>
                    <a:pt x="1041" y="3648"/>
                  </a:cubicBezTo>
                  <a:cubicBezTo>
                    <a:pt x="1954" y="3417"/>
                    <a:pt x="2835" y="3027"/>
                    <a:pt x="3583" y="2454"/>
                  </a:cubicBezTo>
                  <a:cubicBezTo>
                    <a:pt x="4283" y="1919"/>
                    <a:pt x="4814" y="1074"/>
                    <a:pt x="5677" y="795"/>
                  </a:cubicBezTo>
                  <a:cubicBezTo>
                    <a:pt x="6037" y="678"/>
                    <a:pt x="6115" y="357"/>
                    <a:pt x="6026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5" name="Google Shape;2535;p58"/>
            <p:cNvSpPr/>
            <p:nvPr/>
          </p:nvSpPr>
          <p:spPr>
            <a:xfrm>
              <a:off x="2014350" y="3538575"/>
              <a:ext cx="166275" cy="108425"/>
            </a:xfrm>
            <a:custGeom>
              <a:avLst/>
              <a:gdLst/>
              <a:ahLst/>
              <a:cxnLst/>
              <a:rect l="l" t="t" r="r" b="b"/>
              <a:pathLst>
                <a:path w="6651" h="4337" extrusionOk="0">
                  <a:moveTo>
                    <a:pt x="5424" y="1"/>
                  </a:moveTo>
                  <a:cubicBezTo>
                    <a:pt x="5364" y="1"/>
                    <a:pt x="5303" y="8"/>
                    <a:pt x="5242" y="26"/>
                  </a:cubicBezTo>
                  <a:cubicBezTo>
                    <a:pt x="4401" y="297"/>
                    <a:pt x="3884" y="892"/>
                    <a:pt x="3252" y="1474"/>
                  </a:cubicBezTo>
                  <a:cubicBezTo>
                    <a:pt x="2490" y="2172"/>
                    <a:pt x="1613" y="2625"/>
                    <a:pt x="611" y="2878"/>
                  </a:cubicBezTo>
                  <a:cubicBezTo>
                    <a:pt x="1" y="3031"/>
                    <a:pt x="186" y="3801"/>
                    <a:pt x="625" y="4336"/>
                  </a:cubicBezTo>
                  <a:lnTo>
                    <a:pt x="714" y="4336"/>
                  </a:lnTo>
                  <a:cubicBezTo>
                    <a:pt x="1035" y="4336"/>
                    <a:pt x="1356" y="4312"/>
                    <a:pt x="1674" y="4262"/>
                  </a:cubicBezTo>
                  <a:cubicBezTo>
                    <a:pt x="2326" y="4158"/>
                    <a:pt x="2971" y="3959"/>
                    <a:pt x="3545" y="3617"/>
                  </a:cubicBezTo>
                  <a:cubicBezTo>
                    <a:pt x="4437" y="3082"/>
                    <a:pt x="4954" y="2144"/>
                    <a:pt x="5810" y="1576"/>
                  </a:cubicBezTo>
                  <a:cubicBezTo>
                    <a:pt x="6066" y="1405"/>
                    <a:pt x="6355" y="1281"/>
                    <a:pt x="6651" y="1202"/>
                  </a:cubicBezTo>
                  <a:cubicBezTo>
                    <a:pt x="6509" y="639"/>
                    <a:pt x="5941" y="1"/>
                    <a:pt x="5424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Google Shape;2536;p58"/>
            <p:cNvSpPr/>
            <p:nvPr/>
          </p:nvSpPr>
          <p:spPr>
            <a:xfrm>
              <a:off x="2199600" y="3542125"/>
              <a:ext cx="59475" cy="48000"/>
            </a:xfrm>
            <a:custGeom>
              <a:avLst/>
              <a:gdLst/>
              <a:ahLst/>
              <a:cxnLst/>
              <a:rect l="l" t="t" r="r" b="b"/>
              <a:pathLst>
                <a:path w="2379" h="1920" extrusionOk="0">
                  <a:moveTo>
                    <a:pt x="1755" y="1"/>
                  </a:moveTo>
                  <a:cubicBezTo>
                    <a:pt x="1897" y="65"/>
                    <a:pt x="2033" y="137"/>
                    <a:pt x="2168" y="212"/>
                  </a:cubicBezTo>
                  <a:cubicBezTo>
                    <a:pt x="2239" y="251"/>
                    <a:pt x="2308" y="294"/>
                    <a:pt x="2379" y="336"/>
                  </a:cubicBezTo>
                  <a:cubicBezTo>
                    <a:pt x="2193" y="147"/>
                    <a:pt x="1979" y="1"/>
                    <a:pt x="1759" y="1"/>
                  </a:cubicBezTo>
                  <a:close/>
                  <a:moveTo>
                    <a:pt x="1" y="982"/>
                  </a:moveTo>
                  <a:cubicBezTo>
                    <a:pt x="243" y="1367"/>
                    <a:pt x="589" y="1770"/>
                    <a:pt x="1052" y="1838"/>
                  </a:cubicBezTo>
                  <a:cubicBezTo>
                    <a:pt x="1306" y="1877"/>
                    <a:pt x="1559" y="1905"/>
                    <a:pt x="1816" y="1920"/>
                  </a:cubicBezTo>
                  <a:cubicBezTo>
                    <a:pt x="1640" y="1745"/>
                    <a:pt x="1466" y="1567"/>
                    <a:pt x="1252" y="1413"/>
                  </a:cubicBezTo>
                  <a:cubicBezTo>
                    <a:pt x="878" y="1139"/>
                    <a:pt x="442" y="1003"/>
                    <a:pt x="1" y="98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7" name="Google Shape;2537;p58"/>
            <p:cNvSpPr/>
            <p:nvPr/>
          </p:nvSpPr>
          <p:spPr>
            <a:xfrm>
              <a:off x="2187225" y="3540100"/>
              <a:ext cx="94850" cy="50400"/>
            </a:xfrm>
            <a:custGeom>
              <a:avLst/>
              <a:gdLst/>
              <a:ahLst/>
              <a:cxnLst/>
              <a:rect l="l" t="t" r="r" b="b"/>
              <a:pathLst>
                <a:path w="3794" h="2016" extrusionOk="0">
                  <a:moveTo>
                    <a:pt x="381" y="1"/>
                  </a:moveTo>
                  <a:cubicBezTo>
                    <a:pt x="0" y="1"/>
                    <a:pt x="374" y="867"/>
                    <a:pt x="445" y="988"/>
                  </a:cubicBezTo>
                  <a:cubicBezTo>
                    <a:pt x="463" y="1013"/>
                    <a:pt x="478" y="1038"/>
                    <a:pt x="496" y="1063"/>
                  </a:cubicBezTo>
                  <a:cubicBezTo>
                    <a:pt x="937" y="1084"/>
                    <a:pt x="1373" y="1220"/>
                    <a:pt x="1747" y="1494"/>
                  </a:cubicBezTo>
                  <a:cubicBezTo>
                    <a:pt x="1961" y="1648"/>
                    <a:pt x="2135" y="1826"/>
                    <a:pt x="2311" y="2001"/>
                  </a:cubicBezTo>
                  <a:cubicBezTo>
                    <a:pt x="2474" y="2012"/>
                    <a:pt x="2639" y="2015"/>
                    <a:pt x="2803" y="2015"/>
                  </a:cubicBezTo>
                  <a:cubicBezTo>
                    <a:pt x="2981" y="2015"/>
                    <a:pt x="3159" y="2012"/>
                    <a:pt x="3341" y="1997"/>
                  </a:cubicBezTo>
                  <a:cubicBezTo>
                    <a:pt x="3794" y="1969"/>
                    <a:pt x="3434" y="1202"/>
                    <a:pt x="3323" y="1017"/>
                  </a:cubicBezTo>
                  <a:cubicBezTo>
                    <a:pt x="3223" y="852"/>
                    <a:pt x="3063" y="613"/>
                    <a:pt x="2874" y="417"/>
                  </a:cubicBezTo>
                  <a:cubicBezTo>
                    <a:pt x="2803" y="375"/>
                    <a:pt x="2734" y="332"/>
                    <a:pt x="2663" y="293"/>
                  </a:cubicBezTo>
                  <a:cubicBezTo>
                    <a:pt x="2528" y="218"/>
                    <a:pt x="2392" y="146"/>
                    <a:pt x="2250" y="82"/>
                  </a:cubicBezTo>
                  <a:lnTo>
                    <a:pt x="2221" y="82"/>
                  </a:lnTo>
                  <a:cubicBezTo>
                    <a:pt x="2043" y="93"/>
                    <a:pt x="1862" y="100"/>
                    <a:pt x="1683" y="100"/>
                  </a:cubicBezTo>
                  <a:cubicBezTo>
                    <a:pt x="1266" y="100"/>
                    <a:pt x="848" y="68"/>
                    <a:pt x="428" y="4"/>
                  </a:cubicBezTo>
                  <a:cubicBezTo>
                    <a:pt x="414" y="1"/>
                    <a:pt x="396" y="1"/>
                    <a:pt x="381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38" name="Google Shape;2538;p58"/>
          <p:cNvGrpSpPr/>
          <p:nvPr/>
        </p:nvGrpSpPr>
        <p:grpSpPr>
          <a:xfrm rot="514806">
            <a:off x="7614510" y="1615976"/>
            <a:ext cx="1118061" cy="876421"/>
            <a:chOff x="378575" y="1776375"/>
            <a:chExt cx="737425" cy="578050"/>
          </a:xfrm>
        </p:grpSpPr>
        <p:sp>
          <p:nvSpPr>
            <p:cNvPr id="2539" name="Google Shape;2539;p58"/>
            <p:cNvSpPr/>
            <p:nvPr/>
          </p:nvSpPr>
          <p:spPr>
            <a:xfrm>
              <a:off x="378575" y="1776375"/>
              <a:ext cx="737425" cy="60825"/>
            </a:xfrm>
            <a:custGeom>
              <a:avLst/>
              <a:gdLst/>
              <a:ahLst/>
              <a:cxnLst/>
              <a:rect l="l" t="t" r="r" b="b"/>
              <a:pathLst>
                <a:path w="29497" h="2433" extrusionOk="0">
                  <a:moveTo>
                    <a:pt x="19316" y="1"/>
                  </a:moveTo>
                  <a:cubicBezTo>
                    <a:pt x="13215" y="1"/>
                    <a:pt x="7118" y="143"/>
                    <a:pt x="1024" y="432"/>
                  </a:cubicBezTo>
                  <a:cubicBezTo>
                    <a:pt x="0" y="478"/>
                    <a:pt x="75" y="1520"/>
                    <a:pt x="649" y="2101"/>
                  </a:cubicBezTo>
                  <a:cubicBezTo>
                    <a:pt x="635" y="1847"/>
                    <a:pt x="621" y="1595"/>
                    <a:pt x="610" y="1342"/>
                  </a:cubicBezTo>
                  <a:cubicBezTo>
                    <a:pt x="596" y="1103"/>
                    <a:pt x="760" y="1006"/>
                    <a:pt x="999" y="1006"/>
                  </a:cubicBezTo>
                  <a:cubicBezTo>
                    <a:pt x="1587" y="1006"/>
                    <a:pt x="2646" y="1609"/>
                    <a:pt x="2674" y="2172"/>
                  </a:cubicBezTo>
                  <a:cubicBezTo>
                    <a:pt x="2678" y="2261"/>
                    <a:pt x="2681" y="2347"/>
                    <a:pt x="2689" y="2433"/>
                  </a:cubicBezTo>
                  <a:cubicBezTo>
                    <a:pt x="8398" y="2179"/>
                    <a:pt x="14114" y="2051"/>
                    <a:pt x="19826" y="2051"/>
                  </a:cubicBezTo>
                  <a:cubicBezTo>
                    <a:pt x="21669" y="2051"/>
                    <a:pt x="23509" y="2066"/>
                    <a:pt x="25349" y="2090"/>
                  </a:cubicBezTo>
                  <a:cubicBezTo>
                    <a:pt x="25321" y="1798"/>
                    <a:pt x="25285" y="1502"/>
                    <a:pt x="25246" y="1205"/>
                  </a:cubicBezTo>
                  <a:cubicBezTo>
                    <a:pt x="25150" y="547"/>
                    <a:pt x="25809" y="172"/>
                    <a:pt x="26444" y="172"/>
                  </a:cubicBezTo>
                  <a:cubicBezTo>
                    <a:pt x="26950" y="172"/>
                    <a:pt x="27439" y="410"/>
                    <a:pt x="27514" y="938"/>
                  </a:cubicBezTo>
                  <a:cubicBezTo>
                    <a:pt x="27571" y="1338"/>
                    <a:pt x="27617" y="1733"/>
                    <a:pt x="27649" y="2133"/>
                  </a:cubicBezTo>
                  <a:cubicBezTo>
                    <a:pt x="27774" y="2133"/>
                    <a:pt x="27899" y="2137"/>
                    <a:pt x="28024" y="2140"/>
                  </a:cubicBezTo>
                  <a:lnTo>
                    <a:pt x="28060" y="2140"/>
                  </a:lnTo>
                  <a:cubicBezTo>
                    <a:pt x="29496" y="2140"/>
                    <a:pt x="29343" y="125"/>
                    <a:pt x="28030" y="97"/>
                  </a:cubicBezTo>
                  <a:cubicBezTo>
                    <a:pt x="25124" y="33"/>
                    <a:pt x="22219" y="1"/>
                    <a:pt x="19316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Google Shape;2540;p58"/>
            <p:cNvSpPr/>
            <p:nvPr/>
          </p:nvSpPr>
          <p:spPr>
            <a:xfrm>
              <a:off x="1004275" y="1828625"/>
              <a:ext cx="74725" cy="327700"/>
            </a:xfrm>
            <a:custGeom>
              <a:avLst/>
              <a:gdLst/>
              <a:ahLst/>
              <a:cxnLst/>
              <a:rect l="l" t="t" r="r" b="b"/>
              <a:pathLst>
                <a:path w="2989" h="13108" extrusionOk="0">
                  <a:moveTo>
                    <a:pt x="321" y="0"/>
                  </a:moveTo>
                  <a:lnTo>
                    <a:pt x="321" y="0"/>
                  </a:lnTo>
                  <a:cubicBezTo>
                    <a:pt x="724" y="4054"/>
                    <a:pt x="0" y="8130"/>
                    <a:pt x="353" y="12184"/>
                  </a:cubicBezTo>
                  <a:cubicBezTo>
                    <a:pt x="585" y="12152"/>
                    <a:pt x="817" y="12131"/>
                    <a:pt x="1038" y="12131"/>
                  </a:cubicBezTo>
                  <a:cubicBezTo>
                    <a:pt x="1516" y="12131"/>
                    <a:pt x="1954" y="12230"/>
                    <a:pt x="2293" y="12508"/>
                  </a:cubicBezTo>
                  <a:cubicBezTo>
                    <a:pt x="2471" y="12658"/>
                    <a:pt x="2660" y="12869"/>
                    <a:pt x="2753" y="13108"/>
                  </a:cubicBezTo>
                  <a:cubicBezTo>
                    <a:pt x="2753" y="13065"/>
                    <a:pt x="2749" y="13026"/>
                    <a:pt x="2746" y="12983"/>
                  </a:cubicBezTo>
                  <a:cubicBezTo>
                    <a:pt x="2150" y="8679"/>
                    <a:pt x="2989" y="4350"/>
                    <a:pt x="2621" y="43"/>
                  </a:cubicBezTo>
                  <a:cubicBezTo>
                    <a:pt x="1855" y="25"/>
                    <a:pt x="1088" y="11"/>
                    <a:pt x="321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1" name="Google Shape;2541;p58"/>
            <p:cNvSpPr/>
            <p:nvPr/>
          </p:nvSpPr>
          <p:spPr>
            <a:xfrm>
              <a:off x="1007300" y="1780650"/>
              <a:ext cx="62500" cy="49075"/>
            </a:xfrm>
            <a:custGeom>
              <a:avLst/>
              <a:gdLst/>
              <a:ahLst/>
              <a:cxnLst/>
              <a:rect l="l" t="t" r="r" b="b"/>
              <a:pathLst>
                <a:path w="2500" h="1963" extrusionOk="0">
                  <a:moveTo>
                    <a:pt x="1295" y="1"/>
                  </a:moveTo>
                  <a:cubicBezTo>
                    <a:pt x="660" y="1"/>
                    <a:pt x="1" y="376"/>
                    <a:pt x="97" y="1034"/>
                  </a:cubicBezTo>
                  <a:cubicBezTo>
                    <a:pt x="136" y="1331"/>
                    <a:pt x="172" y="1627"/>
                    <a:pt x="200" y="1919"/>
                  </a:cubicBezTo>
                  <a:cubicBezTo>
                    <a:pt x="967" y="1930"/>
                    <a:pt x="1734" y="1944"/>
                    <a:pt x="2500" y="1962"/>
                  </a:cubicBezTo>
                  <a:cubicBezTo>
                    <a:pt x="2468" y="1562"/>
                    <a:pt x="2422" y="1167"/>
                    <a:pt x="2365" y="767"/>
                  </a:cubicBezTo>
                  <a:cubicBezTo>
                    <a:pt x="2290" y="239"/>
                    <a:pt x="1801" y="1"/>
                    <a:pt x="1295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2" name="Google Shape;2542;p58"/>
            <p:cNvSpPr/>
            <p:nvPr/>
          </p:nvSpPr>
          <p:spPr>
            <a:xfrm>
              <a:off x="785225" y="2133225"/>
              <a:ext cx="290025" cy="69200"/>
            </a:xfrm>
            <a:custGeom>
              <a:avLst/>
              <a:gdLst/>
              <a:ahLst/>
              <a:cxnLst/>
              <a:rect l="l" t="t" r="r" b="b"/>
              <a:pathLst>
                <a:path w="11601" h="2768" extrusionOk="0">
                  <a:moveTo>
                    <a:pt x="9115" y="0"/>
                  </a:moveTo>
                  <a:cubicBezTo>
                    <a:pt x="8323" y="115"/>
                    <a:pt x="7503" y="378"/>
                    <a:pt x="6904" y="453"/>
                  </a:cubicBezTo>
                  <a:cubicBezTo>
                    <a:pt x="4990" y="692"/>
                    <a:pt x="3065" y="799"/>
                    <a:pt x="1135" y="799"/>
                  </a:cubicBezTo>
                  <a:cubicBezTo>
                    <a:pt x="1" y="803"/>
                    <a:pt x="126" y="1962"/>
                    <a:pt x="822" y="2507"/>
                  </a:cubicBezTo>
                  <a:cubicBezTo>
                    <a:pt x="832" y="2454"/>
                    <a:pt x="843" y="2396"/>
                    <a:pt x="857" y="2343"/>
                  </a:cubicBezTo>
                  <a:cubicBezTo>
                    <a:pt x="925" y="1993"/>
                    <a:pt x="1641" y="1861"/>
                    <a:pt x="2252" y="1861"/>
                  </a:cubicBezTo>
                  <a:cubicBezTo>
                    <a:pt x="2732" y="1861"/>
                    <a:pt x="3150" y="1947"/>
                    <a:pt x="3124" y="2069"/>
                  </a:cubicBezTo>
                  <a:cubicBezTo>
                    <a:pt x="3078" y="2304"/>
                    <a:pt x="3035" y="2536"/>
                    <a:pt x="2996" y="2768"/>
                  </a:cubicBezTo>
                  <a:cubicBezTo>
                    <a:pt x="4006" y="2742"/>
                    <a:pt x="5011" y="2686"/>
                    <a:pt x="6013" y="2589"/>
                  </a:cubicBezTo>
                  <a:cubicBezTo>
                    <a:pt x="6744" y="2521"/>
                    <a:pt x="7475" y="2432"/>
                    <a:pt x="8203" y="2329"/>
                  </a:cubicBezTo>
                  <a:cubicBezTo>
                    <a:pt x="8338" y="2307"/>
                    <a:pt x="9586" y="2154"/>
                    <a:pt x="9811" y="1972"/>
                  </a:cubicBezTo>
                  <a:cubicBezTo>
                    <a:pt x="10021" y="2079"/>
                    <a:pt x="10263" y="2143"/>
                    <a:pt x="10502" y="2143"/>
                  </a:cubicBezTo>
                  <a:cubicBezTo>
                    <a:pt x="10891" y="2143"/>
                    <a:pt x="11265" y="1980"/>
                    <a:pt x="11458" y="1591"/>
                  </a:cubicBezTo>
                  <a:cubicBezTo>
                    <a:pt x="11473" y="1562"/>
                    <a:pt x="11486" y="1534"/>
                    <a:pt x="11504" y="1505"/>
                  </a:cubicBezTo>
                  <a:cubicBezTo>
                    <a:pt x="11601" y="1309"/>
                    <a:pt x="11586" y="1109"/>
                    <a:pt x="11515" y="924"/>
                  </a:cubicBezTo>
                  <a:lnTo>
                    <a:pt x="11515" y="924"/>
                  </a:lnTo>
                  <a:cubicBezTo>
                    <a:pt x="11511" y="1505"/>
                    <a:pt x="10898" y="1833"/>
                    <a:pt x="10306" y="1833"/>
                  </a:cubicBezTo>
                  <a:cubicBezTo>
                    <a:pt x="9796" y="1833"/>
                    <a:pt x="9307" y="1594"/>
                    <a:pt x="9236" y="1066"/>
                  </a:cubicBezTo>
                  <a:cubicBezTo>
                    <a:pt x="9187" y="710"/>
                    <a:pt x="9147" y="357"/>
                    <a:pt x="9115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Google Shape;2543;p58"/>
            <p:cNvSpPr/>
            <p:nvPr/>
          </p:nvSpPr>
          <p:spPr>
            <a:xfrm>
              <a:off x="1013075" y="2131900"/>
              <a:ext cx="60050" cy="47175"/>
            </a:xfrm>
            <a:custGeom>
              <a:avLst/>
              <a:gdLst/>
              <a:ahLst/>
              <a:cxnLst/>
              <a:rect l="l" t="t" r="r" b="b"/>
              <a:pathLst>
                <a:path w="2402" h="1887" extrusionOk="0">
                  <a:moveTo>
                    <a:pt x="686" y="0"/>
                  </a:moveTo>
                  <a:cubicBezTo>
                    <a:pt x="465" y="0"/>
                    <a:pt x="233" y="21"/>
                    <a:pt x="1" y="53"/>
                  </a:cubicBezTo>
                  <a:cubicBezTo>
                    <a:pt x="33" y="410"/>
                    <a:pt x="73" y="763"/>
                    <a:pt x="122" y="1119"/>
                  </a:cubicBezTo>
                  <a:cubicBezTo>
                    <a:pt x="193" y="1647"/>
                    <a:pt x="682" y="1886"/>
                    <a:pt x="1192" y="1886"/>
                  </a:cubicBezTo>
                  <a:cubicBezTo>
                    <a:pt x="1784" y="1886"/>
                    <a:pt x="2397" y="1558"/>
                    <a:pt x="2401" y="977"/>
                  </a:cubicBezTo>
                  <a:cubicBezTo>
                    <a:pt x="2308" y="738"/>
                    <a:pt x="2119" y="527"/>
                    <a:pt x="1941" y="377"/>
                  </a:cubicBezTo>
                  <a:cubicBezTo>
                    <a:pt x="1602" y="99"/>
                    <a:pt x="1164" y="0"/>
                    <a:pt x="686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4" name="Google Shape;2544;p58"/>
            <p:cNvSpPr/>
            <p:nvPr/>
          </p:nvSpPr>
          <p:spPr>
            <a:xfrm>
              <a:off x="798250" y="2195875"/>
              <a:ext cx="62525" cy="151150"/>
            </a:xfrm>
            <a:custGeom>
              <a:avLst/>
              <a:gdLst/>
              <a:ahLst/>
              <a:cxnLst/>
              <a:rect l="l" t="t" r="r" b="b"/>
              <a:pathLst>
                <a:path w="2501" h="6046" extrusionOk="0">
                  <a:moveTo>
                    <a:pt x="301" y="1"/>
                  </a:moveTo>
                  <a:cubicBezTo>
                    <a:pt x="129" y="886"/>
                    <a:pt x="29" y="1766"/>
                    <a:pt x="1" y="2647"/>
                  </a:cubicBezTo>
                  <a:cubicBezTo>
                    <a:pt x="464" y="3367"/>
                    <a:pt x="928" y="4084"/>
                    <a:pt x="1388" y="4801"/>
                  </a:cubicBezTo>
                  <a:cubicBezTo>
                    <a:pt x="1652" y="5207"/>
                    <a:pt x="1709" y="5724"/>
                    <a:pt x="1612" y="6045"/>
                  </a:cubicBezTo>
                  <a:cubicBezTo>
                    <a:pt x="2094" y="5956"/>
                    <a:pt x="2501" y="5785"/>
                    <a:pt x="2468" y="5581"/>
                  </a:cubicBezTo>
                  <a:cubicBezTo>
                    <a:pt x="2190" y="3799"/>
                    <a:pt x="2190" y="2033"/>
                    <a:pt x="2475" y="262"/>
                  </a:cubicBezTo>
                  <a:lnTo>
                    <a:pt x="2475" y="262"/>
                  </a:lnTo>
                  <a:cubicBezTo>
                    <a:pt x="2016" y="275"/>
                    <a:pt x="1552" y="279"/>
                    <a:pt x="1089" y="279"/>
                  </a:cubicBezTo>
                  <a:cubicBezTo>
                    <a:pt x="785" y="279"/>
                    <a:pt x="518" y="172"/>
                    <a:pt x="301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Google Shape;2545;p58"/>
            <p:cNvSpPr/>
            <p:nvPr/>
          </p:nvSpPr>
          <p:spPr>
            <a:xfrm>
              <a:off x="805750" y="2179750"/>
              <a:ext cx="58250" cy="23100"/>
            </a:xfrm>
            <a:custGeom>
              <a:avLst/>
              <a:gdLst/>
              <a:ahLst/>
              <a:cxnLst/>
              <a:rect l="l" t="t" r="r" b="b"/>
              <a:pathLst>
                <a:path w="2330" h="924" extrusionOk="0">
                  <a:moveTo>
                    <a:pt x="1431" y="0"/>
                  </a:moveTo>
                  <a:cubicBezTo>
                    <a:pt x="820" y="0"/>
                    <a:pt x="104" y="132"/>
                    <a:pt x="36" y="482"/>
                  </a:cubicBezTo>
                  <a:cubicBezTo>
                    <a:pt x="22" y="535"/>
                    <a:pt x="11" y="593"/>
                    <a:pt x="1" y="646"/>
                  </a:cubicBezTo>
                  <a:cubicBezTo>
                    <a:pt x="218" y="817"/>
                    <a:pt x="485" y="924"/>
                    <a:pt x="789" y="924"/>
                  </a:cubicBezTo>
                  <a:cubicBezTo>
                    <a:pt x="1252" y="924"/>
                    <a:pt x="1716" y="920"/>
                    <a:pt x="2175" y="907"/>
                  </a:cubicBezTo>
                  <a:cubicBezTo>
                    <a:pt x="2214" y="675"/>
                    <a:pt x="2257" y="443"/>
                    <a:pt x="2303" y="208"/>
                  </a:cubicBezTo>
                  <a:cubicBezTo>
                    <a:pt x="2329" y="86"/>
                    <a:pt x="1911" y="0"/>
                    <a:pt x="1431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Google Shape;2546;p58"/>
            <p:cNvSpPr/>
            <p:nvPr/>
          </p:nvSpPr>
          <p:spPr>
            <a:xfrm>
              <a:off x="799950" y="2316150"/>
              <a:ext cx="21675" cy="32475"/>
            </a:xfrm>
            <a:custGeom>
              <a:avLst/>
              <a:gdLst/>
              <a:ahLst/>
              <a:cxnLst/>
              <a:rect l="l" t="t" r="r" b="b"/>
              <a:pathLst>
                <a:path w="867" h="1299" extrusionOk="0">
                  <a:moveTo>
                    <a:pt x="1" y="0"/>
                  </a:moveTo>
                  <a:lnTo>
                    <a:pt x="1" y="0"/>
                  </a:lnTo>
                  <a:cubicBezTo>
                    <a:pt x="32" y="350"/>
                    <a:pt x="79" y="696"/>
                    <a:pt x="132" y="1045"/>
                  </a:cubicBezTo>
                  <a:cubicBezTo>
                    <a:pt x="161" y="1223"/>
                    <a:pt x="475" y="1298"/>
                    <a:pt x="863" y="1298"/>
                  </a:cubicBezTo>
                  <a:lnTo>
                    <a:pt x="867" y="1298"/>
                  </a:lnTo>
                  <a:cubicBezTo>
                    <a:pt x="799" y="1223"/>
                    <a:pt x="728" y="1127"/>
                    <a:pt x="653" y="1013"/>
                  </a:cubicBezTo>
                  <a:cubicBezTo>
                    <a:pt x="435" y="674"/>
                    <a:pt x="218" y="339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Google Shape;2547;p58"/>
            <p:cNvSpPr/>
            <p:nvPr/>
          </p:nvSpPr>
          <p:spPr>
            <a:xfrm>
              <a:off x="475450" y="2160675"/>
              <a:ext cx="363125" cy="193750"/>
            </a:xfrm>
            <a:custGeom>
              <a:avLst/>
              <a:gdLst/>
              <a:ahLst/>
              <a:cxnLst/>
              <a:rect l="l" t="t" r="r" b="b"/>
              <a:pathLst>
                <a:path w="14525" h="7750" extrusionOk="0">
                  <a:moveTo>
                    <a:pt x="2935" y="1"/>
                  </a:moveTo>
                  <a:cubicBezTo>
                    <a:pt x="2012" y="1"/>
                    <a:pt x="1095" y="82"/>
                    <a:pt x="197" y="403"/>
                  </a:cubicBezTo>
                  <a:cubicBezTo>
                    <a:pt x="101" y="436"/>
                    <a:pt x="37" y="507"/>
                    <a:pt x="1" y="603"/>
                  </a:cubicBezTo>
                  <a:cubicBezTo>
                    <a:pt x="26" y="710"/>
                    <a:pt x="55" y="814"/>
                    <a:pt x="83" y="921"/>
                  </a:cubicBezTo>
                  <a:cubicBezTo>
                    <a:pt x="843" y="1199"/>
                    <a:pt x="1702" y="2108"/>
                    <a:pt x="911" y="2368"/>
                  </a:cubicBezTo>
                  <a:cubicBezTo>
                    <a:pt x="882" y="2379"/>
                    <a:pt x="853" y="2386"/>
                    <a:pt x="825" y="2393"/>
                  </a:cubicBezTo>
                  <a:cubicBezTo>
                    <a:pt x="914" y="2440"/>
                    <a:pt x="1000" y="2468"/>
                    <a:pt x="1089" y="2468"/>
                  </a:cubicBezTo>
                  <a:cubicBezTo>
                    <a:pt x="1135" y="2468"/>
                    <a:pt x="1181" y="2461"/>
                    <a:pt x="1228" y="2443"/>
                  </a:cubicBezTo>
                  <a:cubicBezTo>
                    <a:pt x="2048" y="2151"/>
                    <a:pt x="2914" y="2069"/>
                    <a:pt x="3791" y="2069"/>
                  </a:cubicBezTo>
                  <a:cubicBezTo>
                    <a:pt x="4775" y="2069"/>
                    <a:pt x="5771" y="2172"/>
                    <a:pt x="6722" y="2215"/>
                  </a:cubicBezTo>
                  <a:cubicBezTo>
                    <a:pt x="7571" y="2251"/>
                    <a:pt x="8417" y="2290"/>
                    <a:pt x="9265" y="2325"/>
                  </a:cubicBezTo>
                  <a:cubicBezTo>
                    <a:pt x="9525" y="2336"/>
                    <a:pt x="9989" y="2432"/>
                    <a:pt x="10399" y="2432"/>
                  </a:cubicBezTo>
                  <a:cubicBezTo>
                    <a:pt x="10445" y="2432"/>
                    <a:pt x="10492" y="2432"/>
                    <a:pt x="10535" y="2429"/>
                  </a:cubicBezTo>
                  <a:cubicBezTo>
                    <a:pt x="11351" y="3691"/>
                    <a:pt x="12164" y="4957"/>
                    <a:pt x="12981" y="6219"/>
                  </a:cubicBezTo>
                  <a:cubicBezTo>
                    <a:pt x="12910" y="5495"/>
                    <a:pt x="12888" y="4775"/>
                    <a:pt x="12913" y="4055"/>
                  </a:cubicBezTo>
                  <a:cubicBezTo>
                    <a:pt x="12342" y="3171"/>
                    <a:pt x="11768" y="2282"/>
                    <a:pt x="11198" y="1398"/>
                  </a:cubicBezTo>
                  <a:cubicBezTo>
                    <a:pt x="11126" y="1138"/>
                    <a:pt x="10991" y="892"/>
                    <a:pt x="10873" y="735"/>
                  </a:cubicBezTo>
                  <a:cubicBezTo>
                    <a:pt x="10851" y="710"/>
                    <a:pt x="10830" y="681"/>
                    <a:pt x="10809" y="653"/>
                  </a:cubicBezTo>
                  <a:cubicBezTo>
                    <a:pt x="10698" y="510"/>
                    <a:pt x="10377" y="100"/>
                    <a:pt x="10103" y="100"/>
                  </a:cubicBezTo>
                  <a:cubicBezTo>
                    <a:pt x="10053" y="100"/>
                    <a:pt x="10003" y="115"/>
                    <a:pt x="9957" y="146"/>
                  </a:cubicBezTo>
                  <a:cubicBezTo>
                    <a:pt x="9936" y="161"/>
                    <a:pt x="9918" y="176"/>
                    <a:pt x="9896" y="189"/>
                  </a:cubicBezTo>
                  <a:cubicBezTo>
                    <a:pt x="9839" y="229"/>
                    <a:pt x="9796" y="275"/>
                    <a:pt x="9765" y="329"/>
                  </a:cubicBezTo>
                  <a:cubicBezTo>
                    <a:pt x="9658" y="350"/>
                    <a:pt x="9533" y="357"/>
                    <a:pt x="9397" y="357"/>
                  </a:cubicBezTo>
                  <a:cubicBezTo>
                    <a:pt x="8798" y="357"/>
                    <a:pt x="7989" y="204"/>
                    <a:pt x="7682" y="189"/>
                  </a:cubicBezTo>
                  <a:cubicBezTo>
                    <a:pt x="6740" y="151"/>
                    <a:pt x="5799" y="108"/>
                    <a:pt x="4858" y="69"/>
                  </a:cubicBezTo>
                  <a:cubicBezTo>
                    <a:pt x="4212" y="39"/>
                    <a:pt x="3570" y="1"/>
                    <a:pt x="2935" y="1"/>
                  </a:cubicBezTo>
                  <a:close/>
                  <a:moveTo>
                    <a:pt x="14524" y="7453"/>
                  </a:moveTo>
                  <a:lnTo>
                    <a:pt x="14524" y="7453"/>
                  </a:lnTo>
                  <a:cubicBezTo>
                    <a:pt x="14304" y="7493"/>
                    <a:pt x="14065" y="7517"/>
                    <a:pt x="13847" y="7517"/>
                  </a:cubicBezTo>
                  <a:cubicBezTo>
                    <a:pt x="13996" y="7682"/>
                    <a:pt x="14125" y="7749"/>
                    <a:pt x="14232" y="7749"/>
                  </a:cubicBezTo>
                  <a:cubicBezTo>
                    <a:pt x="14371" y="7749"/>
                    <a:pt x="14475" y="7631"/>
                    <a:pt x="14524" y="7453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Google Shape;2548;p58"/>
            <p:cNvSpPr/>
            <p:nvPr/>
          </p:nvSpPr>
          <p:spPr>
            <a:xfrm>
              <a:off x="797650" y="2262025"/>
              <a:ext cx="43350" cy="86600"/>
            </a:xfrm>
            <a:custGeom>
              <a:avLst/>
              <a:gdLst/>
              <a:ahLst/>
              <a:cxnLst/>
              <a:rect l="l" t="t" r="r" b="b"/>
              <a:pathLst>
                <a:path w="1734" h="3464" extrusionOk="0">
                  <a:moveTo>
                    <a:pt x="25" y="1"/>
                  </a:moveTo>
                  <a:lnTo>
                    <a:pt x="25" y="1"/>
                  </a:lnTo>
                  <a:cubicBezTo>
                    <a:pt x="0" y="721"/>
                    <a:pt x="22" y="1441"/>
                    <a:pt x="93" y="2165"/>
                  </a:cubicBezTo>
                  <a:cubicBezTo>
                    <a:pt x="310" y="2504"/>
                    <a:pt x="527" y="2839"/>
                    <a:pt x="745" y="3178"/>
                  </a:cubicBezTo>
                  <a:cubicBezTo>
                    <a:pt x="820" y="3292"/>
                    <a:pt x="891" y="3388"/>
                    <a:pt x="959" y="3463"/>
                  </a:cubicBezTo>
                  <a:cubicBezTo>
                    <a:pt x="1177" y="3463"/>
                    <a:pt x="1416" y="3439"/>
                    <a:pt x="1636" y="3399"/>
                  </a:cubicBezTo>
                  <a:cubicBezTo>
                    <a:pt x="1733" y="3078"/>
                    <a:pt x="1676" y="2561"/>
                    <a:pt x="1412" y="2155"/>
                  </a:cubicBezTo>
                  <a:cubicBezTo>
                    <a:pt x="952" y="1438"/>
                    <a:pt x="488" y="721"/>
                    <a:pt x="25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Google Shape;2549;p58"/>
            <p:cNvSpPr/>
            <p:nvPr/>
          </p:nvSpPr>
          <p:spPr>
            <a:xfrm>
              <a:off x="394775" y="1828875"/>
              <a:ext cx="101325" cy="394500"/>
            </a:xfrm>
            <a:custGeom>
              <a:avLst/>
              <a:gdLst/>
              <a:ahLst/>
              <a:cxnLst/>
              <a:rect l="l" t="t" r="r" b="b"/>
              <a:pathLst>
                <a:path w="4053" h="15780" extrusionOk="0">
                  <a:moveTo>
                    <a:pt x="1" y="1"/>
                  </a:moveTo>
                  <a:cubicBezTo>
                    <a:pt x="190" y="3417"/>
                    <a:pt x="465" y="6825"/>
                    <a:pt x="839" y="10224"/>
                  </a:cubicBezTo>
                  <a:cubicBezTo>
                    <a:pt x="1017" y="11864"/>
                    <a:pt x="1078" y="15780"/>
                    <a:pt x="3338" y="15780"/>
                  </a:cubicBezTo>
                  <a:cubicBezTo>
                    <a:pt x="3557" y="15780"/>
                    <a:pt x="3792" y="15744"/>
                    <a:pt x="4052" y="15665"/>
                  </a:cubicBezTo>
                  <a:cubicBezTo>
                    <a:pt x="3524" y="15383"/>
                    <a:pt x="3057" y="14338"/>
                    <a:pt x="3228" y="13875"/>
                  </a:cubicBezTo>
                  <a:cubicBezTo>
                    <a:pt x="3017" y="12955"/>
                    <a:pt x="3000" y="11947"/>
                    <a:pt x="2904" y="11055"/>
                  </a:cubicBezTo>
                  <a:cubicBezTo>
                    <a:pt x="2775" y="9871"/>
                    <a:pt x="2654" y="8683"/>
                    <a:pt x="2547" y="7492"/>
                  </a:cubicBezTo>
                  <a:cubicBezTo>
                    <a:pt x="2333" y="5110"/>
                    <a:pt x="2166" y="2721"/>
                    <a:pt x="2041" y="333"/>
                  </a:cubicBezTo>
                  <a:cubicBezTo>
                    <a:pt x="1666" y="351"/>
                    <a:pt x="1296" y="368"/>
                    <a:pt x="925" y="386"/>
                  </a:cubicBezTo>
                  <a:lnTo>
                    <a:pt x="871" y="386"/>
                  </a:lnTo>
                  <a:cubicBezTo>
                    <a:pt x="529" y="386"/>
                    <a:pt x="226" y="229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Google Shape;2550;p58"/>
            <p:cNvSpPr/>
            <p:nvPr/>
          </p:nvSpPr>
          <p:spPr>
            <a:xfrm>
              <a:off x="471175" y="2175750"/>
              <a:ext cx="46850" cy="44750"/>
            </a:xfrm>
            <a:custGeom>
              <a:avLst/>
              <a:gdLst/>
              <a:ahLst/>
              <a:cxnLst/>
              <a:rect l="l" t="t" r="r" b="b"/>
              <a:pathLst>
                <a:path w="1874" h="1790" extrusionOk="0">
                  <a:moveTo>
                    <a:pt x="172" y="0"/>
                  </a:moveTo>
                  <a:lnTo>
                    <a:pt x="172" y="0"/>
                  </a:lnTo>
                  <a:cubicBezTo>
                    <a:pt x="1" y="463"/>
                    <a:pt x="468" y="1508"/>
                    <a:pt x="996" y="1790"/>
                  </a:cubicBezTo>
                  <a:cubicBezTo>
                    <a:pt x="1024" y="1783"/>
                    <a:pt x="1053" y="1776"/>
                    <a:pt x="1082" y="1765"/>
                  </a:cubicBezTo>
                  <a:cubicBezTo>
                    <a:pt x="1873" y="1505"/>
                    <a:pt x="1014" y="596"/>
                    <a:pt x="254" y="318"/>
                  </a:cubicBezTo>
                  <a:cubicBezTo>
                    <a:pt x="226" y="211"/>
                    <a:pt x="197" y="107"/>
                    <a:pt x="172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51" name="Google Shape;2551;p58"/>
          <p:cNvGrpSpPr/>
          <p:nvPr/>
        </p:nvGrpSpPr>
        <p:grpSpPr>
          <a:xfrm rot="-130633" flipH="1">
            <a:off x="2168015" y="2283534"/>
            <a:ext cx="5614102" cy="279919"/>
            <a:chOff x="4345425" y="2175475"/>
            <a:chExt cx="800750" cy="176025"/>
          </a:xfrm>
        </p:grpSpPr>
        <p:sp>
          <p:nvSpPr>
            <p:cNvPr id="2552" name="Google Shape;2552;p58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Google Shape;2553;p58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34076C9-D33B-8541-91A7-FE6B51148596}"/>
              </a:ext>
            </a:extLst>
          </p:cNvPr>
          <p:cNvSpPr txBox="1"/>
          <p:nvPr/>
        </p:nvSpPr>
        <p:spPr>
          <a:xfrm rot="964381">
            <a:off x="8701584" y="140758"/>
            <a:ext cx="330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nline Notebook by Slidesgo">
  <a:themeElements>
    <a:clrScheme name="Simple Light">
      <a:dk1>
        <a:srgbClr val="1C4587"/>
      </a:dk1>
      <a:lt1>
        <a:srgbClr val="FFFFFF"/>
      </a:lt1>
      <a:dk2>
        <a:srgbClr val="000000"/>
      </a:dk2>
      <a:lt2>
        <a:srgbClr val="EEEEEE"/>
      </a:lt2>
      <a:accent1>
        <a:srgbClr val="FFF8D3"/>
      </a:accent1>
      <a:accent2>
        <a:srgbClr val="CAFFCA"/>
      </a:accent2>
      <a:accent3>
        <a:srgbClr val="FFBBAA"/>
      </a:accent3>
      <a:accent4>
        <a:srgbClr val="B0D5F7"/>
      </a:accent4>
      <a:accent5>
        <a:srgbClr val="FFFFFF"/>
      </a:accent5>
      <a:accent6>
        <a:srgbClr val="FFE599"/>
      </a:accent6>
      <a:hlink>
        <a:srgbClr val="1C458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181</Words>
  <Application>Microsoft Office PowerPoint</Application>
  <PresentationFormat>On-screen Show (16:9)</PresentationFormat>
  <Paragraphs>52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Times New Roman</vt:lpstr>
      <vt:lpstr>Itim</vt:lpstr>
      <vt:lpstr>Muli</vt:lpstr>
      <vt:lpstr>Arial</vt:lpstr>
      <vt:lpstr>Merriweather</vt:lpstr>
      <vt:lpstr>Rockwell</vt:lpstr>
      <vt:lpstr>Online Notebook by Slidesgo</vt:lpstr>
      <vt:lpstr>The Main Actors in Governance Processes</vt:lpstr>
      <vt:lpstr>Table of contents</vt:lpstr>
      <vt:lpstr>Introduction </vt:lpstr>
      <vt:lpstr>– (Kaufman et al ,2010) </vt:lpstr>
      <vt:lpstr>The main governance actors</vt:lpstr>
      <vt:lpstr>The main governance actors</vt:lpstr>
      <vt:lpstr>Conclusion </vt:lpstr>
      <vt:lpstr>References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main actors in governance processes</dc:title>
  <cp:lastModifiedBy>Maher Fattouh</cp:lastModifiedBy>
  <cp:revision>19</cp:revision>
  <dcterms:modified xsi:type="dcterms:W3CDTF">2021-12-11T10:44:32Z</dcterms:modified>
</cp:coreProperties>
</file>