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Ahmed Saker 2o1O" initials="DS2" lastIdx="1" clrIdx="0">
    <p:extLst>
      <p:ext uri="{19B8F6BF-5375-455C-9EA6-DF929625EA0E}">
        <p15:presenceInfo xmlns:p15="http://schemas.microsoft.com/office/powerpoint/2012/main" userId="DR.Ahmed Saker 2o1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5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02T05:37:43.733" idx="1">
    <p:pos x="-541" y="419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9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8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045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47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5046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35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21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4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43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8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57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1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4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1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9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080DD-2693-471C-A1BA-25DD19CA386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E26F2A0-F48F-48B2-B7DE-D478B6C52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13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D9E24-7B99-4E71-A36E-A3022C32D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311" y="1775369"/>
            <a:ext cx="8706680" cy="1653631"/>
          </a:xfrm>
        </p:spPr>
        <p:txBody>
          <a:bodyPr/>
          <a:lstStyle/>
          <a:p>
            <a:pPr algn="l"/>
            <a:r>
              <a:rPr lang="en-US" sz="48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025A9E-C0B4-4321-A5F4-FE3C13EC3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045"/>
            <a:ext cx="2226365" cy="14202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9AC18A-5BB1-4FAD-925D-8ACAB7897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3665" y="27280"/>
            <a:ext cx="1906450" cy="15629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741722-A789-4710-A26B-61D63A113F26}"/>
              </a:ext>
            </a:extLst>
          </p:cNvPr>
          <p:cNvSpPr txBox="1"/>
          <p:nvPr/>
        </p:nvSpPr>
        <p:spPr>
          <a:xfrm>
            <a:off x="2226365" y="178588"/>
            <a:ext cx="73284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LIBYAN INTERNATIONAL MEDICAL UNIVERSITY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D32ECF-10F2-4A95-A285-C0C58766B8CF}"/>
              </a:ext>
            </a:extLst>
          </p:cNvPr>
          <p:cNvSpPr txBox="1"/>
          <p:nvPr/>
        </p:nvSpPr>
        <p:spPr>
          <a:xfrm>
            <a:off x="2350290" y="866532"/>
            <a:ext cx="68599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>
                <a:latin typeface="Arial Rounded MT Bold" panose="020F0704030504030204" pitchFamily="34" charset="0"/>
              </a:rPr>
              <a:t>Faculty of Business </a:t>
            </a:r>
            <a:r>
              <a:rPr lang="en-US" sz="3200" dirty="0">
                <a:latin typeface="Arial Rounded MT Bold" panose="020F0704030504030204" pitchFamily="34" charset="0"/>
              </a:rPr>
              <a:t>Administration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51114A-A21B-4A27-8203-CBB288957038}"/>
              </a:ext>
            </a:extLst>
          </p:cNvPr>
          <p:cNvSpPr txBox="1"/>
          <p:nvPr/>
        </p:nvSpPr>
        <p:spPr>
          <a:xfrm>
            <a:off x="99390" y="5837080"/>
            <a:ext cx="65333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 Rounded MT Bold" panose="020F0704030504030204" pitchFamily="34" charset="0"/>
              </a:rPr>
              <a:t>BY : Ali ALKHFIFY</a:t>
            </a:r>
          </a:p>
          <a:p>
            <a:r>
              <a:rPr lang="en-US" sz="2000" dirty="0">
                <a:latin typeface="Arial Rounded MT Bold" panose="020F0704030504030204" pitchFamily="34" charset="0"/>
              </a:rPr>
              <a:t>ID : 3807</a:t>
            </a:r>
          </a:p>
          <a:p>
            <a:r>
              <a:rPr lang="en-US" sz="2000" dirty="0">
                <a:latin typeface="Arial Rounded MT Bold" panose="020F0704030504030204" pitchFamily="34" charset="0"/>
              </a:rPr>
              <a:t>Email : Ali_3807@limu.edu.ly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99B1C5-EAB1-4A78-A539-3D4093A9CF4E}"/>
              </a:ext>
            </a:extLst>
          </p:cNvPr>
          <p:cNvSpPr txBox="1"/>
          <p:nvPr/>
        </p:nvSpPr>
        <p:spPr>
          <a:xfrm>
            <a:off x="748751" y="2153473"/>
            <a:ext cx="65333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Egoism And Utilitarianism in Business Ethics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DAFCCC-59FD-4FF3-AE93-643AA7FCC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8172" y="2324429"/>
            <a:ext cx="4273828" cy="452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30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DF9609B-2EC4-4058-A1E3-EB85F8AA038A}"/>
              </a:ext>
            </a:extLst>
          </p:cNvPr>
          <p:cNvSpPr txBox="1"/>
          <p:nvPr/>
        </p:nvSpPr>
        <p:spPr>
          <a:xfrm>
            <a:off x="3398078" y="189707"/>
            <a:ext cx="6102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Table of Contents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51547C-6D77-4F1E-8D9F-29A56FF29B69}"/>
              </a:ext>
            </a:extLst>
          </p:cNvPr>
          <p:cNvSpPr txBox="1"/>
          <p:nvPr/>
        </p:nvSpPr>
        <p:spPr>
          <a:xfrm>
            <a:off x="346765" y="1445351"/>
            <a:ext cx="610262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Introduction</a:t>
            </a:r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Egoism</a:t>
            </a:r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Utilitarianism</a:t>
            </a:r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Conclusion</a:t>
            </a:r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References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D3119D-22B9-401B-A6EE-071FF77D98B1}"/>
              </a:ext>
            </a:extLst>
          </p:cNvPr>
          <p:cNvSpPr txBox="1"/>
          <p:nvPr/>
        </p:nvSpPr>
        <p:spPr>
          <a:xfrm>
            <a:off x="5131905" y="6298961"/>
            <a:ext cx="61026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14268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2AE7B3-250C-4D39-B17A-922745B33451}"/>
              </a:ext>
            </a:extLst>
          </p:cNvPr>
          <p:cNvSpPr txBox="1"/>
          <p:nvPr/>
        </p:nvSpPr>
        <p:spPr>
          <a:xfrm>
            <a:off x="4146550" y="228084"/>
            <a:ext cx="32575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Arial Rounded MT Bold" panose="020F0704030504030204" pitchFamily="34" charset="0"/>
              </a:rPr>
              <a:t>Introduction</a:t>
            </a:r>
            <a:endParaRPr lang="en-US" sz="2000" dirty="0">
              <a:latin typeface="Arial Rounded MT Bold" panose="020F07040305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8364A2-A373-448C-9D31-99575BA69060}"/>
              </a:ext>
            </a:extLst>
          </p:cNvPr>
          <p:cNvSpPr txBox="1"/>
          <p:nvPr/>
        </p:nvSpPr>
        <p:spPr>
          <a:xfrm>
            <a:off x="2070652" y="1951672"/>
            <a:ext cx="7629939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Utilitarianism says we should consider everyone's interests, whereas ethical egoism says people should act in their own self-interest.</a:t>
            </a:r>
          </a:p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Both ethical egoism and utilitarianism are based on the assumption that something is good if it causes pleasure, and bad if it causes suffering, thereafter, they are both hedonistic theories.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C528F1-7725-4DC4-B7F8-73AA644E6D6B}"/>
              </a:ext>
            </a:extLst>
          </p:cNvPr>
          <p:cNvSpPr txBox="1"/>
          <p:nvPr/>
        </p:nvSpPr>
        <p:spPr>
          <a:xfrm>
            <a:off x="4972879" y="6334780"/>
            <a:ext cx="61026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63729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EFA7B3-E986-42E2-8E52-8E4625EC5387}"/>
              </a:ext>
            </a:extLst>
          </p:cNvPr>
          <p:cNvSpPr txBox="1"/>
          <p:nvPr/>
        </p:nvSpPr>
        <p:spPr>
          <a:xfrm>
            <a:off x="4164495" y="239403"/>
            <a:ext cx="6102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  <a:cs typeface="Arial" panose="020B0604020202020204" pitchFamily="34" charset="0"/>
              </a:rPr>
              <a:t>Egoism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A29962-8273-4E82-AB0A-425EACBD6494}"/>
              </a:ext>
            </a:extLst>
          </p:cNvPr>
          <p:cNvSpPr txBox="1"/>
          <p:nvPr/>
        </p:nvSpPr>
        <p:spPr>
          <a:xfrm>
            <a:off x="1461053" y="1727296"/>
            <a:ext cx="610262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Egoism is a normative ethical position which holds that moral agents ought to act in their own self-interest. egoism, at within the field of business ethics, is one of the most influential and debated ethical theories.(Gauthier, D. (1986).</a:t>
            </a:r>
          </a:p>
          <a:p>
            <a:pPr algn="just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1F0F60-DDAF-4804-830A-6F95F8569079}"/>
              </a:ext>
            </a:extLst>
          </p:cNvPr>
          <p:cNvSpPr txBox="1"/>
          <p:nvPr/>
        </p:nvSpPr>
        <p:spPr>
          <a:xfrm>
            <a:off x="5105400" y="6433931"/>
            <a:ext cx="6112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11581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489E06-67D0-4A68-99C7-970171F1FA5F}"/>
              </a:ext>
            </a:extLst>
          </p:cNvPr>
          <p:cNvSpPr txBox="1"/>
          <p:nvPr/>
        </p:nvSpPr>
        <p:spPr>
          <a:xfrm>
            <a:off x="3780183" y="239404"/>
            <a:ext cx="6102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Utilitarianism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8826E5-3819-41AC-B4F6-568A85189EA9}"/>
              </a:ext>
            </a:extLst>
          </p:cNvPr>
          <p:cNvSpPr txBox="1"/>
          <p:nvPr/>
        </p:nvSpPr>
        <p:spPr>
          <a:xfrm>
            <a:off x="1656521" y="2017789"/>
            <a:ext cx="721912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Utilitarianism implies an obligation for businesses to do what they can to act in a way that maximizes happiness and minimizes suffering. So, utilitarianism provides a basis for criticizing business behaviors that cause harm to anyone at all.( Hobbes, T. (1994).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D777E8-48E3-47A0-8FD3-939059A59D42}"/>
              </a:ext>
            </a:extLst>
          </p:cNvPr>
          <p:cNvSpPr txBox="1"/>
          <p:nvPr/>
        </p:nvSpPr>
        <p:spPr>
          <a:xfrm>
            <a:off x="3056467" y="3244334"/>
            <a:ext cx="6112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3FBFD5-29DA-40BE-A5AE-FED4B33BB6A2}"/>
              </a:ext>
            </a:extLst>
          </p:cNvPr>
          <p:cNvSpPr txBox="1"/>
          <p:nvPr/>
        </p:nvSpPr>
        <p:spPr>
          <a:xfrm>
            <a:off x="5266082" y="6308531"/>
            <a:ext cx="6112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67702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F426565-F5E7-4CC6-92EC-D8C4378641B9}"/>
              </a:ext>
            </a:extLst>
          </p:cNvPr>
          <p:cNvSpPr txBox="1"/>
          <p:nvPr/>
        </p:nvSpPr>
        <p:spPr>
          <a:xfrm>
            <a:off x="3853070" y="252655"/>
            <a:ext cx="6102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1E2949-3D04-4775-A393-CC7F3A01F3A8}"/>
              </a:ext>
            </a:extLst>
          </p:cNvPr>
          <p:cNvSpPr txBox="1"/>
          <p:nvPr/>
        </p:nvSpPr>
        <p:spPr>
          <a:xfrm>
            <a:off x="5342468" y="6236013"/>
            <a:ext cx="61129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201425-E3A5-4067-B192-F5CBA5ED85F3}"/>
              </a:ext>
            </a:extLst>
          </p:cNvPr>
          <p:cNvSpPr txBox="1"/>
          <p:nvPr/>
        </p:nvSpPr>
        <p:spPr>
          <a:xfrm>
            <a:off x="1295400" y="1671935"/>
            <a:ext cx="611293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Utilitarianism, the most ethical action may be that which harms the individual agent but maximizes the positive impact for the most people overall, egoism, the individual has a greater value than others, thus it is ethical to act in one's own self-interest even if it may potentially harm others.</a:t>
            </a:r>
          </a:p>
        </p:txBody>
      </p:sp>
    </p:spTree>
    <p:extLst>
      <p:ext uri="{BB962C8B-B14F-4D97-AF65-F5344CB8AC3E}">
        <p14:creationId xmlns:p14="http://schemas.microsoft.com/office/powerpoint/2010/main" val="484462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AC59279-A0ED-463C-983A-666898DB61D8}"/>
              </a:ext>
            </a:extLst>
          </p:cNvPr>
          <p:cNvSpPr txBox="1"/>
          <p:nvPr/>
        </p:nvSpPr>
        <p:spPr>
          <a:xfrm>
            <a:off x="3475383" y="206273"/>
            <a:ext cx="6102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References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858723-39EE-4D15-A41E-7458C8516D77}"/>
              </a:ext>
            </a:extLst>
          </p:cNvPr>
          <p:cNvSpPr txBox="1"/>
          <p:nvPr/>
        </p:nvSpPr>
        <p:spPr>
          <a:xfrm>
            <a:off x="2441713" y="1639238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Gauthier, D. (1986). Morals by agreement. Oxford, UK: Clarendon.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B15D9C-0524-4118-BCAF-A1A4E33CE060}"/>
              </a:ext>
            </a:extLst>
          </p:cNvPr>
          <p:cNvSpPr txBox="1"/>
          <p:nvPr/>
        </p:nvSpPr>
        <p:spPr>
          <a:xfrm>
            <a:off x="2441713" y="2863479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Hobbes, T. (1994). Leviathan. Indianapolis: Hackett Publishing Company.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D7455-A624-4F92-B7F8-F2A6FD4BC9DE}"/>
              </a:ext>
            </a:extLst>
          </p:cNvPr>
          <p:cNvSpPr txBox="1"/>
          <p:nvPr/>
        </p:nvSpPr>
        <p:spPr>
          <a:xfrm>
            <a:off x="2441713" y="4018433"/>
            <a:ext cx="61026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Narveson</a:t>
            </a:r>
            <a:r>
              <a:rPr lang="en-US" dirty="0"/>
              <a:t>, J. (2003). We don’t owe them a thing! A tough-minded but soft-hearted view of aid to the faraway needy. The Monist, 86, 419–433.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870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287</TotalTime>
  <Words>325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Rounded MT Bold</vt:lpstr>
      <vt:lpstr>Trebuchet MS</vt:lpstr>
      <vt:lpstr>Wingdings</vt:lpstr>
      <vt:lpstr>Wingdings 3</vt:lpstr>
      <vt:lpstr>Facet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Interpersonal Communication</dc:title>
  <dc:creator>DR.Ahmed Saker 2o1O</dc:creator>
  <cp:lastModifiedBy>DR.Ahmed Saker 2o1O</cp:lastModifiedBy>
  <cp:revision>23</cp:revision>
  <dcterms:created xsi:type="dcterms:W3CDTF">2022-11-02T12:30:37Z</dcterms:created>
  <dcterms:modified xsi:type="dcterms:W3CDTF">2022-11-10T05:40:54Z</dcterms:modified>
</cp:coreProperties>
</file>