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6"/>
  </p:notesMasterIdLst>
  <p:sldIdLst>
    <p:sldId id="256" r:id="rId2"/>
    <p:sldId id="258" r:id="rId3"/>
    <p:sldId id="261" r:id="rId4"/>
    <p:sldId id="259" r:id="rId5"/>
    <p:sldId id="260" r:id="rId6"/>
    <p:sldId id="262" r:id="rId7"/>
    <p:sldId id="264" r:id="rId8"/>
    <p:sldId id="291" r:id="rId9"/>
    <p:sldId id="292" r:id="rId10"/>
    <p:sldId id="293" r:id="rId11"/>
    <p:sldId id="294" r:id="rId12"/>
    <p:sldId id="286" r:id="rId13"/>
    <p:sldId id="290" r:id="rId14"/>
    <p:sldId id="287" r:id="rId15"/>
  </p:sldIdLst>
  <p:sldSz cx="9144000" cy="5143500" type="screen16x9"/>
  <p:notesSz cx="6858000" cy="9144000"/>
  <p:embeddedFontLst>
    <p:embeddedFont>
      <p:font typeface="Open Sans SemiBold" panose="020B0604020202020204" charset="0"/>
      <p:regular r:id="rId17"/>
      <p:bold r:id="rId18"/>
      <p:italic r:id="rId19"/>
      <p:boldItalic r:id="rId20"/>
    </p:embeddedFont>
    <p:embeddedFont>
      <p:font typeface="Overpass Black" panose="020B0604020202020204" charset="0"/>
      <p:bold r:id="rId21"/>
      <p:boldItalic r:id="rId22"/>
    </p:embeddedFont>
    <p:embeddedFont>
      <p:font typeface="Open Sans ExtraBold" panose="020B0604020202020204" charset="0"/>
      <p:bold r:id="rId23"/>
      <p:boldItalic r:id="rId24"/>
    </p:embeddedFont>
    <p:embeddedFont>
      <p:font typeface="Fira Sans Extra Condensed Medium" panose="020B0604020202020204" charset="0"/>
      <p:regular r:id="rId25"/>
      <p:bold r:id="rId26"/>
      <p:italic r:id="rId27"/>
      <p:boldItalic r:id="rId28"/>
    </p:embeddedFont>
    <p:embeddedFont>
      <p:font typeface="Open Sans"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3F4622-CA0C-49D1-BC3C-3AC6837284B2}">
  <a:tblStyle styleId="{F03F4622-CA0C-49D1-BC3C-3AC6837284B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94" d="100"/>
          <a:sy n="94"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8"/>
        <p:cNvGrpSpPr/>
        <p:nvPr/>
      </p:nvGrpSpPr>
      <p:grpSpPr>
        <a:xfrm>
          <a:off x="0" y="0"/>
          <a:ext cx="0" cy="0"/>
          <a:chOff x="0" y="0"/>
          <a:chExt cx="0" cy="0"/>
        </a:xfrm>
      </p:grpSpPr>
      <p:sp>
        <p:nvSpPr>
          <p:cNvPr id="2189" name="Google Shape;2189;ga7274a1822_0_5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0" name="Google Shape;2190;ga7274a1822_0_5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1"/>
        <p:cNvGrpSpPr/>
        <p:nvPr/>
      </p:nvGrpSpPr>
      <p:grpSpPr>
        <a:xfrm>
          <a:off x="0" y="0"/>
          <a:ext cx="0" cy="0"/>
          <a:chOff x="0" y="0"/>
          <a:chExt cx="0" cy="0"/>
        </a:xfrm>
      </p:grpSpPr>
      <p:sp>
        <p:nvSpPr>
          <p:cNvPr id="3122" name="Google Shape;3122;ga1fb274c5c_2_1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3" name="Google Shape;3123;ga1fb274c5c_2_1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6"/>
        <p:cNvGrpSpPr/>
        <p:nvPr/>
      </p:nvGrpSpPr>
      <p:grpSpPr>
        <a:xfrm>
          <a:off x="0" y="0"/>
          <a:ext cx="0" cy="0"/>
          <a:chOff x="0" y="0"/>
          <a:chExt cx="0" cy="0"/>
        </a:xfrm>
      </p:grpSpPr>
      <p:sp>
        <p:nvSpPr>
          <p:cNvPr id="3487" name="Google Shape;3487;ga1fb274c5c_2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8" name="Google Shape;3488;ga1fb274c5c_2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freepik.com/" TargetMode="External"/><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2">
  <p:cSld name="CUSTOM_4_1_1_1">
    <p:spTree>
      <p:nvGrpSpPr>
        <p:cNvPr id="1" name="Shape 1714"/>
        <p:cNvGrpSpPr/>
        <p:nvPr/>
      </p:nvGrpSpPr>
      <p:grpSpPr>
        <a:xfrm>
          <a:off x="0" y="0"/>
          <a:ext cx="0" cy="0"/>
          <a:chOff x="0" y="0"/>
          <a:chExt cx="0" cy="0"/>
        </a:xfrm>
      </p:grpSpPr>
      <p:pic>
        <p:nvPicPr>
          <p:cNvPr id="1715" name="Google Shape;1715;p29"/>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716" name="Google Shape;1716;p29"/>
          <p:cNvGrpSpPr/>
          <p:nvPr/>
        </p:nvGrpSpPr>
        <p:grpSpPr>
          <a:xfrm rot="-987768">
            <a:off x="7751817" y="-266278"/>
            <a:ext cx="1344359" cy="1995308"/>
            <a:chOff x="272875" y="1527563"/>
            <a:chExt cx="255950" cy="455000"/>
          </a:xfrm>
        </p:grpSpPr>
        <p:sp>
          <p:nvSpPr>
            <p:cNvPr id="1717" name="Google Shape;1717;p2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2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2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2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2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2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2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2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2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2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2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2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2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2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2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2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29"/>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29"/>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2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29"/>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2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2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2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2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2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2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2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2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2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29"/>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2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2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2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29"/>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29"/>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52" name="Google Shape;1752;p29"/>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753" name="Google Shape;1753;p29"/>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754" name="Google Shape;1754;p29"/>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29"/>
          <p:cNvSpPr txBox="1">
            <a:spLocks noGrp="1"/>
          </p:cNvSpPr>
          <p:nvPr>
            <p:ph type="subTitle" idx="1"/>
          </p:nvPr>
        </p:nvSpPr>
        <p:spPr>
          <a:xfrm>
            <a:off x="724603" y="2240850"/>
            <a:ext cx="3181800" cy="123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2"/>
              </a:buClr>
              <a:buSzPts val="1400"/>
              <a:buChar char="●"/>
              <a:defRPr sz="16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756" name="Google Shape;1756;p29"/>
          <p:cNvSpPr txBox="1">
            <a:spLocks noGrp="1"/>
          </p:cNvSpPr>
          <p:nvPr>
            <p:ph type="ctrTitle"/>
          </p:nvPr>
        </p:nvSpPr>
        <p:spPr>
          <a:xfrm>
            <a:off x="724603" y="1663050"/>
            <a:ext cx="31818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757" name="Google Shape;1757;p29"/>
          <p:cNvSpPr/>
          <p:nvPr/>
        </p:nvSpPr>
        <p:spPr>
          <a:xfrm rot="-4340781" flipH="1">
            <a:off x="3518" y="-5268942"/>
            <a:ext cx="4623974" cy="725683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xmlns=""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xmlns=""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xmlns=""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pic>
        <p:nvPicPr>
          <p:cNvPr id="90" name="Google Shape;90;p3"/>
          <p:cNvPicPr preferRelativeResize="0"/>
          <p:nvPr/>
        </p:nvPicPr>
        <p:blipFill>
          <a:blip r:embed="rId2">
            <a:alphaModFix amt="76000"/>
          </a:blip>
          <a:stretch>
            <a:fillRect/>
          </a:stretch>
        </p:blipFill>
        <p:spPr>
          <a:xfrm>
            <a:off x="345175" y="3258079"/>
            <a:ext cx="8158656" cy="3038275"/>
          </a:xfrm>
          <a:prstGeom prst="rect">
            <a:avLst/>
          </a:prstGeom>
          <a:noFill/>
          <a:ln>
            <a:noFill/>
          </a:ln>
        </p:spPr>
      </p:pic>
      <p:pic>
        <p:nvPicPr>
          <p:cNvPr id="91" name="Google Shape;91;p3"/>
          <p:cNvPicPr preferRelativeResize="0"/>
          <p:nvPr/>
        </p:nvPicPr>
        <p:blipFill>
          <a:blip r:embed="rId3">
            <a:alphaModFix amt="47000"/>
          </a:blip>
          <a:stretch>
            <a:fillRect/>
          </a:stretch>
        </p:blipFill>
        <p:spPr>
          <a:xfrm>
            <a:off x="1630988" y="143888"/>
            <a:ext cx="5882026" cy="4855727"/>
          </a:xfrm>
          <a:prstGeom prst="rect">
            <a:avLst/>
          </a:prstGeom>
          <a:noFill/>
          <a:ln>
            <a:noFill/>
          </a:ln>
        </p:spPr>
      </p:pic>
      <p:sp>
        <p:nvSpPr>
          <p:cNvPr id="92" name="Google Shape;92;p3"/>
          <p:cNvSpPr/>
          <p:nvPr/>
        </p:nvSpPr>
        <p:spPr>
          <a:xfrm>
            <a:off x="4379243" y="-2465274"/>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93;p3"/>
          <p:cNvGrpSpPr/>
          <p:nvPr/>
        </p:nvGrpSpPr>
        <p:grpSpPr>
          <a:xfrm rot="-2700000">
            <a:off x="473130" y="2695837"/>
            <a:ext cx="1344349" cy="2469678"/>
            <a:chOff x="272875" y="1419395"/>
            <a:chExt cx="255950" cy="563168"/>
          </a:xfrm>
        </p:grpSpPr>
        <p:sp>
          <p:nvSpPr>
            <p:cNvPr id="94" name="Google Shape;94;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3"/>
          <p:cNvGrpSpPr/>
          <p:nvPr/>
        </p:nvGrpSpPr>
        <p:grpSpPr>
          <a:xfrm rot="-2700000">
            <a:off x="8026513" y="-183341"/>
            <a:ext cx="1344349" cy="1995327"/>
            <a:chOff x="272875" y="1527563"/>
            <a:chExt cx="255950" cy="455000"/>
          </a:xfrm>
        </p:grpSpPr>
        <p:sp>
          <p:nvSpPr>
            <p:cNvPr id="130" name="Google Shape;130;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3"/>
          <p:cNvSpPr txBox="1">
            <a:spLocks noGrp="1"/>
          </p:cNvSpPr>
          <p:nvPr>
            <p:ph type="subTitle" idx="1"/>
          </p:nvPr>
        </p:nvSpPr>
        <p:spPr>
          <a:xfrm>
            <a:off x="2646000" y="3114137"/>
            <a:ext cx="3852000" cy="862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66" name="Google Shape;166;p3"/>
          <p:cNvSpPr txBox="1">
            <a:spLocks noGrp="1"/>
          </p:cNvSpPr>
          <p:nvPr>
            <p:ph type="ctrTitle"/>
          </p:nvPr>
        </p:nvSpPr>
        <p:spPr>
          <a:xfrm>
            <a:off x="2646000" y="2594236"/>
            <a:ext cx="3852000" cy="79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solidFill>
                  <a:srgbClr val="1C4587"/>
                </a:solidFill>
              </a:defRPr>
            </a:lvl1pPr>
            <a:lvl2pPr lvl="1" algn="ctr" rtl="0">
              <a:spcBef>
                <a:spcPts val="0"/>
              </a:spcBef>
              <a:spcAft>
                <a:spcPts val="0"/>
              </a:spcAft>
              <a:buClr>
                <a:srgbClr val="3C78D8"/>
              </a:buClr>
              <a:buSzPts val="800"/>
              <a:buNone/>
              <a:defRPr sz="800">
                <a:solidFill>
                  <a:srgbClr val="3C78D8"/>
                </a:solidFill>
              </a:defRPr>
            </a:lvl2pPr>
            <a:lvl3pPr lvl="2" algn="ctr" rtl="0">
              <a:spcBef>
                <a:spcPts val="0"/>
              </a:spcBef>
              <a:spcAft>
                <a:spcPts val="0"/>
              </a:spcAft>
              <a:buClr>
                <a:srgbClr val="3C78D8"/>
              </a:buClr>
              <a:buSzPts val="800"/>
              <a:buNone/>
              <a:defRPr sz="800">
                <a:solidFill>
                  <a:srgbClr val="3C78D8"/>
                </a:solidFill>
              </a:defRPr>
            </a:lvl3pPr>
            <a:lvl4pPr lvl="3" algn="ctr" rtl="0">
              <a:spcBef>
                <a:spcPts val="0"/>
              </a:spcBef>
              <a:spcAft>
                <a:spcPts val="0"/>
              </a:spcAft>
              <a:buClr>
                <a:srgbClr val="3C78D8"/>
              </a:buClr>
              <a:buSzPts val="800"/>
              <a:buNone/>
              <a:defRPr sz="800">
                <a:solidFill>
                  <a:srgbClr val="3C78D8"/>
                </a:solidFill>
              </a:defRPr>
            </a:lvl4pPr>
            <a:lvl5pPr lvl="4" algn="ctr" rtl="0">
              <a:spcBef>
                <a:spcPts val="0"/>
              </a:spcBef>
              <a:spcAft>
                <a:spcPts val="0"/>
              </a:spcAft>
              <a:buClr>
                <a:srgbClr val="3C78D8"/>
              </a:buClr>
              <a:buSzPts val="800"/>
              <a:buNone/>
              <a:defRPr sz="800">
                <a:solidFill>
                  <a:srgbClr val="3C78D8"/>
                </a:solidFill>
              </a:defRPr>
            </a:lvl5pPr>
            <a:lvl6pPr lvl="5" algn="ctr" rtl="0">
              <a:spcBef>
                <a:spcPts val="0"/>
              </a:spcBef>
              <a:spcAft>
                <a:spcPts val="0"/>
              </a:spcAft>
              <a:buClr>
                <a:srgbClr val="3C78D8"/>
              </a:buClr>
              <a:buSzPts val="800"/>
              <a:buNone/>
              <a:defRPr sz="800">
                <a:solidFill>
                  <a:srgbClr val="3C78D8"/>
                </a:solidFill>
              </a:defRPr>
            </a:lvl6pPr>
            <a:lvl7pPr lvl="6" algn="ctr" rtl="0">
              <a:spcBef>
                <a:spcPts val="0"/>
              </a:spcBef>
              <a:spcAft>
                <a:spcPts val="0"/>
              </a:spcAft>
              <a:buClr>
                <a:srgbClr val="3C78D8"/>
              </a:buClr>
              <a:buSzPts val="800"/>
              <a:buNone/>
              <a:defRPr sz="800">
                <a:solidFill>
                  <a:srgbClr val="3C78D8"/>
                </a:solidFill>
              </a:defRPr>
            </a:lvl7pPr>
            <a:lvl8pPr lvl="7" algn="ctr" rtl="0">
              <a:spcBef>
                <a:spcPts val="0"/>
              </a:spcBef>
              <a:spcAft>
                <a:spcPts val="0"/>
              </a:spcAft>
              <a:buClr>
                <a:srgbClr val="3C78D8"/>
              </a:buClr>
              <a:buSzPts val="800"/>
              <a:buNone/>
              <a:defRPr sz="800">
                <a:solidFill>
                  <a:srgbClr val="3C78D8"/>
                </a:solidFill>
              </a:defRPr>
            </a:lvl8pPr>
            <a:lvl9pPr lvl="8" algn="ctr" rtl="0">
              <a:spcBef>
                <a:spcPts val="0"/>
              </a:spcBef>
              <a:spcAft>
                <a:spcPts val="0"/>
              </a:spcAft>
              <a:buClr>
                <a:srgbClr val="3C78D8"/>
              </a:buClr>
              <a:buSzPts val="800"/>
              <a:buNone/>
              <a:defRPr sz="800">
                <a:solidFill>
                  <a:srgbClr val="3C78D8"/>
                </a:solidFill>
              </a:defRPr>
            </a:lvl9pPr>
          </a:lstStyle>
          <a:p>
            <a:endParaRPr/>
          </a:p>
        </p:txBody>
      </p:sp>
      <p:sp>
        <p:nvSpPr>
          <p:cNvPr id="167" name="Google Shape;167;p3"/>
          <p:cNvSpPr txBox="1">
            <a:spLocks noGrp="1"/>
          </p:cNvSpPr>
          <p:nvPr>
            <p:ph type="title" idx="2" hasCustomPrompt="1"/>
          </p:nvPr>
        </p:nvSpPr>
        <p:spPr>
          <a:xfrm>
            <a:off x="2646000" y="894175"/>
            <a:ext cx="3852000" cy="2031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15000">
                <a:solidFill>
                  <a:srgbClr val="1C4587"/>
                </a:solidFill>
              </a:defRPr>
            </a:lvl1pPr>
            <a:lvl2pPr lvl="1"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0"/>
        <p:cNvGrpSpPr/>
        <p:nvPr/>
      </p:nvGrpSpPr>
      <p:grpSpPr>
        <a:xfrm>
          <a:off x="0" y="0"/>
          <a:ext cx="0" cy="0"/>
          <a:chOff x="0" y="0"/>
          <a:chExt cx="0" cy="0"/>
        </a:xfrm>
      </p:grpSpPr>
      <p:sp>
        <p:nvSpPr>
          <p:cNvPr id="541" name="Google Shape;541;p9"/>
          <p:cNvSpPr txBox="1">
            <a:spLocks noGrp="1"/>
          </p:cNvSpPr>
          <p:nvPr>
            <p:ph type="subTitle" idx="1"/>
          </p:nvPr>
        </p:nvSpPr>
        <p:spPr>
          <a:xfrm flipH="1">
            <a:off x="5047900" y="2607067"/>
            <a:ext cx="3367800" cy="106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542" name="Google Shape;542;p9"/>
          <p:cNvSpPr txBox="1">
            <a:spLocks noGrp="1"/>
          </p:cNvSpPr>
          <p:nvPr>
            <p:ph type="ctrTitle"/>
          </p:nvPr>
        </p:nvSpPr>
        <p:spPr>
          <a:xfrm flipH="1">
            <a:off x="4571900" y="1697799"/>
            <a:ext cx="3860400" cy="93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543" name="Google Shape;543;p9"/>
          <p:cNvPicPr preferRelativeResize="0"/>
          <p:nvPr/>
        </p:nvPicPr>
        <p:blipFill>
          <a:blip r:embed="rId2">
            <a:alphaModFix amt="82000"/>
          </a:blip>
          <a:stretch>
            <a:fillRect/>
          </a:stretch>
        </p:blipFill>
        <p:spPr>
          <a:xfrm>
            <a:off x="6498000" y="3581373"/>
            <a:ext cx="3440400" cy="2840126"/>
          </a:xfrm>
          <a:prstGeom prst="rect">
            <a:avLst/>
          </a:prstGeom>
          <a:noFill/>
          <a:ln>
            <a:noFill/>
          </a:ln>
        </p:spPr>
      </p:pic>
      <p:sp>
        <p:nvSpPr>
          <p:cNvPr id="544" name="Google Shape;544;p9"/>
          <p:cNvSpPr/>
          <p:nvPr/>
        </p:nvSpPr>
        <p:spPr>
          <a:xfrm rot="-2569776">
            <a:off x="7774946" y="-1017900"/>
            <a:ext cx="2265043" cy="216579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9"/>
          <p:cNvGrpSpPr/>
          <p:nvPr/>
        </p:nvGrpSpPr>
        <p:grpSpPr>
          <a:xfrm rot="-6629356">
            <a:off x="7495291" y="3526103"/>
            <a:ext cx="1344346" cy="2469672"/>
            <a:chOff x="272875" y="1419395"/>
            <a:chExt cx="255950" cy="563168"/>
          </a:xfrm>
        </p:grpSpPr>
        <p:sp>
          <p:nvSpPr>
            <p:cNvPr id="546" name="Google Shape;546;p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1" name="Google Shape;581;p9"/>
          <p:cNvPicPr preferRelativeResize="0"/>
          <p:nvPr/>
        </p:nvPicPr>
        <p:blipFill>
          <a:blip r:embed="rId3">
            <a:alphaModFix amt="82000"/>
          </a:blip>
          <a:stretch>
            <a:fillRect/>
          </a:stretch>
        </p:blipFill>
        <p:spPr>
          <a:xfrm rot="-5400005">
            <a:off x="-1096437" y="-959501"/>
            <a:ext cx="3632875" cy="29990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2">
  <p:cSld name="CUSTOM_3_1">
    <p:spTree>
      <p:nvGrpSpPr>
        <p:cNvPr id="1" name="Shape 770"/>
        <p:cNvGrpSpPr/>
        <p:nvPr/>
      </p:nvGrpSpPr>
      <p:grpSpPr>
        <a:xfrm>
          <a:off x="0" y="0"/>
          <a:ext cx="0" cy="0"/>
          <a:chOff x="0" y="0"/>
          <a:chExt cx="0" cy="0"/>
        </a:xfrm>
      </p:grpSpPr>
      <p:pic>
        <p:nvPicPr>
          <p:cNvPr id="771" name="Google Shape;771;p15"/>
          <p:cNvPicPr preferRelativeResize="0"/>
          <p:nvPr/>
        </p:nvPicPr>
        <p:blipFill>
          <a:blip r:embed="rId2">
            <a:alphaModFix amt="66000"/>
          </a:blip>
          <a:stretch>
            <a:fillRect/>
          </a:stretch>
        </p:blipFill>
        <p:spPr>
          <a:xfrm rot="8456486" flipH="1">
            <a:off x="7252441" y="4177105"/>
            <a:ext cx="3297389" cy="2276638"/>
          </a:xfrm>
          <a:prstGeom prst="rect">
            <a:avLst/>
          </a:prstGeom>
          <a:noFill/>
          <a:ln>
            <a:noFill/>
          </a:ln>
        </p:spPr>
      </p:pic>
      <p:grpSp>
        <p:nvGrpSpPr>
          <p:cNvPr id="772" name="Google Shape;772;p15"/>
          <p:cNvGrpSpPr/>
          <p:nvPr/>
        </p:nvGrpSpPr>
        <p:grpSpPr>
          <a:xfrm rot="2700046">
            <a:off x="8023488" y="3760130"/>
            <a:ext cx="1344367" cy="1995327"/>
            <a:chOff x="272875" y="1527563"/>
            <a:chExt cx="255950" cy="455000"/>
          </a:xfrm>
        </p:grpSpPr>
        <p:sp>
          <p:nvSpPr>
            <p:cNvPr id="773" name="Google Shape;773;p1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08" name="Google Shape;808;p15"/>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809" name="Google Shape;809;p15"/>
          <p:cNvPicPr preferRelativeResize="0"/>
          <p:nvPr/>
        </p:nvPicPr>
        <p:blipFill>
          <a:blip r:embed="rId4">
            <a:alphaModFix amt="76000"/>
          </a:blip>
          <a:stretch>
            <a:fillRect/>
          </a:stretch>
        </p:blipFill>
        <p:spPr>
          <a:xfrm rot="9663874">
            <a:off x="-3354179" y="-1777728"/>
            <a:ext cx="7605805" cy="2832382"/>
          </a:xfrm>
          <a:prstGeom prst="rect">
            <a:avLst/>
          </a:prstGeom>
          <a:noFill/>
          <a:ln>
            <a:noFill/>
          </a:ln>
        </p:spPr>
      </p:pic>
      <p:grpSp>
        <p:nvGrpSpPr>
          <p:cNvPr id="810" name="Google Shape;810;p15"/>
          <p:cNvGrpSpPr/>
          <p:nvPr/>
        </p:nvGrpSpPr>
        <p:grpSpPr>
          <a:xfrm rot="-7181356">
            <a:off x="474922" y="-1462434"/>
            <a:ext cx="1344356" cy="2469645"/>
            <a:chOff x="272875" y="1419395"/>
            <a:chExt cx="255950" cy="563168"/>
          </a:xfrm>
        </p:grpSpPr>
        <p:sp>
          <p:nvSpPr>
            <p:cNvPr id="811" name="Google Shape;811;p1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5"/>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5"/>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5"/>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5"/>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5"/>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5"/>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6" name="Google Shape;846;p15"/>
          <p:cNvSpPr/>
          <p:nvPr/>
        </p:nvSpPr>
        <p:spPr>
          <a:xfrm rot="3011561">
            <a:off x="8384437" y="-796490"/>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966"/>
        <p:cNvGrpSpPr/>
        <p:nvPr/>
      </p:nvGrpSpPr>
      <p:grpSpPr>
        <a:xfrm>
          <a:off x="0" y="0"/>
          <a:ext cx="0" cy="0"/>
          <a:chOff x="0" y="0"/>
          <a:chExt cx="0" cy="0"/>
        </a:xfrm>
      </p:grpSpPr>
      <p:grpSp>
        <p:nvGrpSpPr>
          <p:cNvPr id="967" name="Google Shape;967;p18"/>
          <p:cNvGrpSpPr/>
          <p:nvPr/>
        </p:nvGrpSpPr>
        <p:grpSpPr>
          <a:xfrm>
            <a:off x="-1680776" y="-4224695"/>
            <a:ext cx="16179801" cy="13950337"/>
            <a:chOff x="-1680776" y="-4224695"/>
            <a:chExt cx="16179801" cy="13950337"/>
          </a:xfrm>
        </p:grpSpPr>
        <p:pic>
          <p:nvPicPr>
            <p:cNvPr id="968" name="Google Shape;968;p18"/>
            <p:cNvPicPr preferRelativeResize="0"/>
            <p:nvPr/>
          </p:nvPicPr>
          <p:blipFill>
            <a:blip r:embed="rId2">
              <a:alphaModFix/>
            </a:blip>
            <a:stretch>
              <a:fillRect/>
            </a:stretch>
          </p:blipFill>
          <p:spPr>
            <a:xfrm rot="-3224823">
              <a:off x="-140037" y="3490385"/>
              <a:ext cx="5882028" cy="4855725"/>
            </a:xfrm>
            <a:prstGeom prst="rect">
              <a:avLst/>
            </a:prstGeom>
            <a:noFill/>
            <a:ln>
              <a:noFill/>
            </a:ln>
          </p:spPr>
        </p:pic>
        <p:pic>
          <p:nvPicPr>
            <p:cNvPr id="969" name="Google Shape;969;p18"/>
            <p:cNvPicPr preferRelativeResize="0"/>
            <p:nvPr/>
          </p:nvPicPr>
          <p:blipFill>
            <a:blip r:embed="rId3">
              <a:alphaModFix amt="56000"/>
            </a:blip>
            <a:stretch>
              <a:fillRect/>
            </a:stretch>
          </p:blipFill>
          <p:spPr>
            <a:xfrm rot="10800000" flipH="1">
              <a:off x="7048980" y="-1210521"/>
              <a:ext cx="6114874" cy="5143500"/>
            </a:xfrm>
            <a:prstGeom prst="rect">
              <a:avLst/>
            </a:prstGeom>
            <a:noFill/>
            <a:ln>
              <a:noFill/>
            </a:ln>
          </p:spPr>
        </p:pic>
        <p:pic>
          <p:nvPicPr>
            <p:cNvPr id="970" name="Google Shape;970;p18"/>
            <p:cNvPicPr preferRelativeResize="0"/>
            <p:nvPr/>
          </p:nvPicPr>
          <p:blipFill>
            <a:blip r:embed="rId4">
              <a:alphaModFix amt="52000"/>
            </a:blip>
            <a:stretch>
              <a:fillRect/>
            </a:stretch>
          </p:blipFill>
          <p:spPr>
            <a:xfrm rot="5400000">
              <a:off x="5834261" y="-3262046"/>
              <a:ext cx="4474637" cy="5143502"/>
            </a:xfrm>
            <a:prstGeom prst="rect">
              <a:avLst/>
            </a:prstGeom>
            <a:noFill/>
            <a:ln>
              <a:noFill/>
            </a:ln>
          </p:spPr>
        </p:pic>
        <p:pic>
          <p:nvPicPr>
            <p:cNvPr id="971" name="Google Shape;971;p18"/>
            <p:cNvPicPr preferRelativeResize="0"/>
            <p:nvPr/>
          </p:nvPicPr>
          <p:blipFill>
            <a:blip r:embed="rId5">
              <a:alphaModFix amt="47000"/>
            </a:blip>
            <a:stretch>
              <a:fillRect/>
            </a:stretch>
          </p:blipFill>
          <p:spPr>
            <a:xfrm rot="-1342742">
              <a:off x="-977911" y="-3287812"/>
              <a:ext cx="5882021" cy="4855724"/>
            </a:xfrm>
            <a:prstGeom prst="rect">
              <a:avLst/>
            </a:prstGeom>
            <a:noFill/>
            <a:ln>
              <a:noFill/>
            </a:ln>
          </p:spPr>
        </p:pic>
        <p:pic>
          <p:nvPicPr>
            <p:cNvPr id="972" name="Google Shape;972;p18"/>
            <p:cNvPicPr preferRelativeResize="0"/>
            <p:nvPr/>
          </p:nvPicPr>
          <p:blipFill>
            <a:blip r:embed="rId6">
              <a:alphaModFix amt="58000"/>
            </a:blip>
            <a:stretch>
              <a:fillRect/>
            </a:stretch>
          </p:blipFill>
          <p:spPr>
            <a:xfrm rot="10599510">
              <a:off x="-546556" y="1325195"/>
              <a:ext cx="1787179" cy="4287368"/>
            </a:xfrm>
            <a:prstGeom prst="rect">
              <a:avLst/>
            </a:prstGeom>
            <a:noFill/>
            <a:ln>
              <a:noFill/>
            </a:ln>
          </p:spPr>
        </p:pic>
        <p:pic>
          <p:nvPicPr>
            <p:cNvPr id="973" name="Google Shape;973;p18"/>
            <p:cNvPicPr preferRelativeResize="0"/>
            <p:nvPr/>
          </p:nvPicPr>
          <p:blipFill>
            <a:blip r:embed="rId7">
              <a:alphaModFix amt="45000"/>
            </a:blip>
            <a:stretch>
              <a:fillRect/>
            </a:stretch>
          </p:blipFill>
          <p:spPr>
            <a:xfrm rot="380280">
              <a:off x="6197600" y="3797979"/>
              <a:ext cx="8158655" cy="3038274"/>
            </a:xfrm>
            <a:prstGeom prst="rect">
              <a:avLst/>
            </a:prstGeom>
            <a:noFill/>
            <a:ln>
              <a:noFill/>
            </a:ln>
          </p:spPr>
        </p:pic>
      </p:grpSp>
      <p:sp>
        <p:nvSpPr>
          <p:cNvPr id="974" name="Google Shape;974;p18"/>
          <p:cNvSpPr txBox="1">
            <a:spLocks noGrp="1"/>
          </p:cNvSpPr>
          <p:nvPr>
            <p:ph type="title"/>
          </p:nvPr>
        </p:nvSpPr>
        <p:spPr>
          <a:xfrm>
            <a:off x="2290050" y="3076083"/>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75" name="Google Shape;975;p18"/>
          <p:cNvSpPr txBox="1">
            <a:spLocks noGrp="1"/>
          </p:cNvSpPr>
          <p:nvPr>
            <p:ph type="subTitle" idx="1"/>
          </p:nvPr>
        </p:nvSpPr>
        <p:spPr>
          <a:xfrm>
            <a:off x="1605150" y="1547033"/>
            <a:ext cx="5933700" cy="180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76" name="Google Shape;976;p18"/>
          <p:cNvGrpSpPr/>
          <p:nvPr/>
        </p:nvGrpSpPr>
        <p:grpSpPr>
          <a:xfrm rot="5400065">
            <a:off x="8667137" y="-1129839"/>
            <a:ext cx="1344377" cy="1995312"/>
            <a:chOff x="272875" y="1527563"/>
            <a:chExt cx="255950" cy="455000"/>
          </a:xfrm>
        </p:grpSpPr>
        <p:sp>
          <p:nvSpPr>
            <p:cNvPr id="977" name="Google Shape;977;p1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2" name="Google Shape;1012;p18"/>
          <p:cNvSpPr/>
          <p:nvPr/>
        </p:nvSpPr>
        <p:spPr>
          <a:xfrm rot="-7373435">
            <a:off x="-1518218" y="3027895"/>
            <a:ext cx="2265005" cy="216576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1">
  <p:cSld name="CUSTOM_1">
    <p:spTree>
      <p:nvGrpSpPr>
        <p:cNvPr id="1" name="Shape 1493"/>
        <p:cNvGrpSpPr/>
        <p:nvPr/>
      </p:nvGrpSpPr>
      <p:grpSpPr>
        <a:xfrm>
          <a:off x="0" y="0"/>
          <a:ext cx="0" cy="0"/>
          <a:chOff x="0" y="0"/>
          <a:chExt cx="0" cy="0"/>
        </a:xfrm>
      </p:grpSpPr>
      <p:sp>
        <p:nvSpPr>
          <p:cNvPr id="1494" name="Google Shape;1494;p25"/>
          <p:cNvSpPr txBox="1">
            <a:spLocks noGrp="1"/>
          </p:cNvSpPr>
          <p:nvPr>
            <p:ph type="subTitle" idx="1"/>
          </p:nvPr>
        </p:nvSpPr>
        <p:spPr>
          <a:xfrm>
            <a:off x="671450" y="2555700"/>
            <a:ext cx="3566700" cy="116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95" name="Google Shape;1495;p25"/>
          <p:cNvSpPr txBox="1">
            <a:spLocks noGrp="1"/>
          </p:cNvSpPr>
          <p:nvPr>
            <p:ph type="ctrTitle"/>
          </p:nvPr>
        </p:nvSpPr>
        <p:spPr>
          <a:xfrm>
            <a:off x="671450" y="1875052"/>
            <a:ext cx="2604300" cy="573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1496" name="Google Shape;1496;p25"/>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1497" name="Google Shape;1497;p25"/>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1498" name="Google Shape;1498;p25"/>
          <p:cNvGrpSpPr/>
          <p:nvPr/>
        </p:nvGrpSpPr>
        <p:grpSpPr>
          <a:xfrm rot="-2700000">
            <a:off x="8026513" y="-183341"/>
            <a:ext cx="1344349" cy="1995327"/>
            <a:chOff x="272875" y="1527563"/>
            <a:chExt cx="255950" cy="455000"/>
          </a:xfrm>
        </p:grpSpPr>
        <p:sp>
          <p:nvSpPr>
            <p:cNvPr id="1499" name="Google Shape;1499;p2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25"/>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5" name="Google Shape;1535;p25"/>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1536" name="Google Shape;1536;p25"/>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
  <p:cSld name="CUSTOM_4">
    <p:spTree>
      <p:nvGrpSpPr>
        <p:cNvPr id="1" name="Shape 1588"/>
        <p:cNvGrpSpPr/>
        <p:nvPr/>
      </p:nvGrpSpPr>
      <p:grpSpPr>
        <a:xfrm>
          <a:off x="0" y="0"/>
          <a:ext cx="0" cy="0"/>
          <a:chOff x="0" y="0"/>
          <a:chExt cx="0" cy="0"/>
        </a:xfrm>
      </p:grpSpPr>
      <p:pic>
        <p:nvPicPr>
          <p:cNvPr id="1589" name="Google Shape;1589;p27"/>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590" name="Google Shape;1590;p27"/>
          <p:cNvGrpSpPr/>
          <p:nvPr/>
        </p:nvGrpSpPr>
        <p:grpSpPr>
          <a:xfrm rot="-8099954">
            <a:off x="15431" y="-572435"/>
            <a:ext cx="1344367" cy="1995327"/>
            <a:chOff x="272875" y="1527563"/>
            <a:chExt cx="255950" cy="455000"/>
          </a:xfrm>
        </p:grpSpPr>
        <p:sp>
          <p:nvSpPr>
            <p:cNvPr id="1591" name="Google Shape;1591;p2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2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2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2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2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2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2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2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2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2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2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2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2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2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2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2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2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2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2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2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2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2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2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2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2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2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2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2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2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2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2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2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2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26" name="Google Shape;1626;p27"/>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627" name="Google Shape;1627;p27"/>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628" name="Google Shape;1628;p27"/>
          <p:cNvGrpSpPr/>
          <p:nvPr/>
        </p:nvGrpSpPr>
        <p:grpSpPr>
          <a:xfrm flipH="1">
            <a:off x="-624375" y="3487614"/>
            <a:ext cx="1344377" cy="2469659"/>
            <a:chOff x="272875" y="1419395"/>
            <a:chExt cx="255950" cy="563168"/>
          </a:xfrm>
        </p:grpSpPr>
        <p:sp>
          <p:nvSpPr>
            <p:cNvPr id="1629" name="Google Shape;1629;p2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2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2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2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2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2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2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2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2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2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2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2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2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2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2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2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27"/>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27"/>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2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27"/>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2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2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2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2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2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2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2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2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2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27"/>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2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2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2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27"/>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27"/>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4" name="Google Shape;1664;p27"/>
          <p:cNvSpPr txBox="1">
            <a:spLocks noGrp="1"/>
          </p:cNvSpPr>
          <p:nvPr>
            <p:ph type="title"/>
          </p:nvPr>
        </p:nvSpPr>
        <p:spPr>
          <a:xfrm>
            <a:off x="732375" y="1618170"/>
            <a:ext cx="3839700" cy="6291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665" name="Google Shape;1665;p27"/>
          <p:cNvSpPr txBox="1">
            <a:spLocks noGrp="1"/>
          </p:cNvSpPr>
          <p:nvPr>
            <p:ph type="subTitle" idx="1"/>
          </p:nvPr>
        </p:nvSpPr>
        <p:spPr>
          <a:xfrm>
            <a:off x="732375" y="2191200"/>
            <a:ext cx="7691700" cy="2031000"/>
          </a:xfrm>
          <a:prstGeom prst="rect">
            <a:avLst/>
          </a:prstGeom>
        </p:spPr>
        <p:txBody>
          <a:bodyPr spcFirstLastPara="1" wrap="square" lIns="91425" tIns="91425" rIns="91425" bIns="91425" anchor="t" anchorCtr="0">
            <a:noAutofit/>
          </a:bodyPr>
          <a:lstStyle>
            <a:lvl1pPr marR="50800" lvl="0" rtl="0">
              <a:lnSpc>
                <a:spcPct val="166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666" name="Google Shape;1666;p27"/>
          <p:cNvSpPr txBox="1">
            <a:spLocks noGrp="1"/>
          </p:cNvSpPr>
          <p:nvPr>
            <p:ph type="ctrTitle" idx="2"/>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667" name="Google Shape;1667;p27"/>
          <p:cNvSpPr/>
          <p:nvPr/>
        </p:nvSpPr>
        <p:spPr>
          <a:xfrm rot="9899989">
            <a:off x="7836136" y="407263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8" r:id="rId4"/>
    <p:sldLayoutId id="2147483659" r:id="rId5"/>
    <p:sldLayoutId id="2147483661" r:id="rId6"/>
    <p:sldLayoutId id="2147483664" r:id="rId7"/>
    <p:sldLayoutId id="2147483671" r:id="rId8"/>
    <p:sldLayoutId id="2147483673" r:id="rId9"/>
    <p:sldLayoutId id="2147483675" r:id="rId10"/>
    <p:sldLayoutId id="2147483676" r:id="rId11"/>
    <p:sldLayoutId id="2147483677" r:id="rId12"/>
    <p:sldLayoutId id="2147483678" r:id="rId13"/>
    <p:sldLayoutId id="2147483679" r:id="rId14"/>
    <p:sldLayoutId id="2147483680" r:id="rId15"/>
    <p:sldLayoutId id="2147483681"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0.png"/><Relationship Id="rId5" Type="http://schemas.microsoft.com/office/2007/relationships/hdphoto" Target="../media/hdphoto1.wdp"/><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study.com/academy/lesson/stages-of-perception-stimulation-organization-interpretation-memory-recall.html"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hyperlink" Target="https://www.ukessays.com/essays/psychology/definition-and-the-five-stages-of-perception-psychology-essay.php" TargetMode="External"/><Relationship Id="rId4" Type="http://schemas.openxmlformats.org/officeDocument/2006/relationships/hyperlink" Target="https://www.reference.com/world-view/five-stages-perception-cd3eb1115adb2ea1"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6" name="Google Shape;2126;p38"/>
          <p:cNvPicPr preferRelativeResize="0"/>
          <p:nvPr/>
        </p:nvPicPr>
        <p:blipFill>
          <a:blip r:embed="rId3">
            <a:alphaModFix amt="74000"/>
          </a:blip>
          <a:stretch>
            <a:fillRect/>
          </a:stretch>
        </p:blipFill>
        <p:spPr>
          <a:xfrm rot="1377427">
            <a:off x="4764679" y="752254"/>
            <a:ext cx="2894876" cy="2593327"/>
          </a:xfrm>
          <a:prstGeom prst="rect">
            <a:avLst/>
          </a:prstGeom>
          <a:noFill/>
          <a:ln>
            <a:noFill/>
          </a:ln>
        </p:spPr>
      </p:pic>
      <p:sp>
        <p:nvSpPr>
          <p:cNvPr id="2128" name="Google Shape;2128;p38"/>
          <p:cNvSpPr txBox="1">
            <a:spLocks noGrp="1"/>
          </p:cNvSpPr>
          <p:nvPr>
            <p:ph type="ctrTitle"/>
          </p:nvPr>
        </p:nvSpPr>
        <p:spPr>
          <a:xfrm>
            <a:off x="1072756" y="1361706"/>
            <a:ext cx="6601622" cy="145517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400" dirty="0"/>
              <a:t>T</a:t>
            </a:r>
            <a:r>
              <a:rPr lang="en" sz="4400" dirty="0"/>
              <a:t>he Five Stages of Perception</a:t>
            </a:r>
            <a:endParaRPr sz="4400" dirty="0"/>
          </a:p>
        </p:txBody>
      </p:sp>
      <p:sp>
        <p:nvSpPr>
          <p:cNvPr id="2129" name="Google Shape;2129;p38"/>
          <p:cNvSpPr txBox="1">
            <a:spLocks noGrp="1"/>
          </p:cNvSpPr>
          <p:nvPr>
            <p:ph type="subTitle" idx="1"/>
          </p:nvPr>
        </p:nvSpPr>
        <p:spPr>
          <a:xfrm>
            <a:off x="407059" y="2557166"/>
            <a:ext cx="7704000" cy="1376456"/>
          </a:xfrm>
          <a:prstGeom prst="rect">
            <a:avLst/>
          </a:prstGeom>
        </p:spPr>
        <p:txBody>
          <a:bodyPr spcFirstLastPara="1" wrap="square" lIns="91425" tIns="91425" rIns="91425" bIns="91425" anchor="t" anchorCtr="0">
            <a:noAutofit/>
          </a:bodyPr>
          <a:lstStyle/>
          <a:p>
            <a:pPr marL="0" indent="0"/>
            <a:r>
              <a:rPr lang="en-US" dirty="0">
                <a:solidFill>
                  <a:schemeClr val="bg2">
                    <a:lumMod val="75000"/>
                  </a:schemeClr>
                </a:solidFill>
              </a:rPr>
              <a:t>Prepared by:</a:t>
            </a:r>
          </a:p>
          <a:p>
            <a:pPr marL="0" lvl="0" indent="0"/>
            <a:r>
              <a:rPr lang="en-US" dirty="0" err="1"/>
              <a:t>Alzobier</a:t>
            </a:r>
            <a:r>
              <a:rPr lang="en-US" dirty="0"/>
              <a:t> Ali </a:t>
            </a:r>
            <a:r>
              <a:rPr lang="en-US" dirty="0" smtClean="0"/>
              <a:t>Alsedeq-3209</a:t>
            </a:r>
          </a:p>
          <a:p>
            <a:pPr marL="0" lvl="0" indent="0"/>
            <a:r>
              <a:rPr lang="en-US" dirty="0"/>
              <a:t>Mohammed </a:t>
            </a:r>
            <a:r>
              <a:rPr lang="en-US" dirty="0" err="1"/>
              <a:t>Faraj</a:t>
            </a:r>
            <a:r>
              <a:rPr lang="en-US" dirty="0"/>
              <a:t> </a:t>
            </a:r>
            <a:r>
              <a:rPr lang="en-US" dirty="0" smtClean="0"/>
              <a:t>H.Bourawaq-3155</a:t>
            </a:r>
            <a:endParaRPr lang="en-US" dirty="0"/>
          </a:p>
          <a:p>
            <a:pPr marL="0" lvl="0" indent="0"/>
            <a:r>
              <a:rPr lang="en-US" dirty="0" err="1"/>
              <a:t>Aasem</a:t>
            </a:r>
            <a:r>
              <a:rPr lang="en-US" dirty="0"/>
              <a:t> Hussain </a:t>
            </a:r>
            <a:r>
              <a:rPr lang="en-US" dirty="0" smtClean="0"/>
              <a:t>Yousef - 3156</a:t>
            </a:r>
          </a:p>
          <a:p>
            <a:pPr marL="0" lvl="0" indent="0"/>
            <a:r>
              <a:rPr lang="en-US" dirty="0" err="1"/>
              <a:t>Abubaker</a:t>
            </a:r>
            <a:r>
              <a:rPr lang="en-US" dirty="0"/>
              <a:t> </a:t>
            </a:r>
            <a:r>
              <a:rPr lang="en-US" dirty="0" smtClean="0"/>
              <a:t>Mohammed- 2263</a:t>
            </a:r>
            <a:endParaRPr dirty="0"/>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 name="Picture 7">
            <a:extLst>
              <a:ext uri="{FF2B5EF4-FFF2-40B4-BE49-F238E27FC236}">
                <a16:creationId xmlns:a16="http://schemas.microsoft.com/office/drawing/2014/main" id="{D3372B96-F402-4991-A6E8-5AC97E6E17A5}"/>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889" b="93778" l="5778" r="95556">
                        <a14:foregroundMark x1="12000" y1="23111" x2="12000" y2="23111"/>
                        <a14:foregroundMark x1="25390" y1="13626" x2="39556" y2="9333"/>
                        <a14:foregroundMark x1="39556" y1="9333" x2="41333" y2="8000"/>
                        <a14:foregroundMark x1="57156" y1="6247" x2="57333" y2="6222"/>
                        <a14:foregroundMark x1="41778" y1="8444" x2="56673" y2="6316"/>
                        <a14:foregroundMark x1="63051" y1="7692" x2="71825" y2="9948"/>
                        <a14:foregroundMark x1="61665" y1="7336" x2="61861" y2="7386"/>
                        <a14:foregroundMark x1="57333" y1="6222" x2="57596" y2="6290"/>
                        <a14:foregroundMark x1="89770" y1="29776" x2="94667" y2="44000"/>
                        <a14:foregroundMark x1="94918" y1="45946" x2="94946" y2="46163"/>
                        <a14:foregroundMark x1="94667" y1="44000" x2="94712" y2="44351"/>
                        <a14:foregroundMark x1="89584" y1="69421" x2="83719" y2="79375"/>
                        <a14:foregroundMark x1="94094" y1="61767" x2="93989" y2="61944"/>
                        <a14:foregroundMark x1="94366" y1="61305" x2="94307" y2="61404"/>
                        <a14:foregroundMark x1="79298" y1="84651" x2="79101" y2="84808"/>
                        <a14:foregroundMark x1="55289" y1="94631" x2="55111" y2="94667"/>
                        <a14:foregroundMark x1="63900" y1="92909" x2="63704" y2="92948"/>
                        <a14:foregroundMark x1="46355" y1="92377" x2="27738" y2="87508"/>
                        <a14:foregroundMark x1="55111" y1="94667" x2="46457" y2="92403"/>
                        <a14:foregroundMark x1="12708" y1="69778" x2="11726" y2="68518"/>
                        <a14:foregroundMark x1="21351" y1="80864" x2="12708" y2="69778"/>
                        <a14:foregroundMark x1="25177" y1="85770" x2="24836" y2="85333"/>
                        <a14:foregroundMark x1="6186" y1="46582" x2="6222" y2="45333"/>
                        <a14:foregroundMark x1="6146" y1="47988" x2="6170" y2="47146"/>
                        <a14:foregroundMark x1="6918" y1="43710" x2="11556" y2="32889"/>
                        <a14:foregroundMark x1="6222" y1="45333" x2="6332" y2="45077"/>
                        <a14:foregroundMark x1="92608" y1="45325" x2="92444" y2="34667"/>
                        <a14:foregroundMark x1="92444" y1="34667" x2="92000" y2="34222"/>
                        <a14:foregroundMark x1="48661" y1="5778" x2="53333" y2="5333"/>
                        <a14:foregroundMark x1="44000" y1="6222" x2="48661" y2="5778"/>
                        <a14:foregroundMark x1="45927" y1="93822" x2="54868" y2="94084"/>
                        <a14:foregroundMark x1="44444" y1="93778" x2="45816" y2="93818"/>
                        <a14:foregroundMark x1="24000" y1="21333" x2="39111" y2="16000"/>
                        <a14:foregroundMark x1="39111" y1="16000" x2="64444" y2="16444"/>
                        <a14:foregroundMark x1="64444" y1="16444" x2="84000" y2="48889"/>
                        <a14:foregroundMark x1="86588" y1="67748" x2="87111" y2="71556"/>
                        <a14:foregroundMark x1="84000" y1="48889" x2="85868" y2="62499"/>
                        <a14:foregroundMark x1="87111" y1="71556" x2="85778" y2="72889"/>
                        <a14:foregroundMark x1="84368" y1="32444" x2="85333" y2="33333"/>
                        <a14:foregroundMark x1="68444" y1="17778" x2="83165" y2="31336"/>
                        <a14:foregroundMark x1="87838" y1="47646" x2="87939" y2="48226"/>
                        <a14:foregroundMark x1="85333" y1="33333" x2="87414" y2="45223"/>
                        <a14:foregroundMark x1="87646" y1="53315" x2="79521" y2="75756"/>
                        <a14:foregroundMark x1="47827" y1="88435" x2="41778" y2="90667"/>
                        <a14:foregroundMark x1="74625" y1="78545" x2="47957" y2="88387"/>
                        <a14:foregroundMark x1="30872" y1="85778" x2="30279" y2="85512"/>
                        <a14:foregroundMark x1="31862" y1="86222" x2="30872" y2="85778"/>
                        <a14:foregroundMark x1="41778" y1="90667" x2="31862" y2="86222"/>
                        <a14:foregroundMark x1="27019" y1="82876" x2="17333" y2="72444"/>
                        <a14:foregroundMark x1="28157" y1="84101" x2="27547" y2="83444"/>
                        <a14:foregroundMark x1="16396" y1="69778" x2="15215" y2="66417"/>
                        <a14:foregroundMark x1="17333" y1="72444" x2="16396" y2="69778"/>
                        <a14:foregroundMark x1="11937" y1="47801" x2="12444" y2="36889"/>
                        <a14:foregroundMark x1="12444" y1="36889" x2="24889" y2="20000"/>
                        <a14:foregroundMark x1="20444" y1="62667" x2="18667" y2="40889"/>
                        <a14:foregroundMark x1="18667" y1="40889" x2="30667" y2="20000"/>
                        <a14:foregroundMark x1="30667" y1="20000" x2="51111" y2="19556"/>
                        <a14:foregroundMark x1="51111" y1="19556" x2="52889" y2="19556"/>
                        <a14:foregroundMark x1="17778" y1="64000" x2="29333" y2="72444"/>
                        <a14:foregroundMark x1="29333" y1="72444" x2="45778" y2="77333"/>
                        <a14:foregroundMark x1="45778" y1="77333" x2="59556" y2="74222"/>
                        <a14:foregroundMark x1="59556" y1="74222" x2="60000" y2="77333"/>
                        <a14:foregroundMark x1="16000" y1="55556" x2="68889" y2="50222"/>
                        <a14:foregroundMark x1="68889" y1="50222" x2="50667" y2="45778"/>
                        <a14:foregroundMark x1="50667" y1="45778" x2="51556" y2="68000"/>
                        <a14:foregroundMark x1="15111" y1="24889" x2="17333" y2="22222"/>
                        <a14:foregroundMark x1="17333" y1="20444" x2="24889" y2="16444"/>
                        <a14:foregroundMark x1="17778" y1="20444" x2="15111" y2="21778"/>
                        <a14:foregroundMark x1="15111" y1="21333" x2="17333" y2="21333"/>
                        <a14:foregroundMark x1="14222" y1="22667" x2="14222" y2="22667"/>
                        <a14:foregroundMark x1="14667" y1="22222" x2="14222" y2="22222"/>
                        <a14:foregroundMark x1="15111" y1="21333" x2="14222" y2="22667"/>
                        <a14:foregroundMark x1="43556" y1="6667" x2="75111" y2="15556"/>
                        <a14:foregroundMark x1="75111" y1="15556" x2="85778" y2="24889"/>
                        <a14:foregroundMark x1="85778" y1="24889" x2="88000" y2="28889"/>
                        <a14:foregroundMark x1="87556" y1="24000" x2="87111" y2="24000"/>
                        <a14:foregroundMark x1="92889" y1="49333" x2="93778" y2="54667"/>
                        <a14:foregroundMark x1="94667" y1="58667" x2="95111" y2="58667"/>
                        <a14:foregroundMark x1="95556" y1="56000" x2="95111" y2="55556"/>
                        <a14:foregroundMark x1="11556" y1="67111" x2="8444" y2="53333"/>
                        <a14:foregroundMark x1="8444" y1="53333" x2="8444" y2="53333"/>
                        <a14:foregroundMark x1="62667" y1="90667" x2="82222" y2="80000"/>
                        <a14:backgroundMark x1="5778" y1="51556" x2="6667" y2="50222"/>
                        <a14:backgroundMark x1="5950" y1="53333" x2="6222" y2="61778"/>
                        <a14:backgroundMark x1="5778" y1="48000" x2="5950" y2="53333"/>
                        <a14:backgroundMark x1="6222" y1="61778" x2="11111" y2="68889"/>
                        <a14:backgroundMark x1="6070" y1="46515" x2="5778" y2="46222"/>
                        <a14:backgroundMark x1="6222" y1="46667" x2="6129" y2="46574"/>
                        <a14:backgroundMark x1="5333" y1="44444" x2="5778" y2="45333"/>
                        <a14:backgroundMark x1="13061" y1="22667" x2="13583" y2="22291"/>
                        <a14:backgroundMark x1="12444" y1="23111" x2="13061" y2="22667"/>
                        <a14:backgroundMark x1="43556" y1="5778" x2="43556" y2="5778"/>
                        <a14:backgroundMark x1="77480" y1="12485" x2="78133" y2="12981"/>
                        <a14:backgroundMark x1="87489" y1="23432" x2="87738" y2="23895"/>
                        <a14:backgroundMark x1="95687" y1="57762" x2="96000" y2="60889"/>
                        <a14:backgroundMark x1="95576" y1="56652" x2="95627" y2="57158"/>
                        <a14:backgroundMark x1="95352" y1="54407" x2="95498" y2="55864"/>
                        <a14:backgroundMark x1="94667" y1="47556" x2="94813" y2="49016"/>
                        <a14:backgroundMark x1="95276" y1="48939" x2="95111" y2="46222"/>
                        <a14:backgroundMark x1="95728" y1="56407" x2="95605" y2="54365"/>
                        <a14:backgroundMark x1="96000" y1="60889" x2="95800" y2="57585"/>
                        <a14:backgroundMark x1="95111" y1="46222" x2="94014" y2="49148"/>
                        <a14:backgroundMark x1="95111" y1="44889" x2="95556" y2="44444"/>
                        <a14:backgroundMark x1="95111" y1="62667" x2="93778" y2="64444"/>
                        <a14:backgroundMark x1="94667" y1="62667" x2="90222" y2="69778"/>
                        <a14:backgroundMark x1="95111" y1="62667" x2="94667" y2="62667"/>
                        <a14:backgroundMark x1="94667" y1="44444" x2="95556" y2="44000"/>
                        <a14:backgroundMark x1="96000" y1="61778" x2="94667" y2="61778"/>
                        <a14:backgroundMark x1="83556" y1="82667" x2="84000" y2="81778"/>
                        <a14:backgroundMark x1="81778" y1="83556" x2="82667" y2="83556"/>
                        <a14:backgroundMark x1="81778" y1="83111" x2="80382" y2="83809"/>
                        <a14:backgroundMark x1="83556" y1="82667" x2="83556" y2="81778"/>
                        <a14:backgroundMark x1="77553" y1="87560" x2="77333" y2="88000"/>
                        <a14:backgroundMark x1="84444" y1="80000" x2="81333" y2="82667"/>
                        <a14:backgroundMark x1="70529" y1="91391" x2="73333" y2="91111"/>
                        <a14:backgroundMark x1="60973" y1="94174" x2="56000" y2="95556"/>
                        <a14:backgroundMark x1="55556" y1="95556" x2="55556" y2="95556"/>
                        <a14:backgroundMark x1="45333" y1="95111" x2="45778" y2="94222"/>
                        <a14:backgroundMark x1="44444" y1="94667" x2="44444" y2="94667"/>
                        <a14:backgroundMark x1="44444" y1="94667" x2="44444" y2="94667"/>
                        <a14:backgroundMark x1="43556" y1="94222" x2="43556" y2="94222"/>
                        <a14:backgroundMark x1="44444" y1="94222" x2="44444" y2="94222"/>
                        <a14:backgroundMark x1="26222" y1="88000" x2="26667" y2="88000"/>
                        <a14:backgroundMark x1="11556" y1="69778" x2="11556" y2="69778"/>
                        <a14:backgroundMark x1="24889" y1="86667" x2="26222" y2="88000"/>
                        <a14:backgroundMark x1="25778" y1="86667" x2="27111" y2="88000"/>
                        <a14:backgroundMark x1="24889" y1="85333" x2="24889" y2="85333"/>
                        <a14:backgroundMark x1="24889" y1="85333" x2="23111" y2="84444"/>
                        <a14:backgroundMark x1="24889" y1="86222" x2="25778" y2="86222"/>
                        <a14:backgroundMark x1="24889" y1="85778" x2="24889" y2="85778"/>
                        <a14:backgroundMark x1="24444" y1="86222" x2="24444" y2="86222"/>
                      </a14:backgroundRemoval>
                    </a14:imgEffect>
                  </a14:imgLayer>
                </a14:imgProps>
              </a:ext>
            </a:extLst>
          </a:blip>
          <a:stretch>
            <a:fillRect/>
          </a:stretch>
        </p:blipFill>
        <p:spPr>
          <a:xfrm>
            <a:off x="7235233" y="181704"/>
            <a:ext cx="1333316" cy="1333316"/>
          </a:xfrm>
          <a:prstGeom prst="rect">
            <a:avLst/>
          </a:prstGeom>
        </p:spPr>
      </p:pic>
      <p:pic>
        <p:nvPicPr>
          <p:cNvPr id="9" name="Picture 8">
            <a:extLst>
              <a:ext uri="{FF2B5EF4-FFF2-40B4-BE49-F238E27FC236}">
                <a16:creationId xmlns:a16="http://schemas.microsoft.com/office/drawing/2014/main" id="{934FAC43-4CBA-4270-821A-CD4A013A73E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2004" b="89982" l="1688" r="96364">
                        <a14:foregroundMark x1="6753" y1="85428" x2="5974" y2="84699"/>
                        <a14:foregroundMark x1="8831" y1="84882" x2="2468" y2="88342"/>
                        <a14:foregroundMark x1="2468" y1="88342" x2="1948" y2="88342"/>
                        <a14:foregroundMark x1="89091" y1="83607" x2="96364" y2="87250"/>
                        <a14:foregroundMark x1="44675" y1="2004" x2="48571" y2="9290"/>
                        <a14:foregroundMark x1="58052" y1="20401" x2="56883" y2="18215"/>
                      </a14:backgroundRemoval>
                    </a14:imgEffect>
                  </a14:imgLayer>
                </a14:imgProps>
              </a:ext>
            </a:extLst>
          </a:blip>
          <a:stretch>
            <a:fillRect/>
          </a:stretch>
        </p:blipFill>
        <p:spPr>
          <a:xfrm>
            <a:off x="407059" y="290391"/>
            <a:ext cx="1502573" cy="1071315"/>
          </a:xfrm>
          <a:prstGeom prst="rect">
            <a:avLst/>
          </a:prstGeom>
        </p:spPr>
      </p:pic>
      <p:sp>
        <p:nvSpPr>
          <p:cNvPr id="2" name="TextBox 1"/>
          <p:cNvSpPr txBox="1"/>
          <p:nvPr/>
        </p:nvSpPr>
        <p:spPr>
          <a:xfrm>
            <a:off x="351350" y="4835618"/>
            <a:ext cx="1457102" cy="307777"/>
          </a:xfrm>
          <a:prstGeom prst="rect">
            <a:avLst/>
          </a:prstGeom>
          <a:noFill/>
        </p:spPr>
        <p:txBody>
          <a:bodyPr wrap="square" rtlCol="0">
            <a:spAutoFit/>
          </a:bodyPr>
          <a:lstStyle/>
          <a:p>
            <a:r>
              <a:rPr lang="en-US" dirty="0"/>
              <a:t>2021/12/23</a:t>
            </a:r>
          </a:p>
        </p:txBody>
      </p:sp>
      <p:sp>
        <p:nvSpPr>
          <p:cNvPr id="14" name="TextBox 13">
            <a:extLst>
              <a:ext uri="{FF2B5EF4-FFF2-40B4-BE49-F238E27FC236}">
                <a16:creationId xmlns:a16="http://schemas.microsoft.com/office/drawing/2014/main" id="{0422D873-5683-45B0-AD1D-E359DB961301}"/>
              </a:ext>
            </a:extLst>
          </p:cNvPr>
          <p:cNvSpPr txBox="1"/>
          <p:nvPr/>
        </p:nvSpPr>
        <p:spPr>
          <a:xfrm>
            <a:off x="1670264" y="353477"/>
            <a:ext cx="5406606" cy="769441"/>
          </a:xfrm>
          <a:prstGeom prst="rect">
            <a:avLst/>
          </a:prstGeom>
          <a:noFill/>
        </p:spPr>
        <p:txBody>
          <a:bodyPr wrap="square">
            <a:spAutoFit/>
          </a:bodyPr>
          <a:lstStyle/>
          <a:p>
            <a:pPr algn="ctr"/>
            <a:r>
              <a:rPr lang="en-US" sz="2000" dirty="0">
                <a:solidFill>
                  <a:schemeClr val="dk2"/>
                </a:solidFill>
                <a:latin typeface="Overpass Black"/>
              </a:rPr>
              <a:t>Libyan </a:t>
            </a:r>
            <a:r>
              <a:rPr lang="en-US" sz="2000" dirty="0" smtClean="0">
                <a:solidFill>
                  <a:schemeClr val="dk2"/>
                </a:solidFill>
                <a:latin typeface="Overpass Black"/>
                <a:sym typeface="Overpass Black"/>
              </a:rPr>
              <a:t>International M</a:t>
            </a:r>
            <a:r>
              <a:rPr lang="en-US" sz="2000" dirty="0" smtClean="0">
                <a:solidFill>
                  <a:schemeClr val="dk2"/>
                </a:solidFill>
                <a:latin typeface="Overpass Black"/>
                <a:sym typeface="Overpass Black"/>
              </a:rPr>
              <a:t>edical</a:t>
            </a:r>
            <a:r>
              <a:rPr lang="en-US" sz="2000" dirty="0" smtClean="0">
                <a:solidFill>
                  <a:schemeClr val="dk2"/>
                </a:solidFill>
                <a:latin typeface="Overpass Black"/>
              </a:rPr>
              <a:t> </a:t>
            </a:r>
            <a:r>
              <a:rPr lang="en-US" sz="2000" dirty="0">
                <a:solidFill>
                  <a:schemeClr val="dk2"/>
                </a:solidFill>
                <a:latin typeface="Overpass Black"/>
              </a:rPr>
              <a:t>University</a:t>
            </a:r>
          </a:p>
          <a:p>
            <a:pPr algn="ctr"/>
            <a:r>
              <a:rPr lang="en-US" sz="2400" dirty="0">
                <a:solidFill>
                  <a:schemeClr val="dk2"/>
                </a:solidFill>
                <a:latin typeface="Overpass Black"/>
              </a:rPr>
              <a:t>Faculty of Business Administration</a:t>
            </a:r>
          </a:p>
        </p:txBody>
      </p:sp>
      <p:sp>
        <p:nvSpPr>
          <p:cNvPr id="15" name="Google Shape;194;p26">
            <a:extLst>
              <a:ext uri="{FF2B5EF4-FFF2-40B4-BE49-F238E27FC236}">
                <a16:creationId xmlns:a16="http://schemas.microsoft.com/office/drawing/2014/main" id="{186D1E02-20E8-4D18-A703-6B703A1B2BD1}"/>
              </a:ext>
            </a:extLst>
          </p:cNvPr>
          <p:cNvSpPr/>
          <p:nvPr/>
        </p:nvSpPr>
        <p:spPr>
          <a:xfrm>
            <a:off x="2202412" y="3969901"/>
            <a:ext cx="4113293" cy="908858"/>
          </a:xfrm>
          <a:prstGeom prst="rect">
            <a:avLst/>
          </a:prstGeom>
          <a:noFill/>
          <a:ln>
            <a:noFill/>
          </a:ln>
        </p:spPr>
        <p:txBody>
          <a:bodyPr spcFirstLastPara="1" wrap="square" lIns="91425" tIns="91425" rIns="91425" bIns="91425" anchor="ctr" anchorCtr="0">
            <a:noAutofit/>
          </a:bodyPr>
          <a:lstStyle/>
          <a:p>
            <a:pPr marL="0" indent="0" algn="ctr"/>
            <a:r>
              <a:rPr lang="en-US" b="1" dirty="0">
                <a:latin typeface="Poppin "/>
              </a:rPr>
              <a:t> Submitted To:</a:t>
            </a:r>
          </a:p>
          <a:p>
            <a:pPr marL="0" indent="0" algn="ctr"/>
            <a:r>
              <a:rPr lang="en-US" dirty="0">
                <a:latin typeface="Poppin "/>
              </a:rPr>
              <a:t>Mr. Farag </a:t>
            </a:r>
            <a:r>
              <a:rPr lang="en-US" dirty="0" err="1">
                <a:latin typeface="Poppin "/>
              </a:rPr>
              <a:t>Elmegresi</a:t>
            </a:r>
            <a:r>
              <a:rPr lang="en-US" dirty="0">
                <a:latin typeface="Poppin "/>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78707" y="2083985"/>
            <a:ext cx="5591464" cy="1166100"/>
          </a:xfrm>
        </p:spPr>
        <p:txBody>
          <a:bodyPr anchor="t"/>
          <a:lstStyle/>
          <a:p>
            <a:r>
              <a:rPr lang="en-US" dirty="0"/>
              <a:t>Memory is the process in which information is coded, stored and retrieved. All types of memories go through this process to be later remembered. It is also a mental process that allows us to organize our life, circle for learning and molds our personality.</a:t>
            </a:r>
          </a:p>
        </p:txBody>
      </p:sp>
      <p:sp>
        <p:nvSpPr>
          <p:cNvPr id="3" name="Title 2"/>
          <p:cNvSpPr>
            <a:spLocks noGrp="1"/>
          </p:cNvSpPr>
          <p:nvPr>
            <p:ph type="ctrTitle"/>
          </p:nvPr>
        </p:nvSpPr>
        <p:spPr>
          <a:xfrm>
            <a:off x="2172289" y="1040481"/>
            <a:ext cx="2604300" cy="573000"/>
          </a:xfrm>
        </p:spPr>
        <p:txBody>
          <a:bodyPr/>
          <a:lstStyle/>
          <a:p>
            <a:r>
              <a:rPr lang="en-US" sz="3200" dirty="0"/>
              <a:t>MEMORY </a:t>
            </a:r>
          </a:p>
        </p:txBody>
      </p:sp>
      <p:sp>
        <p:nvSpPr>
          <p:cNvPr id="4" name="TextBox 3"/>
          <p:cNvSpPr txBox="1"/>
          <p:nvPr/>
        </p:nvSpPr>
        <p:spPr>
          <a:xfrm>
            <a:off x="8795657" y="4782458"/>
            <a:ext cx="275771" cy="307777"/>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2320342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0679" y="898940"/>
            <a:ext cx="4563900" cy="531900"/>
          </a:xfrm>
        </p:spPr>
        <p:txBody>
          <a:bodyPr/>
          <a:lstStyle/>
          <a:p>
            <a:r>
              <a:rPr lang="en-US" sz="3200" dirty="0"/>
              <a:t>RECALL</a:t>
            </a:r>
          </a:p>
        </p:txBody>
      </p:sp>
      <p:sp>
        <p:nvSpPr>
          <p:cNvPr id="3" name="Subtitle 2"/>
          <p:cNvSpPr>
            <a:spLocks noGrp="1"/>
          </p:cNvSpPr>
          <p:nvPr>
            <p:ph type="subTitle" idx="1"/>
          </p:nvPr>
        </p:nvSpPr>
        <p:spPr>
          <a:xfrm>
            <a:off x="1190171" y="1742976"/>
            <a:ext cx="6611257" cy="1809900"/>
          </a:xfrm>
        </p:spPr>
        <p:txBody>
          <a:bodyPr/>
          <a:lstStyle/>
          <a:p>
            <a:r>
              <a:rPr lang="en-US" sz="1800" dirty="0"/>
              <a:t>The more one recalls the more accurate and effective they become at it, just like how a muscle becomes stronger the more you exercise it. Perception assists people assign meaning to memories and events that happened in their lives which ultimately brings more clarity and understanding in one’s life</a:t>
            </a:r>
          </a:p>
        </p:txBody>
      </p:sp>
      <p:sp>
        <p:nvSpPr>
          <p:cNvPr id="4" name="TextBox 3"/>
          <p:cNvSpPr txBox="1"/>
          <p:nvPr/>
        </p:nvSpPr>
        <p:spPr>
          <a:xfrm>
            <a:off x="8548914" y="4702629"/>
            <a:ext cx="471715" cy="307777"/>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282032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24"/>
        <p:cNvGrpSpPr/>
        <p:nvPr/>
      </p:nvGrpSpPr>
      <p:grpSpPr>
        <a:xfrm>
          <a:off x="0" y="0"/>
          <a:ext cx="0" cy="0"/>
          <a:chOff x="0" y="0"/>
          <a:chExt cx="0" cy="0"/>
        </a:xfrm>
      </p:grpSpPr>
      <p:sp>
        <p:nvSpPr>
          <p:cNvPr id="3125" name="Google Shape;3125;p68"/>
          <p:cNvSpPr txBox="1">
            <a:spLocks noGrp="1"/>
          </p:cNvSpPr>
          <p:nvPr>
            <p:ph type="subTitle" idx="1"/>
          </p:nvPr>
        </p:nvSpPr>
        <p:spPr>
          <a:xfrm>
            <a:off x="946976" y="1944914"/>
            <a:ext cx="6510768" cy="1542793"/>
          </a:xfrm>
          <a:prstGeom prst="rect">
            <a:avLst/>
          </a:prstGeom>
        </p:spPr>
        <p:txBody>
          <a:bodyPr spcFirstLastPara="1" wrap="square" lIns="91425" tIns="91425" rIns="91425" bIns="91425" anchor="t" anchorCtr="0">
            <a:noAutofit/>
          </a:bodyPr>
          <a:lstStyle/>
          <a:p>
            <a:pPr marL="0" lvl="0" indent="0">
              <a:buNone/>
            </a:pPr>
            <a:r>
              <a:rPr lang="en-US" dirty="0"/>
              <a:t>Perception ultimately helps people of different experiences assign meaning to information and events in their lives. Each person also perceives events differently from others. This makes perception subjective. </a:t>
            </a:r>
            <a:endParaRPr dirty="0"/>
          </a:p>
        </p:txBody>
      </p:sp>
      <p:sp>
        <p:nvSpPr>
          <p:cNvPr id="3131" name="Google Shape;3131;p68"/>
          <p:cNvSpPr txBox="1">
            <a:spLocks noGrp="1"/>
          </p:cNvSpPr>
          <p:nvPr>
            <p:ph type="ctrTitle"/>
          </p:nvPr>
        </p:nvSpPr>
        <p:spPr>
          <a:xfrm>
            <a:off x="2611460" y="937336"/>
            <a:ext cx="3181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CONCLUSION</a:t>
            </a:r>
            <a:endParaRPr dirty="0"/>
          </a:p>
        </p:txBody>
      </p:sp>
      <p:sp>
        <p:nvSpPr>
          <p:cNvPr id="2" name="TextBox 1"/>
          <p:cNvSpPr txBox="1"/>
          <p:nvPr/>
        </p:nvSpPr>
        <p:spPr>
          <a:xfrm>
            <a:off x="8577943" y="4709886"/>
            <a:ext cx="406400" cy="307777"/>
          </a:xfrm>
          <a:prstGeom prst="rect">
            <a:avLst/>
          </a:prstGeom>
          <a:noFill/>
        </p:spPr>
        <p:txBody>
          <a:bodyPr wrap="square" rtlCol="0">
            <a:spAutoFit/>
          </a:bodyPr>
          <a:lstStyle/>
          <a:p>
            <a:r>
              <a:rPr lang="en-US" dirty="0"/>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89"/>
        <p:cNvGrpSpPr/>
        <p:nvPr/>
      </p:nvGrpSpPr>
      <p:grpSpPr>
        <a:xfrm>
          <a:off x="0" y="0"/>
          <a:ext cx="0" cy="0"/>
          <a:chOff x="0" y="0"/>
          <a:chExt cx="0" cy="0"/>
        </a:xfrm>
      </p:grpSpPr>
      <p:sp>
        <p:nvSpPr>
          <p:cNvPr id="3490" name="Google Shape;3490;p72"/>
          <p:cNvSpPr txBox="1">
            <a:spLocks noGrp="1"/>
          </p:cNvSpPr>
          <p:nvPr>
            <p:ph type="ctrTitle" idx="2"/>
          </p:nvPr>
        </p:nvSpPr>
        <p:spPr>
          <a:xfrm>
            <a:off x="736646" y="373025"/>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REFERENCES</a:t>
            </a:r>
            <a:endParaRPr dirty="0"/>
          </a:p>
        </p:txBody>
      </p:sp>
      <p:sp>
        <p:nvSpPr>
          <p:cNvPr id="3492" name="Google Shape;3492;p72"/>
          <p:cNvSpPr txBox="1">
            <a:spLocks noGrp="1"/>
          </p:cNvSpPr>
          <p:nvPr>
            <p:ph type="subTitle" idx="1"/>
          </p:nvPr>
        </p:nvSpPr>
        <p:spPr>
          <a:xfrm>
            <a:off x="377371" y="1342571"/>
            <a:ext cx="8149772" cy="2924629"/>
          </a:xfrm>
          <a:prstGeom prst="rect">
            <a:avLst/>
          </a:prstGeom>
        </p:spPr>
        <p:txBody>
          <a:bodyPr spcFirstLastPara="1" wrap="square" lIns="91425" tIns="91425" rIns="91425" bIns="91425" anchor="t" anchorCtr="0">
            <a:noAutofit/>
          </a:bodyPr>
          <a:lstStyle/>
          <a:p>
            <a:pPr indent="-330200">
              <a:buSzPts val="1600"/>
            </a:pPr>
            <a:r>
              <a:rPr lang="en-US" dirty="0"/>
              <a:t>(2021). Retrieved December 14, 2021, from Study.com website: </a:t>
            </a:r>
            <a:r>
              <a:rPr lang="en-US" dirty="0">
                <a:hlinkClick r:id="rId3"/>
              </a:rPr>
              <a:t>https://study.com/academy/lesson/stages-of-perception-stimulation-organization-interpretation-memory-recall.html</a:t>
            </a:r>
            <a:endParaRPr lang="en-US" dirty="0"/>
          </a:p>
          <a:p>
            <a:pPr indent="-330200">
              <a:buSzPts val="1600"/>
            </a:pPr>
            <a:r>
              <a:rPr lang="en-US" dirty="0"/>
              <a:t>anonymous. (2019a). What Are the Five Stages of Perception? Retrieved December 14, 2021, from Reference website: </a:t>
            </a:r>
            <a:r>
              <a:rPr lang="en-US" dirty="0">
                <a:hlinkClick r:id="rId4"/>
              </a:rPr>
              <a:t>https://www.reference.com/world-view/five-stages-perception-cd3eb1115adb2ea1</a:t>
            </a:r>
            <a:endParaRPr lang="en-US" dirty="0"/>
          </a:p>
          <a:p>
            <a:pPr indent="-330200">
              <a:buSzPts val="1600"/>
            </a:pPr>
            <a:r>
              <a:rPr lang="en-US" dirty="0"/>
              <a:t>anonymous. (2009). The Five Stages of Perception. Retrieved December 14, 2021, from UKEssays.com website: </a:t>
            </a:r>
            <a:r>
              <a:rPr lang="en-US" dirty="0">
                <a:hlinkClick r:id="rId5"/>
              </a:rPr>
              <a:t>https://www.ukessays.com/essays/psychology/definition-and-the-five-stages-of-perception-psychology-essay.php</a:t>
            </a:r>
            <a:endParaRPr lang="en-US" dirty="0"/>
          </a:p>
          <a:p>
            <a:pPr marL="127000" indent="0">
              <a:buSzPts val="1600"/>
              <a:buNone/>
            </a:pPr>
            <a:endParaRPr lang="en-US" dirty="0"/>
          </a:p>
          <a:p>
            <a:pPr indent="-330200">
              <a:buSzPts val="1600"/>
            </a:pPr>
            <a:endParaRPr lang="en-US" dirty="0"/>
          </a:p>
          <a:p>
            <a:pPr indent="-330200">
              <a:buSzPts val="1600"/>
            </a:pPr>
            <a:endParaRPr lang="en-US" dirty="0"/>
          </a:p>
          <a:p>
            <a:pPr indent="-330200">
              <a:buSzPts val="1600"/>
            </a:pPr>
            <a:endParaRPr lang="en-US" dirty="0"/>
          </a:p>
          <a:p>
            <a:pPr marL="457200" lvl="0" indent="-330200" algn="l" rtl="0">
              <a:spcBef>
                <a:spcPts val="0"/>
              </a:spcBef>
              <a:spcAft>
                <a:spcPts val="0"/>
              </a:spcAft>
              <a:buSzPts val="1600"/>
              <a:buChar char="●"/>
            </a:pPr>
            <a:endParaRPr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p:nvPr>
        </p:nvSpPr>
        <p:spPr>
          <a:xfrm>
            <a:off x="720000" y="779485"/>
            <a:ext cx="7704000" cy="135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endParaRPr dirty="0"/>
          </a:p>
        </p:txBody>
      </p:sp>
      <p:sp>
        <p:nvSpPr>
          <p:cNvPr id="3142" name="Google Shape;3142;p69"/>
          <p:cNvSpPr txBox="1">
            <a:spLocks noGrp="1"/>
          </p:cNvSpPr>
          <p:nvPr>
            <p:ph type="subTitle" idx="1"/>
          </p:nvPr>
        </p:nvSpPr>
        <p:spPr>
          <a:xfrm>
            <a:off x="720000" y="2393490"/>
            <a:ext cx="7704000" cy="96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dirty="0"/>
              <a:t>Do you have any questions?</a:t>
            </a:r>
            <a:endParaRPr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2141" name="Google Shape;2141;p40"/>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pic>
        <p:nvPicPr>
          <p:cNvPr id="2142" name="Google Shape;2142;p40"/>
          <p:cNvPicPr preferRelativeResize="0"/>
          <p:nvPr/>
        </p:nvPicPr>
        <p:blipFill>
          <a:blip r:embed="rId3">
            <a:alphaModFix amt="64000"/>
          </a:blip>
          <a:stretch>
            <a:fillRect/>
          </a:stretch>
        </p:blipFill>
        <p:spPr>
          <a:xfrm>
            <a:off x="4411845" y="3365497"/>
            <a:ext cx="842174" cy="708408"/>
          </a:xfrm>
          <a:prstGeom prst="rect">
            <a:avLst/>
          </a:prstGeom>
          <a:noFill/>
          <a:ln>
            <a:noFill/>
          </a:ln>
        </p:spPr>
      </p:pic>
      <p:pic>
        <p:nvPicPr>
          <p:cNvPr id="2143" name="Google Shape;2143;p40"/>
          <p:cNvPicPr preferRelativeResize="0"/>
          <p:nvPr/>
        </p:nvPicPr>
        <p:blipFill>
          <a:blip r:embed="rId4">
            <a:alphaModFix amt="82000"/>
          </a:blip>
          <a:stretch>
            <a:fillRect/>
          </a:stretch>
        </p:blipFill>
        <p:spPr>
          <a:xfrm>
            <a:off x="759925" y="3365497"/>
            <a:ext cx="842174" cy="708408"/>
          </a:xfrm>
          <a:prstGeom prst="rect">
            <a:avLst/>
          </a:prstGeom>
          <a:noFill/>
          <a:ln>
            <a:noFill/>
          </a:ln>
        </p:spPr>
      </p:pic>
      <p:pic>
        <p:nvPicPr>
          <p:cNvPr id="2145" name="Google Shape;2145;p40"/>
          <p:cNvPicPr preferRelativeResize="0"/>
          <p:nvPr/>
        </p:nvPicPr>
        <p:blipFill>
          <a:blip r:embed="rId3">
            <a:alphaModFix amt="64000"/>
          </a:blip>
          <a:stretch>
            <a:fillRect/>
          </a:stretch>
        </p:blipFill>
        <p:spPr>
          <a:xfrm>
            <a:off x="759925" y="1601697"/>
            <a:ext cx="842174" cy="708408"/>
          </a:xfrm>
          <a:prstGeom prst="rect">
            <a:avLst/>
          </a:prstGeom>
          <a:noFill/>
          <a:ln>
            <a:noFill/>
          </a:ln>
        </p:spPr>
      </p:pic>
      <p:pic>
        <p:nvPicPr>
          <p:cNvPr id="2147" name="Google Shape;2147;p40"/>
          <p:cNvPicPr preferRelativeResize="0"/>
          <p:nvPr/>
        </p:nvPicPr>
        <p:blipFill>
          <a:blip r:embed="rId4">
            <a:alphaModFix amt="82000"/>
          </a:blip>
          <a:stretch>
            <a:fillRect/>
          </a:stretch>
        </p:blipFill>
        <p:spPr>
          <a:xfrm>
            <a:off x="4411845" y="1601696"/>
            <a:ext cx="842174" cy="708408"/>
          </a:xfrm>
          <a:prstGeom prst="rect">
            <a:avLst/>
          </a:prstGeom>
          <a:noFill/>
          <a:ln>
            <a:noFill/>
          </a:ln>
        </p:spPr>
      </p:pic>
      <p:sp>
        <p:nvSpPr>
          <p:cNvPr id="2148" name="Google Shape;2148;p40"/>
          <p:cNvSpPr txBox="1">
            <a:spLocks noGrp="1"/>
          </p:cNvSpPr>
          <p:nvPr>
            <p:ph type="title"/>
          </p:nvPr>
        </p:nvSpPr>
        <p:spPr>
          <a:xfrm>
            <a:off x="4314532" y="34442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151" name="Google Shape;2151;p40"/>
          <p:cNvSpPr txBox="1">
            <a:spLocks noGrp="1"/>
          </p:cNvSpPr>
          <p:nvPr>
            <p:ph type="title" idx="4"/>
          </p:nvPr>
        </p:nvSpPr>
        <p:spPr>
          <a:xfrm>
            <a:off x="637282" y="34442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152" name="Google Shape;2152;p40"/>
          <p:cNvSpPr txBox="1">
            <a:spLocks noGrp="1"/>
          </p:cNvSpPr>
          <p:nvPr>
            <p:ph type="title" idx="5"/>
          </p:nvPr>
        </p:nvSpPr>
        <p:spPr>
          <a:xfrm>
            <a:off x="637282"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53" name="Google Shape;2153;p40"/>
          <p:cNvSpPr txBox="1">
            <a:spLocks noGrp="1"/>
          </p:cNvSpPr>
          <p:nvPr>
            <p:ph type="title" idx="6"/>
          </p:nvPr>
        </p:nvSpPr>
        <p:spPr>
          <a:xfrm>
            <a:off x="4299105" y="1706886"/>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154" name="Google Shape;2154;p40"/>
          <p:cNvSpPr txBox="1">
            <a:spLocks noGrp="1"/>
          </p:cNvSpPr>
          <p:nvPr>
            <p:ph type="ctrTitle" idx="7"/>
          </p:nvPr>
        </p:nvSpPr>
        <p:spPr>
          <a:xfrm>
            <a:off x="5335905" y="3418783"/>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REFERENCES</a:t>
            </a:r>
            <a:endParaRPr dirty="0"/>
          </a:p>
        </p:txBody>
      </p:sp>
      <p:sp>
        <p:nvSpPr>
          <p:cNvPr id="2160" name="Google Shape;2160;p40"/>
          <p:cNvSpPr txBox="1">
            <a:spLocks noGrp="1"/>
          </p:cNvSpPr>
          <p:nvPr>
            <p:ph type="ctrTitle" idx="15"/>
          </p:nvPr>
        </p:nvSpPr>
        <p:spPr>
          <a:xfrm>
            <a:off x="1622668" y="3365497"/>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CONCLUSION</a:t>
            </a:r>
            <a:endParaRPr dirty="0"/>
          </a:p>
        </p:txBody>
      </p:sp>
      <p:sp>
        <p:nvSpPr>
          <p:cNvPr id="2162" name="Google Shape;2162;p40"/>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INTRODUCTION</a:t>
            </a:r>
            <a:endParaRPr dirty="0"/>
          </a:p>
        </p:txBody>
      </p:sp>
      <p:sp>
        <p:nvSpPr>
          <p:cNvPr id="2163" name="Google Shape;2163;p40"/>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Definition of perception</a:t>
            </a:r>
            <a:endParaRPr dirty="0"/>
          </a:p>
        </p:txBody>
      </p:sp>
      <p:sp>
        <p:nvSpPr>
          <p:cNvPr id="2164" name="Google Shape;2164;p40"/>
          <p:cNvSpPr txBox="1">
            <a:spLocks noGrp="1"/>
          </p:cNvSpPr>
          <p:nvPr>
            <p:ph type="ctrTitle" idx="19"/>
          </p:nvPr>
        </p:nvSpPr>
        <p:spPr>
          <a:xfrm>
            <a:off x="5335905" y="1791550"/>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THE 5 STAGES OF PERCEPTION</a:t>
            </a:r>
            <a:endParaRPr dirty="0"/>
          </a:p>
        </p:txBody>
      </p:sp>
      <p:sp>
        <p:nvSpPr>
          <p:cNvPr id="7" name="TextBox 6"/>
          <p:cNvSpPr txBox="1"/>
          <p:nvPr/>
        </p:nvSpPr>
        <p:spPr>
          <a:xfrm>
            <a:off x="8657772" y="4659085"/>
            <a:ext cx="254000" cy="312058"/>
          </a:xfrm>
          <a:prstGeom prst="rect">
            <a:avLst/>
          </a:prstGeom>
          <a:noFill/>
        </p:spPr>
        <p:txBody>
          <a:bodyPr wrap="square" rtlCol="0">
            <a:spAutoFit/>
          </a:bodyPr>
          <a:lstStyle/>
          <a:p>
            <a:r>
              <a:rPr lang="en-US"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5" name="Google Shape;2185;p43"/>
          <p:cNvSpPr txBox="1">
            <a:spLocks noGrp="1"/>
          </p:cNvSpPr>
          <p:nvPr>
            <p:ph type="subTitle" idx="1"/>
          </p:nvPr>
        </p:nvSpPr>
        <p:spPr>
          <a:xfrm>
            <a:off x="2646000" y="3114137"/>
            <a:ext cx="3852000" cy="86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Defenition of perception</a:t>
            </a:r>
            <a:endParaRPr b="1" dirty="0"/>
          </a:p>
        </p:txBody>
      </p:sp>
      <p:sp>
        <p:nvSpPr>
          <p:cNvPr id="2186" name="Google Shape;2186;p43"/>
          <p:cNvSpPr txBox="1">
            <a:spLocks noGrp="1"/>
          </p:cNvSpPr>
          <p:nvPr>
            <p:ph type="title" idx="2"/>
          </p:nvPr>
        </p:nvSpPr>
        <p:spPr>
          <a:xfrm>
            <a:off x="2646000" y="1012100"/>
            <a:ext cx="3852000" cy="17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87" name="Google Shape;2187;p43"/>
          <p:cNvSpPr txBox="1">
            <a:spLocks noGrp="1"/>
          </p:cNvSpPr>
          <p:nvPr>
            <p:ph type="ctrTitle"/>
          </p:nvPr>
        </p:nvSpPr>
        <p:spPr>
          <a:xfrm>
            <a:off x="2646000" y="2594236"/>
            <a:ext cx="3852000" cy="79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INTRODUCTION</a:t>
            </a:r>
            <a:endParaRPr dirty="0"/>
          </a:p>
        </p:txBody>
      </p:sp>
      <p:sp>
        <p:nvSpPr>
          <p:cNvPr id="2" name="TextBox 1"/>
          <p:cNvSpPr txBox="1"/>
          <p:nvPr/>
        </p:nvSpPr>
        <p:spPr>
          <a:xfrm>
            <a:off x="8801972" y="4767444"/>
            <a:ext cx="223365" cy="307777"/>
          </a:xfrm>
          <a:prstGeom prst="rect">
            <a:avLst/>
          </a:prstGeom>
          <a:noFill/>
        </p:spPr>
        <p:txBody>
          <a:bodyPr wrap="square" rtlCol="0">
            <a:spAutoFit/>
          </a:bodyPr>
          <a:lstStyle/>
          <a:p>
            <a:r>
              <a:rPr lang="en-US"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41"/>
          <p:cNvSpPr txBox="1">
            <a:spLocks noGrp="1"/>
          </p:cNvSpPr>
          <p:nvPr>
            <p:ph type="subTitle" idx="1"/>
          </p:nvPr>
        </p:nvSpPr>
        <p:spPr>
          <a:xfrm>
            <a:off x="486229" y="2010229"/>
            <a:ext cx="6531428" cy="1988457"/>
          </a:xfrm>
          <a:prstGeom prst="rect">
            <a:avLst/>
          </a:prstGeom>
        </p:spPr>
        <p:txBody>
          <a:bodyPr spcFirstLastPara="1" wrap="square" lIns="91425" tIns="91425" rIns="91425" bIns="91425" anchor="t" anchorCtr="0">
            <a:noAutofit/>
          </a:bodyPr>
          <a:lstStyle/>
          <a:p>
            <a:pPr marL="0" indent="0" algn="ctr"/>
            <a:r>
              <a:rPr lang="en-US" dirty="0"/>
              <a:t>Perception is the awareness and interpretation of external objects and events. Your brain can receive signals, but it also has to interpret those signals and figure out what they mean to you.</a:t>
            </a:r>
            <a:endParaRPr dirty="0"/>
          </a:p>
        </p:txBody>
      </p:sp>
      <p:sp>
        <p:nvSpPr>
          <p:cNvPr id="2172" name="Google Shape;2172;p41"/>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1"/>
          <p:cNvSpPr txBox="1">
            <a:spLocks noGrp="1"/>
          </p:cNvSpPr>
          <p:nvPr>
            <p:ph type="ctrTitle"/>
          </p:nvPr>
        </p:nvSpPr>
        <p:spPr>
          <a:xfrm>
            <a:off x="1925039" y="986998"/>
            <a:ext cx="3653807" cy="573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dirty="0"/>
              <a:t>INTRODUCTION</a:t>
            </a:r>
            <a:endParaRPr dirty="0"/>
          </a:p>
        </p:txBody>
      </p:sp>
      <p:sp>
        <p:nvSpPr>
          <p:cNvPr id="3" name="TextBox 2"/>
          <p:cNvSpPr txBox="1"/>
          <p:nvPr/>
        </p:nvSpPr>
        <p:spPr>
          <a:xfrm>
            <a:off x="8752114" y="4735417"/>
            <a:ext cx="275772" cy="307777"/>
          </a:xfrm>
          <a:prstGeom prst="rect">
            <a:avLst/>
          </a:prstGeom>
          <a:noFill/>
        </p:spPr>
        <p:txBody>
          <a:bodyPr wrap="square" rtlCol="0">
            <a:spAutoFit/>
          </a:bodyPr>
          <a:lstStyle/>
          <a:p>
            <a:r>
              <a:rPr lang="en-US"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345"/>
            <a:ext cx="9144000" cy="5092809"/>
          </a:xfrm>
          <a:prstGeom prst="rect">
            <a:avLst/>
          </a:prstGeom>
        </p:spPr>
      </p:pic>
      <p:sp>
        <p:nvSpPr>
          <p:cNvPr id="5" name="TextBox 4"/>
          <p:cNvSpPr txBox="1"/>
          <p:nvPr/>
        </p:nvSpPr>
        <p:spPr>
          <a:xfrm>
            <a:off x="8810171" y="4804229"/>
            <a:ext cx="203200" cy="307777"/>
          </a:xfrm>
          <a:prstGeom prst="rect">
            <a:avLst/>
          </a:prstGeom>
          <a:noFill/>
        </p:spPr>
        <p:txBody>
          <a:bodyPr wrap="square" rtlCol="0">
            <a:spAutoFit/>
          </a:bodyPr>
          <a:lstStyle/>
          <a:p>
            <a:r>
              <a:rPr lang="en-US"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91"/>
        <p:cNvGrpSpPr/>
        <p:nvPr/>
      </p:nvGrpSpPr>
      <p:grpSpPr>
        <a:xfrm>
          <a:off x="0" y="0"/>
          <a:ext cx="0" cy="0"/>
          <a:chOff x="0" y="0"/>
          <a:chExt cx="0" cy="0"/>
        </a:xfrm>
      </p:grpSpPr>
      <p:pic>
        <p:nvPicPr>
          <p:cNvPr id="2192" name="Google Shape;2192;p44"/>
          <p:cNvPicPr preferRelativeResize="0"/>
          <p:nvPr/>
        </p:nvPicPr>
        <p:blipFill>
          <a:blip r:embed="rId3">
            <a:alphaModFix amt="44000"/>
          </a:blip>
          <a:stretch>
            <a:fillRect/>
          </a:stretch>
        </p:blipFill>
        <p:spPr>
          <a:xfrm>
            <a:off x="18500" y="1776075"/>
            <a:ext cx="1212965" cy="1020300"/>
          </a:xfrm>
          <a:prstGeom prst="rect">
            <a:avLst/>
          </a:prstGeom>
          <a:noFill/>
          <a:ln>
            <a:noFill/>
          </a:ln>
        </p:spPr>
      </p:pic>
      <p:pic>
        <p:nvPicPr>
          <p:cNvPr id="2193" name="Google Shape;2193;p44"/>
          <p:cNvPicPr preferRelativeResize="0"/>
          <p:nvPr/>
        </p:nvPicPr>
        <p:blipFill>
          <a:blip r:embed="rId4">
            <a:alphaModFix amt="55000"/>
          </a:blip>
          <a:stretch>
            <a:fillRect/>
          </a:stretch>
        </p:blipFill>
        <p:spPr>
          <a:xfrm>
            <a:off x="2039363" y="1768595"/>
            <a:ext cx="1212974" cy="1020309"/>
          </a:xfrm>
          <a:prstGeom prst="rect">
            <a:avLst/>
          </a:prstGeom>
          <a:noFill/>
          <a:ln>
            <a:noFill/>
          </a:ln>
        </p:spPr>
      </p:pic>
      <p:sp>
        <p:nvSpPr>
          <p:cNvPr id="2194" name="Google Shape;2194;p44"/>
          <p:cNvSpPr txBox="1"/>
          <p:nvPr/>
        </p:nvSpPr>
        <p:spPr>
          <a:xfrm>
            <a:off x="-114078" y="2135375"/>
            <a:ext cx="15096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2"/>
                </a:solidFill>
                <a:latin typeface="Open Sans ExtraBold"/>
                <a:ea typeface="Open Sans ExtraBold"/>
                <a:cs typeface="Open Sans ExtraBold"/>
                <a:sym typeface="Open Sans ExtraBold"/>
              </a:rPr>
              <a:t>1</a:t>
            </a:r>
            <a:endParaRPr sz="2400" dirty="0">
              <a:solidFill>
                <a:schemeClr val="dk2"/>
              </a:solidFill>
              <a:latin typeface="Open Sans ExtraBold"/>
              <a:ea typeface="Open Sans ExtraBold"/>
              <a:cs typeface="Open Sans ExtraBold"/>
              <a:sym typeface="Open Sans ExtraBold"/>
            </a:endParaRPr>
          </a:p>
        </p:txBody>
      </p:sp>
      <p:sp>
        <p:nvSpPr>
          <p:cNvPr id="2196" name="Google Shape;2196;p44"/>
          <p:cNvSpPr txBox="1"/>
          <p:nvPr/>
        </p:nvSpPr>
        <p:spPr>
          <a:xfrm>
            <a:off x="1974656" y="2143775"/>
            <a:ext cx="13434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2"/>
                </a:solidFill>
                <a:latin typeface="Open Sans ExtraBold"/>
                <a:ea typeface="Open Sans ExtraBold"/>
                <a:cs typeface="Open Sans ExtraBold"/>
                <a:sym typeface="Open Sans ExtraBold"/>
              </a:rPr>
              <a:t>2</a:t>
            </a:r>
            <a:endParaRPr sz="2400" dirty="0">
              <a:solidFill>
                <a:schemeClr val="dk2"/>
              </a:solidFill>
              <a:latin typeface="Open Sans ExtraBold"/>
              <a:ea typeface="Open Sans ExtraBold"/>
              <a:cs typeface="Open Sans ExtraBold"/>
              <a:sym typeface="Open Sans ExtraBold"/>
            </a:endParaRPr>
          </a:p>
        </p:txBody>
      </p:sp>
      <p:pic>
        <p:nvPicPr>
          <p:cNvPr id="2199" name="Google Shape;2199;p44"/>
          <p:cNvPicPr preferRelativeResize="0"/>
          <p:nvPr/>
        </p:nvPicPr>
        <p:blipFill>
          <a:blip r:embed="rId5">
            <a:alphaModFix amt="68000"/>
          </a:blip>
          <a:stretch>
            <a:fillRect/>
          </a:stretch>
        </p:blipFill>
        <p:spPr>
          <a:xfrm>
            <a:off x="4014174" y="1776075"/>
            <a:ext cx="1212974" cy="1020309"/>
          </a:xfrm>
          <a:prstGeom prst="rect">
            <a:avLst/>
          </a:prstGeom>
          <a:noFill/>
          <a:ln>
            <a:noFill/>
          </a:ln>
        </p:spPr>
      </p:pic>
      <p:sp>
        <p:nvSpPr>
          <p:cNvPr id="2200" name="Google Shape;2200;p44"/>
          <p:cNvSpPr txBox="1"/>
          <p:nvPr/>
        </p:nvSpPr>
        <p:spPr>
          <a:xfrm>
            <a:off x="3948961" y="2122314"/>
            <a:ext cx="13434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2"/>
                </a:solidFill>
                <a:latin typeface="Open Sans ExtraBold"/>
                <a:ea typeface="Open Sans ExtraBold"/>
                <a:cs typeface="Open Sans ExtraBold"/>
                <a:sym typeface="Open Sans ExtraBold"/>
              </a:rPr>
              <a:t>3</a:t>
            </a:r>
            <a:endParaRPr sz="2400" dirty="0">
              <a:solidFill>
                <a:schemeClr val="dk2"/>
              </a:solidFill>
              <a:latin typeface="Open Sans ExtraBold"/>
              <a:ea typeface="Open Sans ExtraBold"/>
              <a:cs typeface="Open Sans ExtraBold"/>
              <a:sym typeface="Open Sans ExtraBold"/>
            </a:endParaRPr>
          </a:p>
        </p:txBody>
      </p:sp>
      <p:pic>
        <p:nvPicPr>
          <p:cNvPr id="2201" name="Google Shape;2201;p44"/>
          <p:cNvPicPr preferRelativeResize="0"/>
          <p:nvPr/>
        </p:nvPicPr>
        <p:blipFill>
          <a:blip r:embed="rId6">
            <a:alphaModFix amt="83000"/>
          </a:blip>
          <a:stretch>
            <a:fillRect/>
          </a:stretch>
        </p:blipFill>
        <p:spPr>
          <a:xfrm>
            <a:off x="6054198" y="1768594"/>
            <a:ext cx="1212974" cy="1020309"/>
          </a:xfrm>
          <a:prstGeom prst="rect">
            <a:avLst/>
          </a:prstGeom>
          <a:noFill/>
          <a:ln>
            <a:noFill/>
          </a:ln>
        </p:spPr>
      </p:pic>
      <p:sp>
        <p:nvSpPr>
          <p:cNvPr id="2202" name="Google Shape;2202;p44"/>
          <p:cNvSpPr txBox="1"/>
          <p:nvPr/>
        </p:nvSpPr>
        <p:spPr>
          <a:xfrm>
            <a:off x="5957558" y="2091602"/>
            <a:ext cx="13434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2"/>
                </a:solidFill>
                <a:latin typeface="Open Sans ExtraBold"/>
                <a:ea typeface="Open Sans ExtraBold"/>
                <a:cs typeface="Open Sans ExtraBold"/>
                <a:sym typeface="Open Sans ExtraBold"/>
              </a:rPr>
              <a:t>4</a:t>
            </a:r>
            <a:endParaRPr sz="2400" dirty="0">
              <a:solidFill>
                <a:schemeClr val="dk2"/>
              </a:solidFill>
              <a:latin typeface="Open Sans ExtraBold"/>
              <a:ea typeface="Open Sans ExtraBold"/>
              <a:cs typeface="Open Sans ExtraBold"/>
              <a:sym typeface="Open Sans ExtraBold"/>
            </a:endParaRPr>
          </a:p>
        </p:txBody>
      </p:sp>
      <p:sp>
        <p:nvSpPr>
          <p:cNvPr id="2203" name="Google Shape;2203;p44"/>
          <p:cNvSpPr/>
          <p:nvPr/>
        </p:nvSpPr>
        <p:spPr>
          <a:xfrm>
            <a:off x="1141697" y="2312375"/>
            <a:ext cx="953114" cy="90050"/>
          </a:xfrm>
          <a:custGeom>
            <a:avLst/>
            <a:gdLst/>
            <a:ahLst/>
            <a:cxnLst/>
            <a:rect l="l" t="t" r="r" b="b"/>
            <a:pathLst>
              <a:path w="44039" h="3602" extrusionOk="0">
                <a:moveTo>
                  <a:pt x="0" y="336"/>
                </a:moveTo>
                <a:cubicBezTo>
                  <a:pt x="7344" y="1671"/>
                  <a:pt x="14781" y="4286"/>
                  <a:pt x="22187" y="3361"/>
                </a:cubicBezTo>
                <a:cubicBezTo>
                  <a:pt x="29500" y="2447"/>
                  <a:pt x="36669" y="0"/>
                  <a:pt x="44039" y="0"/>
                </a:cubicBezTo>
              </a:path>
            </a:pathLst>
          </a:custGeom>
          <a:noFill/>
          <a:ln w="19050" cap="flat" cmpd="sng">
            <a:solidFill>
              <a:schemeClr val="dk2"/>
            </a:solidFill>
            <a:prstDash val="solid"/>
            <a:round/>
            <a:headEnd type="none" w="med" len="med"/>
            <a:tailEnd type="none" w="med" len="med"/>
          </a:ln>
        </p:spPr>
      </p:sp>
      <p:sp>
        <p:nvSpPr>
          <p:cNvPr id="2204" name="Google Shape;2204;p44"/>
          <p:cNvSpPr txBox="1"/>
          <p:nvPr/>
        </p:nvSpPr>
        <p:spPr>
          <a:xfrm>
            <a:off x="-226354" y="3061830"/>
            <a:ext cx="19260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dk2"/>
                </a:solidFill>
                <a:latin typeface="Overpass Black"/>
                <a:ea typeface="Overpass Black"/>
                <a:cs typeface="Overpass Black"/>
                <a:sym typeface="Overpass Black"/>
              </a:rPr>
              <a:t>Stimulation </a:t>
            </a:r>
            <a:endParaRPr sz="1600" dirty="0">
              <a:solidFill>
                <a:schemeClr val="dk2"/>
              </a:solidFill>
              <a:latin typeface="Overpass Black"/>
              <a:ea typeface="Overpass Black"/>
              <a:cs typeface="Overpass Black"/>
              <a:sym typeface="Overpass Black"/>
            </a:endParaRPr>
          </a:p>
        </p:txBody>
      </p:sp>
      <p:sp>
        <p:nvSpPr>
          <p:cNvPr id="2205" name="Google Shape;2205;p44"/>
          <p:cNvSpPr txBox="1"/>
          <p:nvPr/>
        </p:nvSpPr>
        <p:spPr>
          <a:xfrm>
            <a:off x="1699609" y="3076606"/>
            <a:ext cx="19260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dk2"/>
                </a:solidFill>
                <a:latin typeface="Overpass Black"/>
                <a:ea typeface="Overpass Black"/>
                <a:cs typeface="Overpass Black"/>
                <a:sym typeface="Overpass Black"/>
              </a:rPr>
              <a:t>O</a:t>
            </a:r>
            <a:r>
              <a:rPr lang="en" sz="1600" dirty="0">
                <a:solidFill>
                  <a:schemeClr val="dk2"/>
                </a:solidFill>
                <a:latin typeface="Overpass Black"/>
                <a:ea typeface="Overpass Black"/>
                <a:cs typeface="Overpass Black"/>
                <a:sym typeface="Overpass Black"/>
              </a:rPr>
              <a:t>rganization</a:t>
            </a:r>
            <a:endParaRPr sz="1600" dirty="0">
              <a:solidFill>
                <a:schemeClr val="dk2"/>
              </a:solidFill>
              <a:latin typeface="Overpass Black"/>
              <a:ea typeface="Overpass Black"/>
              <a:cs typeface="Overpass Black"/>
              <a:sym typeface="Overpass Black"/>
            </a:endParaRPr>
          </a:p>
        </p:txBody>
      </p:sp>
      <p:sp>
        <p:nvSpPr>
          <p:cNvPr id="2206" name="Google Shape;2206;p44"/>
          <p:cNvSpPr txBox="1"/>
          <p:nvPr/>
        </p:nvSpPr>
        <p:spPr>
          <a:xfrm>
            <a:off x="3781046" y="3076606"/>
            <a:ext cx="1926000" cy="337200"/>
          </a:xfrm>
          <a:prstGeom prst="rect">
            <a:avLst/>
          </a:prstGeom>
          <a:noFill/>
          <a:ln>
            <a:noFill/>
          </a:ln>
        </p:spPr>
        <p:txBody>
          <a:bodyPr spcFirstLastPara="1" wrap="square" lIns="91425" tIns="91425" rIns="91425" bIns="91425" anchor="t" anchorCtr="0">
            <a:noAutofit/>
          </a:bodyPr>
          <a:lstStyle/>
          <a:p>
            <a:pPr lvl="0" algn="ctr"/>
            <a:r>
              <a:rPr lang="en-US" sz="1600" dirty="0">
                <a:solidFill>
                  <a:schemeClr val="dk2"/>
                </a:solidFill>
                <a:latin typeface="Overpass Black"/>
                <a:ea typeface="Overpass Black"/>
                <a:cs typeface="Overpass Black"/>
                <a:sym typeface="Overpass Black"/>
              </a:rPr>
              <a:t>Interpretation-Evaluation</a:t>
            </a:r>
            <a:endParaRPr sz="1600" dirty="0">
              <a:solidFill>
                <a:schemeClr val="dk2"/>
              </a:solidFill>
              <a:latin typeface="Overpass Black"/>
              <a:ea typeface="Overpass Black"/>
              <a:cs typeface="Overpass Black"/>
              <a:sym typeface="Overpass Black"/>
            </a:endParaRPr>
          </a:p>
        </p:txBody>
      </p:sp>
      <p:sp>
        <p:nvSpPr>
          <p:cNvPr id="2207" name="Google Shape;2207;p44"/>
          <p:cNvSpPr txBox="1"/>
          <p:nvPr/>
        </p:nvSpPr>
        <p:spPr>
          <a:xfrm>
            <a:off x="5727392" y="3061830"/>
            <a:ext cx="19260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dk2"/>
                </a:solidFill>
                <a:latin typeface="Overpass Black"/>
                <a:ea typeface="Overpass Black"/>
                <a:cs typeface="Overpass Black"/>
                <a:sym typeface="Overpass Black"/>
              </a:rPr>
              <a:t>M</a:t>
            </a:r>
            <a:r>
              <a:rPr lang="en" sz="1600" dirty="0">
                <a:solidFill>
                  <a:schemeClr val="dk2"/>
                </a:solidFill>
                <a:latin typeface="Overpass Black"/>
                <a:ea typeface="Overpass Black"/>
                <a:cs typeface="Overpass Black"/>
                <a:sym typeface="Overpass Black"/>
              </a:rPr>
              <a:t>emory</a:t>
            </a:r>
          </a:p>
          <a:p>
            <a:pPr marL="0" lvl="0" indent="0" algn="ctr" rtl="0">
              <a:spcBef>
                <a:spcPts val="0"/>
              </a:spcBef>
              <a:spcAft>
                <a:spcPts val="0"/>
              </a:spcAft>
              <a:buNone/>
            </a:pPr>
            <a:endParaRPr sz="1600" dirty="0">
              <a:solidFill>
                <a:schemeClr val="dk2"/>
              </a:solidFill>
              <a:latin typeface="Overpass Black"/>
              <a:ea typeface="Overpass Black"/>
              <a:cs typeface="Overpass Black"/>
              <a:sym typeface="Overpass Black"/>
            </a:endParaRPr>
          </a:p>
        </p:txBody>
      </p:sp>
      <p:sp>
        <p:nvSpPr>
          <p:cNvPr id="2209" name="Google Shape;2209;p44"/>
          <p:cNvSpPr/>
          <p:nvPr/>
        </p:nvSpPr>
        <p:spPr>
          <a:xfrm>
            <a:off x="3163575" y="2322604"/>
            <a:ext cx="890850" cy="33625"/>
          </a:xfrm>
          <a:custGeom>
            <a:avLst/>
            <a:gdLst/>
            <a:ahLst/>
            <a:cxnLst/>
            <a:rect l="l" t="t" r="r" b="b"/>
            <a:pathLst>
              <a:path w="35634" h="1345" extrusionOk="0">
                <a:moveTo>
                  <a:pt x="0" y="0"/>
                </a:moveTo>
                <a:cubicBezTo>
                  <a:pt x="11870" y="624"/>
                  <a:pt x="23748" y="1345"/>
                  <a:pt x="35634" y="1345"/>
                </a:cubicBezTo>
              </a:path>
            </a:pathLst>
          </a:custGeom>
          <a:noFill/>
          <a:ln w="19050" cap="flat" cmpd="sng">
            <a:solidFill>
              <a:schemeClr val="dk2"/>
            </a:solidFill>
            <a:prstDash val="solid"/>
            <a:round/>
            <a:headEnd type="none" w="med" len="med"/>
            <a:tailEnd type="none" w="med" len="med"/>
          </a:ln>
        </p:spPr>
      </p:sp>
      <p:sp>
        <p:nvSpPr>
          <p:cNvPr id="2210" name="Google Shape;2210;p44"/>
          <p:cNvSpPr/>
          <p:nvPr/>
        </p:nvSpPr>
        <p:spPr>
          <a:xfrm>
            <a:off x="5142159" y="2278749"/>
            <a:ext cx="958100" cy="45719"/>
          </a:xfrm>
          <a:custGeom>
            <a:avLst/>
            <a:gdLst/>
            <a:ahLst/>
            <a:cxnLst/>
            <a:rect l="l" t="t" r="r" b="b"/>
            <a:pathLst>
              <a:path w="38324" h="1009" extrusionOk="0">
                <a:moveTo>
                  <a:pt x="0" y="1009"/>
                </a:moveTo>
                <a:cubicBezTo>
                  <a:pt x="12779" y="1009"/>
                  <a:pt x="25545" y="0"/>
                  <a:pt x="38324" y="0"/>
                </a:cubicBezTo>
              </a:path>
            </a:pathLst>
          </a:custGeom>
          <a:noFill/>
          <a:ln w="19050" cap="flat" cmpd="sng">
            <a:solidFill>
              <a:schemeClr val="dk2"/>
            </a:solidFill>
            <a:prstDash val="solid"/>
            <a:round/>
            <a:headEnd type="none" w="med" len="med"/>
            <a:tailEnd type="none" w="med" len="med"/>
          </a:ln>
        </p:spPr>
      </p:sp>
      <p:sp>
        <p:nvSpPr>
          <p:cNvPr id="2211" name="Google Shape;2211;p4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dk2"/>
                </a:solidFill>
              </a:rPr>
              <a:t>T</a:t>
            </a:r>
            <a:r>
              <a:rPr lang="en" dirty="0">
                <a:solidFill>
                  <a:schemeClr val="dk2"/>
                </a:solidFill>
              </a:rPr>
              <a:t>he Five Stages of Perception</a:t>
            </a:r>
            <a:endParaRPr dirty="0">
              <a:solidFill>
                <a:schemeClr val="dk2"/>
              </a:solidFill>
            </a:endParaRPr>
          </a:p>
        </p:txBody>
      </p:sp>
      <p:pic>
        <p:nvPicPr>
          <p:cNvPr id="23" name="Google Shape;2192;p44"/>
          <p:cNvPicPr preferRelativeResize="0"/>
          <p:nvPr/>
        </p:nvPicPr>
        <p:blipFill>
          <a:blip r:embed="rId3">
            <a:alphaModFix amt="44000"/>
          </a:blip>
          <a:stretch>
            <a:fillRect/>
          </a:stretch>
        </p:blipFill>
        <p:spPr>
          <a:xfrm>
            <a:off x="7846306" y="1768594"/>
            <a:ext cx="1212965" cy="1020300"/>
          </a:xfrm>
          <a:prstGeom prst="rect">
            <a:avLst/>
          </a:prstGeom>
          <a:noFill/>
          <a:ln>
            <a:noFill/>
          </a:ln>
        </p:spPr>
      </p:pic>
      <p:sp>
        <p:nvSpPr>
          <p:cNvPr id="24" name="Google Shape;2203;p44"/>
          <p:cNvSpPr/>
          <p:nvPr/>
        </p:nvSpPr>
        <p:spPr>
          <a:xfrm>
            <a:off x="7190956" y="2312375"/>
            <a:ext cx="706627" cy="90050"/>
          </a:xfrm>
          <a:custGeom>
            <a:avLst/>
            <a:gdLst/>
            <a:ahLst/>
            <a:cxnLst/>
            <a:rect l="l" t="t" r="r" b="b"/>
            <a:pathLst>
              <a:path w="44039" h="3602" extrusionOk="0">
                <a:moveTo>
                  <a:pt x="0" y="336"/>
                </a:moveTo>
                <a:cubicBezTo>
                  <a:pt x="7344" y="1671"/>
                  <a:pt x="14781" y="4286"/>
                  <a:pt x="22187" y="3361"/>
                </a:cubicBezTo>
                <a:cubicBezTo>
                  <a:pt x="29500" y="2447"/>
                  <a:pt x="36669" y="0"/>
                  <a:pt x="44039" y="0"/>
                </a:cubicBezTo>
              </a:path>
            </a:pathLst>
          </a:custGeom>
          <a:noFill/>
          <a:ln w="19050" cap="flat" cmpd="sng">
            <a:solidFill>
              <a:schemeClr val="dk2"/>
            </a:solidFill>
            <a:prstDash val="solid"/>
            <a:round/>
            <a:headEnd type="none" w="med" len="med"/>
            <a:tailEnd type="none" w="med" len="med"/>
          </a:ln>
        </p:spPr>
      </p:sp>
      <p:sp>
        <p:nvSpPr>
          <p:cNvPr id="25" name="Google Shape;2207;p44"/>
          <p:cNvSpPr txBox="1"/>
          <p:nvPr/>
        </p:nvSpPr>
        <p:spPr>
          <a:xfrm>
            <a:off x="7431696" y="3076606"/>
            <a:ext cx="19260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dk2"/>
                </a:solidFill>
                <a:latin typeface="Overpass Black"/>
                <a:ea typeface="Overpass Black"/>
                <a:cs typeface="Overpass Black"/>
                <a:sym typeface="Overpass Black"/>
              </a:rPr>
              <a:t>Recall </a:t>
            </a:r>
            <a:endParaRPr lang="en" sz="1600" dirty="0">
              <a:solidFill>
                <a:schemeClr val="dk2"/>
              </a:solidFill>
              <a:latin typeface="Overpass Black"/>
              <a:ea typeface="Overpass Black"/>
              <a:cs typeface="Overpass Black"/>
              <a:sym typeface="Overpass Black"/>
            </a:endParaRPr>
          </a:p>
          <a:p>
            <a:pPr marL="0" lvl="0" indent="0" algn="ctr" rtl="0">
              <a:spcBef>
                <a:spcPts val="0"/>
              </a:spcBef>
              <a:spcAft>
                <a:spcPts val="0"/>
              </a:spcAft>
              <a:buNone/>
            </a:pPr>
            <a:endParaRPr sz="1600" dirty="0">
              <a:solidFill>
                <a:schemeClr val="dk2"/>
              </a:solidFill>
              <a:latin typeface="Overpass Black"/>
              <a:ea typeface="Overpass Black"/>
              <a:cs typeface="Overpass Black"/>
              <a:sym typeface="Overpass Black"/>
            </a:endParaRPr>
          </a:p>
        </p:txBody>
      </p:sp>
      <p:sp>
        <p:nvSpPr>
          <p:cNvPr id="26" name="Google Shape;2202;p44"/>
          <p:cNvSpPr txBox="1"/>
          <p:nvPr/>
        </p:nvSpPr>
        <p:spPr>
          <a:xfrm>
            <a:off x="7781088" y="2110144"/>
            <a:ext cx="1343400" cy="33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dk2"/>
                </a:solidFill>
                <a:latin typeface="Open Sans ExtraBold"/>
                <a:ea typeface="Open Sans ExtraBold"/>
                <a:cs typeface="Open Sans ExtraBold"/>
                <a:sym typeface="Open Sans ExtraBold"/>
              </a:rPr>
              <a:t>5</a:t>
            </a:r>
            <a:endParaRPr sz="2400" dirty="0">
              <a:solidFill>
                <a:schemeClr val="dk2"/>
              </a:solidFill>
              <a:latin typeface="Open Sans ExtraBold"/>
              <a:ea typeface="Open Sans ExtraBold"/>
              <a:cs typeface="Open Sans ExtraBold"/>
              <a:sym typeface="Open Sans ExtraBold"/>
            </a:endParaRPr>
          </a:p>
        </p:txBody>
      </p:sp>
      <p:sp>
        <p:nvSpPr>
          <p:cNvPr id="2" name="TextBox 1"/>
          <p:cNvSpPr txBox="1"/>
          <p:nvPr/>
        </p:nvSpPr>
        <p:spPr>
          <a:xfrm>
            <a:off x="8737600" y="4724400"/>
            <a:ext cx="386888" cy="307777"/>
          </a:xfrm>
          <a:prstGeom prst="rect">
            <a:avLst/>
          </a:prstGeom>
          <a:noFill/>
        </p:spPr>
        <p:txBody>
          <a:bodyPr wrap="square" rtlCol="0">
            <a:spAutoFit/>
          </a:bodyPr>
          <a:lstStyle/>
          <a:p>
            <a:r>
              <a:rPr lang="en-US" dirty="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46"/>
          <p:cNvSpPr txBox="1">
            <a:spLocks noGrp="1"/>
          </p:cNvSpPr>
          <p:nvPr>
            <p:ph type="title"/>
          </p:nvPr>
        </p:nvSpPr>
        <p:spPr>
          <a:xfrm>
            <a:off x="2290050" y="870297"/>
            <a:ext cx="4563900" cy="531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t>STIMULATION</a:t>
            </a:r>
            <a:endParaRPr sz="3200" dirty="0"/>
          </a:p>
        </p:txBody>
      </p:sp>
      <p:sp>
        <p:nvSpPr>
          <p:cNvPr id="2247" name="Google Shape;2247;p46"/>
          <p:cNvSpPr txBox="1">
            <a:spLocks noGrp="1"/>
          </p:cNvSpPr>
          <p:nvPr>
            <p:ph type="subTitle" idx="1"/>
          </p:nvPr>
        </p:nvSpPr>
        <p:spPr>
          <a:xfrm>
            <a:off x="1605150" y="1547033"/>
            <a:ext cx="5933700" cy="1809900"/>
          </a:xfrm>
          <a:prstGeom prst="rect">
            <a:avLst/>
          </a:prstGeom>
        </p:spPr>
        <p:txBody>
          <a:bodyPr spcFirstLastPara="1" wrap="square" lIns="91425" tIns="91425" rIns="91425" bIns="91425" anchor="t" anchorCtr="0">
            <a:noAutofit/>
          </a:bodyPr>
          <a:lstStyle/>
          <a:p>
            <a:pPr marL="0" lvl="0" indent="0"/>
            <a:r>
              <a:rPr lang="en-US" sz="1800" dirty="0"/>
              <a:t>The occurrence of sensory stimulation basically this part of perception process involves in contact with a particular stimulus. The world is full of stimuli that can attract our attention through various senses. Thus we are able to describe systematically the sights, sound, smell and taste that populate our conscious experience.</a:t>
            </a:r>
            <a:endParaRPr sz="1800" dirty="0"/>
          </a:p>
        </p:txBody>
      </p:sp>
      <p:sp>
        <p:nvSpPr>
          <p:cNvPr id="2" name="TextBox 1"/>
          <p:cNvSpPr txBox="1"/>
          <p:nvPr/>
        </p:nvSpPr>
        <p:spPr>
          <a:xfrm>
            <a:off x="8628743" y="4775201"/>
            <a:ext cx="413657" cy="307777"/>
          </a:xfrm>
          <a:prstGeom prst="rect">
            <a:avLst/>
          </a:prstGeom>
          <a:noFill/>
        </p:spPr>
        <p:txBody>
          <a:bodyPr wrap="square" rtlCol="0">
            <a:spAutoFit/>
          </a:bodyPr>
          <a:lstStyle/>
          <a:p>
            <a:r>
              <a:rPr lang="en-US" dirty="0"/>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71450" y="2162629"/>
            <a:ext cx="5794664" cy="1559171"/>
          </a:xfrm>
        </p:spPr>
        <p:txBody>
          <a:bodyPr anchor="t"/>
          <a:lstStyle/>
          <a:p>
            <a:r>
              <a:rPr lang="en-US" sz="1800" dirty="0"/>
              <a:t>Once we collect stimulus information from the senses, we have to try to make sense of it. the information is sent to the brain, where it is compared against previous knowledge. this helps us organize the information by fitting it with similar information.</a:t>
            </a:r>
          </a:p>
        </p:txBody>
      </p:sp>
      <p:sp>
        <p:nvSpPr>
          <p:cNvPr id="3" name="Title 2"/>
          <p:cNvSpPr>
            <a:spLocks noGrp="1"/>
          </p:cNvSpPr>
          <p:nvPr>
            <p:ph type="ctrTitle"/>
          </p:nvPr>
        </p:nvSpPr>
        <p:spPr>
          <a:xfrm>
            <a:off x="1792678" y="989679"/>
            <a:ext cx="3552207" cy="573000"/>
          </a:xfrm>
        </p:spPr>
        <p:txBody>
          <a:bodyPr/>
          <a:lstStyle/>
          <a:p>
            <a:pPr algn="ctr"/>
            <a:r>
              <a:rPr lang="en-US" sz="3200" dirty="0"/>
              <a:t>ORGANIZATION</a:t>
            </a:r>
          </a:p>
        </p:txBody>
      </p:sp>
      <p:sp>
        <p:nvSpPr>
          <p:cNvPr id="4" name="TextBox 3"/>
          <p:cNvSpPr txBox="1"/>
          <p:nvPr/>
        </p:nvSpPr>
        <p:spPr>
          <a:xfrm>
            <a:off x="8810172" y="4775200"/>
            <a:ext cx="246743" cy="307777"/>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2379819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71449" y="1937657"/>
            <a:ext cx="6309922" cy="1784143"/>
          </a:xfrm>
        </p:spPr>
        <p:txBody>
          <a:bodyPr/>
          <a:lstStyle/>
          <a:p>
            <a:r>
              <a:rPr lang="en-US" sz="1800" dirty="0"/>
              <a:t>Interpretation depends on the individual’s emotional, physical state and beliefs. When the body recognizes events, you apply your own biases or past experiences and that’s your own perception of something, which is technically projecting your own collective knowledge on what you choose being exposed to.</a:t>
            </a:r>
          </a:p>
        </p:txBody>
      </p:sp>
      <p:sp>
        <p:nvSpPr>
          <p:cNvPr id="3" name="Title 2"/>
          <p:cNvSpPr>
            <a:spLocks noGrp="1"/>
          </p:cNvSpPr>
          <p:nvPr>
            <p:ph type="ctrTitle"/>
          </p:nvPr>
        </p:nvSpPr>
        <p:spPr>
          <a:xfrm>
            <a:off x="1230249" y="982423"/>
            <a:ext cx="3857007" cy="573000"/>
          </a:xfrm>
        </p:spPr>
        <p:txBody>
          <a:bodyPr/>
          <a:lstStyle/>
          <a:p>
            <a:r>
              <a:rPr lang="en-US" sz="3200" dirty="0"/>
              <a:t>INTERPRETATION</a:t>
            </a:r>
          </a:p>
        </p:txBody>
      </p:sp>
      <p:sp>
        <p:nvSpPr>
          <p:cNvPr id="4" name="TextBox 3"/>
          <p:cNvSpPr txBox="1"/>
          <p:nvPr/>
        </p:nvSpPr>
        <p:spPr>
          <a:xfrm>
            <a:off x="8781143" y="4760685"/>
            <a:ext cx="304800" cy="307777"/>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168143713"/>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493</Words>
  <Application>Microsoft Office PowerPoint</Application>
  <PresentationFormat>On-screen Show (16:9)</PresentationFormat>
  <Paragraphs>69</Paragraphs>
  <Slides>14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Poppin </vt:lpstr>
      <vt:lpstr>Open Sans SemiBold</vt:lpstr>
      <vt:lpstr>Overpass Black</vt:lpstr>
      <vt:lpstr>Open Sans ExtraBold</vt:lpstr>
      <vt:lpstr>Fira Sans Extra Condensed Medium</vt:lpstr>
      <vt:lpstr>Open Sans</vt:lpstr>
      <vt:lpstr>Arial</vt:lpstr>
      <vt:lpstr>Aqua Marketing Plan by Slidego</vt:lpstr>
      <vt:lpstr>The Five Stages of Perception</vt:lpstr>
      <vt:lpstr>Table of Contents</vt:lpstr>
      <vt:lpstr>01</vt:lpstr>
      <vt:lpstr>INTRODUCTION</vt:lpstr>
      <vt:lpstr>PowerPoint Presentation</vt:lpstr>
      <vt:lpstr>The Five Stages of Perception</vt:lpstr>
      <vt:lpstr>STIMULATION</vt:lpstr>
      <vt:lpstr>ORGANIZATION</vt:lpstr>
      <vt:lpstr>INTERPRETATION</vt:lpstr>
      <vt:lpstr>MEMORY </vt:lpstr>
      <vt:lpstr>RECALL</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Five Stages of Perception</dc:title>
  <dc:creator>Zober Taiash</dc:creator>
  <cp:lastModifiedBy>user</cp:lastModifiedBy>
  <cp:revision>19</cp:revision>
  <dcterms:modified xsi:type="dcterms:W3CDTF">2022-01-17T09:35:24Z</dcterms:modified>
</cp:coreProperties>
</file>