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5/11/2022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1500" cap="none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APA </a:t>
            </a:r>
            <a:r>
              <a:rPr lang="en-US" sz="11500" cap="none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</a:t>
            </a:r>
            <a:endParaRPr lang="en-GB" sz="11500" cap="none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00653"/>
            <a:ext cx="7891272" cy="857347"/>
          </a:xfrm>
          <a:noFill/>
          <a:ln>
            <a:noFill/>
          </a:ln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400" b="1" dirty="0" smtClean="0"/>
              <a:t>By: </a:t>
            </a:r>
            <a:r>
              <a:rPr lang="en-US" sz="1400" b="1" dirty="0" err="1" smtClean="0"/>
              <a:t>Shahd</a:t>
            </a:r>
            <a:r>
              <a:rPr lang="en-US" sz="1400" b="1" dirty="0" smtClean="0"/>
              <a:t> Salah</a:t>
            </a:r>
          </a:p>
          <a:p>
            <a:pPr>
              <a:spcBef>
                <a:spcPts val="600"/>
              </a:spcBef>
            </a:pPr>
            <a:r>
              <a:rPr lang="en-US" sz="1400" b="1" dirty="0" smtClean="0"/>
              <a:t>3817</a:t>
            </a:r>
          </a:p>
          <a:p>
            <a:pPr>
              <a:spcBef>
                <a:spcPts val="600"/>
              </a:spcBef>
            </a:pPr>
            <a:r>
              <a:rPr lang="en-US" sz="1400" b="1" dirty="0" smtClean="0"/>
              <a:t>Shahd_3817@limu.edu.ly</a:t>
            </a:r>
            <a:endParaRPr lang="en-GB" sz="1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758"/>
            <a:ext cx="1798201" cy="18030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039" y="-1"/>
            <a:ext cx="1803041" cy="18030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8201" y="489397"/>
            <a:ext cx="84688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LIBYAN INTERNATIONAL MEDICAL UNIVERSITY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FACULTY OF BUSINESS ADMINISTRATION</a:t>
            </a:r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720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of Contents :</a:t>
            </a:r>
            <a:endParaRPr lang="en-GB" sz="6600" u="sng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3600" dirty="0" smtClean="0"/>
              <a:t>Introduction</a:t>
            </a:r>
          </a:p>
          <a:p>
            <a:pPr>
              <a:spcBef>
                <a:spcPts val="1800"/>
              </a:spcBef>
            </a:pPr>
            <a:r>
              <a:rPr lang="en-US" sz="3600" dirty="0" smtClean="0"/>
              <a:t>The use of APA format</a:t>
            </a:r>
          </a:p>
          <a:p>
            <a:pPr>
              <a:spcBef>
                <a:spcPts val="1800"/>
              </a:spcBef>
            </a:pPr>
            <a:r>
              <a:rPr lang="en-US" sz="3600" dirty="0" smtClean="0"/>
              <a:t>Referencing mistakes in research</a:t>
            </a:r>
          </a:p>
          <a:p>
            <a:pPr>
              <a:spcBef>
                <a:spcPts val="1800"/>
              </a:spcBef>
            </a:pPr>
            <a:r>
              <a:rPr lang="en-US" sz="3600" dirty="0" smtClean="0"/>
              <a:t>Conclusion</a:t>
            </a:r>
          </a:p>
          <a:p>
            <a:pPr>
              <a:spcBef>
                <a:spcPts val="1800"/>
              </a:spcBef>
            </a:pPr>
            <a:r>
              <a:rPr lang="en-US" sz="3600" dirty="0" smtClean="0"/>
              <a:t>References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39470" y="627201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959648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:</a:t>
            </a:r>
            <a:endParaRPr lang="en-GB" sz="6600" u="sng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624549"/>
            <a:ext cx="10058400" cy="405079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APA ( </a:t>
            </a:r>
            <a:r>
              <a:rPr lang="en-US" sz="3600" u="sng" dirty="0" smtClean="0"/>
              <a:t>American Psychological Association )</a:t>
            </a:r>
            <a:r>
              <a:rPr lang="en-US" sz="3600" dirty="0" smtClean="0"/>
              <a:t> format is a referencing style that is commonly used to cite sources in psychology, education and the social sciences.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26592" y="627523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3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32931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u="sng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use </a:t>
            </a:r>
            <a:r>
              <a:rPr lang="en-US" sz="6600" u="sng" spc="-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apa</a:t>
            </a:r>
            <a:r>
              <a:rPr lang="en-US" sz="6600" u="sng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format ?</a:t>
            </a:r>
            <a:endParaRPr lang="en-GB" sz="6600" u="sng" spc="-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In most cases, your paper should include four main sections: the title page, abstract, main section, and references list</a:t>
            </a:r>
            <a:r>
              <a:rPr lang="en-GB" sz="2400" dirty="0" smtClean="0"/>
              <a:t>.</a:t>
            </a:r>
          </a:p>
          <a:p>
            <a:r>
              <a:rPr lang="en-US" sz="2400" b="1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Title page :</a:t>
            </a:r>
            <a:r>
              <a:rPr lang="en-US" sz="2400" spc="-150" dirty="0" smtClean="0"/>
              <a:t> </a:t>
            </a:r>
            <a:r>
              <a:rPr lang="en-GB" sz="2400" dirty="0" smtClean="0"/>
              <a:t>The </a:t>
            </a:r>
            <a:r>
              <a:rPr lang="en-GB" sz="2400" dirty="0"/>
              <a:t>purpose of your title page is to let the reader quickly know what your paper is about and who it was written by</a:t>
            </a:r>
            <a:r>
              <a:rPr lang="en-GB" sz="2400" dirty="0" smtClean="0"/>
              <a:t>.</a:t>
            </a:r>
            <a:endParaRPr lang="en-US" sz="2400" dirty="0"/>
          </a:p>
          <a:p>
            <a:r>
              <a:rPr lang="en-US" sz="2400" b="1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Abstract :</a:t>
            </a:r>
            <a:r>
              <a:rPr lang="en-US" sz="2400" dirty="0" smtClean="0"/>
              <a:t> It is a brief summary of your paper, it highlights the significant points of it and according to APA format your abstract should be no more than 100 to 200 words.</a:t>
            </a:r>
          </a:p>
          <a:p>
            <a:r>
              <a:rPr lang="en-US" sz="2400" b="1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Section :</a:t>
            </a:r>
            <a:r>
              <a:rPr lang="en-US" sz="2400" dirty="0"/>
              <a:t> </a:t>
            </a:r>
            <a:r>
              <a:rPr lang="en-GB" sz="2400" dirty="0" smtClean="0"/>
              <a:t>For </a:t>
            </a:r>
            <a:r>
              <a:rPr lang="en-GB" sz="2400" dirty="0"/>
              <a:t>something like an essay, the main body of your paper will include the actual essay itself</a:t>
            </a:r>
            <a:r>
              <a:rPr lang="en-GB" sz="2400" dirty="0" smtClean="0"/>
              <a:t>.</a:t>
            </a:r>
          </a:p>
          <a:p>
            <a:r>
              <a:rPr lang="en-US" sz="2400" b="1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 :</a:t>
            </a:r>
            <a:r>
              <a:rPr lang="en-US" sz="2400" spc="-150" dirty="0" smtClean="0"/>
              <a:t> </a:t>
            </a:r>
            <a:r>
              <a:rPr lang="en-GB" sz="2400" dirty="0"/>
              <a:t>The reference section of your paper will include a list of all of the sources that you used in your paper.</a:t>
            </a:r>
            <a:endParaRPr lang="en-US" sz="2400" b="1" u="sng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62198" y="6272011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4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756061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Referencing mistakes in research</a:t>
            </a:r>
            <a:endParaRPr lang="en-GB" sz="6000" u="sng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Missing references or citations :</a:t>
            </a:r>
            <a:r>
              <a:rPr lang="en-US" spc="-150" dirty="0"/>
              <a:t> </a:t>
            </a:r>
            <a:r>
              <a:rPr lang="en-US" dirty="0" smtClean="0"/>
              <a:t>This is one of the most common mistakes in citation. Citations and references are a package deal, a citation within a text needs a reference in your referencing paper.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Citations in alphabetical order : </a:t>
            </a:r>
            <a:r>
              <a:rPr lang="en-US" spc="-150" dirty="0" smtClean="0"/>
              <a:t> </a:t>
            </a:r>
            <a:r>
              <a:rPr lang="en-US" dirty="0" smtClean="0"/>
              <a:t>Your reference list shouldn’t be written in a </a:t>
            </a:r>
            <a:r>
              <a:rPr lang="en-GB" dirty="0"/>
              <a:t>spontaneous manner</a:t>
            </a:r>
            <a:r>
              <a:rPr lang="en-GB" dirty="0" smtClean="0"/>
              <a:t>.</a:t>
            </a:r>
            <a:r>
              <a:rPr lang="en-GB" dirty="0"/>
              <a:t> Every style asks you to put your </a:t>
            </a:r>
            <a:r>
              <a:rPr lang="en-GB" dirty="0" smtClean="0"/>
              <a:t>citations in alphabetical order</a:t>
            </a:r>
            <a:r>
              <a:rPr lang="en-GB" dirty="0"/>
              <a:t> by the first element </a:t>
            </a:r>
            <a:r>
              <a:rPr lang="en-GB" dirty="0" smtClean="0"/>
              <a:t>of it.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Missing page numbers :</a:t>
            </a:r>
            <a:r>
              <a:rPr lang="en-US" spc="-150" dirty="0" smtClean="0"/>
              <a:t> </a:t>
            </a:r>
            <a:r>
              <a:rPr lang="en-US" dirty="0" smtClean="0"/>
              <a:t>Its important to add page numbers to your citations to point readers to your research.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citing paraphrased information : </a:t>
            </a:r>
            <a:r>
              <a:rPr lang="en-US" spc="-150" dirty="0" smtClean="0"/>
              <a:t> </a:t>
            </a:r>
            <a:r>
              <a:rPr lang="en-GB" dirty="0" smtClean="0"/>
              <a:t>If </a:t>
            </a:r>
            <a:r>
              <a:rPr lang="en-GB" dirty="0"/>
              <a:t>you incorrectly quote information or </a:t>
            </a:r>
            <a:r>
              <a:rPr lang="en-GB" dirty="0" smtClean="0"/>
              <a:t>don’t cite </a:t>
            </a:r>
            <a:r>
              <a:rPr lang="en-GB" dirty="0"/>
              <a:t>something you paraphrased, it’s considered plagiarism</a:t>
            </a:r>
            <a:r>
              <a:rPr lang="en-GB" dirty="0" smtClean="0"/>
              <a:t>. Any idea that isn’t your own should be cited.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u="sng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including web addresses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dirty="0" smtClean="0"/>
              <a:t> If you include a website in your research, you need to include the website URL in the reference list.</a:t>
            </a:r>
            <a:endParaRPr lang="en-GB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52350" y="627201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106462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:</a:t>
            </a:r>
            <a:endParaRPr lang="en-GB" sz="6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713837"/>
            <a:ext cx="10058400" cy="405079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By </a:t>
            </a:r>
            <a:r>
              <a:rPr lang="en-GB" sz="3200" dirty="0" smtClean="0"/>
              <a:t>using </a:t>
            </a:r>
            <a:r>
              <a:rPr lang="en-GB" sz="3200" dirty="0"/>
              <a:t>APA style, researchers and students writing about psychology are able to communicate information about their ideas and experiments in a consistent format</a:t>
            </a:r>
            <a:r>
              <a:rPr lang="en-GB" sz="3200" dirty="0" smtClean="0"/>
              <a:t>. </a:t>
            </a:r>
            <a:r>
              <a:rPr lang="en-GB" sz="3200" dirty="0"/>
              <a:t>Sticking to a consistent style allows readers to know what to look </a:t>
            </a:r>
            <a:r>
              <a:rPr lang="en-GB" sz="3200" dirty="0" smtClean="0"/>
              <a:t>for when reading </a:t>
            </a:r>
            <a:r>
              <a:rPr lang="en-GB" sz="3200" smtClean="0"/>
              <a:t>the paper.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475075" y="6259132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6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394975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 :</a:t>
            </a:r>
            <a:endParaRPr lang="en-GB" sz="6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93976"/>
            <a:ext cx="10058400" cy="4050792"/>
          </a:xfrm>
        </p:spPr>
        <p:txBody>
          <a:bodyPr>
            <a:normAutofit/>
          </a:bodyPr>
          <a:lstStyle/>
          <a:p>
            <a:r>
              <a:rPr lang="en-GB" sz="2400" dirty="0"/>
              <a:t>Cherry, K. (2020, August 25). </a:t>
            </a:r>
            <a:r>
              <a:rPr lang="en-GB" sz="2400" i="1" dirty="0"/>
              <a:t>Basic rules for APA format that you should follow</a:t>
            </a:r>
            <a:r>
              <a:rPr lang="en-GB" sz="2400" dirty="0"/>
              <a:t>. </a:t>
            </a:r>
            <a:r>
              <a:rPr lang="en-GB" sz="2400" dirty="0" err="1"/>
              <a:t>Verywell</a:t>
            </a:r>
            <a:r>
              <a:rPr lang="en-GB" sz="2400" dirty="0"/>
              <a:t> Mind. Retrieved April 26, 2022, from https://www.verywellmind.com/general-rules-for-apa-format-2794840 </a:t>
            </a:r>
            <a:endParaRPr lang="en-GB" sz="2400" dirty="0" smtClean="0"/>
          </a:p>
          <a:p>
            <a:r>
              <a:rPr lang="en-GB" sz="2400" dirty="0" smtClean="0"/>
              <a:t>Jennifer </a:t>
            </a:r>
            <a:r>
              <a:rPr lang="en-GB" sz="2400" dirty="0"/>
              <a:t>Betts Certified Teacher, Betts, J., Teacher, C., Mathewson, A., Mathewson, A., &amp; Betts, J. (2021, April 13). </a:t>
            </a:r>
            <a:r>
              <a:rPr lang="en-GB" sz="2400" i="1" dirty="0"/>
              <a:t>10 common citation mistakes (and how to ensure you avoid them)</a:t>
            </a:r>
            <a:r>
              <a:rPr lang="en-GB" sz="2400" dirty="0"/>
              <a:t>. Bibliography.com. Retrieved April 26, 2022, from https://www.bibliography.com/citations/10-common-citation-mistakes-and-how-to-ensure-you-avoid-them/ </a:t>
            </a:r>
          </a:p>
          <a:p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475075" y="6259132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7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644867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483738"/>
            <a:ext cx="9966960" cy="3035808"/>
          </a:xfrm>
        </p:spPr>
        <p:txBody>
          <a:bodyPr/>
          <a:lstStyle/>
          <a:p>
            <a:r>
              <a:rPr lang="en-US" sz="11500" dirty="0" smtClean="0"/>
              <a:t>Thank you</a:t>
            </a:r>
            <a:endParaRPr lang="en-GB" sz="11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846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803</TotalTime>
  <Words>413</Words>
  <Application>Microsoft Office PowerPoint</Application>
  <PresentationFormat>Widescreen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Rockwell</vt:lpstr>
      <vt:lpstr>Rockwell Condensed</vt:lpstr>
      <vt:lpstr>Wingdings</vt:lpstr>
      <vt:lpstr>Wood Type</vt:lpstr>
      <vt:lpstr>APA Format</vt:lpstr>
      <vt:lpstr>Table of Contents :</vt:lpstr>
      <vt:lpstr>Introduction :</vt:lpstr>
      <vt:lpstr>How to use apa format ?</vt:lpstr>
      <vt:lpstr>Referencing mistakes in research</vt:lpstr>
      <vt:lpstr>Conclusion :</vt:lpstr>
      <vt:lpstr>References :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 Format</dc:title>
  <dc:creator>Microsoft account</dc:creator>
  <cp:lastModifiedBy>Maher Fattouh</cp:lastModifiedBy>
  <cp:revision>29</cp:revision>
  <dcterms:created xsi:type="dcterms:W3CDTF">2022-04-25T18:16:48Z</dcterms:created>
  <dcterms:modified xsi:type="dcterms:W3CDTF">2022-05-11T11:40:04Z</dcterms:modified>
</cp:coreProperties>
</file>