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howSpecialPlsOnTitleSld="0" strictFirstAndLastChars="0" embedTrueTypeFonts="1" saveSubsetFonts="1" autoCompressPictures="0">
  <p:sldMasterIdLst>
    <p:sldMasterId id="2147483690" r:id="rId1"/>
  </p:sldMasterIdLst>
  <p:notesMasterIdLst>
    <p:notesMasterId r:id="rId26"/>
  </p:notesMasterIdLst>
  <p:sldIdLst>
    <p:sldId id="256" r:id="rId2"/>
    <p:sldId id="258" r:id="rId3"/>
    <p:sldId id="259" r:id="rId4"/>
    <p:sldId id="272" r:id="rId5"/>
    <p:sldId id="273" r:id="rId6"/>
    <p:sldId id="271" r:id="rId7"/>
    <p:sldId id="322" r:id="rId8"/>
    <p:sldId id="328" r:id="rId9"/>
    <p:sldId id="326" r:id="rId10"/>
    <p:sldId id="277" r:id="rId11"/>
    <p:sldId id="323" r:id="rId12"/>
    <p:sldId id="265" r:id="rId13"/>
    <p:sldId id="306" r:id="rId14"/>
    <p:sldId id="302" r:id="rId15"/>
    <p:sldId id="325" r:id="rId16"/>
    <p:sldId id="309" r:id="rId17"/>
    <p:sldId id="304" r:id="rId18"/>
    <p:sldId id="327" r:id="rId19"/>
    <p:sldId id="330" r:id="rId20"/>
    <p:sldId id="320" r:id="rId21"/>
    <p:sldId id="318" r:id="rId22"/>
    <p:sldId id="321" r:id="rId23"/>
    <p:sldId id="329" r:id="rId24"/>
    <p:sldId id="319" r:id="rId25"/>
  </p:sldIdLst>
  <p:sldSz cx="9144000" cy="5143500" type="screen16x9"/>
  <p:notesSz cx="6858000" cy="9144000"/>
  <p:embeddedFontLst>
    <p:embeddedFont>
      <p:font typeface="Catamaran" pitchFamily="2" charset="77"/>
      <p:regular r:id="rId27"/>
      <p:bold r:id="rId28"/>
    </p:embeddedFont>
    <p:embeddedFont>
      <p:font typeface="Chivo Black" pitchFamily="2" charset="77"/>
      <p:bold r:id="rId29"/>
      <p:italic r:id="rId30"/>
      <p:boldItalic r:id="rId31"/>
    </p:embeddedFont>
    <p:embeddedFont>
      <p:font typeface="Inter ExtraBold" panose="02000503000000020004" pitchFamily="2" charset="0"/>
      <p:bold r:id="rId32"/>
    </p:embeddedFont>
    <p:embeddedFont>
      <p:font typeface="Titillium Web" pitchFamily="2" charset="77"/>
      <p:regular r:id="rId33"/>
      <p:bold r:id="rId34"/>
      <p:italic r:id="rId35"/>
      <p:boldItalic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5E2DF55-55E4-4A33-9784-EFE31CE7A955}">
  <a:tblStyle styleId="{25E2DF55-55E4-4A33-9784-EFE31CE7A95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4A0AE754-CA5F-46F3-BF73-4CD53587CB36}" styleName="Table_1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DEFE6"/>
          </a:solidFill>
        </a:fill>
      </a:tcStyle>
    </a:wholeTbl>
    <a:band1H>
      <a:tcTxStyle/>
      <a:tcStyle>
        <a:tcBdr/>
        <a:fill>
          <a:solidFill>
            <a:srgbClr val="FADE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FADE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4949E7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4949E7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4949E7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4949E7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8092"/>
    <p:restoredTop sz="94254"/>
  </p:normalViewPr>
  <p:slideViewPr>
    <p:cSldViewPr snapToGrid="0" snapToObjects="1">
      <p:cViewPr varScale="1">
        <p:scale>
          <a:sx n="145" d="100"/>
          <a:sy n="145" d="100"/>
        </p:scale>
        <p:origin x="1576" y="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1" name="Google Shape;1381;gddbfe4357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2" name="Google Shape;1382;gddbfe4357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9" name="Google Shape;1499;ge04551f7af_0_4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0" name="Google Shape;1500;ge04551f7af_0_4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1" name="Google Shape;1531;ge04551f7af_0_5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2" name="Google Shape;1532;ge04551f7af_0_5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6" name="Google Shape;2266;gdf797bd546_2_134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7" name="Google Shape;2267;gdf797bd546_2_134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3" name="Google Shape;2313;gdf797bd546_2_135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4" name="Google Shape;2314;gdf797bd546_2_135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4" name="Google Shape;2194;gdf797bd546_2_132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5" name="Google Shape;2195;gdf797bd546_2_132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8" name="Google Shape;2548;gdf797bd546_2_144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9" name="Google Shape;2549;gdf797bd546_2_144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4" name="Google Shape;1984;gdf797bd546_2_125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5" name="Google Shape;1985;gdf797bd546_2_125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3208101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 rot="1346743">
            <a:off x="5486393" y="216689"/>
            <a:ext cx="3533624" cy="3455429"/>
            <a:chOff x="2615425" y="-43849"/>
            <a:chExt cx="5349587" cy="5231206"/>
          </a:xfrm>
        </p:grpSpPr>
        <p:sp>
          <p:nvSpPr>
            <p:cNvPr id="11" name="Google Shape;11;p2"/>
            <p:cNvSpPr/>
            <p:nvPr/>
          </p:nvSpPr>
          <p:spPr>
            <a:xfrm>
              <a:off x="2615425" y="-43849"/>
              <a:ext cx="5323250" cy="5231206"/>
            </a:xfrm>
            <a:custGeom>
              <a:avLst/>
              <a:gdLst/>
              <a:ahLst/>
              <a:cxnLst/>
              <a:rect l="l" t="t" r="r" b="b"/>
              <a:pathLst>
                <a:path w="46267" h="45467" extrusionOk="0">
                  <a:moveTo>
                    <a:pt x="25905" y="0"/>
                  </a:moveTo>
                  <a:cubicBezTo>
                    <a:pt x="23434" y="0"/>
                    <a:pt x="21026" y="1266"/>
                    <a:pt x="19681" y="3537"/>
                  </a:cubicBezTo>
                  <a:cubicBezTo>
                    <a:pt x="19447" y="3904"/>
                    <a:pt x="19247" y="4304"/>
                    <a:pt x="19114" y="4704"/>
                  </a:cubicBezTo>
                  <a:cubicBezTo>
                    <a:pt x="19080" y="4704"/>
                    <a:pt x="19047" y="4671"/>
                    <a:pt x="19014" y="4637"/>
                  </a:cubicBezTo>
                  <a:cubicBezTo>
                    <a:pt x="18571" y="4376"/>
                    <a:pt x="18082" y="4251"/>
                    <a:pt x="17599" y="4251"/>
                  </a:cubicBezTo>
                  <a:cubicBezTo>
                    <a:pt x="16660" y="4251"/>
                    <a:pt x="15739" y="4724"/>
                    <a:pt x="15211" y="5605"/>
                  </a:cubicBezTo>
                  <a:cubicBezTo>
                    <a:pt x="15078" y="5838"/>
                    <a:pt x="14978" y="6105"/>
                    <a:pt x="14911" y="6372"/>
                  </a:cubicBezTo>
                  <a:cubicBezTo>
                    <a:pt x="14431" y="6209"/>
                    <a:pt x="13936" y="6130"/>
                    <a:pt x="13444" y="6130"/>
                  </a:cubicBezTo>
                  <a:cubicBezTo>
                    <a:pt x="11919" y="6130"/>
                    <a:pt x="10431" y="6894"/>
                    <a:pt x="9574" y="8307"/>
                  </a:cubicBezTo>
                  <a:cubicBezTo>
                    <a:pt x="8640" y="9908"/>
                    <a:pt x="8806" y="11876"/>
                    <a:pt x="9841" y="13277"/>
                  </a:cubicBezTo>
                  <a:cubicBezTo>
                    <a:pt x="9336" y="13169"/>
                    <a:pt x="8826" y="13116"/>
                    <a:pt x="8318" y="13116"/>
                  </a:cubicBezTo>
                  <a:cubicBezTo>
                    <a:pt x="5839" y="13116"/>
                    <a:pt x="3425" y="14376"/>
                    <a:pt x="2068" y="16646"/>
                  </a:cubicBezTo>
                  <a:cubicBezTo>
                    <a:pt x="0" y="20082"/>
                    <a:pt x="1134" y="24552"/>
                    <a:pt x="4570" y="26586"/>
                  </a:cubicBezTo>
                  <a:cubicBezTo>
                    <a:pt x="5237" y="26987"/>
                    <a:pt x="5938" y="27254"/>
                    <a:pt x="6672" y="27420"/>
                  </a:cubicBezTo>
                  <a:cubicBezTo>
                    <a:pt x="6405" y="29188"/>
                    <a:pt x="7172" y="30990"/>
                    <a:pt x="8806" y="31957"/>
                  </a:cubicBezTo>
                  <a:cubicBezTo>
                    <a:pt x="9529" y="32374"/>
                    <a:pt x="10321" y="32582"/>
                    <a:pt x="11087" y="32582"/>
                  </a:cubicBezTo>
                  <a:cubicBezTo>
                    <a:pt x="11240" y="32582"/>
                    <a:pt x="11392" y="32574"/>
                    <a:pt x="11542" y="32557"/>
                  </a:cubicBezTo>
                  <a:cubicBezTo>
                    <a:pt x="11675" y="33325"/>
                    <a:pt x="12142" y="34058"/>
                    <a:pt x="12843" y="34492"/>
                  </a:cubicBezTo>
                  <a:cubicBezTo>
                    <a:pt x="13285" y="34761"/>
                    <a:pt x="13772" y="34887"/>
                    <a:pt x="14252" y="34887"/>
                  </a:cubicBezTo>
                  <a:cubicBezTo>
                    <a:pt x="14605" y="34887"/>
                    <a:pt x="14953" y="34819"/>
                    <a:pt x="15278" y="34692"/>
                  </a:cubicBezTo>
                  <a:cubicBezTo>
                    <a:pt x="15478" y="35259"/>
                    <a:pt x="15878" y="35793"/>
                    <a:pt x="16445" y="36127"/>
                  </a:cubicBezTo>
                  <a:cubicBezTo>
                    <a:pt x="16812" y="36327"/>
                    <a:pt x="17212" y="36460"/>
                    <a:pt x="17613" y="36494"/>
                  </a:cubicBezTo>
                  <a:cubicBezTo>
                    <a:pt x="16879" y="39496"/>
                    <a:pt x="18146" y="42765"/>
                    <a:pt x="20915" y="44433"/>
                  </a:cubicBezTo>
                  <a:cubicBezTo>
                    <a:pt x="22091" y="45134"/>
                    <a:pt x="23379" y="45467"/>
                    <a:pt x="24646" y="45467"/>
                  </a:cubicBezTo>
                  <a:cubicBezTo>
                    <a:pt x="27117" y="45467"/>
                    <a:pt x="29511" y="44202"/>
                    <a:pt x="30856" y="41931"/>
                  </a:cubicBezTo>
                  <a:cubicBezTo>
                    <a:pt x="31856" y="40263"/>
                    <a:pt x="32090" y="38395"/>
                    <a:pt x="31723" y="36627"/>
                  </a:cubicBezTo>
                  <a:lnTo>
                    <a:pt x="31723" y="36627"/>
                  </a:lnTo>
                  <a:cubicBezTo>
                    <a:pt x="32116" y="36739"/>
                    <a:pt x="32517" y="36794"/>
                    <a:pt x="32916" y="36794"/>
                  </a:cubicBezTo>
                  <a:cubicBezTo>
                    <a:pt x="34416" y="36794"/>
                    <a:pt x="35883" y="36022"/>
                    <a:pt x="36726" y="34626"/>
                  </a:cubicBezTo>
                  <a:cubicBezTo>
                    <a:pt x="37760" y="32891"/>
                    <a:pt x="37494" y="30723"/>
                    <a:pt x="36193" y="29288"/>
                  </a:cubicBezTo>
                  <a:cubicBezTo>
                    <a:pt x="37093" y="29255"/>
                    <a:pt x="37927" y="28788"/>
                    <a:pt x="38428" y="27954"/>
                  </a:cubicBezTo>
                  <a:cubicBezTo>
                    <a:pt x="39061" y="26920"/>
                    <a:pt x="38895" y="25619"/>
                    <a:pt x="38127" y="24718"/>
                  </a:cubicBezTo>
                  <a:cubicBezTo>
                    <a:pt x="40562" y="24685"/>
                    <a:pt x="42897" y="23451"/>
                    <a:pt x="44232" y="21216"/>
                  </a:cubicBezTo>
                  <a:cubicBezTo>
                    <a:pt x="46267" y="17780"/>
                    <a:pt x="45166" y="13310"/>
                    <a:pt x="41730" y="11275"/>
                  </a:cubicBezTo>
                  <a:cubicBezTo>
                    <a:pt x="40562" y="10584"/>
                    <a:pt x="39274" y="10250"/>
                    <a:pt x="38001" y="10250"/>
                  </a:cubicBezTo>
                  <a:cubicBezTo>
                    <a:pt x="37493" y="10250"/>
                    <a:pt x="36988" y="10304"/>
                    <a:pt x="36493" y="10408"/>
                  </a:cubicBezTo>
                  <a:cubicBezTo>
                    <a:pt x="36460" y="9508"/>
                    <a:pt x="35993" y="8607"/>
                    <a:pt x="35159" y="8107"/>
                  </a:cubicBezTo>
                  <a:cubicBezTo>
                    <a:pt x="34702" y="7842"/>
                    <a:pt x="34194" y="7717"/>
                    <a:pt x="33696" y="7717"/>
                  </a:cubicBezTo>
                  <a:cubicBezTo>
                    <a:pt x="33503" y="7717"/>
                    <a:pt x="33311" y="7736"/>
                    <a:pt x="33124" y="7773"/>
                  </a:cubicBezTo>
                  <a:cubicBezTo>
                    <a:pt x="33324" y="5138"/>
                    <a:pt x="32056" y="2469"/>
                    <a:pt x="29621" y="1035"/>
                  </a:cubicBezTo>
                  <a:cubicBezTo>
                    <a:pt x="28456" y="334"/>
                    <a:pt x="27172" y="0"/>
                    <a:pt x="25905" y="0"/>
                  </a:cubicBez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" name="Google Shape;12;p2"/>
            <p:cNvGrpSpPr/>
            <p:nvPr/>
          </p:nvGrpSpPr>
          <p:grpSpPr>
            <a:xfrm>
              <a:off x="3753855" y="4"/>
              <a:ext cx="4211157" cy="4799044"/>
              <a:chOff x="4228201" y="2970830"/>
              <a:chExt cx="1270066" cy="1447370"/>
            </a:xfrm>
          </p:grpSpPr>
          <p:sp>
            <p:nvSpPr>
              <p:cNvPr id="13" name="Google Shape;13;p2"/>
              <p:cNvSpPr/>
              <p:nvPr/>
            </p:nvSpPr>
            <p:spPr>
              <a:xfrm>
                <a:off x="4228201" y="4225550"/>
                <a:ext cx="133475" cy="192650"/>
              </a:xfrm>
              <a:custGeom>
                <a:avLst/>
                <a:gdLst/>
                <a:ahLst/>
                <a:cxnLst/>
                <a:rect l="l" t="t" r="r" b="b"/>
                <a:pathLst>
                  <a:path w="5339" h="7706" extrusionOk="0">
                    <a:moveTo>
                      <a:pt x="5338" y="0"/>
                    </a:moveTo>
                    <a:lnTo>
                      <a:pt x="1" y="6638"/>
                    </a:lnTo>
                    <a:lnTo>
                      <a:pt x="1502" y="7706"/>
                    </a:lnTo>
                    <a:lnTo>
                      <a:pt x="5338" y="0"/>
                    </a:lnTo>
                    <a:close/>
                  </a:path>
                </a:pathLst>
              </a:custGeom>
              <a:solidFill>
                <a:srgbClr val="9FC5E8">
                  <a:alpha val="343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4;p2"/>
              <p:cNvSpPr/>
              <p:nvPr/>
            </p:nvSpPr>
            <p:spPr>
              <a:xfrm rot="-1467804">
                <a:off x="5333134" y="3992081"/>
                <a:ext cx="130946" cy="193494"/>
              </a:xfrm>
              <a:custGeom>
                <a:avLst/>
                <a:gdLst/>
                <a:ahLst/>
                <a:cxnLst/>
                <a:rect l="l" t="t" r="r" b="b"/>
                <a:pathLst>
                  <a:path w="5238" h="7740" extrusionOk="0">
                    <a:moveTo>
                      <a:pt x="0" y="1"/>
                    </a:moveTo>
                    <a:lnTo>
                      <a:pt x="3636" y="7740"/>
                    </a:lnTo>
                    <a:lnTo>
                      <a:pt x="5237" y="6873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9FC5E8">
                  <a:alpha val="343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15;p2"/>
              <p:cNvSpPr/>
              <p:nvPr/>
            </p:nvSpPr>
            <p:spPr>
              <a:xfrm>
                <a:off x="4269925" y="2970830"/>
                <a:ext cx="91750" cy="144300"/>
              </a:xfrm>
              <a:custGeom>
                <a:avLst/>
                <a:gdLst/>
                <a:ahLst/>
                <a:cxnLst/>
                <a:rect l="l" t="t" r="r" b="b"/>
                <a:pathLst>
                  <a:path w="3670" h="5772" extrusionOk="0">
                    <a:moveTo>
                      <a:pt x="1935" y="1"/>
                    </a:moveTo>
                    <a:lnTo>
                      <a:pt x="0" y="1302"/>
                    </a:lnTo>
                    <a:lnTo>
                      <a:pt x="3669" y="5772"/>
                    </a:lnTo>
                    <a:lnTo>
                      <a:pt x="1935" y="1"/>
                    </a:lnTo>
                    <a:close/>
                  </a:path>
                </a:pathLst>
              </a:custGeom>
              <a:solidFill>
                <a:srgbClr val="9FC5E8">
                  <a:alpha val="343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6" name="Google Shape;16;p2"/>
          <p:cNvGrpSpPr/>
          <p:nvPr/>
        </p:nvGrpSpPr>
        <p:grpSpPr>
          <a:xfrm flipH="1">
            <a:off x="-123832" y="2653673"/>
            <a:ext cx="9144212" cy="2489827"/>
            <a:chOff x="877800" y="1947200"/>
            <a:chExt cx="6107950" cy="1663100"/>
          </a:xfrm>
        </p:grpSpPr>
        <p:sp>
          <p:nvSpPr>
            <p:cNvPr id="17" name="Google Shape;17;p2"/>
            <p:cNvSpPr/>
            <p:nvPr/>
          </p:nvSpPr>
          <p:spPr>
            <a:xfrm>
              <a:off x="3921525" y="2169550"/>
              <a:ext cx="314725" cy="184400"/>
            </a:xfrm>
            <a:custGeom>
              <a:avLst/>
              <a:gdLst/>
              <a:ahLst/>
              <a:cxnLst/>
              <a:rect l="l" t="t" r="r" b="b"/>
              <a:pathLst>
                <a:path w="12589" h="7376" extrusionOk="0">
                  <a:moveTo>
                    <a:pt x="4883" y="1"/>
                  </a:moveTo>
                  <a:cubicBezTo>
                    <a:pt x="1464" y="1"/>
                    <a:pt x="0" y="3151"/>
                    <a:pt x="491" y="5088"/>
                  </a:cubicBezTo>
                  <a:cubicBezTo>
                    <a:pt x="491" y="5088"/>
                    <a:pt x="926" y="7376"/>
                    <a:pt x="4279" y="7376"/>
                  </a:cubicBezTo>
                  <a:cubicBezTo>
                    <a:pt x="4998" y="7376"/>
                    <a:pt x="5850" y="7271"/>
                    <a:pt x="6861" y="7016"/>
                  </a:cubicBezTo>
                  <a:cubicBezTo>
                    <a:pt x="12589" y="5570"/>
                    <a:pt x="9992" y="752"/>
                    <a:pt x="5871" y="83"/>
                  </a:cubicBezTo>
                  <a:cubicBezTo>
                    <a:pt x="5525" y="27"/>
                    <a:pt x="5196" y="1"/>
                    <a:pt x="4883" y="1"/>
                  </a:cubicBez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1439900" y="2673550"/>
              <a:ext cx="666925" cy="371800"/>
            </a:xfrm>
            <a:custGeom>
              <a:avLst/>
              <a:gdLst/>
              <a:ahLst/>
              <a:cxnLst/>
              <a:rect l="l" t="t" r="r" b="b"/>
              <a:pathLst>
                <a:path w="26677" h="14872" extrusionOk="0">
                  <a:moveTo>
                    <a:pt x="9192" y="0"/>
                  </a:moveTo>
                  <a:cubicBezTo>
                    <a:pt x="3620" y="0"/>
                    <a:pt x="212" y="4016"/>
                    <a:pt x="295" y="7278"/>
                  </a:cubicBezTo>
                  <a:cubicBezTo>
                    <a:pt x="295" y="7278"/>
                    <a:pt x="0" y="13996"/>
                    <a:pt x="13463" y="14826"/>
                  </a:cubicBezTo>
                  <a:cubicBezTo>
                    <a:pt x="13966" y="14857"/>
                    <a:pt x="14445" y="14872"/>
                    <a:pt x="14902" y="14872"/>
                  </a:cubicBezTo>
                  <a:cubicBezTo>
                    <a:pt x="26677" y="14872"/>
                    <a:pt x="23358" y="4889"/>
                    <a:pt x="14855" y="1255"/>
                  </a:cubicBezTo>
                  <a:cubicBezTo>
                    <a:pt x="12791" y="374"/>
                    <a:pt x="10891" y="0"/>
                    <a:pt x="9192" y="0"/>
                  </a:cubicBez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877800" y="1947200"/>
              <a:ext cx="6107950" cy="1663100"/>
            </a:xfrm>
            <a:custGeom>
              <a:avLst/>
              <a:gdLst/>
              <a:ahLst/>
              <a:cxnLst/>
              <a:rect l="l" t="t" r="r" b="b"/>
              <a:pathLst>
                <a:path w="244318" h="66524" extrusionOk="0">
                  <a:moveTo>
                    <a:pt x="189589" y="0"/>
                  </a:moveTo>
                  <a:cubicBezTo>
                    <a:pt x="165593" y="0"/>
                    <a:pt x="148224" y="15450"/>
                    <a:pt x="139396" y="25572"/>
                  </a:cubicBezTo>
                  <a:cubicBezTo>
                    <a:pt x="137128" y="28194"/>
                    <a:pt x="133888" y="29581"/>
                    <a:pt x="130598" y="29581"/>
                  </a:cubicBezTo>
                  <a:cubicBezTo>
                    <a:pt x="128649" y="29581"/>
                    <a:pt x="126682" y="29094"/>
                    <a:pt x="124889" y="28088"/>
                  </a:cubicBezTo>
                  <a:cubicBezTo>
                    <a:pt x="119720" y="25219"/>
                    <a:pt x="111954" y="22407"/>
                    <a:pt x="101377" y="22407"/>
                  </a:cubicBezTo>
                  <a:cubicBezTo>
                    <a:pt x="99523" y="22407"/>
                    <a:pt x="97582" y="22494"/>
                    <a:pt x="95554" y="22681"/>
                  </a:cubicBezTo>
                  <a:cubicBezTo>
                    <a:pt x="99409" y="18586"/>
                    <a:pt x="94751" y="12350"/>
                    <a:pt x="88194" y="11306"/>
                  </a:cubicBezTo>
                  <a:cubicBezTo>
                    <a:pt x="87501" y="11196"/>
                    <a:pt x="86840" y="11144"/>
                    <a:pt x="86211" y="11144"/>
                  </a:cubicBezTo>
                  <a:cubicBezTo>
                    <a:pt x="79217" y="11144"/>
                    <a:pt x="76213" y="17572"/>
                    <a:pt x="77220" y="21477"/>
                  </a:cubicBezTo>
                  <a:cubicBezTo>
                    <a:pt x="77220" y="21477"/>
                    <a:pt x="77782" y="24368"/>
                    <a:pt x="81342" y="25599"/>
                  </a:cubicBezTo>
                  <a:cubicBezTo>
                    <a:pt x="68227" y="30122"/>
                    <a:pt x="60598" y="38687"/>
                    <a:pt x="56450" y="45271"/>
                  </a:cubicBezTo>
                  <a:cubicBezTo>
                    <a:pt x="54263" y="48734"/>
                    <a:pt x="50483" y="50726"/>
                    <a:pt x="46547" y="50726"/>
                  </a:cubicBezTo>
                  <a:cubicBezTo>
                    <a:pt x="45280" y="50726"/>
                    <a:pt x="43997" y="50519"/>
                    <a:pt x="42746" y="50089"/>
                  </a:cubicBezTo>
                  <a:cubicBezTo>
                    <a:pt x="37877" y="48409"/>
                    <a:pt x="31655" y="46839"/>
                    <a:pt x="25399" y="46839"/>
                  </a:cubicBezTo>
                  <a:cubicBezTo>
                    <a:pt x="15010" y="46839"/>
                    <a:pt x="4528" y="51170"/>
                    <a:pt x="1" y="66523"/>
                  </a:cubicBezTo>
                  <a:lnTo>
                    <a:pt x="232139" y="66523"/>
                  </a:lnTo>
                  <a:cubicBezTo>
                    <a:pt x="232139" y="66523"/>
                    <a:pt x="244318" y="10101"/>
                    <a:pt x="201466" y="1242"/>
                  </a:cubicBezTo>
                  <a:cubicBezTo>
                    <a:pt x="197346" y="387"/>
                    <a:pt x="193384" y="0"/>
                    <a:pt x="189589" y="0"/>
                  </a:cubicBez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" name="Google Shape;20;p2"/>
          <p:cNvSpPr/>
          <p:nvPr/>
        </p:nvSpPr>
        <p:spPr>
          <a:xfrm>
            <a:off x="4496425" y="438438"/>
            <a:ext cx="208500" cy="208500"/>
          </a:xfrm>
          <a:custGeom>
            <a:avLst/>
            <a:gdLst/>
            <a:ahLst/>
            <a:cxnLst/>
            <a:rect l="l" t="t" r="r" b="b"/>
            <a:pathLst>
              <a:path w="8340" h="8340" extrusionOk="0">
                <a:moveTo>
                  <a:pt x="4170" y="0"/>
                </a:moveTo>
                <a:cubicBezTo>
                  <a:pt x="1868" y="0"/>
                  <a:pt x="0" y="1868"/>
                  <a:pt x="0" y="4170"/>
                </a:cubicBezTo>
                <a:cubicBezTo>
                  <a:pt x="0" y="6471"/>
                  <a:pt x="1868" y="8339"/>
                  <a:pt x="4170" y="8339"/>
                </a:cubicBezTo>
                <a:cubicBezTo>
                  <a:pt x="6472" y="8339"/>
                  <a:pt x="8340" y="6471"/>
                  <a:pt x="8340" y="4170"/>
                </a:cubicBezTo>
                <a:cubicBezTo>
                  <a:pt x="8340" y="1868"/>
                  <a:pt x="6472" y="0"/>
                  <a:pt x="4170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"/>
          <p:cNvSpPr/>
          <p:nvPr/>
        </p:nvSpPr>
        <p:spPr>
          <a:xfrm flipH="1">
            <a:off x="7071563" y="595613"/>
            <a:ext cx="721375" cy="294400"/>
          </a:xfrm>
          <a:custGeom>
            <a:avLst/>
            <a:gdLst/>
            <a:ahLst/>
            <a:cxnLst/>
            <a:rect l="l" t="t" r="r" b="b"/>
            <a:pathLst>
              <a:path w="28855" h="11776" extrusionOk="0">
                <a:moveTo>
                  <a:pt x="9707" y="1"/>
                </a:moveTo>
                <a:cubicBezTo>
                  <a:pt x="4537" y="1"/>
                  <a:pt x="300" y="3670"/>
                  <a:pt x="34" y="8774"/>
                </a:cubicBezTo>
                <a:cubicBezTo>
                  <a:pt x="34" y="8907"/>
                  <a:pt x="0" y="9007"/>
                  <a:pt x="0" y="9107"/>
                </a:cubicBezTo>
                <a:cubicBezTo>
                  <a:pt x="0" y="10575"/>
                  <a:pt x="1201" y="11776"/>
                  <a:pt x="2669" y="11776"/>
                </a:cubicBezTo>
                <a:lnTo>
                  <a:pt x="26186" y="11776"/>
                </a:lnTo>
                <a:cubicBezTo>
                  <a:pt x="27653" y="11776"/>
                  <a:pt x="28854" y="10575"/>
                  <a:pt x="28854" y="9107"/>
                </a:cubicBezTo>
                <a:cubicBezTo>
                  <a:pt x="28854" y="7639"/>
                  <a:pt x="27653" y="6439"/>
                  <a:pt x="26186" y="6439"/>
                </a:cubicBezTo>
                <a:lnTo>
                  <a:pt x="18814" y="6439"/>
                </a:lnTo>
                <a:cubicBezTo>
                  <a:pt x="17479" y="2703"/>
                  <a:pt x="13910" y="1"/>
                  <a:pt x="9707" y="1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ctrTitle"/>
          </p:nvPr>
        </p:nvSpPr>
        <p:spPr>
          <a:xfrm flipH="1">
            <a:off x="3897175" y="685800"/>
            <a:ext cx="4457400" cy="319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3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subTitle" idx="1"/>
          </p:nvPr>
        </p:nvSpPr>
        <p:spPr>
          <a:xfrm flipH="1">
            <a:off x="5499750" y="3547682"/>
            <a:ext cx="2826300" cy="81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rPr lang="en-GB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23747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ackground">
    <p:spTree>
      <p:nvGrpSpPr>
        <p:cNvPr id="1" name="Shape 1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3" name="Google Shape;1273;p38"/>
          <p:cNvGrpSpPr/>
          <p:nvPr/>
        </p:nvGrpSpPr>
        <p:grpSpPr>
          <a:xfrm rot="-2882640">
            <a:off x="2073624" y="219683"/>
            <a:ext cx="5080133" cy="4411631"/>
            <a:chOff x="3016500" y="2066925"/>
            <a:chExt cx="1577800" cy="1370175"/>
          </a:xfrm>
        </p:grpSpPr>
        <p:sp>
          <p:nvSpPr>
            <p:cNvPr id="1274" name="Google Shape;1274;p38"/>
            <p:cNvSpPr/>
            <p:nvPr/>
          </p:nvSpPr>
          <p:spPr>
            <a:xfrm>
              <a:off x="3016500" y="2277900"/>
              <a:ext cx="1156675" cy="1136675"/>
            </a:xfrm>
            <a:custGeom>
              <a:avLst/>
              <a:gdLst/>
              <a:ahLst/>
              <a:cxnLst/>
              <a:rect l="l" t="t" r="r" b="b"/>
              <a:pathLst>
                <a:path w="46267" h="45467" extrusionOk="0">
                  <a:moveTo>
                    <a:pt x="25905" y="0"/>
                  </a:moveTo>
                  <a:cubicBezTo>
                    <a:pt x="23434" y="0"/>
                    <a:pt x="21026" y="1266"/>
                    <a:pt x="19681" y="3537"/>
                  </a:cubicBezTo>
                  <a:cubicBezTo>
                    <a:pt x="19447" y="3904"/>
                    <a:pt x="19247" y="4304"/>
                    <a:pt x="19114" y="4704"/>
                  </a:cubicBezTo>
                  <a:cubicBezTo>
                    <a:pt x="19080" y="4704"/>
                    <a:pt x="19047" y="4671"/>
                    <a:pt x="19014" y="4637"/>
                  </a:cubicBezTo>
                  <a:cubicBezTo>
                    <a:pt x="18571" y="4376"/>
                    <a:pt x="18082" y="4251"/>
                    <a:pt x="17599" y="4251"/>
                  </a:cubicBezTo>
                  <a:cubicBezTo>
                    <a:pt x="16660" y="4251"/>
                    <a:pt x="15739" y="4724"/>
                    <a:pt x="15211" y="5605"/>
                  </a:cubicBezTo>
                  <a:cubicBezTo>
                    <a:pt x="15078" y="5838"/>
                    <a:pt x="14978" y="6105"/>
                    <a:pt x="14911" y="6372"/>
                  </a:cubicBezTo>
                  <a:cubicBezTo>
                    <a:pt x="14431" y="6209"/>
                    <a:pt x="13936" y="6130"/>
                    <a:pt x="13444" y="6130"/>
                  </a:cubicBezTo>
                  <a:cubicBezTo>
                    <a:pt x="11919" y="6130"/>
                    <a:pt x="10431" y="6894"/>
                    <a:pt x="9574" y="8307"/>
                  </a:cubicBezTo>
                  <a:cubicBezTo>
                    <a:pt x="8640" y="9908"/>
                    <a:pt x="8806" y="11876"/>
                    <a:pt x="9841" y="13277"/>
                  </a:cubicBezTo>
                  <a:cubicBezTo>
                    <a:pt x="9336" y="13169"/>
                    <a:pt x="8826" y="13116"/>
                    <a:pt x="8318" y="13116"/>
                  </a:cubicBezTo>
                  <a:cubicBezTo>
                    <a:pt x="5839" y="13116"/>
                    <a:pt x="3425" y="14376"/>
                    <a:pt x="2068" y="16646"/>
                  </a:cubicBezTo>
                  <a:cubicBezTo>
                    <a:pt x="0" y="20082"/>
                    <a:pt x="1134" y="24552"/>
                    <a:pt x="4570" y="26586"/>
                  </a:cubicBezTo>
                  <a:cubicBezTo>
                    <a:pt x="5237" y="26987"/>
                    <a:pt x="5938" y="27254"/>
                    <a:pt x="6672" y="27420"/>
                  </a:cubicBezTo>
                  <a:cubicBezTo>
                    <a:pt x="6405" y="29188"/>
                    <a:pt x="7172" y="30990"/>
                    <a:pt x="8806" y="31957"/>
                  </a:cubicBezTo>
                  <a:cubicBezTo>
                    <a:pt x="9529" y="32374"/>
                    <a:pt x="10321" y="32582"/>
                    <a:pt x="11087" y="32582"/>
                  </a:cubicBezTo>
                  <a:cubicBezTo>
                    <a:pt x="11240" y="32582"/>
                    <a:pt x="11392" y="32574"/>
                    <a:pt x="11542" y="32557"/>
                  </a:cubicBezTo>
                  <a:cubicBezTo>
                    <a:pt x="11675" y="33325"/>
                    <a:pt x="12142" y="34058"/>
                    <a:pt x="12843" y="34492"/>
                  </a:cubicBezTo>
                  <a:cubicBezTo>
                    <a:pt x="13285" y="34761"/>
                    <a:pt x="13772" y="34887"/>
                    <a:pt x="14252" y="34887"/>
                  </a:cubicBezTo>
                  <a:cubicBezTo>
                    <a:pt x="14605" y="34887"/>
                    <a:pt x="14953" y="34819"/>
                    <a:pt x="15278" y="34692"/>
                  </a:cubicBezTo>
                  <a:cubicBezTo>
                    <a:pt x="15478" y="35259"/>
                    <a:pt x="15878" y="35793"/>
                    <a:pt x="16445" y="36127"/>
                  </a:cubicBezTo>
                  <a:cubicBezTo>
                    <a:pt x="16812" y="36327"/>
                    <a:pt x="17212" y="36460"/>
                    <a:pt x="17613" y="36494"/>
                  </a:cubicBezTo>
                  <a:cubicBezTo>
                    <a:pt x="16879" y="39496"/>
                    <a:pt x="18146" y="42765"/>
                    <a:pt x="20915" y="44433"/>
                  </a:cubicBezTo>
                  <a:cubicBezTo>
                    <a:pt x="22091" y="45134"/>
                    <a:pt x="23379" y="45467"/>
                    <a:pt x="24646" y="45467"/>
                  </a:cubicBezTo>
                  <a:cubicBezTo>
                    <a:pt x="27117" y="45467"/>
                    <a:pt x="29511" y="44202"/>
                    <a:pt x="30856" y="41931"/>
                  </a:cubicBezTo>
                  <a:cubicBezTo>
                    <a:pt x="31856" y="40263"/>
                    <a:pt x="32090" y="38395"/>
                    <a:pt x="31723" y="36627"/>
                  </a:cubicBezTo>
                  <a:lnTo>
                    <a:pt x="31723" y="36627"/>
                  </a:lnTo>
                  <a:cubicBezTo>
                    <a:pt x="32116" y="36739"/>
                    <a:pt x="32517" y="36794"/>
                    <a:pt x="32916" y="36794"/>
                  </a:cubicBezTo>
                  <a:cubicBezTo>
                    <a:pt x="34416" y="36794"/>
                    <a:pt x="35883" y="36022"/>
                    <a:pt x="36726" y="34626"/>
                  </a:cubicBezTo>
                  <a:cubicBezTo>
                    <a:pt x="37760" y="32891"/>
                    <a:pt x="37494" y="30723"/>
                    <a:pt x="36193" y="29288"/>
                  </a:cubicBezTo>
                  <a:cubicBezTo>
                    <a:pt x="37093" y="29255"/>
                    <a:pt x="37927" y="28788"/>
                    <a:pt x="38428" y="27954"/>
                  </a:cubicBezTo>
                  <a:cubicBezTo>
                    <a:pt x="39061" y="26920"/>
                    <a:pt x="38895" y="25619"/>
                    <a:pt x="38127" y="24718"/>
                  </a:cubicBezTo>
                  <a:cubicBezTo>
                    <a:pt x="40562" y="24685"/>
                    <a:pt x="42897" y="23451"/>
                    <a:pt x="44232" y="21216"/>
                  </a:cubicBezTo>
                  <a:cubicBezTo>
                    <a:pt x="46267" y="17780"/>
                    <a:pt x="45166" y="13310"/>
                    <a:pt x="41730" y="11275"/>
                  </a:cubicBezTo>
                  <a:cubicBezTo>
                    <a:pt x="40562" y="10584"/>
                    <a:pt x="39274" y="10250"/>
                    <a:pt x="38001" y="10250"/>
                  </a:cubicBezTo>
                  <a:cubicBezTo>
                    <a:pt x="37493" y="10250"/>
                    <a:pt x="36988" y="10304"/>
                    <a:pt x="36493" y="10408"/>
                  </a:cubicBezTo>
                  <a:cubicBezTo>
                    <a:pt x="36460" y="9508"/>
                    <a:pt x="35993" y="8607"/>
                    <a:pt x="35159" y="8107"/>
                  </a:cubicBezTo>
                  <a:cubicBezTo>
                    <a:pt x="34702" y="7842"/>
                    <a:pt x="34194" y="7717"/>
                    <a:pt x="33696" y="7717"/>
                  </a:cubicBezTo>
                  <a:cubicBezTo>
                    <a:pt x="33503" y="7717"/>
                    <a:pt x="33311" y="7736"/>
                    <a:pt x="33124" y="7773"/>
                  </a:cubicBezTo>
                  <a:cubicBezTo>
                    <a:pt x="33324" y="5138"/>
                    <a:pt x="32056" y="2469"/>
                    <a:pt x="29621" y="1035"/>
                  </a:cubicBezTo>
                  <a:cubicBezTo>
                    <a:pt x="28456" y="334"/>
                    <a:pt x="27172" y="0"/>
                    <a:pt x="25905" y="0"/>
                  </a:cubicBez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" name="Google Shape;1275;p38"/>
            <p:cNvSpPr/>
            <p:nvPr/>
          </p:nvSpPr>
          <p:spPr>
            <a:xfrm>
              <a:off x="4081425" y="3011775"/>
              <a:ext cx="512875" cy="275200"/>
            </a:xfrm>
            <a:custGeom>
              <a:avLst/>
              <a:gdLst/>
              <a:ahLst/>
              <a:cxnLst/>
              <a:rect l="l" t="t" r="r" b="b"/>
              <a:pathLst>
                <a:path w="20515" h="11008" extrusionOk="0">
                  <a:moveTo>
                    <a:pt x="0" y="0"/>
                  </a:moveTo>
                  <a:lnTo>
                    <a:pt x="19181" y="11008"/>
                  </a:lnTo>
                  <a:lnTo>
                    <a:pt x="20515" y="80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Google Shape;1276;p38"/>
            <p:cNvSpPr/>
            <p:nvPr/>
          </p:nvSpPr>
          <p:spPr>
            <a:xfrm>
              <a:off x="4026375" y="3103500"/>
              <a:ext cx="193500" cy="333600"/>
            </a:xfrm>
            <a:custGeom>
              <a:avLst/>
              <a:gdLst/>
              <a:ahLst/>
              <a:cxnLst/>
              <a:rect l="l" t="t" r="r" b="b"/>
              <a:pathLst>
                <a:path w="7740" h="13344" extrusionOk="0">
                  <a:moveTo>
                    <a:pt x="1" y="0"/>
                  </a:moveTo>
                  <a:lnTo>
                    <a:pt x="4938" y="13343"/>
                  </a:lnTo>
                  <a:lnTo>
                    <a:pt x="7740" y="1210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" name="Google Shape;1277;p38"/>
            <p:cNvSpPr/>
            <p:nvPr/>
          </p:nvSpPr>
          <p:spPr>
            <a:xfrm>
              <a:off x="4047225" y="2869175"/>
              <a:ext cx="356950" cy="76725"/>
            </a:xfrm>
            <a:custGeom>
              <a:avLst/>
              <a:gdLst/>
              <a:ahLst/>
              <a:cxnLst/>
              <a:rect l="l" t="t" r="r" b="b"/>
              <a:pathLst>
                <a:path w="14278" h="3069" extrusionOk="0">
                  <a:moveTo>
                    <a:pt x="14277" y="0"/>
                  </a:moveTo>
                  <a:lnTo>
                    <a:pt x="1" y="1635"/>
                  </a:lnTo>
                  <a:lnTo>
                    <a:pt x="14144" y="3069"/>
                  </a:lnTo>
                  <a:lnTo>
                    <a:pt x="14277" y="0"/>
                  </a:ln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Google Shape;1278;p38"/>
            <p:cNvSpPr/>
            <p:nvPr/>
          </p:nvSpPr>
          <p:spPr>
            <a:xfrm>
              <a:off x="3857925" y="2066925"/>
              <a:ext cx="192675" cy="213500"/>
            </a:xfrm>
            <a:custGeom>
              <a:avLst/>
              <a:gdLst/>
              <a:ahLst/>
              <a:cxnLst/>
              <a:rect l="l" t="t" r="r" b="b"/>
              <a:pathLst>
                <a:path w="7707" h="8540" extrusionOk="0">
                  <a:moveTo>
                    <a:pt x="4470" y="0"/>
                  </a:moveTo>
                  <a:lnTo>
                    <a:pt x="1" y="8540"/>
                  </a:lnTo>
                  <a:lnTo>
                    <a:pt x="7706" y="2102"/>
                  </a:lnTo>
                  <a:lnTo>
                    <a:pt x="4470" y="0"/>
                  </a:ln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79" name="Google Shape;1279;p38"/>
          <p:cNvSpPr/>
          <p:nvPr/>
        </p:nvSpPr>
        <p:spPr>
          <a:xfrm>
            <a:off x="7525550" y="310788"/>
            <a:ext cx="709700" cy="307725"/>
          </a:xfrm>
          <a:custGeom>
            <a:avLst/>
            <a:gdLst/>
            <a:ahLst/>
            <a:cxnLst/>
            <a:rect l="l" t="t" r="r" b="b"/>
            <a:pathLst>
              <a:path w="28388" h="12309" extrusionOk="0">
                <a:moveTo>
                  <a:pt x="18247" y="0"/>
                </a:moveTo>
                <a:cubicBezTo>
                  <a:pt x="13877" y="0"/>
                  <a:pt x="10141" y="2802"/>
                  <a:pt x="8740" y="6738"/>
                </a:cubicBezTo>
                <a:lnTo>
                  <a:pt x="2769" y="6738"/>
                </a:lnTo>
                <a:cubicBezTo>
                  <a:pt x="1234" y="6738"/>
                  <a:pt x="0" y="7973"/>
                  <a:pt x="0" y="9507"/>
                </a:cubicBezTo>
                <a:cubicBezTo>
                  <a:pt x="0" y="11041"/>
                  <a:pt x="1234" y="12309"/>
                  <a:pt x="2769" y="12309"/>
                </a:cubicBezTo>
                <a:lnTo>
                  <a:pt x="25585" y="12309"/>
                </a:lnTo>
                <a:cubicBezTo>
                  <a:pt x="27153" y="12309"/>
                  <a:pt x="28387" y="11041"/>
                  <a:pt x="28387" y="9507"/>
                </a:cubicBezTo>
                <a:cubicBezTo>
                  <a:pt x="28387" y="9407"/>
                  <a:pt x="28387" y="9273"/>
                  <a:pt x="28354" y="9173"/>
                </a:cubicBezTo>
                <a:cubicBezTo>
                  <a:pt x="28087" y="3836"/>
                  <a:pt x="23684" y="0"/>
                  <a:pt x="18247" y="0"/>
                </a:cubicBezTo>
                <a:close/>
              </a:path>
            </a:pathLst>
          </a:custGeom>
          <a:solidFill>
            <a:srgbClr val="F0EF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80" name="Google Shape;1280;p38"/>
          <p:cNvGrpSpPr/>
          <p:nvPr/>
        </p:nvGrpSpPr>
        <p:grpSpPr>
          <a:xfrm flipH="1">
            <a:off x="1444287" y="4338475"/>
            <a:ext cx="330501" cy="420623"/>
            <a:chOff x="3828325" y="875775"/>
            <a:chExt cx="330501" cy="420623"/>
          </a:xfrm>
        </p:grpSpPr>
        <p:sp>
          <p:nvSpPr>
            <p:cNvPr id="1281" name="Google Shape;1281;p38"/>
            <p:cNvSpPr/>
            <p:nvPr/>
          </p:nvSpPr>
          <p:spPr>
            <a:xfrm>
              <a:off x="3884094" y="1119247"/>
              <a:ext cx="53711" cy="53776"/>
            </a:xfrm>
            <a:custGeom>
              <a:avLst/>
              <a:gdLst/>
              <a:ahLst/>
              <a:cxnLst/>
              <a:rect l="l" t="t" r="r" b="b"/>
              <a:pathLst>
                <a:path w="835" h="836" extrusionOk="0">
                  <a:moveTo>
                    <a:pt x="474" y="1"/>
                  </a:moveTo>
                  <a:cubicBezTo>
                    <a:pt x="323" y="1"/>
                    <a:pt x="155" y="120"/>
                    <a:pt x="100" y="285"/>
                  </a:cubicBezTo>
                  <a:cubicBezTo>
                    <a:pt x="0" y="485"/>
                    <a:pt x="67" y="719"/>
                    <a:pt x="234" y="819"/>
                  </a:cubicBezTo>
                  <a:cubicBezTo>
                    <a:pt x="269" y="830"/>
                    <a:pt x="305" y="836"/>
                    <a:pt x="340" y="836"/>
                  </a:cubicBezTo>
                  <a:cubicBezTo>
                    <a:pt x="502" y="836"/>
                    <a:pt x="652" y="716"/>
                    <a:pt x="734" y="552"/>
                  </a:cubicBezTo>
                  <a:cubicBezTo>
                    <a:pt x="834" y="352"/>
                    <a:pt x="734" y="118"/>
                    <a:pt x="567" y="18"/>
                  </a:cubicBezTo>
                  <a:cubicBezTo>
                    <a:pt x="538" y="6"/>
                    <a:pt x="506" y="1"/>
                    <a:pt x="474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38"/>
            <p:cNvSpPr/>
            <p:nvPr/>
          </p:nvSpPr>
          <p:spPr>
            <a:xfrm>
              <a:off x="3918444" y="1068109"/>
              <a:ext cx="126656" cy="79699"/>
            </a:xfrm>
            <a:custGeom>
              <a:avLst/>
              <a:gdLst/>
              <a:ahLst/>
              <a:cxnLst/>
              <a:rect l="l" t="t" r="r" b="b"/>
              <a:pathLst>
                <a:path w="1969" h="1239" extrusionOk="0">
                  <a:moveTo>
                    <a:pt x="1114" y="1"/>
                  </a:moveTo>
                  <a:cubicBezTo>
                    <a:pt x="642" y="1"/>
                    <a:pt x="123" y="511"/>
                    <a:pt x="0" y="880"/>
                  </a:cubicBezTo>
                  <a:lnTo>
                    <a:pt x="0" y="1180"/>
                  </a:lnTo>
                  <a:cubicBezTo>
                    <a:pt x="43" y="1223"/>
                    <a:pt x="86" y="1238"/>
                    <a:pt x="130" y="1238"/>
                  </a:cubicBezTo>
                  <a:cubicBezTo>
                    <a:pt x="223" y="1238"/>
                    <a:pt x="320" y="1169"/>
                    <a:pt x="434" y="1147"/>
                  </a:cubicBezTo>
                  <a:cubicBezTo>
                    <a:pt x="551" y="1108"/>
                    <a:pt x="668" y="1091"/>
                    <a:pt x="785" y="1091"/>
                  </a:cubicBezTo>
                  <a:cubicBezTo>
                    <a:pt x="868" y="1091"/>
                    <a:pt x="951" y="1099"/>
                    <a:pt x="1034" y="1113"/>
                  </a:cubicBezTo>
                  <a:cubicBezTo>
                    <a:pt x="1188" y="1113"/>
                    <a:pt x="1349" y="1156"/>
                    <a:pt x="1488" y="1156"/>
                  </a:cubicBezTo>
                  <a:cubicBezTo>
                    <a:pt x="1650" y="1156"/>
                    <a:pt x="1781" y="1098"/>
                    <a:pt x="1835" y="846"/>
                  </a:cubicBezTo>
                  <a:cubicBezTo>
                    <a:pt x="1968" y="446"/>
                    <a:pt x="1601" y="113"/>
                    <a:pt x="1234" y="12"/>
                  </a:cubicBezTo>
                  <a:cubicBezTo>
                    <a:pt x="1195" y="5"/>
                    <a:pt x="1155" y="1"/>
                    <a:pt x="1114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38"/>
            <p:cNvSpPr/>
            <p:nvPr/>
          </p:nvSpPr>
          <p:spPr>
            <a:xfrm>
              <a:off x="3828325" y="1159001"/>
              <a:ext cx="81564" cy="135211"/>
            </a:xfrm>
            <a:custGeom>
              <a:avLst/>
              <a:gdLst/>
              <a:ahLst/>
              <a:cxnLst/>
              <a:rect l="l" t="t" r="r" b="b"/>
              <a:pathLst>
                <a:path w="1268" h="2102" extrusionOk="0">
                  <a:moveTo>
                    <a:pt x="1234" y="0"/>
                  </a:moveTo>
                  <a:cubicBezTo>
                    <a:pt x="1168" y="0"/>
                    <a:pt x="1101" y="134"/>
                    <a:pt x="1068" y="167"/>
                  </a:cubicBezTo>
                  <a:cubicBezTo>
                    <a:pt x="1001" y="267"/>
                    <a:pt x="934" y="334"/>
                    <a:pt x="867" y="434"/>
                  </a:cubicBezTo>
                  <a:cubicBezTo>
                    <a:pt x="734" y="601"/>
                    <a:pt x="634" y="768"/>
                    <a:pt x="534" y="968"/>
                  </a:cubicBezTo>
                  <a:cubicBezTo>
                    <a:pt x="400" y="1135"/>
                    <a:pt x="300" y="1335"/>
                    <a:pt x="234" y="1535"/>
                  </a:cubicBezTo>
                  <a:cubicBezTo>
                    <a:pt x="134" y="1702"/>
                    <a:pt x="33" y="1902"/>
                    <a:pt x="0" y="2102"/>
                  </a:cubicBezTo>
                  <a:cubicBezTo>
                    <a:pt x="67" y="1935"/>
                    <a:pt x="134" y="1735"/>
                    <a:pt x="234" y="1568"/>
                  </a:cubicBezTo>
                  <a:cubicBezTo>
                    <a:pt x="334" y="1401"/>
                    <a:pt x="400" y="1201"/>
                    <a:pt x="500" y="1035"/>
                  </a:cubicBezTo>
                  <a:cubicBezTo>
                    <a:pt x="634" y="868"/>
                    <a:pt x="734" y="701"/>
                    <a:pt x="834" y="534"/>
                  </a:cubicBezTo>
                  <a:cubicBezTo>
                    <a:pt x="901" y="467"/>
                    <a:pt x="967" y="367"/>
                    <a:pt x="1034" y="301"/>
                  </a:cubicBezTo>
                  <a:cubicBezTo>
                    <a:pt x="1068" y="234"/>
                    <a:pt x="1101" y="201"/>
                    <a:pt x="1134" y="167"/>
                  </a:cubicBezTo>
                  <a:cubicBezTo>
                    <a:pt x="1168" y="134"/>
                    <a:pt x="1201" y="101"/>
                    <a:pt x="1234" y="67"/>
                  </a:cubicBezTo>
                  <a:cubicBezTo>
                    <a:pt x="1268" y="67"/>
                    <a:pt x="1268" y="67"/>
                    <a:pt x="1268" y="34"/>
                  </a:cubicBezTo>
                  <a:cubicBezTo>
                    <a:pt x="1268" y="34"/>
                    <a:pt x="1234" y="0"/>
                    <a:pt x="1234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38"/>
            <p:cNvSpPr/>
            <p:nvPr/>
          </p:nvSpPr>
          <p:spPr>
            <a:xfrm>
              <a:off x="3839003" y="1079623"/>
              <a:ext cx="77319" cy="60144"/>
            </a:xfrm>
            <a:custGeom>
              <a:avLst/>
              <a:gdLst/>
              <a:ahLst/>
              <a:cxnLst/>
              <a:rect l="l" t="t" r="r" b="b"/>
              <a:pathLst>
                <a:path w="1202" h="935" extrusionOk="0">
                  <a:moveTo>
                    <a:pt x="1" y="0"/>
                  </a:moveTo>
                  <a:cubicBezTo>
                    <a:pt x="1" y="0"/>
                    <a:pt x="1" y="34"/>
                    <a:pt x="1" y="34"/>
                  </a:cubicBezTo>
                  <a:cubicBezTo>
                    <a:pt x="501" y="200"/>
                    <a:pt x="902" y="534"/>
                    <a:pt x="1202" y="934"/>
                  </a:cubicBezTo>
                  <a:cubicBezTo>
                    <a:pt x="935" y="501"/>
                    <a:pt x="501" y="20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38"/>
            <p:cNvSpPr/>
            <p:nvPr/>
          </p:nvSpPr>
          <p:spPr>
            <a:xfrm>
              <a:off x="3845435" y="1103230"/>
              <a:ext cx="58021" cy="37501"/>
            </a:xfrm>
            <a:custGeom>
              <a:avLst/>
              <a:gdLst/>
              <a:ahLst/>
              <a:cxnLst/>
              <a:rect l="l" t="t" r="r" b="b"/>
              <a:pathLst>
                <a:path w="902" h="583" extrusionOk="0">
                  <a:moveTo>
                    <a:pt x="1" y="0"/>
                  </a:moveTo>
                  <a:lnTo>
                    <a:pt x="1" y="0"/>
                  </a:lnTo>
                  <a:cubicBezTo>
                    <a:pt x="301" y="167"/>
                    <a:pt x="601" y="334"/>
                    <a:pt x="868" y="567"/>
                  </a:cubicBezTo>
                  <a:cubicBezTo>
                    <a:pt x="868" y="578"/>
                    <a:pt x="872" y="582"/>
                    <a:pt x="877" y="582"/>
                  </a:cubicBezTo>
                  <a:cubicBezTo>
                    <a:pt x="887" y="582"/>
                    <a:pt x="902" y="567"/>
                    <a:pt x="902" y="567"/>
                  </a:cubicBezTo>
                  <a:cubicBezTo>
                    <a:pt x="601" y="334"/>
                    <a:pt x="335" y="134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1286;p38"/>
            <p:cNvSpPr/>
            <p:nvPr/>
          </p:nvSpPr>
          <p:spPr>
            <a:xfrm>
              <a:off x="3939864" y="1116610"/>
              <a:ext cx="68763" cy="179788"/>
            </a:xfrm>
            <a:custGeom>
              <a:avLst/>
              <a:gdLst/>
              <a:ahLst/>
              <a:cxnLst/>
              <a:rect l="l" t="t" r="r" b="b"/>
              <a:pathLst>
                <a:path w="1069" h="2795" extrusionOk="0">
                  <a:moveTo>
                    <a:pt x="413" y="1"/>
                  </a:moveTo>
                  <a:cubicBezTo>
                    <a:pt x="401" y="1"/>
                    <a:pt x="384" y="9"/>
                    <a:pt x="368" y="26"/>
                  </a:cubicBezTo>
                  <a:cubicBezTo>
                    <a:pt x="268" y="259"/>
                    <a:pt x="201" y="526"/>
                    <a:pt x="101" y="793"/>
                  </a:cubicBezTo>
                  <a:cubicBezTo>
                    <a:pt x="67" y="893"/>
                    <a:pt x="1" y="993"/>
                    <a:pt x="34" y="1126"/>
                  </a:cubicBezTo>
                  <a:cubicBezTo>
                    <a:pt x="67" y="1260"/>
                    <a:pt x="101" y="1393"/>
                    <a:pt x="134" y="1527"/>
                  </a:cubicBezTo>
                  <a:cubicBezTo>
                    <a:pt x="167" y="1660"/>
                    <a:pt x="201" y="1827"/>
                    <a:pt x="234" y="1960"/>
                  </a:cubicBezTo>
                  <a:cubicBezTo>
                    <a:pt x="268" y="2027"/>
                    <a:pt x="368" y="2127"/>
                    <a:pt x="434" y="2194"/>
                  </a:cubicBezTo>
                  <a:cubicBezTo>
                    <a:pt x="634" y="2394"/>
                    <a:pt x="835" y="2594"/>
                    <a:pt x="1068" y="2794"/>
                  </a:cubicBezTo>
                  <a:cubicBezTo>
                    <a:pt x="1068" y="2794"/>
                    <a:pt x="1068" y="2761"/>
                    <a:pt x="1068" y="2761"/>
                  </a:cubicBezTo>
                  <a:cubicBezTo>
                    <a:pt x="901" y="2594"/>
                    <a:pt x="735" y="2427"/>
                    <a:pt x="568" y="2261"/>
                  </a:cubicBezTo>
                  <a:cubicBezTo>
                    <a:pt x="468" y="2194"/>
                    <a:pt x="368" y="2094"/>
                    <a:pt x="301" y="1960"/>
                  </a:cubicBezTo>
                  <a:cubicBezTo>
                    <a:pt x="234" y="1860"/>
                    <a:pt x="234" y="1694"/>
                    <a:pt x="201" y="1560"/>
                  </a:cubicBezTo>
                  <a:cubicBezTo>
                    <a:pt x="167" y="1460"/>
                    <a:pt x="134" y="1327"/>
                    <a:pt x="101" y="1193"/>
                  </a:cubicBezTo>
                  <a:cubicBezTo>
                    <a:pt x="67" y="1026"/>
                    <a:pt x="101" y="893"/>
                    <a:pt x="167" y="760"/>
                  </a:cubicBezTo>
                  <a:cubicBezTo>
                    <a:pt x="268" y="526"/>
                    <a:pt x="334" y="259"/>
                    <a:pt x="434" y="26"/>
                  </a:cubicBezTo>
                  <a:cubicBezTo>
                    <a:pt x="434" y="9"/>
                    <a:pt x="426" y="1"/>
                    <a:pt x="413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Google Shape;1287;p38"/>
            <p:cNvSpPr/>
            <p:nvPr/>
          </p:nvSpPr>
          <p:spPr>
            <a:xfrm>
              <a:off x="3957039" y="1118733"/>
              <a:ext cx="85874" cy="169046"/>
            </a:xfrm>
            <a:custGeom>
              <a:avLst/>
              <a:gdLst/>
              <a:ahLst/>
              <a:cxnLst/>
              <a:rect l="l" t="t" r="r" b="b"/>
              <a:pathLst>
                <a:path w="1335" h="2628" extrusionOk="0">
                  <a:moveTo>
                    <a:pt x="217" y="1"/>
                  </a:moveTo>
                  <a:cubicBezTo>
                    <a:pt x="209" y="1"/>
                    <a:pt x="201" y="9"/>
                    <a:pt x="201" y="26"/>
                  </a:cubicBezTo>
                  <a:cubicBezTo>
                    <a:pt x="134" y="293"/>
                    <a:pt x="101" y="560"/>
                    <a:pt x="34" y="827"/>
                  </a:cubicBezTo>
                  <a:cubicBezTo>
                    <a:pt x="34" y="960"/>
                    <a:pt x="1" y="1060"/>
                    <a:pt x="34" y="1160"/>
                  </a:cubicBezTo>
                  <a:cubicBezTo>
                    <a:pt x="101" y="1294"/>
                    <a:pt x="134" y="1427"/>
                    <a:pt x="201" y="1560"/>
                  </a:cubicBezTo>
                  <a:cubicBezTo>
                    <a:pt x="267" y="1694"/>
                    <a:pt x="301" y="1827"/>
                    <a:pt x="367" y="1961"/>
                  </a:cubicBezTo>
                  <a:cubicBezTo>
                    <a:pt x="434" y="2061"/>
                    <a:pt x="534" y="2094"/>
                    <a:pt x="601" y="2161"/>
                  </a:cubicBezTo>
                  <a:cubicBezTo>
                    <a:pt x="868" y="2328"/>
                    <a:pt x="1101" y="2494"/>
                    <a:pt x="1335" y="2628"/>
                  </a:cubicBezTo>
                  <a:cubicBezTo>
                    <a:pt x="1168" y="2494"/>
                    <a:pt x="968" y="2361"/>
                    <a:pt x="768" y="2228"/>
                  </a:cubicBezTo>
                  <a:cubicBezTo>
                    <a:pt x="668" y="2161"/>
                    <a:pt x="534" y="2061"/>
                    <a:pt x="434" y="1961"/>
                  </a:cubicBezTo>
                  <a:cubicBezTo>
                    <a:pt x="367" y="1861"/>
                    <a:pt x="334" y="1727"/>
                    <a:pt x="267" y="1594"/>
                  </a:cubicBezTo>
                  <a:cubicBezTo>
                    <a:pt x="234" y="1460"/>
                    <a:pt x="167" y="1360"/>
                    <a:pt x="134" y="1227"/>
                  </a:cubicBezTo>
                  <a:cubicBezTo>
                    <a:pt x="67" y="1093"/>
                    <a:pt x="67" y="960"/>
                    <a:pt x="101" y="793"/>
                  </a:cubicBezTo>
                  <a:cubicBezTo>
                    <a:pt x="167" y="526"/>
                    <a:pt x="201" y="293"/>
                    <a:pt x="234" y="26"/>
                  </a:cubicBezTo>
                  <a:cubicBezTo>
                    <a:pt x="234" y="9"/>
                    <a:pt x="226" y="1"/>
                    <a:pt x="217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38"/>
            <p:cNvSpPr/>
            <p:nvPr/>
          </p:nvSpPr>
          <p:spPr>
            <a:xfrm>
              <a:off x="3974213" y="1103745"/>
              <a:ext cx="105171" cy="153994"/>
            </a:xfrm>
            <a:custGeom>
              <a:avLst/>
              <a:gdLst/>
              <a:ahLst/>
              <a:cxnLst/>
              <a:rect l="l" t="t" r="r" b="b"/>
              <a:pathLst>
                <a:path w="1635" h="2394" extrusionOk="0">
                  <a:moveTo>
                    <a:pt x="50" y="0"/>
                  </a:moveTo>
                  <a:cubicBezTo>
                    <a:pt x="42" y="0"/>
                    <a:pt x="34" y="9"/>
                    <a:pt x="34" y="26"/>
                  </a:cubicBezTo>
                  <a:cubicBezTo>
                    <a:pt x="34" y="292"/>
                    <a:pt x="34" y="559"/>
                    <a:pt x="34" y="859"/>
                  </a:cubicBezTo>
                  <a:cubicBezTo>
                    <a:pt x="34" y="960"/>
                    <a:pt x="0" y="1060"/>
                    <a:pt x="67" y="1160"/>
                  </a:cubicBezTo>
                  <a:cubicBezTo>
                    <a:pt x="134" y="1293"/>
                    <a:pt x="234" y="1427"/>
                    <a:pt x="301" y="1527"/>
                  </a:cubicBezTo>
                  <a:cubicBezTo>
                    <a:pt x="401" y="1660"/>
                    <a:pt x="467" y="1760"/>
                    <a:pt x="567" y="1894"/>
                  </a:cubicBezTo>
                  <a:cubicBezTo>
                    <a:pt x="634" y="1960"/>
                    <a:pt x="734" y="1994"/>
                    <a:pt x="834" y="2027"/>
                  </a:cubicBezTo>
                  <a:cubicBezTo>
                    <a:pt x="1101" y="2160"/>
                    <a:pt x="1335" y="2260"/>
                    <a:pt x="1635" y="2394"/>
                  </a:cubicBezTo>
                  <a:cubicBezTo>
                    <a:pt x="1635" y="2394"/>
                    <a:pt x="1635" y="2394"/>
                    <a:pt x="1635" y="2361"/>
                  </a:cubicBezTo>
                  <a:cubicBezTo>
                    <a:pt x="1401" y="2260"/>
                    <a:pt x="1201" y="2160"/>
                    <a:pt x="968" y="2060"/>
                  </a:cubicBezTo>
                  <a:cubicBezTo>
                    <a:pt x="868" y="2027"/>
                    <a:pt x="734" y="1960"/>
                    <a:pt x="634" y="1894"/>
                  </a:cubicBezTo>
                  <a:cubicBezTo>
                    <a:pt x="534" y="1793"/>
                    <a:pt x="467" y="1660"/>
                    <a:pt x="401" y="1560"/>
                  </a:cubicBezTo>
                  <a:cubicBezTo>
                    <a:pt x="301" y="1427"/>
                    <a:pt x="234" y="1326"/>
                    <a:pt x="167" y="1226"/>
                  </a:cubicBezTo>
                  <a:cubicBezTo>
                    <a:pt x="67" y="1093"/>
                    <a:pt x="67" y="960"/>
                    <a:pt x="67" y="793"/>
                  </a:cubicBezTo>
                  <a:cubicBezTo>
                    <a:pt x="67" y="526"/>
                    <a:pt x="67" y="259"/>
                    <a:pt x="67" y="26"/>
                  </a:cubicBezTo>
                  <a:cubicBezTo>
                    <a:pt x="67" y="9"/>
                    <a:pt x="59" y="0"/>
                    <a:pt x="5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1289;p38"/>
            <p:cNvSpPr/>
            <p:nvPr/>
          </p:nvSpPr>
          <p:spPr>
            <a:xfrm>
              <a:off x="3982768" y="1104388"/>
              <a:ext cx="126656" cy="134053"/>
            </a:xfrm>
            <a:custGeom>
              <a:avLst/>
              <a:gdLst/>
              <a:ahLst/>
              <a:cxnLst/>
              <a:rect l="l" t="t" r="r" b="b"/>
              <a:pathLst>
                <a:path w="1969" h="2084" extrusionOk="0">
                  <a:moveTo>
                    <a:pt x="26" y="1"/>
                  </a:moveTo>
                  <a:cubicBezTo>
                    <a:pt x="16" y="1"/>
                    <a:pt x="1" y="16"/>
                    <a:pt x="1" y="16"/>
                  </a:cubicBezTo>
                  <a:cubicBezTo>
                    <a:pt x="34" y="282"/>
                    <a:pt x="68" y="583"/>
                    <a:pt x="134" y="849"/>
                  </a:cubicBezTo>
                  <a:cubicBezTo>
                    <a:pt x="134" y="950"/>
                    <a:pt x="168" y="1050"/>
                    <a:pt x="234" y="1150"/>
                  </a:cubicBezTo>
                  <a:cubicBezTo>
                    <a:pt x="334" y="1250"/>
                    <a:pt x="434" y="1350"/>
                    <a:pt x="535" y="1483"/>
                  </a:cubicBezTo>
                  <a:cubicBezTo>
                    <a:pt x="635" y="1583"/>
                    <a:pt x="735" y="1683"/>
                    <a:pt x="835" y="1783"/>
                  </a:cubicBezTo>
                  <a:cubicBezTo>
                    <a:pt x="901" y="1850"/>
                    <a:pt x="1002" y="1850"/>
                    <a:pt x="1102" y="1884"/>
                  </a:cubicBezTo>
                  <a:cubicBezTo>
                    <a:pt x="1402" y="1950"/>
                    <a:pt x="1669" y="2017"/>
                    <a:pt x="1969" y="2084"/>
                  </a:cubicBezTo>
                  <a:cubicBezTo>
                    <a:pt x="1735" y="2017"/>
                    <a:pt x="1502" y="1950"/>
                    <a:pt x="1268" y="1884"/>
                  </a:cubicBezTo>
                  <a:cubicBezTo>
                    <a:pt x="1135" y="1850"/>
                    <a:pt x="1002" y="1817"/>
                    <a:pt x="901" y="1750"/>
                  </a:cubicBezTo>
                  <a:cubicBezTo>
                    <a:pt x="768" y="1683"/>
                    <a:pt x="701" y="1550"/>
                    <a:pt x="601" y="1483"/>
                  </a:cubicBezTo>
                  <a:cubicBezTo>
                    <a:pt x="501" y="1383"/>
                    <a:pt x="434" y="1283"/>
                    <a:pt x="334" y="1183"/>
                  </a:cubicBezTo>
                  <a:cubicBezTo>
                    <a:pt x="201" y="1050"/>
                    <a:pt x="201" y="916"/>
                    <a:pt x="168" y="783"/>
                  </a:cubicBezTo>
                  <a:cubicBezTo>
                    <a:pt x="134" y="516"/>
                    <a:pt x="68" y="282"/>
                    <a:pt x="34" y="16"/>
                  </a:cubicBezTo>
                  <a:cubicBezTo>
                    <a:pt x="34" y="4"/>
                    <a:pt x="30" y="1"/>
                    <a:pt x="26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1290;p38"/>
            <p:cNvSpPr/>
            <p:nvPr/>
          </p:nvSpPr>
          <p:spPr>
            <a:xfrm>
              <a:off x="3948483" y="875775"/>
              <a:ext cx="109481" cy="223208"/>
            </a:xfrm>
            <a:custGeom>
              <a:avLst/>
              <a:gdLst/>
              <a:ahLst/>
              <a:cxnLst/>
              <a:rect l="l" t="t" r="r" b="b"/>
              <a:pathLst>
                <a:path w="1702" h="3470" extrusionOk="0">
                  <a:moveTo>
                    <a:pt x="0" y="3469"/>
                  </a:moveTo>
                  <a:cubicBezTo>
                    <a:pt x="0" y="2836"/>
                    <a:pt x="267" y="2102"/>
                    <a:pt x="467" y="1535"/>
                  </a:cubicBezTo>
                  <a:cubicBezTo>
                    <a:pt x="634" y="1101"/>
                    <a:pt x="834" y="534"/>
                    <a:pt x="1168" y="234"/>
                  </a:cubicBezTo>
                  <a:cubicBezTo>
                    <a:pt x="1401" y="0"/>
                    <a:pt x="1668" y="34"/>
                    <a:pt x="1668" y="367"/>
                  </a:cubicBezTo>
                  <a:cubicBezTo>
                    <a:pt x="1701" y="968"/>
                    <a:pt x="1334" y="1601"/>
                    <a:pt x="1068" y="2135"/>
                  </a:cubicBezTo>
                  <a:cubicBezTo>
                    <a:pt x="901" y="2402"/>
                    <a:pt x="734" y="2702"/>
                    <a:pt x="534" y="2969"/>
                  </a:cubicBezTo>
                  <a:cubicBezTo>
                    <a:pt x="434" y="3103"/>
                    <a:pt x="300" y="3236"/>
                    <a:pt x="200" y="3369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1291;p38"/>
            <p:cNvSpPr/>
            <p:nvPr/>
          </p:nvSpPr>
          <p:spPr>
            <a:xfrm>
              <a:off x="3866920" y="903628"/>
              <a:ext cx="83751" cy="216840"/>
            </a:xfrm>
            <a:custGeom>
              <a:avLst/>
              <a:gdLst/>
              <a:ahLst/>
              <a:cxnLst/>
              <a:rect l="l" t="t" r="r" b="b"/>
              <a:pathLst>
                <a:path w="1302" h="3371" extrusionOk="0">
                  <a:moveTo>
                    <a:pt x="1235" y="3370"/>
                  </a:moveTo>
                  <a:cubicBezTo>
                    <a:pt x="834" y="2936"/>
                    <a:pt x="601" y="2269"/>
                    <a:pt x="367" y="1736"/>
                  </a:cubicBezTo>
                  <a:cubicBezTo>
                    <a:pt x="201" y="1369"/>
                    <a:pt x="1" y="835"/>
                    <a:pt x="34" y="435"/>
                  </a:cubicBezTo>
                  <a:cubicBezTo>
                    <a:pt x="67" y="134"/>
                    <a:pt x="267" y="1"/>
                    <a:pt x="468" y="234"/>
                  </a:cubicBezTo>
                  <a:cubicBezTo>
                    <a:pt x="868" y="635"/>
                    <a:pt x="1001" y="1302"/>
                    <a:pt x="1135" y="1802"/>
                  </a:cubicBezTo>
                  <a:cubicBezTo>
                    <a:pt x="1201" y="2102"/>
                    <a:pt x="1268" y="2403"/>
                    <a:pt x="1301" y="2703"/>
                  </a:cubicBezTo>
                  <a:cubicBezTo>
                    <a:pt x="1301" y="2870"/>
                    <a:pt x="1268" y="3036"/>
                    <a:pt x="1301" y="3203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Google Shape;1292;p38"/>
            <p:cNvSpPr/>
            <p:nvPr/>
          </p:nvSpPr>
          <p:spPr>
            <a:xfrm>
              <a:off x="4019241" y="1098663"/>
              <a:ext cx="139585" cy="73009"/>
            </a:xfrm>
            <a:custGeom>
              <a:avLst/>
              <a:gdLst/>
              <a:ahLst/>
              <a:cxnLst/>
              <a:rect l="l" t="t" r="r" b="b"/>
              <a:pathLst>
                <a:path w="2170" h="1135" extrusionOk="0">
                  <a:moveTo>
                    <a:pt x="175" y="0"/>
                  </a:moveTo>
                  <a:cubicBezTo>
                    <a:pt x="127" y="0"/>
                    <a:pt x="80" y="2"/>
                    <a:pt x="34" y="4"/>
                  </a:cubicBezTo>
                  <a:lnTo>
                    <a:pt x="1" y="271"/>
                  </a:lnTo>
                  <a:cubicBezTo>
                    <a:pt x="5" y="271"/>
                    <a:pt x="9" y="271"/>
                    <a:pt x="13" y="271"/>
                  </a:cubicBezTo>
                  <a:cubicBezTo>
                    <a:pt x="302" y="271"/>
                    <a:pt x="1437" y="1135"/>
                    <a:pt x="1919" y="1135"/>
                  </a:cubicBezTo>
                  <a:cubicBezTo>
                    <a:pt x="2042" y="1135"/>
                    <a:pt x="2122" y="1079"/>
                    <a:pt x="2136" y="938"/>
                  </a:cubicBezTo>
                  <a:cubicBezTo>
                    <a:pt x="2169" y="638"/>
                    <a:pt x="1902" y="438"/>
                    <a:pt x="1702" y="338"/>
                  </a:cubicBezTo>
                  <a:cubicBezTo>
                    <a:pt x="1245" y="155"/>
                    <a:pt x="677" y="0"/>
                    <a:pt x="17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93" name="Google Shape;1293;p38"/>
          <p:cNvSpPr/>
          <p:nvPr/>
        </p:nvSpPr>
        <p:spPr>
          <a:xfrm>
            <a:off x="6891450" y="4485688"/>
            <a:ext cx="208500" cy="208500"/>
          </a:xfrm>
          <a:custGeom>
            <a:avLst/>
            <a:gdLst/>
            <a:ahLst/>
            <a:cxnLst/>
            <a:rect l="l" t="t" r="r" b="b"/>
            <a:pathLst>
              <a:path w="8340" h="8340" extrusionOk="0">
                <a:moveTo>
                  <a:pt x="4170" y="0"/>
                </a:moveTo>
                <a:cubicBezTo>
                  <a:pt x="1868" y="0"/>
                  <a:pt x="0" y="1868"/>
                  <a:pt x="0" y="4170"/>
                </a:cubicBezTo>
                <a:cubicBezTo>
                  <a:pt x="0" y="6471"/>
                  <a:pt x="1868" y="8339"/>
                  <a:pt x="4170" y="8339"/>
                </a:cubicBezTo>
                <a:cubicBezTo>
                  <a:pt x="6472" y="8339"/>
                  <a:pt x="8340" y="6471"/>
                  <a:pt x="8340" y="4170"/>
                </a:cubicBezTo>
                <a:cubicBezTo>
                  <a:pt x="8340" y="1868"/>
                  <a:pt x="6472" y="0"/>
                  <a:pt x="4170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4" name="Google Shape;1294;p38"/>
          <p:cNvSpPr/>
          <p:nvPr/>
        </p:nvSpPr>
        <p:spPr>
          <a:xfrm flipH="1">
            <a:off x="644825" y="2110238"/>
            <a:ext cx="709700" cy="307725"/>
          </a:xfrm>
          <a:custGeom>
            <a:avLst/>
            <a:gdLst/>
            <a:ahLst/>
            <a:cxnLst/>
            <a:rect l="l" t="t" r="r" b="b"/>
            <a:pathLst>
              <a:path w="28388" h="12309" extrusionOk="0">
                <a:moveTo>
                  <a:pt x="18247" y="0"/>
                </a:moveTo>
                <a:cubicBezTo>
                  <a:pt x="13877" y="0"/>
                  <a:pt x="10141" y="2802"/>
                  <a:pt x="8740" y="6738"/>
                </a:cubicBezTo>
                <a:lnTo>
                  <a:pt x="2769" y="6738"/>
                </a:lnTo>
                <a:cubicBezTo>
                  <a:pt x="1234" y="6738"/>
                  <a:pt x="0" y="7973"/>
                  <a:pt x="0" y="9507"/>
                </a:cubicBezTo>
                <a:cubicBezTo>
                  <a:pt x="0" y="11041"/>
                  <a:pt x="1234" y="12309"/>
                  <a:pt x="2769" y="12309"/>
                </a:cubicBezTo>
                <a:lnTo>
                  <a:pt x="25585" y="12309"/>
                </a:lnTo>
                <a:cubicBezTo>
                  <a:pt x="27153" y="12309"/>
                  <a:pt x="28387" y="11041"/>
                  <a:pt x="28387" y="9507"/>
                </a:cubicBezTo>
                <a:cubicBezTo>
                  <a:pt x="28387" y="9407"/>
                  <a:pt x="28387" y="9273"/>
                  <a:pt x="28354" y="9173"/>
                </a:cubicBezTo>
                <a:cubicBezTo>
                  <a:pt x="28087" y="3836"/>
                  <a:pt x="23684" y="0"/>
                  <a:pt x="18247" y="0"/>
                </a:cubicBezTo>
                <a:close/>
              </a:path>
            </a:pathLst>
          </a:custGeom>
          <a:solidFill>
            <a:srgbClr val="F0EF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95" name="Google Shape;1295;p38"/>
          <p:cNvGrpSpPr/>
          <p:nvPr/>
        </p:nvGrpSpPr>
        <p:grpSpPr>
          <a:xfrm>
            <a:off x="6026713" y="448975"/>
            <a:ext cx="330501" cy="420623"/>
            <a:chOff x="3828325" y="875775"/>
            <a:chExt cx="330501" cy="420623"/>
          </a:xfrm>
        </p:grpSpPr>
        <p:sp>
          <p:nvSpPr>
            <p:cNvPr id="1296" name="Google Shape;1296;p38"/>
            <p:cNvSpPr/>
            <p:nvPr/>
          </p:nvSpPr>
          <p:spPr>
            <a:xfrm>
              <a:off x="3884094" y="1119247"/>
              <a:ext cx="53711" cy="53776"/>
            </a:xfrm>
            <a:custGeom>
              <a:avLst/>
              <a:gdLst/>
              <a:ahLst/>
              <a:cxnLst/>
              <a:rect l="l" t="t" r="r" b="b"/>
              <a:pathLst>
                <a:path w="835" h="836" extrusionOk="0">
                  <a:moveTo>
                    <a:pt x="474" y="1"/>
                  </a:moveTo>
                  <a:cubicBezTo>
                    <a:pt x="323" y="1"/>
                    <a:pt x="155" y="120"/>
                    <a:pt x="100" y="285"/>
                  </a:cubicBezTo>
                  <a:cubicBezTo>
                    <a:pt x="0" y="485"/>
                    <a:pt x="67" y="719"/>
                    <a:pt x="234" y="819"/>
                  </a:cubicBezTo>
                  <a:cubicBezTo>
                    <a:pt x="269" y="830"/>
                    <a:pt x="305" y="836"/>
                    <a:pt x="340" y="836"/>
                  </a:cubicBezTo>
                  <a:cubicBezTo>
                    <a:pt x="502" y="836"/>
                    <a:pt x="652" y="716"/>
                    <a:pt x="734" y="552"/>
                  </a:cubicBezTo>
                  <a:cubicBezTo>
                    <a:pt x="834" y="352"/>
                    <a:pt x="734" y="118"/>
                    <a:pt x="567" y="18"/>
                  </a:cubicBezTo>
                  <a:cubicBezTo>
                    <a:pt x="538" y="6"/>
                    <a:pt x="506" y="1"/>
                    <a:pt x="474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38"/>
            <p:cNvSpPr/>
            <p:nvPr/>
          </p:nvSpPr>
          <p:spPr>
            <a:xfrm>
              <a:off x="3918444" y="1068109"/>
              <a:ext cx="126656" cy="79699"/>
            </a:xfrm>
            <a:custGeom>
              <a:avLst/>
              <a:gdLst/>
              <a:ahLst/>
              <a:cxnLst/>
              <a:rect l="l" t="t" r="r" b="b"/>
              <a:pathLst>
                <a:path w="1969" h="1239" extrusionOk="0">
                  <a:moveTo>
                    <a:pt x="1114" y="1"/>
                  </a:moveTo>
                  <a:cubicBezTo>
                    <a:pt x="642" y="1"/>
                    <a:pt x="123" y="511"/>
                    <a:pt x="0" y="880"/>
                  </a:cubicBezTo>
                  <a:lnTo>
                    <a:pt x="0" y="1180"/>
                  </a:lnTo>
                  <a:cubicBezTo>
                    <a:pt x="43" y="1223"/>
                    <a:pt x="86" y="1238"/>
                    <a:pt x="130" y="1238"/>
                  </a:cubicBezTo>
                  <a:cubicBezTo>
                    <a:pt x="223" y="1238"/>
                    <a:pt x="320" y="1169"/>
                    <a:pt x="434" y="1147"/>
                  </a:cubicBezTo>
                  <a:cubicBezTo>
                    <a:pt x="551" y="1108"/>
                    <a:pt x="668" y="1091"/>
                    <a:pt x="785" y="1091"/>
                  </a:cubicBezTo>
                  <a:cubicBezTo>
                    <a:pt x="868" y="1091"/>
                    <a:pt x="951" y="1099"/>
                    <a:pt x="1034" y="1113"/>
                  </a:cubicBezTo>
                  <a:cubicBezTo>
                    <a:pt x="1188" y="1113"/>
                    <a:pt x="1349" y="1156"/>
                    <a:pt x="1488" y="1156"/>
                  </a:cubicBezTo>
                  <a:cubicBezTo>
                    <a:pt x="1650" y="1156"/>
                    <a:pt x="1781" y="1098"/>
                    <a:pt x="1835" y="846"/>
                  </a:cubicBezTo>
                  <a:cubicBezTo>
                    <a:pt x="1968" y="446"/>
                    <a:pt x="1601" y="113"/>
                    <a:pt x="1234" y="12"/>
                  </a:cubicBezTo>
                  <a:cubicBezTo>
                    <a:pt x="1195" y="5"/>
                    <a:pt x="1155" y="1"/>
                    <a:pt x="1114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38"/>
            <p:cNvSpPr/>
            <p:nvPr/>
          </p:nvSpPr>
          <p:spPr>
            <a:xfrm>
              <a:off x="3828325" y="1159001"/>
              <a:ext cx="81564" cy="135211"/>
            </a:xfrm>
            <a:custGeom>
              <a:avLst/>
              <a:gdLst/>
              <a:ahLst/>
              <a:cxnLst/>
              <a:rect l="l" t="t" r="r" b="b"/>
              <a:pathLst>
                <a:path w="1268" h="2102" extrusionOk="0">
                  <a:moveTo>
                    <a:pt x="1234" y="0"/>
                  </a:moveTo>
                  <a:cubicBezTo>
                    <a:pt x="1168" y="0"/>
                    <a:pt x="1101" y="134"/>
                    <a:pt x="1068" y="167"/>
                  </a:cubicBezTo>
                  <a:cubicBezTo>
                    <a:pt x="1001" y="267"/>
                    <a:pt x="934" y="334"/>
                    <a:pt x="867" y="434"/>
                  </a:cubicBezTo>
                  <a:cubicBezTo>
                    <a:pt x="734" y="601"/>
                    <a:pt x="634" y="768"/>
                    <a:pt x="534" y="968"/>
                  </a:cubicBezTo>
                  <a:cubicBezTo>
                    <a:pt x="400" y="1135"/>
                    <a:pt x="300" y="1335"/>
                    <a:pt x="234" y="1535"/>
                  </a:cubicBezTo>
                  <a:cubicBezTo>
                    <a:pt x="134" y="1702"/>
                    <a:pt x="33" y="1902"/>
                    <a:pt x="0" y="2102"/>
                  </a:cubicBezTo>
                  <a:cubicBezTo>
                    <a:pt x="67" y="1935"/>
                    <a:pt x="134" y="1735"/>
                    <a:pt x="234" y="1568"/>
                  </a:cubicBezTo>
                  <a:cubicBezTo>
                    <a:pt x="334" y="1401"/>
                    <a:pt x="400" y="1201"/>
                    <a:pt x="500" y="1035"/>
                  </a:cubicBezTo>
                  <a:cubicBezTo>
                    <a:pt x="634" y="868"/>
                    <a:pt x="734" y="701"/>
                    <a:pt x="834" y="534"/>
                  </a:cubicBezTo>
                  <a:cubicBezTo>
                    <a:pt x="901" y="467"/>
                    <a:pt x="967" y="367"/>
                    <a:pt x="1034" y="301"/>
                  </a:cubicBezTo>
                  <a:cubicBezTo>
                    <a:pt x="1068" y="234"/>
                    <a:pt x="1101" y="201"/>
                    <a:pt x="1134" y="167"/>
                  </a:cubicBezTo>
                  <a:cubicBezTo>
                    <a:pt x="1168" y="134"/>
                    <a:pt x="1201" y="101"/>
                    <a:pt x="1234" y="67"/>
                  </a:cubicBezTo>
                  <a:cubicBezTo>
                    <a:pt x="1268" y="67"/>
                    <a:pt x="1268" y="67"/>
                    <a:pt x="1268" y="34"/>
                  </a:cubicBezTo>
                  <a:cubicBezTo>
                    <a:pt x="1268" y="34"/>
                    <a:pt x="1234" y="0"/>
                    <a:pt x="1234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38"/>
            <p:cNvSpPr/>
            <p:nvPr/>
          </p:nvSpPr>
          <p:spPr>
            <a:xfrm>
              <a:off x="3839003" y="1079623"/>
              <a:ext cx="77319" cy="60144"/>
            </a:xfrm>
            <a:custGeom>
              <a:avLst/>
              <a:gdLst/>
              <a:ahLst/>
              <a:cxnLst/>
              <a:rect l="l" t="t" r="r" b="b"/>
              <a:pathLst>
                <a:path w="1202" h="935" extrusionOk="0">
                  <a:moveTo>
                    <a:pt x="1" y="0"/>
                  </a:moveTo>
                  <a:cubicBezTo>
                    <a:pt x="1" y="0"/>
                    <a:pt x="1" y="34"/>
                    <a:pt x="1" y="34"/>
                  </a:cubicBezTo>
                  <a:cubicBezTo>
                    <a:pt x="501" y="200"/>
                    <a:pt x="902" y="534"/>
                    <a:pt x="1202" y="934"/>
                  </a:cubicBezTo>
                  <a:cubicBezTo>
                    <a:pt x="935" y="501"/>
                    <a:pt x="501" y="20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38"/>
            <p:cNvSpPr/>
            <p:nvPr/>
          </p:nvSpPr>
          <p:spPr>
            <a:xfrm>
              <a:off x="3845435" y="1103230"/>
              <a:ext cx="58021" cy="37501"/>
            </a:xfrm>
            <a:custGeom>
              <a:avLst/>
              <a:gdLst/>
              <a:ahLst/>
              <a:cxnLst/>
              <a:rect l="l" t="t" r="r" b="b"/>
              <a:pathLst>
                <a:path w="902" h="583" extrusionOk="0">
                  <a:moveTo>
                    <a:pt x="1" y="0"/>
                  </a:moveTo>
                  <a:lnTo>
                    <a:pt x="1" y="0"/>
                  </a:lnTo>
                  <a:cubicBezTo>
                    <a:pt x="301" y="167"/>
                    <a:pt x="601" y="334"/>
                    <a:pt x="868" y="567"/>
                  </a:cubicBezTo>
                  <a:cubicBezTo>
                    <a:pt x="868" y="578"/>
                    <a:pt x="872" y="582"/>
                    <a:pt x="877" y="582"/>
                  </a:cubicBezTo>
                  <a:cubicBezTo>
                    <a:pt x="887" y="582"/>
                    <a:pt x="902" y="567"/>
                    <a:pt x="902" y="567"/>
                  </a:cubicBezTo>
                  <a:cubicBezTo>
                    <a:pt x="601" y="334"/>
                    <a:pt x="335" y="134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38"/>
            <p:cNvSpPr/>
            <p:nvPr/>
          </p:nvSpPr>
          <p:spPr>
            <a:xfrm>
              <a:off x="3939864" y="1116610"/>
              <a:ext cx="68763" cy="179788"/>
            </a:xfrm>
            <a:custGeom>
              <a:avLst/>
              <a:gdLst/>
              <a:ahLst/>
              <a:cxnLst/>
              <a:rect l="l" t="t" r="r" b="b"/>
              <a:pathLst>
                <a:path w="1069" h="2795" extrusionOk="0">
                  <a:moveTo>
                    <a:pt x="413" y="1"/>
                  </a:moveTo>
                  <a:cubicBezTo>
                    <a:pt x="401" y="1"/>
                    <a:pt x="384" y="9"/>
                    <a:pt x="368" y="26"/>
                  </a:cubicBezTo>
                  <a:cubicBezTo>
                    <a:pt x="268" y="259"/>
                    <a:pt x="201" y="526"/>
                    <a:pt x="101" y="793"/>
                  </a:cubicBezTo>
                  <a:cubicBezTo>
                    <a:pt x="67" y="893"/>
                    <a:pt x="1" y="993"/>
                    <a:pt x="34" y="1126"/>
                  </a:cubicBezTo>
                  <a:cubicBezTo>
                    <a:pt x="67" y="1260"/>
                    <a:pt x="101" y="1393"/>
                    <a:pt x="134" y="1527"/>
                  </a:cubicBezTo>
                  <a:cubicBezTo>
                    <a:pt x="167" y="1660"/>
                    <a:pt x="201" y="1827"/>
                    <a:pt x="234" y="1960"/>
                  </a:cubicBezTo>
                  <a:cubicBezTo>
                    <a:pt x="268" y="2027"/>
                    <a:pt x="368" y="2127"/>
                    <a:pt x="434" y="2194"/>
                  </a:cubicBezTo>
                  <a:cubicBezTo>
                    <a:pt x="634" y="2394"/>
                    <a:pt x="835" y="2594"/>
                    <a:pt x="1068" y="2794"/>
                  </a:cubicBezTo>
                  <a:cubicBezTo>
                    <a:pt x="1068" y="2794"/>
                    <a:pt x="1068" y="2761"/>
                    <a:pt x="1068" y="2761"/>
                  </a:cubicBezTo>
                  <a:cubicBezTo>
                    <a:pt x="901" y="2594"/>
                    <a:pt x="735" y="2427"/>
                    <a:pt x="568" y="2261"/>
                  </a:cubicBezTo>
                  <a:cubicBezTo>
                    <a:pt x="468" y="2194"/>
                    <a:pt x="368" y="2094"/>
                    <a:pt x="301" y="1960"/>
                  </a:cubicBezTo>
                  <a:cubicBezTo>
                    <a:pt x="234" y="1860"/>
                    <a:pt x="234" y="1694"/>
                    <a:pt x="201" y="1560"/>
                  </a:cubicBezTo>
                  <a:cubicBezTo>
                    <a:pt x="167" y="1460"/>
                    <a:pt x="134" y="1327"/>
                    <a:pt x="101" y="1193"/>
                  </a:cubicBezTo>
                  <a:cubicBezTo>
                    <a:pt x="67" y="1026"/>
                    <a:pt x="101" y="893"/>
                    <a:pt x="167" y="760"/>
                  </a:cubicBezTo>
                  <a:cubicBezTo>
                    <a:pt x="268" y="526"/>
                    <a:pt x="334" y="259"/>
                    <a:pt x="434" y="26"/>
                  </a:cubicBezTo>
                  <a:cubicBezTo>
                    <a:pt x="434" y="9"/>
                    <a:pt x="426" y="1"/>
                    <a:pt x="413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38"/>
            <p:cNvSpPr/>
            <p:nvPr/>
          </p:nvSpPr>
          <p:spPr>
            <a:xfrm>
              <a:off x="3957039" y="1118733"/>
              <a:ext cx="85874" cy="169046"/>
            </a:xfrm>
            <a:custGeom>
              <a:avLst/>
              <a:gdLst/>
              <a:ahLst/>
              <a:cxnLst/>
              <a:rect l="l" t="t" r="r" b="b"/>
              <a:pathLst>
                <a:path w="1335" h="2628" extrusionOk="0">
                  <a:moveTo>
                    <a:pt x="217" y="1"/>
                  </a:moveTo>
                  <a:cubicBezTo>
                    <a:pt x="209" y="1"/>
                    <a:pt x="201" y="9"/>
                    <a:pt x="201" y="26"/>
                  </a:cubicBezTo>
                  <a:cubicBezTo>
                    <a:pt x="134" y="293"/>
                    <a:pt x="101" y="560"/>
                    <a:pt x="34" y="827"/>
                  </a:cubicBezTo>
                  <a:cubicBezTo>
                    <a:pt x="34" y="960"/>
                    <a:pt x="1" y="1060"/>
                    <a:pt x="34" y="1160"/>
                  </a:cubicBezTo>
                  <a:cubicBezTo>
                    <a:pt x="101" y="1294"/>
                    <a:pt x="134" y="1427"/>
                    <a:pt x="201" y="1560"/>
                  </a:cubicBezTo>
                  <a:cubicBezTo>
                    <a:pt x="267" y="1694"/>
                    <a:pt x="301" y="1827"/>
                    <a:pt x="367" y="1961"/>
                  </a:cubicBezTo>
                  <a:cubicBezTo>
                    <a:pt x="434" y="2061"/>
                    <a:pt x="534" y="2094"/>
                    <a:pt x="601" y="2161"/>
                  </a:cubicBezTo>
                  <a:cubicBezTo>
                    <a:pt x="868" y="2328"/>
                    <a:pt x="1101" y="2494"/>
                    <a:pt x="1335" y="2628"/>
                  </a:cubicBezTo>
                  <a:cubicBezTo>
                    <a:pt x="1168" y="2494"/>
                    <a:pt x="968" y="2361"/>
                    <a:pt x="768" y="2228"/>
                  </a:cubicBezTo>
                  <a:cubicBezTo>
                    <a:pt x="668" y="2161"/>
                    <a:pt x="534" y="2061"/>
                    <a:pt x="434" y="1961"/>
                  </a:cubicBezTo>
                  <a:cubicBezTo>
                    <a:pt x="367" y="1861"/>
                    <a:pt x="334" y="1727"/>
                    <a:pt x="267" y="1594"/>
                  </a:cubicBezTo>
                  <a:cubicBezTo>
                    <a:pt x="234" y="1460"/>
                    <a:pt x="167" y="1360"/>
                    <a:pt x="134" y="1227"/>
                  </a:cubicBezTo>
                  <a:cubicBezTo>
                    <a:pt x="67" y="1093"/>
                    <a:pt x="67" y="960"/>
                    <a:pt x="101" y="793"/>
                  </a:cubicBezTo>
                  <a:cubicBezTo>
                    <a:pt x="167" y="526"/>
                    <a:pt x="201" y="293"/>
                    <a:pt x="234" y="26"/>
                  </a:cubicBezTo>
                  <a:cubicBezTo>
                    <a:pt x="234" y="9"/>
                    <a:pt x="226" y="1"/>
                    <a:pt x="217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38"/>
            <p:cNvSpPr/>
            <p:nvPr/>
          </p:nvSpPr>
          <p:spPr>
            <a:xfrm>
              <a:off x="3974213" y="1103745"/>
              <a:ext cx="105171" cy="153994"/>
            </a:xfrm>
            <a:custGeom>
              <a:avLst/>
              <a:gdLst/>
              <a:ahLst/>
              <a:cxnLst/>
              <a:rect l="l" t="t" r="r" b="b"/>
              <a:pathLst>
                <a:path w="1635" h="2394" extrusionOk="0">
                  <a:moveTo>
                    <a:pt x="50" y="0"/>
                  </a:moveTo>
                  <a:cubicBezTo>
                    <a:pt x="42" y="0"/>
                    <a:pt x="34" y="9"/>
                    <a:pt x="34" y="26"/>
                  </a:cubicBezTo>
                  <a:cubicBezTo>
                    <a:pt x="34" y="292"/>
                    <a:pt x="34" y="559"/>
                    <a:pt x="34" y="859"/>
                  </a:cubicBezTo>
                  <a:cubicBezTo>
                    <a:pt x="34" y="960"/>
                    <a:pt x="0" y="1060"/>
                    <a:pt x="67" y="1160"/>
                  </a:cubicBezTo>
                  <a:cubicBezTo>
                    <a:pt x="134" y="1293"/>
                    <a:pt x="234" y="1427"/>
                    <a:pt x="301" y="1527"/>
                  </a:cubicBezTo>
                  <a:cubicBezTo>
                    <a:pt x="401" y="1660"/>
                    <a:pt x="467" y="1760"/>
                    <a:pt x="567" y="1894"/>
                  </a:cubicBezTo>
                  <a:cubicBezTo>
                    <a:pt x="634" y="1960"/>
                    <a:pt x="734" y="1994"/>
                    <a:pt x="834" y="2027"/>
                  </a:cubicBezTo>
                  <a:cubicBezTo>
                    <a:pt x="1101" y="2160"/>
                    <a:pt x="1335" y="2260"/>
                    <a:pt x="1635" y="2394"/>
                  </a:cubicBezTo>
                  <a:cubicBezTo>
                    <a:pt x="1635" y="2394"/>
                    <a:pt x="1635" y="2394"/>
                    <a:pt x="1635" y="2361"/>
                  </a:cubicBezTo>
                  <a:cubicBezTo>
                    <a:pt x="1401" y="2260"/>
                    <a:pt x="1201" y="2160"/>
                    <a:pt x="968" y="2060"/>
                  </a:cubicBezTo>
                  <a:cubicBezTo>
                    <a:pt x="868" y="2027"/>
                    <a:pt x="734" y="1960"/>
                    <a:pt x="634" y="1894"/>
                  </a:cubicBezTo>
                  <a:cubicBezTo>
                    <a:pt x="534" y="1793"/>
                    <a:pt x="467" y="1660"/>
                    <a:pt x="401" y="1560"/>
                  </a:cubicBezTo>
                  <a:cubicBezTo>
                    <a:pt x="301" y="1427"/>
                    <a:pt x="234" y="1326"/>
                    <a:pt x="167" y="1226"/>
                  </a:cubicBezTo>
                  <a:cubicBezTo>
                    <a:pt x="67" y="1093"/>
                    <a:pt x="67" y="960"/>
                    <a:pt x="67" y="793"/>
                  </a:cubicBezTo>
                  <a:cubicBezTo>
                    <a:pt x="67" y="526"/>
                    <a:pt x="67" y="259"/>
                    <a:pt x="67" y="26"/>
                  </a:cubicBezTo>
                  <a:cubicBezTo>
                    <a:pt x="67" y="9"/>
                    <a:pt x="59" y="0"/>
                    <a:pt x="5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38"/>
            <p:cNvSpPr/>
            <p:nvPr/>
          </p:nvSpPr>
          <p:spPr>
            <a:xfrm>
              <a:off x="3982768" y="1104388"/>
              <a:ext cx="126656" cy="134053"/>
            </a:xfrm>
            <a:custGeom>
              <a:avLst/>
              <a:gdLst/>
              <a:ahLst/>
              <a:cxnLst/>
              <a:rect l="l" t="t" r="r" b="b"/>
              <a:pathLst>
                <a:path w="1969" h="2084" extrusionOk="0">
                  <a:moveTo>
                    <a:pt x="26" y="1"/>
                  </a:moveTo>
                  <a:cubicBezTo>
                    <a:pt x="16" y="1"/>
                    <a:pt x="1" y="16"/>
                    <a:pt x="1" y="16"/>
                  </a:cubicBezTo>
                  <a:cubicBezTo>
                    <a:pt x="34" y="282"/>
                    <a:pt x="68" y="583"/>
                    <a:pt x="134" y="849"/>
                  </a:cubicBezTo>
                  <a:cubicBezTo>
                    <a:pt x="134" y="950"/>
                    <a:pt x="168" y="1050"/>
                    <a:pt x="234" y="1150"/>
                  </a:cubicBezTo>
                  <a:cubicBezTo>
                    <a:pt x="334" y="1250"/>
                    <a:pt x="434" y="1350"/>
                    <a:pt x="535" y="1483"/>
                  </a:cubicBezTo>
                  <a:cubicBezTo>
                    <a:pt x="635" y="1583"/>
                    <a:pt x="735" y="1683"/>
                    <a:pt x="835" y="1783"/>
                  </a:cubicBezTo>
                  <a:cubicBezTo>
                    <a:pt x="901" y="1850"/>
                    <a:pt x="1002" y="1850"/>
                    <a:pt x="1102" y="1884"/>
                  </a:cubicBezTo>
                  <a:cubicBezTo>
                    <a:pt x="1402" y="1950"/>
                    <a:pt x="1669" y="2017"/>
                    <a:pt x="1969" y="2084"/>
                  </a:cubicBezTo>
                  <a:cubicBezTo>
                    <a:pt x="1735" y="2017"/>
                    <a:pt x="1502" y="1950"/>
                    <a:pt x="1268" y="1884"/>
                  </a:cubicBezTo>
                  <a:cubicBezTo>
                    <a:pt x="1135" y="1850"/>
                    <a:pt x="1002" y="1817"/>
                    <a:pt x="901" y="1750"/>
                  </a:cubicBezTo>
                  <a:cubicBezTo>
                    <a:pt x="768" y="1683"/>
                    <a:pt x="701" y="1550"/>
                    <a:pt x="601" y="1483"/>
                  </a:cubicBezTo>
                  <a:cubicBezTo>
                    <a:pt x="501" y="1383"/>
                    <a:pt x="434" y="1283"/>
                    <a:pt x="334" y="1183"/>
                  </a:cubicBezTo>
                  <a:cubicBezTo>
                    <a:pt x="201" y="1050"/>
                    <a:pt x="201" y="916"/>
                    <a:pt x="168" y="783"/>
                  </a:cubicBezTo>
                  <a:cubicBezTo>
                    <a:pt x="134" y="516"/>
                    <a:pt x="68" y="282"/>
                    <a:pt x="34" y="16"/>
                  </a:cubicBezTo>
                  <a:cubicBezTo>
                    <a:pt x="34" y="4"/>
                    <a:pt x="30" y="1"/>
                    <a:pt x="26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" name="Google Shape;1305;p38"/>
            <p:cNvSpPr/>
            <p:nvPr/>
          </p:nvSpPr>
          <p:spPr>
            <a:xfrm>
              <a:off x="3948483" y="875775"/>
              <a:ext cx="109481" cy="223208"/>
            </a:xfrm>
            <a:custGeom>
              <a:avLst/>
              <a:gdLst/>
              <a:ahLst/>
              <a:cxnLst/>
              <a:rect l="l" t="t" r="r" b="b"/>
              <a:pathLst>
                <a:path w="1702" h="3470" extrusionOk="0">
                  <a:moveTo>
                    <a:pt x="0" y="3469"/>
                  </a:moveTo>
                  <a:cubicBezTo>
                    <a:pt x="0" y="2836"/>
                    <a:pt x="267" y="2102"/>
                    <a:pt x="467" y="1535"/>
                  </a:cubicBezTo>
                  <a:cubicBezTo>
                    <a:pt x="634" y="1101"/>
                    <a:pt x="834" y="534"/>
                    <a:pt x="1168" y="234"/>
                  </a:cubicBezTo>
                  <a:cubicBezTo>
                    <a:pt x="1401" y="0"/>
                    <a:pt x="1668" y="34"/>
                    <a:pt x="1668" y="367"/>
                  </a:cubicBezTo>
                  <a:cubicBezTo>
                    <a:pt x="1701" y="968"/>
                    <a:pt x="1334" y="1601"/>
                    <a:pt x="1068" y="2135"/>
                  </a:cubicBezTo>
                  <a:cubicBezTo>
                    <a:pt x="901" y="2402"/>
                    <a:pt x="734" y="2702"/>
                    <a:pt x="534" y="2969"/>
                  </a:cubicBezTo>
                  <a:cubicBezTo>
                    <a:pt x="434" y="3103"/>
                    <a:pt x="300" y="3236"/>
                    <a:pt x="200" y="3369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" name="Google Shape;1306;p38"/>
            <p:cNvSpPr/>
            <p:nvPr/>
          </p:nvSpPr>
          <p:spPr>
            <a:xfrm>
              <a:off x="3866920" y="903628"/>
              <a:ext cx="83751" cy="216840"/>
            </a:xfrm>
            <a:custGeom>
              <a:avLst/>
              <a:gdLst/>
              <a:ahLst/>
              <a:cxnLst/>
              <a:rect l="l" t="t" r="r" b="b"/>
              <a:pathLst>
                <a:path w="1302" h="3371" extrusionOk="0">
                  <a:moveTo>
                    <a:pt x="1235" y="3370"/>
                  </a:moveTo>
                  <a:cubicBezTo>
                    <a:pt x="834" y="2936"/>
                    <a:pt x="601" y="2269"/>
                    <a:pt x="367" y="1736"/>
                  </a:cubicBezTo>
                  <a:cubicBezTo>
                    <a:pt x="201" y="1369"/>
                    <a:pt x="1" y="835"/>
                    <a:pt x="34" y="435"/>
                  </a:cubicBezTo>
                  <a:cubicBezTo>
                    <a:pt x="67" y="134"/>
                    <a:pt x="267" y="1"/>
                    <a:pt x="468" y="234"/>
                  </a:cubicBezTo>
                  <a:cubicBezTo>
                    <a:pt x="868" y="635"/>
                    <a:pt x="1001" y="1302"/>
                    <a:pt x="1135" y="1802"/>
                  </a:cubicBezTo>
                  <a:cubicBezTo>
                    <a:pt x="1201" y="2102"/>
                    <a:pt x="1268" y="2403"/>
                    <a:pt x="1301" y="2703"/>
                  </a:cubicBezTo>
                  <a:cubicBezTo>
                    <a:pt x="1301" y="2870"/>
                    <a:pt x="1268" y="3036"/>
                    <a:pt x="1301" y="3203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38"/>
            <p:cNvSpPr/>
            <p:nvPr/>
          </p:nvSpPr>
          <p:spPr>
            <a:xfrm>
              <a:off x="4019241" y="1098663"/>
              <a:ext cx="139585" cy="73009"/>
            </a:xfrm>
            <a:custGeom>
              <a:avLst/>
              <a:gdLst/>
              <a:ahLst/>
              <a:cxnLst/>
              <a:rect l="l" t="t" r="r" b="b"/>
              <a:pathLst>
                <a:path w="2170" h="1135" extrusionOk="0">
                  <a:moveTo>
                    <a:pt x="175" y="0"/>
                  </a:moveTo>
                  <a:cubicBezTo>
                    <a:pt x="127" y="0"/>
                    <a:pt x="80" y="2"/>
                    <a:pt x="34" y="4"/>
                  </a:cubicBezTo>
                  <a:lnTo>
                    <a:pt x="1" y="271"/>
                  </a:lnTo>
                  <a:cubicBezTo>
                    <a:pt x="5" y="271"/>
                    <a:pt x="9" y="271"/>
                    <a:pt x="13" y="271"/>
                  </a:cubicBezTo>
                  <a:cubicBezTo>
                    <a:pt x="302" y="271"/>
                    <a:pt x="1437" y="1135"/>
                    <a:pt x="1919" y="1135"/>
                  </a:cubicBezTo>
                  <a:cubicBezTo>
                    <a:pt x="2042" y="1135"/>
                    <a:pt x="2122" y="1079"/>
                    <a:pt x="2136" y="938"/>
                  </a:cubicBezTo>
                  <a:cubicBezTo>
                    <a:pt x="2169" y="638"/>
                    <a:pt x="1902" y="438"/>
                    <a:pt x="1702" y="338"/>
                  </a:cubicBezTo>
                  <a:cubicBezTo>
                    <a:pt x="1245" y="155"/>
                    <a:pt x="677" y="0"/>
                    <a:pt x="17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977358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spTree>
      <p:nvGrpSpPr>
        <p:cNvPr id="1" name="Shape 1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9" name="Google Shape;1309;p39"/>
          <p:cNvGrpSpPr/>
          <p:nvPr/>
        </p:nvGrpSpPr>
        <p:grpSpPr>
          <a:xfrm rot="-9155413">
            <a:off x="389330" y="602832"/>
            <a:ext cx="4967099" cy="4149286"/>
            <a:chOff x="3016500" y="2277900"/>
            <a:chExt cx="1387675" cy="1159200"/>
          </a:xfrm>
        </p:grpSpPr>
        <p:sp>
          <p:nvSpPr>
            <p:cNvPr id="1310" name="Google Shape;1310;p39"/>
            <p:cNvSpPr/>
            <p:nvPr/>
          </p:nvSpPr>
          <p:spPr>
            <a:xfrm>
              <a:off x="3016500" y="2277900"/>
              <a:ext cx="1156675" cy="1136675"/>
            </a:xfrm>
            <a:custGeom>
              <a:avLst/>
              <a:gdLst/>
              <a:ahLst/>
              <a:cxnLst/>
              <a:rect l="l" t="t" r="r" b="b"/>
              <a:pathLst>
                <a:path w="46267" h="45467" extrusionOk="0">
                  <a:moveTo>
                    <a:pt x="25905" y="0"/>
                  </a:moveTo>
                  <a:cubicBezTo>
                    <a:pt x="23434" y="0"/>
                    <a:pt x="21026" y="1266"/>
                    <a:pt x="19681" y="3537"/>
                  </a:cubicBezTo>
                  <a:cubicBezTo>
                    <a:pt x="19447" y="3904"/>
                    <a:pt x="19247" y="4304"/>
                    <a:pt x="19114" y="4704"/>
                  </a:cubicBezTo>
                  <a:cubicBezTo>
                    <a:pt x="19080" y="4704"/>
                    <a:pt x="19047" y="4671"/>
                    <a:pt x="19014" y="4637"/>
                  </a:cubicBezTo>
                  <a:cubicBezTo>
                    <a:pt x="18571" y="4376"/>
                    <a:pt x="18082" y="4251"/>
                    <a:pt x="17599" y="4251"/>
                  </a:cubicBezTo>
                  <a:cubicBezTo>
                    <a:pt x="16660" y="4251"/>
                    <a:pt x="15739" y="4724"/>
                    <a:pt x="15211" y="5605"/>
                  </a:cubicBezTo>
                  <a:cubicBezTo>
                    <a:pt x="15078" y="5838"/>
                    <a:pt x="14978" y="6105"/>
                    <a:pt x="14911" y="6372"/>
                  </a:cubicBezTo>
                  <a:cubicBezTo>
                    <a:pt x="14431" y="6209"/>
                    <a:pt x="13936" y="6130"/>
                    <a:pt x="13444" y="6130"/>
                  </a:cubicBezTo>
                  <a:cubicBezTo>
                    <a:pt x="11919" y="6130"/>
                    <a:pt x="10431" y="6894"/>
                    <a:pt x="9574" y="8307"/>
                  </a:cubicBezTo>
                  <a:cubicBezTo>
                    <a:pt x="8640" y="9908"/>
                    <a:pt x="8806" y="11876"/>
                    <a:pt x="9841" y="13277"/>
                  </a:cubicBezTo>
                  <a:cubicBezTo>
                    <a:pt x="9336" y="13169"/>
                    <a:pt x="8826" y="13116"/>
                    <a:pt x="8318" y="13116"/>
                  </a:cubicBezTo>
                  <a:cubicBezTo>
                    <a:pt x="5839" y="13116"/>
                    <a:pt x="3425" y="14376"/>
                    <a:pt x="2068" y="16646"/>
                  </a:cubicBezTo>
                  <a:cubicBezTo>
                    <a:pt x="0" y="20082"/>
                    <a:pt x="1134" y="24552"/>
                    <a:pt x="4570" y="26586"/>
                  </a:cubicBezTo>
                  <a:cubicBezTo>
                    <a:pt x="5237" y="26987"/>
                    <a:pt x="5938" y="27254"/>
                    <a:pt x="6672" y="27420"/>
                  </a:cubicBezTo>
                  <a:cubicBezTo>
                    <a:pt x="6405" y="29188"/>
                    <a:pt x="7172" y="30990"/>
                    <a:pt x="8806" y="31957"/>
                  </a:cubicBezTo>
                  <a:cubicBezTo>
                    <a:pt x="9529" y="32374"/>
                    <a:pt x="10321" y="32582"/>
                    <a:pt x="11087" y="32582"/>
                  </a:cubicBezTo>
                  <a:cubicBezTo>
                    <a:pt x="11240" y="32582"/>
                    <a:pt x="11392" y="32574"/>
                    <a:pt x="11542" y="32557"/>
                  </a:cubicBezTo>
                  <a:cubicBezTo>
                    <a:pt x="11675" y="33325"/>
                    <a:pt x="12142" y="34058"/>
                    <a:pt x="12843" y="34492"/>
                  </a:cubicBezTo>
                  <a:cubicBezTo>
                    <a:pt x="13285" y="34761"/>
                    <a:pt x="13772" y="34887"/>
                    <a:pt x="14252" y="34887"/>
                  </a:cubicBezTo>
                  <a:cubicBezTo>
                    <a:pt x="14605" y="34887"/>
                    <a:pt x="14953" y="34819"/>
                    <a:pt x="15278" y="34692"/>
                  </a:cubicBezTo>
                  <a:cubicBezTo>
                    <a:pt x="15478" y="35259"/>
                    <a:pt x="15878" y="35793"/>
                    <a:pt x="16445" y="36127"/>
                  </a:cubicBezTo>
                  <a:cubicBezTo>
                    <a:pt x="16812" y="36327"/>
                    <a:pt x="17212" y="36460"/>
                    <a:pt x="17613" y="36494"/>
                  </a:cubicBezTo>
                  <a:cubicBezTo>
                    <a:pt x="16879" y="39496"/>
                    <a:pt x="18146" y="42765"/>
                    <a:pt x="20915" y="44433"/>
                  </a:cubicBezTo>
                  <a:cubicBezTo>
                    <a:pt x="22091" y="45134"/>
                    <a:pt x="23379" y="45467"/>
                    <a:pt x="24646" y="45467"/>
                  </a:cubicBezTo>
                  <a:cubicBezTo>
                    <a:pt x="27117" y="45467"/>
                    <a:pt x="29511" y="44202"/>
                    <a:pt x="30856" y="41931"/>
                  </a:cubicBezTo>
                  <a:cubicBezTo>
                    <a:pt x="31856" y="40263"/>
                    <a:pt x="32090" y="38395"/>
                    <a:pt x="31723" y="36627"/>
                  </a:cubicBezTo>
                  <a:lnTo>
                    <a:pt x="31723" y="36627"/>
                  </a:lnTo>
                  <a:cubicBezTo>
                    <a:pt x="32116" y="36739"/>
                    <a:pt x="32517" y="36794"/>
                    <a:pt x="32916" y="36794"/>
                  </a:cubicBezTo>
                  <a:cubicBezTo>
                    <a:pt x="34416" y="36794"/>
                    <a:pt x="35883" y="36022"/>
                    <a:pt x="36726" y="34626"/>
                  </a:cubicBezTo>
                  <a:cubicBezTo>
                    <a:pt x="37760" y="32891"/>
                    <a:pt x="37494" y="30723"/>
                    <a:pt x="36193" y="29288"/>
                  </a:cubicBezTo>
                  <a:cubicBezTo>
                    <a:pt x="37093" y="29255"/>
                    <a:pt x="37927" y="28788"/>
                    <a:pt x="38428" y="27954"/>
                  </a:cubicBezTo>
                  <a:cubicBezTo>
                    <a:pt x="39061" y="26920"/>
                    <a:pt x="38895" y="25619"/>
                    <a:pt x="38127" y="24718"/>
                  </a:cubicBezTo>
                  <a:cubicBezTo>
                    <a:pt x="40562" y="24685"/>
                    <a:pt x="42897" y="23451"/>
                    <a:pt x="44232" y="21216"/>
                  </a:cubicBezTo>
                  <a:cubicBezTo>
                    <a:pt x="46267" y="17780"/>
                    <a:pt x="45166" y="13310"/>
                    <a:pt x="41730" y="11275"/>
                  </a:cubicBezTo>
                  <a:cubicBezTo>
                    <a:pt x="40562" y="10584"/>
                    <a:pt x="39274" y="10250"/>
                    <a:pt x="38001" y="10250"/>
                  </a:cubicBezTo>
                  <a:cubicBezTo>
                    <a:pt x="37493" y="10250"/>
                    <a:pt x="36988" y="10304"/>
                    <a:pt x="36493" y="10408"/>
                  </a:cubicBezTo>
                  <a:cubicBezTo>
                    <a:pt x="36460" y="9508"/>
                    <a:pt x="35993" y="8607"/>
                    <a:pt x="35159" y="8107"/>
                  </a:cubicBezTo>
                  <a:cubicBezTo>
                    <a:pt x="34702" y="7842"/>
                    <a:pt x="34194" y="7717"/>
                    <a:pt x="33696" y="7717"/>
                  </a:cubicBezTo>
                  <a:cubicBezTo>
                    <a:pt x="33503" y="7717"/>
                    <a:pt x="33311" y="7736"/>
                    <a:pt x="33124" y="7773"/>
                  </a:cubicBezTo>
                  <a:cubicBezTo>
                    <a:pt x="33324" y="5138"/>
                    <a:pt x="32056" y="2469"/>
                    <a:pt x="29621" y="1035"/>
                  </a:cubicBezTo>
                  <a:cubicBezTo>
                    <a:pt x="28456" y="334"/>
                    <a:pt x="27172" y="0"/>
                    <a:pt x="25905" y="0"/>
                  </a:cubicBez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39"/>
            <p:cNvSpPr/>
            <p:nvPr/>
          </p:nvSpPr>
          <p:spPr>
            <a:xfrm>
              <a:off x="4026375" y="3103500"/>
              <a:ext cx="193500" cy="333600"/>
            </a:xfrm>
            <a:custGeom>
              <a:avLst/>
              <a:gdLst/>
              <a:ahLst/>
              <a:cxnLst/>
              <a:rect l="l" t="t" r="r" b="b"/>
              <a:pathLst>
                <a:path w="7740" h="13344" extrusionOk="0">
                  <a:moveTo>
                    <a:pt x="1" y="0"/>
                  </a:moveTo>
                  <a:lnTo>
                    <a:pt x="4938" y="13343"/>
                  </a:lnTo>
                  <a:lnTo>
                    <a:pt x="7740" y="1210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39"/>
            <p:cNvSpPr/>
            <p:nvPr/>
          </p:nvSpPr>
          <p:spPr>
            <a:xfrm>
              <a:off x="4047225" y="2869175"/>
              <a:ext cx="356950" cy="76725"/>
            </a:xfrm>
            <a:custGeom>
              <a:avLst/>
              <a:gdLst/>
              <a:ahLst/>
              <a:cxnLst/>
              <a:rect l="l" t="t" r="r" b="b"/>
              <a:pathLst>
                <a:path w="14278" h="3069" extrusionOk="0">
                  <a:moveTo>
                    <a:pt x="14277" y="0"/>
                  </a:moveTo>
                  <a:lnTo>
                    <a:pt x="1" y="1635"/>
                  </a:lnTo>
                  <a:lnTo>
                    <a:pt x="14144" y="3069"/>
                  </a:lnTo>
                  <a:lnTo>
                    <a:pt x="14277" y="0"/>
                  </a:ln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13" name="Google Shape;1313;p39"/>
          <p:cNvSpPr/>
          <p:nvPr/>
        </p:nvSpPr>
        <p:spPr>
          <a:xfrm>
            <a:off x="7983525" y="1196250"/>
            <a:ext cx="709700" cy="307725"/>
          </a:xfrm>
          <a:custGeom>
            <a:avLst/>
            <a:gdLst/>
            <a:ahLst/>
            <a:cxnLst/>
            <a:rect l="l" t="t" r="r" b="b"/>
            <a:pathLst>
              <a:path w="28388" h="12309" extrusionOk="0">
                <a:moveTo>
                  <a:pt x="18247" y="0"/>
                </a:moveTo>
                <a:cubicBezTo>
                  <a:pt x="13877" y="0"/>
                  <a:pt x="10141" y="2802"/>
                  <a:pt x="8740" y="6738"/>
                </a:cubicBezTo>
                <a:lnTo>
                  <a:pt x="2769" y="6738"/>
                </a:lnTo>
                <a:cubicBezTo>
                  <a:pt x="1234" y="6738"/>
                  <a:pt x="0" y="7973"/>
                  <a:pt x="0" y="9507"/>
                </a:cubicBezTo>
                <a:cubicBezTo>
                  <a:pt x="0" y="11041"/>
                  <a:pt x="1234" y="12309"/>
                  <a:pt x="2769" y="12309"/>
                </a:cubicBezTo>
                <a:lnTo>
                  <a:pt x="25585" y="12309"/>
                </a:lnTo>
                <a:cubicBezTo>
                  <a:pt x="27153" y="12309"/>
                  <a:pt x="28387" y="11041"/>
                  <a:pt x="28387" y="9507"/>
                </a:cubicBezTo>
                <a:cubicBezTo>
                  <a:pt x="28387" y="9407"/>
                  <a:pt x="28387" y="9273"/>
                  <a:pt x="28354" y="9173"/>
                </a:cubicBezTo>
                <a:cubicBezTo>
                  <a:pt x="28087" y="3836"/>
                  <a:pt x="23684" y="0"/>
                  <a:pt x="18247" y="0"/>
                </a:cubicBezTo>
                <a:close/>
              </a:path>
            </a:pathLst>
          </a:custGeom>
          <a:solidFill>
            <a:srgbClr val="F0EF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4" name="Google Shape;1314;p39"/>
          <p:cNvSpPr/>
          <p:nvPr/>
        </p:nvSpPr>
        <p:spPr>
          <a:xfrm flipH="1">
            <a:off x="682675" y="3643713"/>
            <a:ext cx="709700" cy="307725"/>
          </a:xfrm>
          <a:custGeom>
            <a:avLst/>
            <a:gdLst/>
            <a:ahLst/>
            <a:cxnLst/>
            <a:rect l="l" t="t" r="r" b="b"/>
            <a:pathLst>
              <a:path w="28388" h="12309" extrusionOk="0">
                <a:moveTo>
                  <a:pt x="18247" y="0"/>
                </a:moveTo>
                <a:cubicBezTo>
                  <a:pt x="13877" y="0"/>
                  <a:pt x="10141" y="2802"/>
                  <a:pt x="8740" y="6738"/>
                </a:cubicBezTo>
                <a:lnTo>
                  <a:pt x="2769" y="6738"/>
                </a:lnTo>
                <a:cubicBezTo>
                  <a:pt x="1234" y="6738"/>
                  <a:pt x="0" y="7973"/>
                  <a:pt x="0" y="9507"/>
                </a:cubicBezTo>
                <a:cubicBezTo>
                  <a:pt x="0" y="11041"/>
                  <a:pt x="1234" y="12309"/>
                  <a:pt x="2769" y="12309"/>
                </a:cubicBezTo>
                <a:lnTo>
                  <a:pt x="25585" y="12309"/>
                </a:lnTo>
                <a:cubicBezTo>
                  <a:pt x="27153" y="12309"/>
                  <a:pt x="28387" y="11041"/>
                  <a:pt x="28387" y="9507"/>
                </a:cubicBezTo>
                <a:cubicBezTo>
                  <a:pt x="28387" y="9407"/>
                  <a:pt x="28387" y="9273"/>
                  <a:pt x="28354" y="9173"/>
                </a:cubicBezTo>
                <a:cubicBezTo>
                  <a:pt x="28087" y="3836"/>
                  <a:pt x="23684" y="0"/>
                  <a:pt x="18247" y="0"/>
                </a:cubicBezTo>
                <a:close/>
              </a:path>
            </a:pathLst>
          </a:custGeom>
          <a:solidFill>
            <a:srgbClr val="F0EF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5" name="Google Shape;1315;p39"/>
          <p:cNvSpPr/>
          <p:nvPr/>
        </p:nvSpPr>
        <p:spPr>
          <a:xfrm>
            <a:off x="4619650" y="424838"/>
            <a:ext cx="208500" cy="208500"/>
          </a:xfrm>
          <a:custGeom>
            <a:avLst/>
            <a:gdLst/>
            <a:ahLst/>
            <a:cxnLst/>
            <a:rect l="l" t="t" r="r" b="b"/>
            <a:pathLst>
              <a:path w="8340" h="8340" extrusionOk="0">
                <a:moveTo>
                  <a:pt x="4170" y="0"/>
                </a:moveTo>
                <a:cubicBezTo>
                  <a:pt x="1868" y="0"/>
                  <a:pt x="0" y="1868"/>
                  <a:pt x="0" y="4170"/>
                </a:cubicBezTo>
                <a:cubicBezTo>
                  <a:pt x="0" y="6471"/>
                  <a:pt x="1868" y="8339"/>
                  <a:pt x="4170" y="8339"/>
                </a:cubicBezTo>
                <a:cubicBezTo>
                  <a:pt x="6472" y="8339"/>
                  <a:pt x="8340" y="6471"/>
                  <a:pt x="8340" y="4170"/>
                </a:cubicBezTo>
                <a:cubicBezTo>
                  <a:pt x="8340" y="1868"/>
                  <a:pt x="6472" y="0"/>
                  <a:pt x="4170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16" name="Google Shape;1316;p39"/>
          <p:cNvGrpSpPr/>
          <p:nvPr/>
        </p:nvGrpSpPr>
        <p:grpSpPr>
          <a:xfrm>
            <a:off x="6905414" y="4245823"/>
            <a:ext cx="330501" cy="420581"/>
            <a:chOff x="3828325" y="875775"/>
            <a:chExt cx="330501" cy="420623"/>
          </a:xfrm>
        </p:grpSpPr>
        <p:sp>
          <p:nvSpPr>
            <p:cNvPr id="1317" name="Google Shape;1317;p39"/>
            <p:cNvSpPr/>
            <p:nvPr/>
          </p:nvSpPr>
          <p:spPr>
            <a:xfrm>
              <a:off x="3884094" y="1119247"/>
              <a:ext cx="53711" cy="53776"/>
            </a:xfrm>
            <a:custGeom>
              <a:avLst/>
              <a:gdLst/>
              <a:ahLst/>
              <a:cxnLst/>
              <a:rect l="l" t="t" r="r" b="b"/>
              <a:pathLst>
                <a:path w="835" h="836" extrusionOk="0">
                  <a:moveTo>
                    <a:pt x="474" y="1"/>
                  </a:moveTo>
                  <a:cubicBezTo>
                    <a:pt x="323" y="1"/>
                    <a:pt x="155" y="120"/>
                    <a:pt x="100" y="285"/>
                  </a:cubicBezTo>
                  <a:cubicBezTo>
                    <a:pt x="0" y="485"/>
                    <a:pt x="67" y="719"/>
                    <a:pt x="234" y="819"/>
                  </a:cubicBezTo>
                  <a:cubicBezTo>
                    <a:pt x="269" y="830"/>
                    <a:pt x="305" y="836"/>
                    <a:pt x="340" y="836"/>
                  </a:cubicBezTo>
                  <a:cubicBezTo>
                    <a:pt x="502" y="836"/>
                    <a:pt x="652" y="716"/>
                    <a:pt x="734" y="552"/>
                  </a:cubicBezTo>
                  <a:cubicBezTo>
                    <a:pt x="834" y="352"/>
                    <a:pt x="734" y="118"/>
                    <a:pt x="567" y="18"/>
                  </a:cubicBezTo>
                  <a:cubicBezTo>
                    <a:pt x="538" y="6"/>
                    <a:pt x="506" y="1"/>
                    <a:pt x="474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" name="Google Shape;1318;p39"/>
            <p:cNvSpPr/>
            <p:nvPr/>
          </p:nvSpPr>
          <p:spPr>
            <a:xfrm>
              <a:off x="3918444" y="1068109"/>
              <a:ext cx="126656" cy="79699"/>
            </a:xfrm>
            <a:custGeom>
              <a:avLst/>
              <a:gdLst/>
              <a:ahLst/>
              <a:cxnLst/>
              <a:rect l="l" t="t" r="r" b="b"/>
              <a:pathLst>
                <a:path w="1969" h="1239" extrusionOk="0">
                  <a:moveTo>
                    <a:pt x="1114" y="1"/>
                  </a:moveTo>
                  <a:cubicBezTo>
                    <a:pt x="642" y="1"/>
                    <a:pt x="123" y="511"/>
                    <a:pt x="0" y="880"/>
                  </a:cubicBezTo>
                  <a:lnTo>
                    <a:pt x="0" y="1180"/>
                  </a:lnTo>
                  <a:cubicBezTo>
                    <a:pt x="43" y="1223"/>
                    <a:pt x="86" y="1238"/>
                    <a:pt x="130" y="1238"/>
                  </a:cubicBezTo>
                  <a:cubicBezTo>
                    <a:pt x="223" y="1238"/>
                    <a:pt x="320" y="1169"/>
                    <a:pt x="434" y="1147"/>
                  </a:cubicBezTo>
                  <a:cubicBezTo>
                    <a:pt x="551" y="1108"/>
                    <a:pt x="668" y="1091"/>
                    <a:pt x="785" y="1091"/>
                  </a:cubicBezTo>
                  <a:cubicBezTo>
                    <a:pt x="868" y="1091"/>
                    <a:pt x="951" y="1099"/>
                    <a:pt x="1034" y="1113"/>
                  </a:cubicBezTo>
                  <a:cubicBezTo>
                    <a:pt x="1188" y="1113"/>
                    <a:pt x="1349" y="1156"/>
                    <a:pt x="1488" y="1156"/>
                  </a:cubicBezTo>
                  <a:cubicBezTo>
                    <a:pt x="1650" y="1156"/>
                    <a:pt x="1781" y="1098"/>
                    <a:pt x="1835" y="846"/>
                  </a:cubicBezTo>
                  <a:cubicBezTo>
                    <a:pt x="1968" y="446"/>
                    <a:pt x="1601" y="113"/>
                    <a:pt x="1234" y="12"/>
                  </a:cubicBezTo>
                  <a:cubicBezTo>
                    <a:pt x="1195" y="5"/>
                    <a:pt x="1155" y="1"/>
                    <a:pt x="1114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" name="Google Shape;1319;p39"/>
            <p:cNvSpPr/>
            <p:nvPr/>
          </p:nvSpPr>
          <p:spPr>
            <a:xfrm>
              <a:off x="3828325" y="1159001"/>
              <a:ext cx="81564" cy="135211"/>
            </a:xfrm>
            <a:custGeom>
              <a:avLst/>
              <a:gdLst/>
              <a:ahLst/>
              <a:cxnLst/>
              <a:rect l="l" t="t" r="r" b="b"/>
              <a:pathLst>
                <a:path w="1268" h="2102" extrusionOk="0">
                  <a:moveTo>
                    <a:pt x="1234" y="0"/>
                  </a:moveTo>
                  <a:cubicBezTo>
                    <a:pt x="1168" y="0"/>
                    <a:pt x="1101" y="134"/>
                    <a:pt x="1068" y="167"/>
                  </a:cubicBezTo>
                  <a:cubicBezTo>
                    <a:pt x="1001" y="267"/>
                    <a:pt x="934" y="334"/>
                    <a:pt x="867" y="434"/>
                  </a:cubicBezTo>
                  <a:cubicBezTo>
                    <a:pt x="734" y="601"/>
                    <a:pt x="634" y="768"/>
                    <a:pt x="534" y="968"/>
                  </a:cubicBezTo>
                  <a:cubicBezTo>
                    <a:pt x="400" y="1135"/>
                    <a:pt x="300" y="1335"/>
                    <a:pt x="234" y="1535"/>
                  </a:cubicBezTo>
                  <a:cubicBezTo>
                    <a:pt x="134" y="1702"/>
                    <a:pt x="33" y="1902"/>
                    <a:pt x="0" y="2102"/>
                  </a:cubicBezTo>
                  <a:cubicBezTo>
                    <a:pt x="67" y="1935"/>
                    <a:pt x="134" y="1735"/>
                    <a:pt x="234" y="1568"/>
                  </a:cubicBezTo>
                  <a:cubicBezTo>
                    <a:pt x="334" y="1401"/>
                    <a:pt x="400" y="1201"/>
                    <a:pt x="500" y="1035"/>
                  </a:cubicBezTo>
                  <a:cubicBezTo>
                    <a:pt x="634" y="868"/>
                    <a:pt x="734" y="701"/>
                    <a:pt x="834" y="534"/>
                  </a:cubicBezTo>
                  <a:cubicBezTo>
                    <a:pt x="901" y="467"/>
                    <a:pt x="967" y="367"/>
                    <a:pt x="1034" y="301"/>
                  </a:cubicBezTo>
                  <a:cubicBezTo>
                    <a:pt x="1068" y="234"/>
                    <a:pt x="1101" y="201"/>
                    <a:pt x="1134" y="167"/>
                  </a:cubicBezTo>
                  <a:cubicBezTo>
                    <a:pt x="1168" y="134"/>
                    <a:pt x="1201" y="101"/>
                    <a:pt x="1234" y="67"/>
                  </a:cubicBezTo>
                  <a:cubicBezTo>
                    <a:pt x="1268" y="67"/>
                    <a:pt x="1268" y="67"/>
                    <a:pt x="1268" y="34"/>
                  </a:cubicBezTo>
                  <a:cubicBezTo>
                    <a:pt x="1268" y="34"/>
                    <a:pt x="1234" y="0"/>
                    <a:pt x="1234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39"/>
            <p:cNvSpPr/>
            <p:nvPr/>
          </p:nvSpPr>
          <p:spPr>
            <a:xfrm>
              <a:off x="3839003" y="1079623"/>
              <a:ext cx="77319" cy="60144"/>
            </a:xfrm>
            <a:custGeom>
              <a:avLst/>
              <a:gdLst/>
              <a:ahLst/>
              <a:cxnLst/>
              <a:rect l="l" t="t" r="r" b="b"/>
              <a:pathLst>
                <a:path w="1202" h="935" extrusionOk="0">
                  <a:moveTo>
                    <a:pt x="1" y="0"/>
                  </a:moveTo>
                  <a:cubicBezTo>
                    <a:pt x="1" y="0"/>
                    <a:pt x="1" y="34"/>
                    <a:pt x="1" y="34"/>
                  </a:cubicBezTo>
                  <a:cubicBezTo>
                    <a:pt x="501" y="200"/>
                    <a:pt x="902" y="534"/>
                    <a:pt x="1202" y="934"/>
                  </a:cubicBezTo>
                  <a:cubicBezTo>
                    <a:pt x="935" y="501"/>
                    <a:pt x="501" y="20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39"/>
            <p:cNvSpPr/>
            <p:nvPr/>
          </p:nvSpPr>
          <p:spPr>
            <a:xfrm>
              <a:off x="3845435" y="1103230"/>
              <a:ext cx="58021" cy="37501"/>
            </a:xfrm>
            <a:custGeom>
              <a:avLst/>
              <a:gdLst/>
              <a:ahLst/>
              <a:cxnLst/>
              <a:rect l="l" t="t" r="r" b="b"/>
              <a:pathLst>
                <a:path w="902" h="583" extrusionOk="0">
                  <a:moveTo>
                    <a:pt x="1" y="0"/>
                  </a:moveTo>
                  <a:lnTo>
                    <a:pt x="1" y="0"/>
                  </a:lnTo>
                  <a:cubicBezTo>
                    <a:pt x="301" y="167"/>
                    <a:pt x="601" y="334"/>
                    <a:pt x="868" y="567"/>
                  </a:cubicBezTo>
                  <a:cubicBezTo>
                    <a:pt x="868" y="578"/>
                    <a:pt x="872" y="582"/>
                    <a:pt x="877" y="582"/>
                  </a:cubicBezTo>
                  <a:cubicBezTo>
                    <a:pt x="887" y="582"/>
                    <a:pt x="902" y="567"/>
                    <a:pt x="902" y="567"/>
                  </a:cubicBezTo>
                  <a:cubicBezTo>
                    <a:pt x="601" y="334"/>
                    <a:pt x="335" y="134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39"/>
            <p:cNvSpPr/>
            <p:nvPr/>
          </p:nvSpPr>
          <p:spPr>
            <a:xfrm>
              <a:off x="3939864" y="1116610"/>
              <a:ext cx="68763" cy="179788"/>
            </a:xfrm>
            <a:custGeom>
              <a:avLst/>
              <a:gdLst/>
              <a:ahLst/>
              <a:cxnLst/>
              <a:rect l="l" t="t" r="r" b="b"/>
              <a:pathLst>
                <a:path w="1069" h="2795" extrusionOk="0">
                  <a:moveTo>
                    <a:pt x="413" y="1"/>
                  </a:moveTo>
                  <a:cubicBezTo>
                    <a:pt x="401" y="1"/>
                    <a:pt x="384" y="9"/>
                    <a:pt x="368" y="26"/>
                  </a:cubicBezTo>
                  <a:cubicBezTo>
                    <a:pt x="268" y="259"/>
                    <a:pt x="201" y="526"/>
                    <a:pt x="101" y="793"/>
                  </a:cubicBezTo>
                  <a:cubicBezTo>
                    <a:pt x="67" y="893"/>
                    <a:pt x="1" y="993"/>
                    <a:pt x="34" y="1126"/>
                  </a:cubicBezTo>
                  <a:cubicBezTo>
                    <a:pt x="67" y="1260"/>
                    <a:pt x="101" y="1393"/>
                    <a:pt x="134" y="1527"/>
                  </a:cubicBezTo>
                  <a:cubicBezTo>
                    <a:pt x="167" y="1660"/>
                    <a:pt x="201" y="1827"/>
                    <a:pt x="234" y="1960"/>
                  </a:cubicBezTo>
                  <a:cubicBezTo>
                    <a:pt x="268" y="2027"/>
                    <a:pt x="368" y="2127"/>
                    <a:pt x="434" y="2194"/>
                  </a:cubicBezTo>
                  <a:cubicBezTo>
                    <a:pt x="634" y="2394"/>
                    <a:pt x="835" y="2594"/>
                    <a:pt x="1068" y="2794"/>
                  </a:cubicBezTo>
                  <a:cubicBezTo>
                    <a:pt x="1068" y="2794"/>
                    <a:pt x="1068" y="2761"/>
                    <a:pt x="1068" y="2761"/>
                  </a:cubicBezTo>
                  <a:cubicBezTo>
                    <a:pt x="901" y="2594"/>
                    <a:pt x="735" y="2427"/>
                    <a:pt x="568" y="2261"/>
                  </a:cubicBezTo>
                  <a:cubicBezTo>
                    <a:pt x="468" y="2194"/>
                    <a:pt x="368" y="2094"/>
                    <a:pt x="301" y="1960"/>
                  </a:cubicBezTo>
                  <a:cubicBezTo>
                    <a:pt x="234" y="1860"/>
                    <a:pt x="234" y="1694"/>
                    <a:pt x="201" y="1560"/>
                  </a:cubicBezTo>
                  <a:cubicBezTo>
                    <a:pt x="167" y="1460"/>
                    <a:pt x="134" y="1327"/>
                    <a:pt x="101" y="1193"/>
                  </a:cubicBezTo>
                  <a:cubicBezTo>
                    <a:pt x="67" y="1026"/>
                    <a:pt x="101" y="893"/>
                    <a:pt x="167" y="760"/>
                  </a:cubicBezTo>
                  <a:cubicBezTo>
                    <a:pt x="268" y="526"/>
                    <a:pt x="334" y="259"/>
                    <a:pt x="434" y="26"/>
                  </a:cubicBezTo>
                  <a:cubicBezTo>
                    <a:pt x="434" y="9"/>
                    <a:pt x="426" y="1"/>
                    <a:pt x="413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39"/>
            <p:cNvSpPr/>
            <p:nvPr/>
          </p:nvSpPr>
          <p:spPr>
            <a:xfrm>
              <a:off x="3957039" y="1118733"/>
              <a:ext cx="85874" cy="169046"/>
            </a:xfrm>
            <a:custGeom>
              <a:avLst/>
              <a:gdLst/>
              <a:ahLst/>
              <a:cxnLst/>
              <a:rect l="l" t="t" r="r" b="b"/>
              <a:pathLst>
                <a:path w="1335" h="2628" extrusionOk="0">
                  <a:moveTo>
                    <a:pt x="217" y="1"/>
                  </a:moveTo>
                  <a:cubicBezTo>
                    <a:pt x="209" y="1"/>
                    <a:pt x="201" y="9"/>
                    <a:pt x="201" y="26"/>
                  </a:cubicBezTo>
                  <a:cubicBezTo>
                    <a:pt x="134" y="293"/>
                    <a:pt x="101" y="560"/>
                    <a:pt x="34" y="827"/>
                  </a:cubicBezTo>
                  <a:cubicBezTo>
                    <a:pt x="34" y="960"/>
                    <a:pt x="1" y="1060"/>
                    <a:pt x="34" y="1160"/>
                  </a:cubicBezTo>
                  <a:cubicBezTo>
                    <a:pt x="101" y="1294"/>
                    <a:pt x="134" y="1427"/>
                    <a:pt x="201" y="1560"/>
                  </a:cubicBezTo>
                  <a:cubicBezTo>
                    <a:pt x="267" y="1694"/>
                    <a:pt x="301" y="1827"/>
                    <a:pt x="367" y="1961"/>
                  </a:cubicBezTo>
                  <a:cubicBezTo>
                    <a:pt x="434" y="2061"/>
                    <a:pt x="534" y="2094"/>
                    <a:pt x="601" y="2161"/>
                  </a:cubicBezTo>
                  <a:cubicBezTo>
                    <a:pt x="868" y="2328"/>
                    <a:pt x="1101" y="2494"/>
                    <a:pt x="1335" y="2628"/>
                  </a:cubicBezTo>
                  <a:cubicBezTo>
                    <a:pt x="1168" y="2494"/>
                    <a:pt x="968" y="2361"/>
                    <a:pt x="768" y="2228"/>
                  </a:cubicBezTo>
                  <a:cubicBezTo>
                    <a:pt x="668" y="2161"/>
                    <a:pt x="534" y="2061"/>
                    <a:pt x="434" y="1961"/>
                  </a:cubicBezTo>
                  <a:cubicBezTo>
                    <a:pt x="367" y="1861"/>
                    <a:pt x="334" y="1727"/>
                    <a:pt x="267" y="1594"/>
                  </a:cubicBezTo>
                  <a:cubicBezTo>
                    <a:pt x="234" y="1460"/>
                    <a:pt x="167" y="1360"/>
                    <a:pt x="134" y="1227"/>
                  </a:cubicBezTo>
                  <a:cubicBezTo>
                    <a:pt x="67" y="1093"/>
                    <a:pt x="67" y="960"/>
                    <a:pt x="101" y="793"/>
                  </a:cubicBezTo>
                  <a:cubicBezTo>
                    <a:pt x="167" y="526"/>
                    <a:pt x="201" y="293"/>
                    <a:pt x="234" y="26"/>
                  </a:cubicBezTo>
                  <a:cubicBezTo>
                    <a:pt x="234" y="9"/>
                    <a:pt x="226" y="1"/>
                    <a:pt x="217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39"/>
            <p:cNvSpPr/>
            <p:nvPr/>
          </p:nvSpPr>
          <p:spPr>
            <a:xfrm>
              <a:off x="3974213" y="1103745"/>
              <a:ext cx="105171" cy="153994"/>
            </a:xfrm>
            <a:custGeom>
              <a:avLst/>
              <a:gdLst/>
              <a:ahLst/>
              <a:cxnLst/>
              <a:rect l="l" t="t" r="r" b="b"/>
              <a:pathLst>
                <a:path w="1635" h="2394" extrusionOk="0">
                  <a:moveTo>
                    <a:pt x="50" y="0"/>
                  </a:moveTo>
                  <a:cubicBezTo>
                    <a:pt x="42" y="0"/>
                    <a:pt x="34" y="9"/>
                    <a:pt x="34" y="26"/>
                  </a:cubicBezTo>
                  <a:cubicBezTo>
                    <a:pt x="34" y="292"/>
                    <a:pt x="34" y="559"/>
                    <a:pt x="34" y="859"/>
                  </a:cubicBezTo>
                  <a:cubicBezTo>
                    <a:pt x="34" y="960"/>
                    <a:pt x="0" y="1060"/>
                    <a:pt x="67" y="1160"/>
                  </a:cubicBezTo>
                  <a:cubicBezTo>
                    <a:pt x="134" y="1293"/>
                    <a:pt x="234" y="1427"/>
                    <a:pt x="301" y="1527"/>
                  </a:cubicBezTo>
                  <a:cubicBezTo>
                    <a:pt x="401" y="1660"/>
                    <a:pt x="467" y="1760"/>
                    <a:pt x="567" y="1894"/>
                  </a:cubicBezTo>
                  <a:cubicBezTo>
                    <a:pt x="634" y="1960"/>
                    <a:pt x="734" y="1994"/>
                    <a:pt x="834" y="2027"/>
                  </a:cubicBezTo>
                  <a:cubicBezTo>
                    <a:pt x="1101" y="2160"/>
                    <a:pt x="1335" y="2260"/>
                    <a:pt x="1635" y="2394"/>
                  </a:cubicBezTo>
                  <a:cubicBezTo>
                    <a:pt x="1635" y="2394"/>
                    <a:pt x="1635" y="2394"/>
                    <a:pt x="1635" y="2361"/>
                  </a:cubicBezTo>
                  <a:cubicBezTo>
                    <a:pt x="1401" y="2260"/>
                    <a:pt x="1201" y="2160"/>
                    <a:pt x="968" y="2060"/>
                  </a:cubicBezTo>
                  <a:cubicBezTo>
                    <a:pt x="868" y="2027"/>
                    <a:pt x="734" y="1960"/>
                    <a:pt x="634" y="1894"/>
                  </a:cubicBezTo>
                  <a:cubicBezTo>
                    <a:pt x="534" y="1793"/>
                    <a:pt x="467" y="1660"/>
                    <a:pt x="401" y="1560"/>
                  </a:cubicBezTo>
                  <a:cubicBezTo>
                    <a:pt x="301" y="1427"/>
                    <a:pt x="234" y="1326"/>
                    <a:pt x="167" y="1226"/>
                  </a:cubicBezTo>
                  <a:cubicBezTo>
                    <a:pt x="67" y="1093"/>
                    <a:pt x="67" y="960"/>
                    <a:pt x="67" y="793"/>
                  </a:cubicBezTo>
                  <a:cubicBezTo>
                    <a:pt x="67" y="526"/>
                    <a:pt x="67" y="259"/>
                    <a:pt x="67" y="26"/>
                  </a:cubicBezTo>
                  <a:cubicBezTo>
                    <a:pt x="67" y="9"/>
                    <a:pt x="59" y="0"/>
                    <a:pt x="5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39"/>
            <p:cNvSpPr/>
            <p:nvPr/>
          </p:nvSpPr>
          <p:spPr>
            <a:xfrm>
              <a:off x="3982768" y="1104388"/>
              <a:ext cx="126656" cy="134053"/>
            </a:xfrm>
            <a:custGeom>
              <a:avLst/>
              <a:gdLst/>
              <a:ahLst/>
              <a:cxnLst/>
              <a:rect l="l" t="t" r="r" b="b"/>
              <a:pathLst>
                <a:path w="1969" h="2084" extrusionOk="0">
                  <a:moveTo>
                    <a:pt x="26" y="1"/>
                  </a:moveTo>
                  <a:cubicBezTo>
                    <a:pt x="16" y="1"/>
                    <a:pt x="1" y="16"/>
                    <a:pt x="1" y="16"/>
                  </a:cubicBezTo>
                  <a:cubicBezTo>
                    <a:pt x="34" y="282"/>
                    <a:pt x="68" y="583"/>
                    <a:pt x="134" y="849"/>
                  </a:cubicBezTo>
                  <a:cubicBezTo>
                    <a:pt x="134" y="950"/>
                    <a:pt x="168" y="1050"/>
                    <a:pt x="234" y="1150"/>
                  </a:cubicBezTo>
                  <a:cubicBezTo>
                    <a:pt x="334" y="1250"/>
                    <a:pt x="434" y="1350"/>
                    <a:pt x="535" y="1483"/>
                  </a:cubicBezTo>
                  <a:cubicBezTo>
                    <a:pt x="635" y="1583"/>
                    <a:pt x="735" y="1683"/>
                    <a:pt x="835" y="1783"/>
                  </a:cubicBezTo>
                  <a:cubicBezTo>
                    <a:pt x="901" y="1850"/>
                    <a:pt x="1002" y="1850"/>
                    <a:pt x="1102" y="1884"/>
                  </a:cubicBezTo>
                  <a:cubicBezTo>
                    <a:pt x="1402" y="1950"/>
                    <a:pt x="1669" y="2017"/>
                    <a:pt x="1969" y="2084"/>
                  </a:cubicBezTo>
                  <a:cubicBezTo>
                    <a:pt x="1735" y="2017"/>
                    <a:pt x="1502" y="1950"/>
                    <a:pt x="1268" y="1884"/>
                  </a:cubicBezTo>
                  <a:cubicBezTo>
                    <a:pt x="1135" y="1850"/>
                    <a:pt x="1002" y="1817"/>
                    <a:pt x="901" y="1750"/>
                  </a:cubicBezTo>
                  <a:cubicBezTo>
                    <a:pt x="768" y="1683"/>
                    <a:pt x="701" y="1550"/>
                    <a:pt x="601" y="1483"/>
                  </a:cubicBezTo>
                  <a:cubicBezTo>
                    <a:pt x="501" y="1383"/>
                    <a:pt x="434" y="1283"/>
                    <a:pt x="334" y="1183"/>
                  </a:cubicBezTo>
                  <a:cubicBezTo>
                    <a:pt x="201" y="1050"/>
                    <a:pt x="201" y="916"/>
                    <a:pt x="168" y="783"/>
                  </a:cubicBezTo>
                  <a:cubicBezTo>
                    <a:pt x="134" y="516"/>
                    <a:pt x="68" y="282"/>
                    <a:pt x="34" y="16"/>
                  </a:cubicBezTo>
                  <a:cubicBezTo>
                    <a:pt x="34" y="4"/>
                    <a:pt x="30" y="1"/>
                    <a:pt x="26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39"/>
            <p:cNvSpPr/>
            <p:nvPr/>
          </p:nvSpPr>
          <p:spPr>
            <a:xfrm>
              <a:off x="3948483" y="875775"/>
              <a:ext cx="109481" cy="223208"/>
            </a:xfrm>
            <a:custGeom>
              <a:avLst/>
              <a:gdLst/>
              <a:ahLst/>
              <a:cxnLst/>
              <a:rect l="l" t="t" r="r" b="b"/>
              <a:pathLst>
                <a:path w="1702" h="3470" extrusionOk="0">
                  <a:moveTo>
                    <a:pt x="0" y="3469"/>
                  </a:moveTo>
                  <a:cubicBezTo>
                    <a:pt x="0" y="2836"/>
                    <a:pt x="267" y="2102"/>
                    <a:pt x="467" y="1535"/>
                  </a:cubicBezTo>
                  <a:cubicBezTo>
                    <a:pt x="634" y="1101"/>
                    <a:pt x="834" y="534"/>
                    <a:pt x="1168" y="234"/>
                  </a:cubicBezTo>
                  <a:cubicBezTo>
                    <a:pt x="1401" y="0"/>
                    <a:pt x="1668" y="34"/>
                    <a:pt x="1668" y="367"/>
                  </a:cubicBezTo>
                  <a:cubicBezTo>
                    <a:pt x="1701" y="968"/>
                    <a:pt x="1334" y="1601"/>
                    <a:pt x="1068" y="2135"/>
                  </a:cubicBezTo>
                  <a:cubicBezTo>
                    <a:pt x="901" y="2402"/>
                    <a:pt x="734" y="2702"/>
                    <a:pt x="534" y="2969"/>
                  </a:cubicBezTo>
                  <a:cubicBezTo>
                    <a:pt x="434" y="3103"/>
                    <a:pt x="300" y="3236"/>
                    <a:pt x="200" y="3369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39"/>
            <p:cNvSpPr/>
            <p:nvPr/>
          </p:nvSpPr>
          <p:spPr>
            <a:xfrm>
              <a:off x="3866920" y="903628"/>
              <a:ext cx="83751" cy="216840"/>
            </a:xfrm>
            <a:custGeom>
              <a:avLst/>
              <a:gdLst/>
              <a:ahLst/>
              <a:cxnLst/>
              <a:rect l="l" t="t" r="r" b="b"/>
              <a:pathLst>
                <a:path w="1302" h="3371" extrusionOk="0">
                  <a:moveTo>
                    <a:pt x="1235" y="3370"/>
                  </a:moveTo>
                  <a:cubicBezTo>
                    <a:pt x="834" y="2936"/>
                    <a:pt x="601" y="2269"/>
                    <a:pt x="367" y="1736"/>
                  </a:cubicBezTo>
                  <a:cubicBezTo>
                    <a:pt x="201" y="1369"/>
                    <a:pt x="1" y="835"/>
                    <a:pt x="34" y="435"/>
                  </a:cubicBezTo>
                  <a:cubicBezTo>
                    <a:pt x="67" y="134"/>
                    <a:pt x="267" y="1"/>
                    <a:pt x="468" y="234"/>
                  </a:cubicBezTo>
                  <a:cubicBezTo>
                    <a:pt x="868" y="635"/>
                    <a:pt x="1001" y="1302"/>
                    <a:pt x="1135" y="1802"/>
                  </a:cubicBezTo>
                  <a:cubicBezTo>
                    <a:pt x="1201" y="2102"/>
                    <a:pt x="1268" y="2403"/>
                    <a:pt x="1301" y="2703"/>
                  </a:cubicBezTo>
                  <a:cubicBezTo>
                    <a:pt x="1301" y="2870"/>
                    <a:pt x="1268" y="3036"/>
                    <a:pt x="1301" y="3203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39"/>
            <p:cNvSpPr/>
            <p:nvPr/>
          </p:nvSpPr>
          <p:spPr>
            <a:xfrm>
              <a:off x="4019241" y="1098663"/>
              <a:ext cx="139585" cy="73009"/>
            </a:xfrm>
            <a:custGeom>
              <a:avLst/>
              <a:gdLst/>
              <a:ahLst/>
              <a:cxnLst/>
              <a:rect l="l" t="t" r="r" b="b"/>
              <a:pathLst>
                <a:path w="2170" h="1135" extrusionOk="0">
                  <a:moveTo>
                    <a:pt x="175" y="0"/>
                  </a:moveTo>
                  <a:cubicBezTo>
                    <a:pt x="127" y="0"/>
                    <a:pt x="80" y="2"/>
                    <a:pt x="34" y="4"/>
                  </a:cubicBezTo>
                  <a:lnTo>
                    <a:pt x="1" y="271"/>
                  </a:lnTo>
                  <a:cubicBezTo>
                    <a:pt x="5" y="271"/>
                    <a:pt x="9" y="271"/>
                    <a:pt x="13" y="271"/>
                  </a:cubicBezTo>
                  <a:cubicBezTo>
                    <a:pt x="302" y="271"/>
                    <a:pt x="1437" y="1135"/>
                    <a:pt x="1919" y="1135"/>
                  </a:cubicBezTo>
                  <a:cubicBezTo>
                    <a:pt x="2042" y="1135"/>
                    <a:pt x="2122" y="1079"/>
                    <a:pt x="2136" y="938"/>
                  </a:cubicBezTo>
                  <a:cubicBezTo>
                    <a:pt x="2169" y="638"/>
                    <a:pt x="1902" y="438"/>
                    <a:pt x="1702" y="338"/>
                  </a:cubicBezTo>
                  <a:cubicBezTo>
                    <a:pt x="1245" y="155"/>
                    <a:pt x="677" y="0"/>
                    <a:pt x="175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29" name="Google Shape;1329;p39"/>
          <p:cNvGrpSpPr/>
          <p:nvPr/>
        </p:nvGrpSpPr>
        <p:grpSpPr>
          <a:xfrm>
            <a:off x="1350588" y="424838"/>
            <a:ext cx="330501" cy="420623"/>
            <a:chOff x="3828325" y="875775"/>
            <a:chExt cx="330501" cy="420623"/>
          </a:xfrm>
        </p:grpSpPr>
        <p:sp>
          <p:nvSpPr>
            <p:cNvPr id="1330" name="Google Shape;1330;p39"/>
            <p:cNvSpPr/>
            <p:nvPr/>
          </p:nvSpPr>
          <p:spPr>
            <a:xfrm>
              <a:off x="3884094" y="1119247"/>
              <a:ext cx="53711" cy="53776"/>
            </a:xfrm>
            <a:custGeom>
              <a:avLst/>
              <a:gdLst/>
              <a:ahLst/>
              <a:cxnLst/>
              <a:rect l="l" t="t" r="r" b="b"/>
              <a:pathLst>
                <a:path w="835" h="836" extrusionOk="0">
                  <a:moveTo>
                    <a:pt x="474" y="1"/>
                  </a:moveTo>
                  <a:cubicBezTo>
                    <a:pt x="323" y="1"/>
                    <a:pt x="155" y="120"/>
                    <a:pt x="100" y="285"/>
                  </a:cubicBezTo>
                  <a:cubicBezTo>
                    <a:pt x="0" y="485"/>
                    <a:pt x="67" y="719"/>
                    <a:pt x="234" y="819"/>
                  </a:cubicBezTo>
                  <a:cubicBezTo>
                    <a:pt x="269" y="830"/>
                    <a:pt x="305" y="836"/>
                    <a:pt x="340" y="836"/>
                  </a:cubicBezTo>
                  <a:cubicBezTo>
                    <a:pt x="502" y="836"/>
                    <a:pt x="652" y="716"/>
                    <a:pt x="734" y="552"/>
                  </a:cubicBezTo>
                  <a:cubicBezTo>
                    <a:pt x="834" y="352"/>
                    <a:pt x="734" y="118"/>
                    <a:pt x="567" y="18"/>
                  </a:cubicBezTo>
                  <a:cubicBezTo>
                    <a:pt x="538" y="6"/>
                    <a:pt x="506" y="1"/>
                    <a:pt x="474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" name="Google Shape;1331;p39"/>
            <p:cNvSpPr/>
            <p:nvPr/>
          </p:nvSpPr>
          <p:spPr>
            <a:xfrm>
              <a:off x="3918444" y="1068109"/>
              <a:ext cx="126656" cy="79699"/>
            </a:xfrm>
            <a:custGeom>
              <a:avLst/>
              <a:gdLst/>
              <a:ahLst/>
              <a:cxnLst/>
              <a:rect l="l" t="t" r="r" b="b"/>
              <a:pathLst>
                <a:path w="1969" h="1239" extrusionOk="0">
                  <a:moveTo>
                    <a:pt x="1114" y="1"/>
                  </a:moveTo>
                  <a:cubicBezTo>
                    <a:pt x="642" y="1"/>
                    <a:pt x="123" y="511"/>
                    <a:pt x="0" y="880"/>
                  </a:cubicBezTo>
                  <a:lnTo>
                    <a:pt x="0" y="1180"/>
                  </a:lnTo>
                  <a:cubicBezTo>
                    <a:pt x="43" y="1223"/>
                    <a:pt x="86" y="1238"/>
                    <a:pt x="130" y="1238"/>
                  </a:cubicBezTo>
                  <a:cubicBezTo>
                    <a:pt x="223" y="1238"/>
                    <a:pt x="320" y="1169"/>
                    <a:pt x="434" y="1147"/>
                  </a:cubicBezTo>
                  <a:cubicBezTo>
                    <a:pt x="551" y="1108"/>
                    <a:pt x="668" y="1091"/>
                    <a:pt x="785" y="1091"/>
                  </a:cubicBezTo>
                  <a:cubicBezTo>
                    <a:pt x="868" y="1091"/>
                    <a:pt x="951" y="1099"/>
                    <a:pt x="1034" y="1113"/>
                  </a:cubicBezTo>
                  <a:cubicBezTo>
                    <a:pt x="1188" y="1113"/>
                    <a:pt x="1349" y="1156"/>
                    <a:pt x="1488" y="1156"/>
                  </a:cubicBezTo>
                  <a:cubicBezTo>
                    <a:pt x="1650" y="1156"/>
                    <a:pt x="1781" y="1098"/>
                    <a:pt x="1835" y="846"/>
                  </a:cubicBezTo>
                  <a:cubicBezTo>
                    <a:pt x="1968" y="446"/>
                    <a:pt x="1601" y="113"/>
                    <a:pt x="1234" y="12"/>
                  </a:cubicBezTo>
                  <a:cubicBezTo>
                    <a:pt x="1195" y="5"/>
                    <a:pt x="1155" y="1"/>
                    <a:pt x="1114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" name="Google Shape;1332;p39"/>
            <p:cNvSpPr/>
            <p:nvPr/>
          </p:nvSpPr>
          <p:spPr>
            <a:xfrm>
              <a:off x="3828325" y="1159001"/>
              <a:ext cx="81564" cy="135211"/>
            </a:xfrm>
            <a:custGeom>
              <a:avLst/>
              <a:gdLst/>
              <a:ahLst/>
              <a:cxnLst/>
              <a:rect l="l" t="t" r="r" b="b"/>
              <a:pathLst>
                <a:path w="1268" h="2102" extrusionOk="0">
                  <a:moveTo>
                    <a:pt x="1234" y="0"/>
                  </a:moveTo>
                  <a:cubicBezTo>
                    <a:pt x="1168" y="0"/>
                    <a:pt x="1101" y="134"/>
                    <a:pt x="1068" y="167"/>
                  </a:cubicBezTo>
                  <a:cubicBezTo>
                    <a:pt x="1001" y="267"/>
                    <a:pt x="934" y="334"/>
                    <a:pt x="867" y="434"/>
                  </a:cubicBezTo>
                  <a:cubicBezTo>
                    <a:pt x="734" y="601"/>
                    <a:pt x="634" y="768"/>
                    <a:pt x="534" y="968"/>
                  </a:cubicBezTo>
                  <a:cubicBezTo>
                    <a:pt x="400" y="1135"/>
                    <a:pt x="300" y="1335"/>
                    <a:pt x="234" y="1535"/>
                  </a:cubicBezTo>
                  <a:cubicBezTo>
                    <a:pt x="134" y="1702"/>
                    <a:pt x="33" y="1902"/>
                    <a:pt x="0" y="2102"/>
                  </a:cubicBezTo>
                  <a:cubicBezTo>
                    <a:pt x="67" y="1935"/>
                    <a:pt x="134" y="1735"/>
                    <a:pt x="234" y="1568"/>
                  </a:cubicBezTo>
                  <a:cubicBezTo>
                    <a:pt x="334" y="1401"/>
                    <a:pt x="400" y="1201"/>
                    <a:pt x="500" y="1035"/>
                  </a:cubicBezTo>
                  <a:cubicBezTo>
                    <a:pt x="634" y="868"/>
                    <a:pt x="734" y="701"/>
                    <a:pt x="834" y="534"/>
                  </a:cubicBezTo>
                  <a:cubicBezTo>
                    <a:pt x="901" y="467"/>
                    <a:pt x="967" y="367"/>
                    <a:pt x="1034" y="301"/>
                  </a:cubicBezTo>
                  <a:cubicBezTo>
                    <a:pt x="1068" y="234"/>
                    <a:pt x="1101" y="201"/>
                    <a:pt x="1134" y="167"/>
                  </a:cubicBezTo>
                  <a:cubicBezTo>
                    <a:pt x="1168" y="134"/>
                    <a:pt x="1201" y="101"/>
                    <a:pt x="1234" y="67"/>
                  </a:cubicBezTo>
                  <a:cubicBezTo>
                    <a:pt x="1268" y="67"/>
                    <a:pt x="1268" y="67"/>
                    <a:pt x="1268" y="34"/>
                  </a:cubicBezTo>
                  <a:cubicBezTo>
                    <a:pt x="1268" y="34"/>
                    <a:pt x="1234" y="0"/>
                    <a:pt x="1234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" name="Google Shape;1333;p39"/>
            <p:cNvSpPr/>
            <p:nvPr/>
          </p:nvSpPr>
          <p:spPr>
            <a:xfrm>
              <a:off x="3839003" y="1079623"/>
              <a:ext cx="77319" cy="60144"/>
            </a:xfrm>
            <a:custGeom>
              <a:avLst/>
              <a:gdLst/>
              <a:ahLst/>
              <a:cxnLst/>
              <a:rect l="l" t="t" r="r" b="b"/>
              <a:pathLst>
                <a:path w="1202" h="935" extrusionOk="0">
                  <a:moveTo>
                    <a:pt x="1" y="0"/>
                  </a:moveTo>
                  <a:cubicBezTo>
                    <a:pt x="1" y="0"/>
                    <a:pt x="1" y="34"/>
                    <a:pt x="1" y="34"/>
                  </a:cubicBezTo>
                  <a:cubicBezTo>
                    <a:pt x="501" y="200"/>
                    <a:pt x="902" y="534"/>
                    <a:pt x="1202" y="934"/>
                  </a:cubicBezTo>
                  <a:cubicBezTo>
                    <a:pt x="935" y="501"/>
                    <a:pt x="501" y="20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" name="Google Shape;1334;p39"/>
            <p:cNvSpPr/>
            <p:nvPr/>
          </p:nvSpPr>
          <p:spPr>
            <a:xfrm>
              <a:off x="3845435" y="1103230"/>
              <a:ext cx="58021" cy="37501"/>
            </a:xfrm>
            <a:custGeom>
              <a:avLst/>
              <a:gdLst/>
              <a:ahLst/>
              <a:cxnLst/>
              <a:rect l="l" t="t" r="r" b="b"/>
              <a:pathLst>
                <a:path w="902" h="583" extrusionOk="0">
                  <a:moveTo>
                    <a:pt x="1" y="0"/>
                  </a:moveTo>
                  <a:lnTo>
                    <a:pt x="1" y="0"/>
                  </a:lnTo>
                  <a:cubicBezTo>
                    <a:pt x="301" y="167"/>
                    <a:pt x="601" y="334"/>
                    <a:pt x="868" y="567"/>
                  </a:cubicBezTo>
                  <a:cubicBezTo>
                    <a:pt x="868" y="578"/>
                    <a:pt x="872" y="582"/>
                    <a:pt x="877" y="582"/>
                  </a:cubicBezTo>
                  <a:cubicBezTo>
                    <a:pt x="887" y="582"/>
                    <a:pt x="902" y="567"/>
                    <a:pt x="902" y="567"/>
                  </a:cubicBezTo>
                  <a:cubicBezTo>
                    <a:pt x="601" y="334"/>
                    <a:pt x="335" y="134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" name="Google Shape;1335;p39"/>
            <p:cNvSpPr/>
            <p:nvPr/>
          </p:nvSpPr>
          <p:spPr>
            <a:xfrm>
              <a:off x="3939864" y="1116610"/>
              <a:ext cx="68763" cy="179788"/>
            </a:xfrm>
            <a:custGeom>
              <a:avLst/>
              <a:gdLst/>
              <a:ahLst/>
              <a:cxnLst/>
              <a:rect l="l" t="t" r="r" b="b"/>
              <a:pathLst>
                <a:path w="1069" h="2795" extrusionOk="0">
                  <a:moveTo>
                    <a:pt x="413" y="1"/>
                  </a:moveTo>
                  <a:cubicBezTo>
                    <a:pt x="401" y="1"/>
                    <a:pt x="384" y="9"/>
                    <a:pt x="368" y="26"/>
                  </a:cubicBezTo>
                  <a:cubicBezTo>
                    <a:pt x="268" y="259"/>
                    <a:pt x="201" y="526"/>
                    <a:pt x="101" y="793"/>
                  </a:cubicBezTo>
                  <a:cubicBezTo>
                    <a:pt x="67" y="893"/>
                    <a:pt x="1" y="993"/>
                    <a:pt x="34" y="1126"/>
                  </a:cubicBezTo>
                  <a:cubicBezTo>
                    <a:pt x="67" y="1260"/>
                    <a:pt x="101" y="1393"/>
                    <a:pt x="134" y="1527"/>
                  </a:cubicBezTo>
                  <a:cubicBezTo>
                    <a:pt x="167" y="1660"/>
                    <a:pt x="201" y="1827"/>
                    <a:pt x="234" y="1960"/>
                  </a:cubicBezTo>
                  <a:cubicBezTo>
                    <a:pt x="268" y="2027"/>
                    <a:pt x="368" y="2127"/>
                    <a:pt x="434" y="2194"/>
                  </a:cubicBezTo>
                  <a:cubicBezTo>
                    <a:pt x="634" y="2394"/>
                    <a:pt x="835" y="2594"/>
                    <a:pt x="1068" y="2794"/>
                  </a:cubicBezTo>
                  <a:cubicBezTo>
                    <a:pt x="1068" y="2794"/>
                    <a:pt x="1068" y="2761"/>
                    <a:pt x="1068" y="2761"/>
                  </a:cubicBezTo>
                  <a:cubicBezTo>
                    <a:pt x="901" y="2594"/>
                    <a:pt x="735" y="2427"/>
                    <a:pt x="568" y="2261"/>
                  </a:cubicBezTo>
                  <a:cubicBezTo>
                    <a:pt x="468" y="2194"/>
                    <a:pt x="368" y="2094"/>
                    <a:pt x="301" y="1960"/>
                  </a:cubicBezTo>
                  <a:cubicBezTo>
                    <a:pt x="234" y="1860"/>
                    <a:pt x="234" y="1694"/>
                    <a:pt x="201" y="1560"/>
                  </a:cubicBezTo>
                  <a:cubicBezTo>
                    <a:pt x="167" y="1460"/>
                    <a:pt x="134" y="1327"/>
                    <a:pt x="101" y="1193"/>
                  </a:cubicBezTo>
                  <a:cubicBezTo>
                    <a:pt x="67" y="1026"/>
                    <a:pt x="101" y="893"/>
                    <a:pt x="167" y="760"/>
                  </a:cubicBezTo>
                  <a:cubicBezTo>
                    <a:pt x="268" y="526"/>
                    <a:pt x="334" y="259"/>
                    <a:pt x="434" y="26"/>
                  </a:cubicBezTo>
                  <a:cubicBezTo>
                    <a:pt x="434" y="9"/>
                    <a:pt x="426" y="1"/>
                    <a:pt x="413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" name="Google Shape;1336;p39"/>
            <p:cNvSpPr/>
            <p:nvPr/>
          </p:nvSpPr>
          <p:spPr>
            <a:xfrm>
              <a:off x="3957039" y="1118733"/>
              <a:ext cx="85874" cy="169046"/>
            </a:xfrm>
            <a:custGeom>
              <a:avLst/>
              <a:gdLst/>
              <a:ahLst/>
              <a:cxnLst/>
              <a:rect l="l" t="t" r="r" b="b"/>
              <a:pathLst>
                <a:path w="1335" h="2628" extrusionOk="0">
                  <a:moveTo>
                    <a:pt x="217" y="1"/>
                  </a:moveTo>
                  <a:cubicBezTo>
                    <a:pt x="209" y="1"/>
                    <a:pt x="201" y="9"/>
                    <a:pt x="201" y="26"/>
                  </a:cubicBezTo>
                  <a:cubicBezTo>
                    <a:pt x="134" y="293"/>
                    <a:pt x="101" y="560"/>
                    <a:pt x="34" y="827"/>
                  </a:cubicBezTo>
                  <a:cubicBezTo>
                    <a:pt x="34" y="960"/>
                    <a:pt x="1" y="1060"/>
                    <a:pt x="34" y="1160"/>
                  </a:cubicBezTo>
                  <a:cubicBezTo>
                    <a:pt x="101" y="1294"/>
                    <a:pt x="134" y="1427"/>
                    <a:pt x="201" y="1560"/>
                  </a:cubicBezTo>
                  <a:cubicBezTo>
                    <a:pt x="267" y="1694"/>
                    <a:pt x="301" y="1827"/>
                    <a:pt x="367" y="1961"/>
                  </a:cubicBezTo>
                  <a:cubicBezTo>
                    <a:pt x="434" y="2061"/>
                    <a:pt x="534" y="2094"/>
                    <a:pt x="601" y="2161"/>
                  </a:cubicBezTo>
                  <a:cubicBezTo>
                    <a:pt x="868" y="2328"/>
                    <a:pt x="1101" y="2494"/>
                    <a:pt x="1335" y="2628"/>
                  </a:cubicBezTo>
                  <a:cubicBezTo>
                    <a:pt x="1168" y="2494"/>
                    <a:pt x="968" y="2361"/>
                    <a:pt x="768" y="2228"/>
                  </a:cubicBezTo>
                  <a:cubicBezTo>
                    <a:pt x="668" y="2161"/>
                    <a:pt x="534" y="2061"/>
                    <a:pt x="434" y="1961"/>
                  </a:cubicBezTo>
                  <a:cubicBezTo>
                    <a:pt x="367" y="1861"/>
                    <a:pt x="334" y="1727"/>
                    <a:pt x="267" y="1594"/>
                  </a:cubicBezTo>
                  <a:cubicBezTo>
                    <a:pt x="234" y="1460"/>
                    <a:pt x="167" y="1360"/>
                    <a:pt x="134" y="1227"/>
                  </a:cubicBezTo>
                  <a:cubicBezTo>
                    <a:pt x="67" y="1093"/>
                    <a:pt x="67" y="960"/>
                    <a:pt x="101" y="793"/>
                  </a:cubicBezTo>
                  <a:cubicBezTo>
                    <a:pt x="167" y="526"/>
                    <a:pt x="201" y="293"/>
                    <a:pt x="234" y="26"/>
                  </a:cubicBezTo>
                  <a:cubicBezTo>
                    <a:pt x="234" y="9"/>
                    <a:pt x="226" y="1"/>
                    <a:pt x="217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" name="Google Shape;1337;p39"/>
            <p:cNvSpPr/>
            <p:nvPr/>
          </p:nvSpPr>
          <p:spPr>
            <a:xfrm>
              <a:off x="3974213" y="1103745"/>
              <a:ext cx="105171" cy="153994"/>
            </a:xfrm>
            <a:custGeom>
              <a:avLst/>
              <a:gdLst/>
              <a:ahLst/>
              <a:cxnLst/>
              <a:rect l="l" t="t" r="r" b="b"/>
              <a:pathLst>
                <a:path w="1635" h="2394" extrusionOk="0">
                  <a:moveTo>
                    <a:pt x="50" y="0"/>
                  </a:moveTo>
                  <a:cubicBezTo>
                    <a:pt x="42" y="0"/>
                    <a:pt x="34" y="9"/>
                    <a:pt x="34" y="26"/>
                  </a:cubicBezTo>
                  <a:cubicBezTo>
                    <a:pt x="34" y="292"/>
                    <a:pt x="34" y="559"/>
                    <a:pt x="34" y="859"/>
                  </a:cubicBezTo>
                  <a:cubicBezTo>
                    <a:pt x="34" y="960"/>
                    <a:pt x="0" y="1060"/>
                    <a:pt x="67" y="1160"/>
                  </a:cubicBezTo>
                  <a:cubicBezTo>
                    <a:pt x="134" y="1293"/>
                    <a:pt x="234" y="1427"/>
                    <a:pt x="301" y="1527"/>
                  </a:cubicBezTo>
                  <a:cubicBezTo>
                    <a:pt x="401" y="1660"/>
                    <a:pt x="467" y="1760"/>
                    <a:pt x="567" y="1894"/>
                  </a:cubicBezTo>
                  <a:cubicBezTo>
                    <a:pt x="634" y="1960"/>
                    <a:pt x="734" y="1994"/>
                    <a:pt x="834" y="2027"/>
                  </a:cubicBezTo>
                  <a:cubicBezTo>
                    <a:pt x="1101" y="2160"/>
                    <a:pt x="1335" y="2260"/>
                    <a:pt x="1635" y="2394"/>
                  </a:cubicBezTo>
                  <a:cubicBezTo>
                    <a:pt x="1635" y="2394"/>
                    <a:pt x="1635" y="2394"/>
                    <a:pt x="1635" y="2361"/>
                  </a:cubicBezTo>
                  <a:cubicBezTo>
                    <a:pt x="1401" y="2260"/>
                    <a:pt x="1201" y="2160"/>
                    <a:pt x="968" y="2060"/>
                  </a:cubicBezTo>
                  <a:cubicBezTo>
                    <a:pt x="868" y="2027"/>
                    <a:pt x="734" y="1960"/>
                    <a:pt x="634" y="1894"/>
                  </a:cubicBezTo>
                  <a:cubicBezTo>
                    <a:pt x="534" y="1793"/>
                    <a:pt x="467" y="1660"/>
                    <a:pt x="401" y="1560"/>
                  </a:cubicBezTo>
                  <a:cubicBezTo>
                    <a:pt x="301" y="1427"/>
                    <a:pt x="234" y="1326"/>
                    <a:pt x="167" y="1226"/>
                  </a:cubicBezTo>
                  <a:cubicBezTo>
                    <a:pt x="67" y="1093"/>
                    <a:pt x="67" y="960"/>
                    <a:pt x="67" y="793"/>
                  </a:cubicBezTo>
                  <a:cubicBezTo>
                    <a:pt x="67" y="526"/>
                    <a:pt x="67" y="259"/>
                    <a:pt x="67" y="26"/>
                  </a:cubicBezTo>
                  <a:cubicBezTo>
                    <a:pt x="67" y="9"/>
                    <a:pt x="59" y="0"/>
                    <a:pt x="5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" name="Google Shape;1338;p39"/>
            <p:cNvSpPr/>
            <p:nvPr/>
          </p:nvSpPr>
          <p:spPr>
            <a:xfrm>
              <a:off x="3982768" y="1104388"/>
              <a:ext cx="126656" cy="134053"/>
            </a:xfrm>
            <a:custGeom>
              <a:avLst/>
              <a:gdLst/>
              <a:ahLst/>
              <a:cxnLst/>
              <a:rect l="l" t="t" r="r" b="b"/>
              <a:pathLst>
                <a:path w="1969" h="2084" extrusionOk="0">
                  <a:moveTo>
                    <a:pt x="26" y="1"/>
                  </a:moveTo>
                  <a:cubicBezTo>
                    <a:pt x="16" y="1"/>
                    <a:pt x="1" y="16"/>
                    <a:pt x="1" y="16"/>
                  </a:cubicBezTo>
                  <a:cubicBezTo>
                    <a:pt x="34" y="282"/>
                    <a:pt x="68" y="583"/>
                    <a:pt x="134" y="849"/>
                  </a:cubicBezTo>
                  <a:cubicBezTo>
                    <a:pt x="134" y="950"/>
                    <a:pt x="168" y="1050"/>
                    <a:pt x="234" y="1150"/>
                  </a:cubicBezTo>
                  <a:cubicBezTo>
                    <a:pt x="334" y="1250"/>
                    <a:pt x="434" y="1350"/>
                    <a:pt x="535" y="1483"/>
                  </a:cubicBezTo>
                  <a:cubicBezTo>
                    <a:pt x="635" y="1583"/>
                    <a:pt x="735" y="1683"/>
                    <a:pt x="835" y="1783"/>
                  </a:cubicBezTo>
                  <a:cubicBezTo>
                    <a:pt x="901" y="1850"/>
                    <a:pt x="1002" y="1850"/>
                    <a:pt x="1102" y="1884"/>
                  </a:cubicBezTo>
                  <a:cubicBezTo>
                    <a:pt x="1402" y="1950"/>
                    <a:pt x="1669" y="2017"/>
                    <a:pt x="1969" y="2084"/>
                  </a:cubicBezTo>
                  <a:cubicBezTo>
                    <a:pt x="1735" y="2017"/>
                    <a:pt x="1502" y="1950"/>
                    <a:pt x="1268" y="1884"/>
                  </a:cubicBezTo>
                  <a:cubicBezTo>
                    <a:pt x="1135" y="1850"/>
                    <a:pt x="1002" y="1817"/>
                    <a:pt x="901" y="1750"/>
                  </a:cubicBezTo>
                  <a:cubicBezTo>
                    <a:pt x="768" y="1683"/>
                    <a:pt x="701" y="1550"/>
                    <a:pt x="601" y="1483"/>
                  </a:cubicBezTo>
                  <a:cubicBezTo>
                    <a:pt x="501" y="1383"/>
                    <a:pt x="434" y="1283"/>
                    <a:pt x="334" y="1183"/>
                  </a:cubicBezTo>
                  <a:cubicBezTo>
                    <a:pt x="201" y="1050"/>
                    <a:pt x="201" y="916"/>
                    <a:pt x="168" y="783"/>
                  </a:cubicBezTo>
                  <a:cubicBezTo>
                    <a:pt x="134" y="516"/>
                    <a:pt x="68" y="282"/>
                    <a:pt x="34" y="16"/>
                  </a:cubicBezTo>
                  <a:cubicBezTo>
                    <a:pt x="34" y="4"/>
                    <a:pt x="30" y="1"/>
                    <a:pt x="26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" name="Google Shape;1339;p39"/>
            <p:cNvSpPr/>
            <p:nvPr/>
          </p:nvSpPr>
          <p:spPr>
            <a:xfrm>
              <a:off x="3948483" y="875775"/>
              <a:ext cx="109481" cy="223208"/>
            </a:xfrm>
            <a:custGeom>
              <a:avLst/>
              <a:gdLst/>
              <a:ahLst/>
              <a:cxnLst/>
              <a:rect l="l" t="t" r="r" b="b"/>
              <a:pathLst>
                <a:path w="1702" h="3470" extrusionOk="0">
                  <a:moveTo>
                    <a:pt x="0" y="3469"/>
                  </a:moveTo>
                  <a:cubicBezTo>
                    <a:pt x="0" y="2836"/>
                    <a:pt x="267" y="2102"/>
                    <a:pt x="467" y="1535"/>
                  </a:cubicBezTo>
                  <a:cubicBezTo>
                    <a:pt x="634" y="1101"/>
                    <a:pt x="834" y="534"/>
                    <a:pt x="1168" y="234"/>
                  </a:cubicBezTo>
                  <a:cubicBezTo>
                    <a:pt x="1401" y="0"/>
                    <a:pt x="1668" y="34"/>
                    <a:pt x="1668" y="367"/>
                  </a:cubicBezTo>
                  <a:cubicBezTo>
                    <a:pt x="1701" y="968"/>
                    <a:pt x="1334" y="1601"/>
                    <a:pt x="1068" y="2135"/>
                  </a:cubicBezTo>
                  <a:cubicBezTo>
                    <a:pt x="901" y="2402"/>
                    <a:pt x="734" y="2702"/>
                    <a:pt x="534" y="2969"/>
                  </a:cubicBezTo>
                  <a:cubicBezTo>
                    <a:pt x="434" y="3103"/>
                    <a:pt x="300" y="3236"/>
                    <a:pt x="200" y="3369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" name="Google Shape;1340;p39"/>
            <p:cNvSpPr/>
            <p:nvPr/>
          </p:nvSpPr>
          <p:spPr>
            <a:xfrm>
              <a:off x="3866920" y="903628"/>
              <a:ext cx="83751" cy="216840"/>
            </a:xfrm>
            <a:custGeom>
              <a:avLst/>
              <a:gdLst/>
              <a:ahLst/>
              <a:cxnLst/>
              <a:rect l="l" t="t" r="r" b="b"/>
              <a:pathLst>
                <a:path w="1302" h="3371" extrusionOk="0">
                  <a:moveTo>
                    <a:pt x="1235" y="3370"/>
                  </a:moveTo>
                  <a:cubicBezTo>
                    <a:pt x="834" y="2936"/>
                    <a:pt x="601" y="2269"/>
                    <a:pt x="367" y="1736"/>
                  </a:cubicBezTo>
                  <a:cubicBezTo>
                    <a:pt x="201" y="1369"/>
                    <a:pt x="1" y="835"/>
                    <a:pt x="34" y="435"/>
                  </a:cubicBezTo>
                  <a:cubicBezTo>
                    <a:pt x="67" y="134"/>
                    <a:pt x="267" y="1"/>
                    <a:pt x="468" y="234"/>
                  </a:cubicBezTo>
                  <a:cubicBezTo>
                    <a:pt x="868" y="635"/>
                    <a:pt x="1001" y="1302"/>
                    <a:pt x="1135" y="1802"/>
                  </a:cubicBezTo>
                  <a:cubicBezTo>
                    <a:pt x="1201" y="2102"/>
                    <a:pt x="1268" y="2403"/>
                    <a:pt x="1301" y="2703"/>
                  </a:cubicBezTo>
                  <a:cubicBezTo>
                    <a:pt x="1301" y="2870"/>
                    <a:pt x="1268" y="3036"/>
                    <a:pt x="1301" y="3203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" name="Google Shape;1341;p39"/>
            <p:cNvSpPr/>
            <p:nvPr/>
          </p:nvSpPr>
          <p:spPr>
            <a:xfrm>
              <a:off x="4019241" y="1098663"/>
              <a:ext cx="139585" cy="73009"/>
            </a:xfrm>
            <a:custGeom>
              <a:avLst/>
              <a:gdLst/>
              <a:ahLst/>
              <a:cxnLst/>
              <a:rect l="l" t="t" r="r" b="b"/>
              <a:pathLst>
                <a:path w="2170" h="1135" extrusionOk="0">
                  <a:moveTo>
                    <a:pt x="175" y="0"/>
                  </a:moveTo>
                  <a:cubicBezTo>
                    <a:pt x="127" y="0"/>
                    <a:pt x="80" y="2"/>
                    <a:pt x="34" y="4"/>
                  </a:cubicBezTo>
                  <a:lnTo>
                    <a:pt x="1" y="271"/>
                  </a:lnTo>
                  <a:cubicBezTo>
                    <a:pt x="5" y="271"/>
                    <a:pt x="9" y="271"/>
                    <a:pt x="13" y="271"/>
                  </a:cubicBezTo>
                  <a:cubicBezTo>
                    <a:pt x="302" y="271"/>
                    <a:pt x="1437" y="1135"/>
                    <a:pt x="1919" y="1135"/>
                  </a:cubicBezTo>
                  <a:cubicBezTo>
                    <a:pt x="2042" y="1135"/>
                    <a:pt x="2122" y="1079"/>
                    <a:pt x="2136" y="938"/>
                  </a:cubicBezTo>
                  <a:cubicBezTo>
                    <a:pt x="2169" y="638"/>
                    <a:pt x="1902" y="438"/>
                    <a:pt x="1702" y="338"/>
                  </a:cubicBezTo>
                  <a:cubicBezTo>
                    <a:pt x="1245" y="155"/>
                    <a:pt x="677" y="0"/>
                    <a:pt x="17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2012470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Background 2">
    <p:spTree>
      <p:nvGrpSpPr>
        <p:cNvPr id="1" name="Shape 1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3" name="Google Shape;1343;p40"/>
          <p:cNvGrpSpPr/>
          <p:nvPr/>
        </p:nvGrpSpPr>
        <p:grpSpPr>
          <a:xfrm rot="-9029400">
            <a:off x="3477319" y="301567"/>
            <a:ext cx="4966975" cy="4149183"/>
            <a:chOff x="3016500" y="2277900"/>
            <a:chExt cx="1387675" cy="1159200"/>
          </a:xfrm>
        </p:grpSpPr>
        <p:sp>
          <p:nvSpPr>
            <p:cNvPr id="1344" name="Google Shape;1344;p40"/>
            <p:cNvSpPr/>
            <p:nvPr/>
          </p:nvSpPr>
          <p:spPr>
            <a:xfrm>
              <a:off x="3016500" y="2277900"/>
              <a:ext cx="1156675" cy="1136675"/>
            </a:xfrm>
            <a:custGeom>
              <a:avLst/>
              <a:gdLst/>
              <a:ahLst/>
              <a:cxnLst/>
              <a:rect l="l" t="t" r="r" b="b"/>
              <a:pathLst>
                <a:path w="46267" h="45467" extrusionOk="0">
                  <a:moveTo>
                    <a:pt x="25905" y="0"/>
                  </a:moveTo>
                  <a:cubicBezTo>
                    <a:pt x="23434" y="0"/>
                    <a:pt x="21026" y="1266"/>
                    <a:pt x="19681" y="3537"/>
                  </a:cubicBezTo>
                  <a:cubicBezTo>
                    <a:pt x="19447" y="3904"/>
                    <a:pt x="19247" y="4304"/>
                    <a:pt x="19114" y="4704"/>
                  </a:cubicBezTo>
                  <a:cubicBezTo>
                    <a:pt x="19080" y="4704"/>
                    <a:pt x="19047" y="4671"/>
                    <a:pt x="19014" y="4637"/>
                  </a:cubicBezTo>
                  <a:cubicBezTo>
                    <a:pt x="18571" y="4376"/>
                    <a:pt x="18082" y="4251"/>
                    <a:pt x="17599" y="4251"/>
                  </a:cubicBezTo>
                  <a:cubicBezTo>
                    <a:pt x="16660" y="4251"/>
                    <a:pt x="15739" y="4724"/>
                    <a:pt x="15211" y="5605"/>
                  </a:cubicBezTo>
                  <a:cubicBezTo>
                    <a:pt x="15078" y="5838"/>
                    <a:pt x="14978" y="6105"/>
                    <a:pt x="14911" y="6372"/>
                  </a:cubicBezTo>
                  <a:cubicBezTo>
                    <a:pt x="14431" y="6209"/>
                    <a:pt x="13936" y="6130"/>
                    <a:pt x="13444" y="6130"/>
                  </a:cubicBezTo>
                  <a:cubicBezTo>
                    <a:pt x="11919" y="6130"/>
                    <a:pt x="10431" y="6894"/>
                    <a:pt x="9574" y="8307"/>
                  </a:cubicBezTo>
                  <a:cubicBezTo>
                    <a:pt x="8640" y="9908"/>
                    <a:pt x="8806" y="11876"/>
                    <a:pt x="9841" y="13277"/>
                  </a:cubicBezTo>
                  <a:cubicBezTo>
                    <a:pt x="9336" y="13169"/>
                    <a:pt x="8826" y="13116"/>
                    <a:pt x="8318" y="13116"/>
                  </a:cubicBezTo>
                  <a:cubicBezTo>
                    <a:pt x="5839" y="13116"/>
                    <a:pt x="3425" y="14376"/>
                    <a:pt x="2068" y="16646"/>
                  </a:cubicBezTo>
                  <a:cubicBezTo>
                    <a:pt x="0" y="20082"/>
                    <a:pt x="1134" y="24552"/>
                    <a:pt x="4570" y="26586"/>
                  </a:cubicBezTo>
                  <a:cubicBezTo>
                    <a:pt x="5237" y="26987"/>
                    <a:pt x="5938" y="27254"/>
                    <a:pt x="6672" y="27420"/>
                  </a:cubicBezTo>
                  <a:cubicBezTo>
                    <a:pt x="6405" y="29188"/>
                    <a:pt x="7172" y="30990"/>
                    <a:pt x="8806" y="31957"/>
                  </a:cubicBezTo>
                  <a:cubicBezTo>
                    <a:pt x="9529" y="32374"/>
                    <a:pt x="10321" y="32582"/>
                    <a:pt x="11087" y="32582"/>
                  </a:cubicBezTo>
                  <a:cubicBezTo>
                    <a:pt x="11240" y="32582"/>
                    <a:pt x="11392" y="32574"/>
                    <a:pt x="11542" y="32557"/>
                  </a:cubicBezTo>
                  <a:cubicBezTo>
                    <a:pt x="11675" y="33325"/>
                    <a:pt x="12142" y="34058"/>
                    <a:pt x="12843" y="34492"/>
                  </a:cubicBezTo>
                  <a:cubicBezTo>
                    <a:pt x="13285" y="34761"/>
                    <a:pt x="13772" y="34887"/>
                    <a:pt x="14252" y="34887"/>
                  </a:cubicBezTo>
                  <a:cubicBezTo>
                    <a:pt x="14605" y="34887"/>
                    <a:pt x="14953" y="34819"/>
                    <a:pt x="15278" y="34692"/>
                  </a:cubicBezTo>
                  <a:cubicBezTo>
                    <a:pt x="15478" y="35259"/>
                    <a:pt x="15878" y="35793"/>
                    <a:pt x="16445" y="36127"/>
                  </a:cubicBezTo>
                  <a:cubicBezTo>
                    <a:pt x="16812" y="36327"/>
                    <a:pt x="17212" y="36460"/>
                    <a:pt x="17613" y="36494"/>
                  </a:cubicBezTo>
                  <a:cubicBezTo>
                    <a:pt x="16879" y="39496"/>
                    <a:pt x="18146" y="42765"/>
                    <a:pt x="20915" y="44433"/>
                  </a:cubicBezTo>
                  <a:cubicBezTo>
                    <a:pt x="22091" y="45134"/>
                    <a:pt x="23379" y="45467"/>
                    <a:pt x="24646" y="45467"/>
                  </a:cubicBezTo>
                  <a:cubicBezTo>
                    <a:pt x="27117" y="45467"/>
                    <a:pt x="29511" y="44202"/>
                    <a:pt x="30856" y="41931"/>
                  </a:cubicBezTo>
                  <a:cubicBezTo>
                    <a:pt x="31856" y="40263"/>
                    <a:pt x="32090" y="38395"/>
                    <a:pt x="31723" y="36627"/>
                  </a:cubicBezTo>
                  <a:lnTo>
                    <a:pt x="31723" y="36627"/>
                  </a:lnTo>
                  <a:cubicBezTo>
                    <a:pt x="32116" y="36739"/>
                    <a:pt x="32517" y="36794"/>
                    <a:pt x="32916" y="36794"/>
                  </a:cubicBezTo>
                  <a:cubicBezTo>
                    <a:pt x="34416" y="36794"/>
                    <a:pt x="35883" y="36022"/>
                    <a:pt x="36726" y="34626"/>
                  </a:cubicBezTo>
                  <a:cubicBezTo>
                    <a:pt x="37760" y="32891"/>
                    <a:pt x="37494" y="30723"/>
                    <a:pt x="36193" y="29288"/>
                  </a:cubicBezTo>
                  <a:cubicBezTo>
                    <a:pt x="37093" y="29255"/>
                    <a:pt x="37927" y="28788"/>
                    <a:pt x="38428" y="27954"/>
                  </a:cubicBezTo>
                  <a:cubicBezTo>
                    <a:pt x="39061" y="26920"/>
                    <a:pt x="38895" y="25619"/>
                    <a:pt x="38127" y="24718"/>
                  </a:cubicBezTo>
                  <a:cubicBezTo>
                    <a:pt x="40562" y="24685"/>
                    <a:pt x="42897" y="23451"/>
                    <a:pt x="44232" y="21216"/>
                  </a:cubicBezTo>
                  <a:cubicBezTo>
                    <a:pt x="46267" y="17780"/>
                    <a:pt x="45166" y="13310"/>
                    <a:pt x="41730" y="11275"/>
                  </a:cubicBezTo>
                  <a:cubicBezTo>
                    <a:pt x="40562" y="10584"/>
                    <a:pt x="39274" y="10250"/>
                    <a:pt x="38001" y="10250"/>
                  </a:cubicBezTo>
                  <a:cubicBezTo>
                    <a:pt x="37493" y="10250"/>
                    <a:pt x="36988" y="10304"/>
                    <a:pt x="36493" y="10408"/>
                  </a:cubicBezTo>
                  <a:cubicBezTo>
                    <a:pt x="36460" y="9508"/>
                    <a:pt x="35993" y="8607"/>
                    <a:pt x="35159" y="8107"/>
                  </a:cubicBezTo>
                  <a:cubicBezTo>
                    <a:pt x="34702" y="7842"/>
                    <a:pt x="34194" y="7717"/>
                    <a:pt x="33696" y="7717"/>
                  </a:cubicBezTo>
                  <a:cubicBezTo>
                    <a:pt x="33503" y="7717"/>
                    <a:pt x="33311" y="7736"/>
                    <a:pt x="33124" y="7773"/>
                  </a:cubicBezTo>
                  <a:cubicBezTo>
                    <a:pt x="33324" y="5138"/>
                    <a:pt x="32056" y="2469"/>
                    <a:pt x="29621" y="1035"/>
                  </a:cubicBezTo>
                  <a:cubicBezTo>
                    <a:pt x="28456" y="334"/>
                    <a:pt x="27172" y="0"/>
                    <a:pt x="25905" y="0"/>
                  </a:cubicBez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" name="Google Shape;1345;p40"/>
            <p:cNvSpPr/>
            <p:nvPr/>
          </p:nvSpPr>
          <p:spPr>
            <a:xfrm>
              <a:off x="4026375" y="3103500"/>
              <a:ext cx="193500" cy="333600"/>
            </a:xfrm>
            <a:custGeom>
              <a:avLst/>
              <a:gdLst/>
              <a:ahLst/>
              <a:cxnLst/>
              <a:rect l="l" t="t" r="r" b="b"/>
              <a:pathLst>
                <a:path w="7740" h="13344" extrusionOk="0">
                  <a:moveTo>
                    <a:pt x="1" y="0"/>
                  </a:moveTo>
                  <a:lnTo>
                    <a:pt x="4938" y="13343"/>
                  </a:lnTo>
                  <a:lnTo>
                    <a:pt x="7740" y="1210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" name="Google Shape;1346;p40"/>
            <p:cNvSpPr/>
            <p:nvPr/>
          </p:nvSpPr>
          <p:spPr>
            <a:xfrm>
              <a:off x="4047225" y="2869175"/>
              <a:ext cx="356950" cy="76725"/>
            </a:xfrm>
            <a:custGeom>
              <a:avLst/>
              <a:gdLst/>
              <a:ahLst/>
              <a:cxnLst/>
              <a:rect l="l" t="t" r="r" b="b"/>
              <a:pathLst>
                <a:path w="14278" h="3069" extrusionOk="0">
                  <a:moveTo>
                    <a:pt x="14277" y="0"/>
                  </a:moveTo>
                  <a:lnTo>
                    <a:pt x="1" y="1635"/>
                  </a:lnTo>
                  <a:lnTo>
                    <a:pt x="14144" y="3069"/>
                  </a:lnTo>
                  <a:lnTo>
                    <a:pt x="14277" y="0"/>
                  </a:ln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47" name="Google Shape;1347;p40"/>
          <p:cNvSpPr/>
          <p:nvPr/>
        </p:nvSpPr>
        <p:spPr>
          <a:xfrm>
            <a:off x="8106575" y="4206400"/>
            <a:ext cx="709700" cy="307725"/>
          </a:xfrm>
          <a:custGeom>
            <a:avLst/>
            <a:gdLst/>
            <a:ahLst/>
            <a:cxnLst/>
            <a:rect l="l" t="t" r="r" b="b"/>
            <a:pathLst>
              <a:path w="28388" h="12309" extrusionOk="0">
                <a:moveTo>
                  <a:pt x="18247" y="0"/>
                </a:moveTo>
                <a:cubicBezTo>
                  <a:pt x="13877" y="0"/>
                  <a:pt x="10141" y="2802"/>
                  <a:pt x="8740" y="6738"/>
                </a:cubicBezTo>
                <a:lnTo>
                  <a:pt x="2769" y="6738"/>
                </a:lnTo>
                <a:cubicBezTo>
                  <a:pt x="1234" y="6738"/>
                  <a:pt x="0" y="7973"/>
                  <a:pt x="0" y="9507"/>
                </a:cubicBezTo>
                <a:cubicBezTo>
                  <a:pt x="0" y="11041"/>
                  <a:pt x="1234" y="12309"/>
                  <a:pt x="2769" y="12309"/>
                </a:cubicBezTo>
                <a:lnTo>
                  <a:pt x="25585" y="12309"/>
                </a:lnTo>
                <a:cubicBezTo>
                  <a:pt x="27153" y="12309"/>
                  <a:pt x="28387" y="11041"/>
                  <a:pt x="28387" y="9507"/>
                </a:cubicBezTo>
                <a:cubicBezTo>
                  <a:pt x="28387" y="9407"/>
                  <a:pt x="28387" y="9273"/>
                  <a:pt x="28354" y="9173"/>
                </a:cubicBezTo>
                <a:cubicBezTo>
                  <a:pt x="28087" y="3836"/>
                  <a:pt x="23684" y="0"/>
                  <a:pt x="18247" y="0"/>
                </a:cubicBezTo>
                <a:close/>
              </a:path>
            </a:pathLst>
          </a:custGeom>
          <a:solidFill>
            <a:srgbClr val="F0EF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8" name="Google Shape;1348;p40"/>
          <p:cNvSpPr/>
          <p:nvPr/>
        </p:nvSpPr>
        <p:spPr>
          <a:xfrm flipH="1">
            <a:off x="578575" y="2034538"/>
            <a:ext cx="709700" cy="307725"/>
          </a:xfrm>
          <a:custGeom>
            <a:avLst/>
            <a:gdLst/>
            <a:ahLst/>
            <a:cxnLst/>
            <a:rect l="l" t="t" r="r" b="b"/>
            <a:pathLst>
              <a:path w="28388" h="12309" extrusionOk="0">
                <a:moveTo>
                  <a:pt x="18247" y="0"/>
                </a:moveTo>
                <a:cubicBezTo>
                  <a:pt x="13877" y="0"/>
                  <a:pt x="10141" y="2802"/>
                  <a:pt x="8740" y="6738"/>
                </a:cubicBezTo>
                <a:lnTo>
                  <a:pt x="2769" y="6738"/>
                </a:lnTo>
                <a:cubicBezTo>
                  <a:pt x="1234" y="6738"/>
                  <a:pt x="0" y="7973"/>
                  <a:pt x="0" y="9507"/>
                </a:cubicBezTo>
                <a:cubicBezTo>
                  <a:pt x="0" y="11041"/>
                  <a:pt x="1234" y="12309"/>
                  <a:pt x="2769" y="12309"/>
                </a:cubicBezTo>
                <a:lnTo>
                  <a:pt x="25585" y="12309"/>
                </a:lnTo>
                <a:cubicBezTo>
                  <a:pt x="27153" y="12309"/>
                  <a:pt x="28387" y="11041"/>
                  <a:pt x="28387" y="9507"/>
                </a:cubicBezTo>
                <a:cubicBezTo>
                  <a:pt x="28387" y="9407"/>
                  <a:pt x="28387" y="9273"/>
                  <a:pt x="28354" y="9173"/>
                </a:cubicBezTo>
                <a:cubicBezTo>
                  <a:pt x="28087" y="3836"/>
                  <a:pt x="23684" y="0"/>
                  <a:pt x="18247" y="0"/>
                </a:cubicBezTo>
                <a:close/>
              </a:path>
            </a:pathLst>
          </a:custGeom>
          <a:solidFill>
            <a:srgbClr val="F0EF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9" name="Google Shape;1349;p40"/>
          <p:cNvSpPr/>
          <p:nvPr/>
        </p:nvSpPr>
        <p:spPr>
          <a:xfrm>
            <a:off x="3861450" y="3997888"/>
            <a:ext cx="208500" cy="208500"/>
          </a:xfrm>
          <a:custGeom>
            <a:avLst/>
            <a:gdLst/>
            <a:ahLst/>
            <a:cxnLst/>
            <a:rect l="l" t="t" r="r" b="b"/>
            <a:pathLst>
              <a:path w="8340" h="8340" extrusionOk="0">
                <a:moveTo>
                  <a:pt x="4170" y="0"/>
                </a:moveTo>
                <a:cubicBezTo>
                  <a:pt x="1868" y="0"/>
                  <a:pt x="0" y="1868"/>
                  <a:pt x="0" y="4170"/>
                </a:cubicBezTo>
                <a:cubicBezTo>
                  <a:pt x="0" y="6471"/>
                  <a:pt x="1868" y="8339"/>
                  <a:pt x="4170" y="8339"/>
                </a:cubicBezTo>
                <a:cubicBezTo>
                  <a:pt x="6472" y="8339"/>
                  <a:pt x="8340" y="6471"/>
                  <a:pt x="8340" y="4170"/>
                </a:cubicBezTo>
                <a:cubicBezTo>
                  <a:pt x="8340" y="1868"/>
                  <a:pt x="6472" y="0"/>
                  <a:pt x="4170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50" name="Google Shape;1350;p40"/>
          <p:cNvGrpSpPr/>
          <p:nvPr/>
        </p:nvGrpSpPr>
        <p:grpSpPr>
          <a:xfrm>
            <a:off x="1424689" y="3891861"/>
            <a:ext cx="330501" cy="420581"/>
            <a:chOff x="3828325" y="875775"/>
            <a:chExt cx="330501" cy="420623"/>
          </a:xfrm>
        </p:grpSpPr>
        <p:sp>
          <p:nvSpPr>
            <p:cNvPr id="1351" name="Google Shape;1351;p40"/>
            <p:cNvSpPr/>
            <p:nvPr/>
          </p:nvSpPr>
          <p:spPr>
            <a:xfrm>
              <a:off x="3884094" y="1119247"/>
              <a:ext cx="53711" cy="53776"/>
            </a:xfrm>
            <a:custGeom>
              <a:avLst/>
              <a:gdLst/>
              <a:ahLst/>
              <a:cxnLst/>
              <a:rect l="l" t="t" r="r" b="b"/>
              <a:pathLst>
                <a:path w="835" h="836" extrusionOk="0">
                  <a:moveTo>
                    <a:pt x="474" y="1"/>
                  </a:moveTo>
                  <a:cubicBezTo>
                    <a:pt x="323" y="1"/>
                    <a:pt x="155" y="120"/>
                    <a:pt x="100" y="285"/>
                  </a:cubicBezTo>
                  <a:cubicBezTo>
                    <a:pt x="0" y="485"/>
                    <a:pt x="67" y="719"/>
                    <a:pt x="234" y="819"/>
                  </a:cubicBezTo>
                  <a:cubicBezTo>
                    <a:pt x="269" y="830"/>
                    <a:pt x="305" y="836"/>
                    <a:pt x="340" y="836"/>
                  </a:cubicBezTo>
                  <a:cubicBezTo>
                    <a:pt x="502" y="836"/>
                    <a:pt x="652" y="716"/>
                    <a:pt x="734" y="552"/>
                  </a:cubicBezTo>
                  <a:cubicBezTo>
                    <a:pt x="834" y="352"/>
                    <a:pt x="734" y="118"/>
                    <a:pt x="567" y="18"/>
                  </a:cubicBezTo>
                  <a:cubicBezTo>
                    <a:pt x="538" y="6"/>
                    <a:pt x="506" y="1"/>
                    <a:pt x="474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2" name="Google Shape;1352;p40"/>
            <p:cNvSpPr/>
            <p:nvPr/>
          </p:nvSpPr>
          <p:spPr>
            <a:xfrm>
              <a:off x="3918444" y="1068109"/>
              <a:ext cx="126656" cy="79699"/>
            </a:xfrm>
            <a:custGeom>
              <a:avLst/>
              <a:gdLst/>
              <a:ahLst/>
              <a:cxnLst/>
              <a:rect l="l" t="t" r="r" b="b"/>
              <a:pathLst>
                <a:path w="1969" h="1239" extrusionOk="0">
                  <a:moveTo>
                    <a:pt x="1114" y="1"/>
                  </a:moveTo>
                  <a:cubicBezTo>
                    <a:pt x="642" y="1"/>
                    <a:pt x="123" y="511"/>
                    <a:pt x="0" y="880"/>
                  </a:cubicBezTo>
                  <a:lnTo>
                    <a:pt x="0" y="1180"/>
                  </a:lnTo>
                  <a:cubicBezTo>
                    <a:pt x="43" y="1223"/>
                    <a:pt x="86" y="1238"/>
                    <a:pt x="130" y="1238"/>
                  </a:cubicBezTo>
                  <a:cubicBezTo>
                    <a:pt x="223" y="1238"/>
                    <a:pt x="320" y="1169"/>
                    <a:pt x="434" y="1147"/>
                  </a:cubicBezTo>
                  <a:cubicBezTo>
                    <a:pt x="551" y="1108"/>
                    <a:pt x="668" y="1091"/>
                    <a:pt x="785" y="1091"/>
                  </a:cubicBezTo>
                  <a:cubicBezTo>
                    <a:pt x="868" y="1091"/>
                    <a:pt x="951" y="1099"/>
                    <a:pt x="1034" y="1113"/>
                  </a:cubicBezTo>
                  <a:cubicBezTo>
                    <a:pt x="1188" y="1113"/>
                    <a:pt x="1349" y="1156"/>
                    <a:pt x="1488" y="1156"/>
                  </a:cubicBezTo>
                  <a:cubicBezTo>
                    <a:pt x="1650" y="1156"/>
                    <a:pt x="1781" y="1098"/>
                    <a:pt x="1835" y="846"/>
                  </a:cubicBezTo>
                  <a:cubicBezTo>
                    <a:pt x="1968" y="446"/>
                    <a:pt x="1601" y="113"/>
                    <a:pt x="1234" y="12"/>
                  </a:cubicBezTo>
                  <a:cubicBezTo>
                    <a:pt x="1195" y="5"/>
                    <a:pt x="1155" y="1"/>
                    <a:pt x="1114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" name="Google Shape;1353;p40"/>
            <p:cNvSpPr/>
            <p:nvPr/>
          </p:nvSpPr>
          <p:spPr>
            <a:xfrm>
              <a:off x="3828325" y="1159001"/>
              <a:ext cx="81564" cy="135211"/>
            </a:xfrm>
            <a:custGeom>
              <a:avLst/>
              <a:gdLst/>
              <a:ahLst/>
              <a:cxnLst/>
              <a:rect l="l" t="t" r="r" b="b"/>
              <a:pathLst>
                <a:path w="1268" h="2102" extrusionOk="0">
                  <a:moveTo>
                    <a:pt x="1234" y="0"/>
                  </a:moveTo>
                  <a:cubicBezTo>
                    <a:pt x="1168" y="0"/>
                    <a:pt x="1101" y="134"/>
                    <a:pt x="1068" y="167"/>
                  </a:cubicBezTo>
                  <a:cubicBezTo>
                    <a:pt x="1001" y="267"/>
                    <a:pt x="934" y="334"/>
                    <a:pt x="867" y="434"/>
                  </a:cubicBezTo>
                  <a:cubicBezTo>
                    <a:pt x="734" y="601"/>
                    <a:pt x="634" y="768"/>
                    <a:pt x="534" y="968"/>
                  </a:cubicBezTo>
                  <a:cubicBezTo>
                    <a:pt x="400" y="1135"/>
                    <a:pt x="300" y="1335"/>
                    <a:pt x="234" y="1535"/>
                  </a:cubicBezTo>
                  <a:cubicBezTo>
                    <a:pt x="134" y="1702"/>
                    <a:pt x="33" y="1902"/>
                    <a:pt x="0" y="2102"/>
                  </a:cubicBezTo>
                  <a:cubicBezTo>
                    <a:pt x="67" y="1935"/>
                    <a:pt x="134" y="1735"/>
                    <a:pt x="234" y="1568"/>
                  </a:cubicBezTo>
                  <a:cubicBezTo>
                    <a:pt x="334" y="1401"/>
                    <a:pt x="400" y="1201"/>
                    <a:pt x="500" y="1035"/>
                  </a:cubicBezTo>
                  <a:cubicBezTo>
                    <a:pt x="634" y="868"/>
                    <a:pt x="734" y="701"/>
                    <a:pt x="834" y="534"/>
                  </a:cubicBezTo>
                  <a:cubicBezTo>
                    <a:pt x="901" y="467"/>
                    <a:pt x="967" y="367"/>
                    <a:pt x="1034" y="301"/>
                  </a:cubicBezTo>
                  <a:cubicBezTo>
                    <a:pt x="1068" y="234"/>
                    <a:pt x="1101" y="201"/>
                    <a:pt x="1134" y="167"/>
                  </a:cubicBezTo>
                  <a:cubicBezTo>
                    <a:pt x="1168" y="134"/>
                    <a:pt x="1201" y="101"/>
                    <a:pt x="1234" y="67"/>
                  </a:cubicBezTo>
                  <a:cubicBezTo>
                    <a:pt x="1268" y="67"/>
                    <a:pt x="1268" y="67"/>
                    <a:pt x="1268" y="34"/>
                  </a:cubicBezTo>
                  <a:cubicBezTo>
                    <a:pt x="1268" y="34"/>
                    <a:pt x="1234" y="0"/>
                    <a:pt x="1234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" name="Google Shape;1354;p40"/>
            <p:cNvSpPr/>
            <p:nvPr/>
          </p:nvSpPr>
          <p:spPr>
            <a:xfrm>
              <a:off x="3839003" y="1079623"/>
              <a:ext cx="77319" cy="60144"/>
            </a:xfrm>
            <a:custGeom>
              <a:avLst/>
              <a:gdLst/>
              <a:ahLst/>
              <a:cxnLst/>
              <a:rect l="l" t="t" r="r" b="b"/>
              <a:pathLst>
                <a:path w="1202" h="935" extrusionOk="0">
                  <a:moveTo>
                    <a:pt x="1" y="0"/>
                  </a:moveTo>
                  <a:cubicBezTo>
                    <a:pt x="1" y="0"/>
                    <a:pt x="1" y="34"/>
                    <a:pt x="1" y="34"/>
                  </a:cubicBezTo>
                  <a:cubicBezTo>
                    <a:pt x="501" y="200"/>
                    <a:pt x="902" y="534"/>
                    <a:pt x="1202" y="934"/>
                  </a:cubicBezTo>
                  <a:cubicBezTo>
                    <a:pt x="935" y="501"/>
                    <a:pt x="501" y="20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" name="Google Shape;1355;p40"/>
            <p:cNvSpPr/>
            <p:nvPr/>
          </p:nvSpPr>
          <p:spPr>
            <a:xfrm>
              <a:off x="3845435" y="1103230"/>
              <a:ext cx="58021" cy="37501"/>
            </a:xfrm>
            <a:custGeom>
              <a:avLst/>
              <a:gdLst/>
              <a:ahLst/>
              <a:cxnLst/>
              <a:rect l="l" t="t" r="r" b="b"/>
              <a:pathLst>
                <a:path w="902" h="583" extrusionOk="0">
                  <a:moveTo>
                    <a:pt x="1" y="0"/>
                  </a:moveTo>
                  <a:lnTo>
                    <a:pt x="1" y="0"/>
                  </a:lnTo>
                  <a:cubicBezTo>
                    <a:pt x="301" y="167"/>
                    <a:pt x="601" y="334"/>
                    <a:pt x="868" y="567"/>
                  </a:cubicBezTo>
                  <a:cubicBezTo>
                    <a:pt x="868" y="578"/>
                    <a:pt x="872" y="582"/>
                    <a:pt x="877" y="582"/>
                  </a:cubicBezTo>
                  <a:cubicBezTo>
                    <a:pt x="887" y="582"/>
                    <a:pt x="902" y="567"/>
                    <a:pt x="902" y="567"/>
                  </a:cubicBezTo>
                  <a:cubicBezTo>
                    <a:pt x="601" y="334"/>
                    <a:pt x="335" y="134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" name="Google Shape;1356;p40"/>
            <p:cNvSpPr/>
            <p:nvPr/>
          </p:nvSpPr>
          <p:spPr>
            <a:xfrm>
              <a:off x="3939864" y="1116610"/>
              <a:ext cx="68763" cy="179788"/>
            </a:xfrm>
            <a:custGeom>
              <a:avLst/>
              <a:gdLst/>
              <a:ahLst/>
              <a:cxnLst/>
              <a:rect l="l" t="t" r="r" b="b"/>
              <a:pathLst>
                <a:path w="1069" h="2795" extrusionOk="0">
                  <a:moveTo>
                    <a:pt x="413" y="1"/>
                  </a:moveTo>
                  <a:cubicBezTo>
                    <a:pt x="401" y="1"/>
                    <a:pt x="384" y="9"/>
                    <a:pt x="368" y="26"/>
                  </a:cubicBezTo>
                  <a:cubicBezTo>
                    <a:pt x="268" y="259"/>
                    <a:pt x="201" y="526"/>
                    <a:pt x="101" y="793"/>
                  </a:cubicBezTo>
                  <a:cubicBezTo>
                    <a:pt x="67" y="893"/>
                    <a:pt x="1" y="993"/>
                    <a:pt x="34" y="1126"/>
                  </a:cubicBezTo>
                  <a:cubicBezTo>
                    <a:pt x="67" y="1260"/>
                    <a:pt x="101" y="1393"/>
                    <a:pt x="134" y="1527"/>
                  </a:cubicBezTo>
                  <a:cubicBezTo>
                    <a:pt x="167" y="1660"/>
                    <a:pt x="201" y="1827"/>
                    <a:pt x="234" y="1960"/>
                  </a:cubicBezTo>
                  <a:cubicBezTo>
                    <a:pt x="268" y="2027"/>
                    <a:pt x="368" y="2127"/>
                    <a:pt x="434" y="2194"/>
                  </a:cubicBezTo>
                  <a:cubicBezTo>
                    <a:pt x="634" y="2394"/>
                    <a:pt x="835" y="2594"/>
                    <a:pt x="1068" y="2794"/>
                  </a:cubicBezTo>
                  <a:cubicBezTo>
                    <a:pt x="1068" y="2794"/>
                    <a:pt x="1068" y="2761"/>
                    <a:pt x="1068" y="2761"/>
                  </a:cubicBezTo>
                  <a:cubicBezTo>
                    <a:pt x="901" y="2594"/>
                    <a:pt x="735" y="2427"/>
                    <a:pt x="568" y="2261"/>
                  </a:cubicBezTo>
                  <a:cubicBezTo>
                    <a:pt x="468" y="2194"/>
                    <a:pt x="368" y="2094"/>
                    <a:pt x="301" y="1960"/>
                  </a:cubicBezTo>
                  <a:cubicBezTo>
                    <a:pt x="234" y="1860"/>
                    <a:pt x="234" y="1694"/>
                    <a:pt x="201" y="1560"/>
                  </a:cubicBezTo>
                  <a:cubicBezTo>
                    <a:pt x="167" y="1460"/>
                    <a:pt x="134" y="1327"/>
                    <a:pt x="101" y="1193"/>
                  </a:cubicBezTo>
                  <a:cubicBezTo>
                    <a:pt x="67" y="1026"/>
                    <a:pt x="101" y="893"/>
                    <a:pt x="167" y="760"/>
                  </a:cubicBezTo>
                  <a:cubicBezTo>
                    <a:pt x="268" y="526"/>
                    <a:pt x="334" y="259"/>
                    <a:pt x="434" y="26"/>
                  </a:cubicBezTo>
                  <a:cubicBezTo>
                    <a:pt x="434" y="9"/>
                    <a:pt x="426" y="1"/>
                    <a:pt x="413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" name="Google Shape;1357;p40"/>
            <p:cNvSpPr/>
            <p:nvPr/>
          </p:nvSpPr>
          <p:spPr>
            <a:xfrm>
              <a:off x="3957039" y="1118733"/>
              <a:ext cx="85874" cy="169046"/>
            </a:xfrm>
            <a:custGeom>
              <a:avLst/>
              <a:gdLst/>
              <a:ahLst/>
              <a:cxnLst/>
              <a:rect l="l" t="t" r="r" b="b"/>
              <a:pathLst>
                <a:path w="1335" h="2628" extrusionOk="0">
                  <a:moveTo>
                    <a:pt x="217" y="1"/>
                  </a:moveTo>
                  <a:cubicBezTo>
                    <a:pt x="209" y="1"/>
                    <a:pt x="201" y="9"/>
                    <a:pt x="201" y="26"/>
                  </a:cubicBezTo>
                  <a:cubicBezTo>
                    <a:pt x="134" y="293"/>
                    <a:pt x="101" y="560"/>
                    <a:pt x="34" y="827"/>
                  </a:cubicBezTo>
                  <a:cubicBezTo>
                    <a:pt x="34" y="960"/>
                    <a:pt x="1" y="1060"/>
                    <a:pt x="34" y="1160"/>
                  </a:cubicBezTo>
                  <a:cubicBezTo>
                    <a:pt x="101" y="1294"/>
                    <a:pt x="134" y="1427"/>
                    <a:pt x="201" y="1560"/>
                  </a:cubicBezTo>
                  <a:cubicBezTo>
                    <a:pt x="267" y="1694"/>
                    <a:pt x="301" y="1827"/>
                    <a:pt x="367" y="1961"/>
                  </a:cubicBezTo>
                  <a:cubicBezTo>
                    <a:pt x="434" y="2061"/>
                    <a:pt x="534" y="2094"/>
                    <a:pt x="601" y="2161"/>
                  </a:cubicBezTo>
                  <a:cubicBezTo>
                    <a:pt x="868" y="2328"/>
                    <a:pt x="1101" y="2494"/>
                    <a:pt x="1335" y="2628"/>
                  </a:cubicBezTo>
                  <a:cubicBezTo>
                    <a:pt x="1168" y="2494"/>
                    <a:pt x="968" y="2361"/>
                    <a:pt x="768" y="2228"/>
                  </a:cubicBezTo>
                  <a:cubicBezTo>
                    <a:pt x="668" y="2161"/>
                    <a:pt x="534" y="2061"/>
                    <a:pt x="434" y="1961"/>
                  </a:cubicBezTo>
                  <a:cubicBezTo>
                    <a:pt x="367" y="1861"/>
                    <a:pt x="334" y="1727"/>
                    <a:pt x="267" y="1594"/>
                  </a:cubicBezTo>
                  <a:cubicBezTo>
                    <a:pt x="234" y="1460"/>
                    <a:pt x="167" y="1360"/>
                    <a:pt x="134" y="1227"/>
                  </a:cubicBezTo>
                  <a:cubicBezTo>
                    <a:pt x="67" y="1093"/>
                    <a:pt x="67" y="960"/>
                    <a:pt x="101" y="793"/>
                  </a:cubicBezTo>
                  <a:cubicBezTo>
                    <a:pt x="167" y="526"/>
                    <a:pt x="201" y="293"/>
                    <a:pt x="234" y="26"/>
                  </a:cubicBezTo>
                  <a:cubicBezTo>
                    <a:pt x="234" y="9"/>
                    <a:pt x="226" y="1"/>
                    <a:pt x="217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" name="Google Shape;1358;p40"/>
            <p:cNvSpPr/>
            <p:nvPr/>
          </p:nvSpPr>
          <p:spPr>
            <a:xfrm>
              <a:off x="3974213" y="1103745"/>
              <a:ext cx="105171" cy="153994"/>
            </a:xfrm>
            <a:custGeom>
              <a:avLst/>
              <a:gdLst/>
              <a:ahLst/>
              <a:cxnLst/>
              <a:rect l="l" t="t" r="r" b="b"/>
              <a:pathLst>
                <a:path w="1635" h="2394" extrusionOk="0">
                  <a:moveTo>
                    <a:pt x="50" y="0"/>
                  </a:moveTo>
                  <a:cubicBezTo>
                    <a:pt x="42" y="0"/>
                    <a:pt x="34" y="9"/>
                    <a:pt x="34" y="26"/>
                  </a:cubicBezTo>
                  <a:cubicBezTo>
                    <a:pt x="34" y="292"/>
                    <a:pt x="34" y="559"/>
                    <a:pt x="34" y="859"/>
                  </a:cubicBezTo>
                  <a:cubicBezTo>
                    <a:pt x="34" y="960"/>
                    <a:pt x="0" y="1060"/>
                    <a:pt x="67" y="1160"/>
                  </a:cubicBezTo>
                  <a:cubicBezTo>
                    <a:pt x="134" y="1293"/>
                    <a:pt x="234" y="1427"/>
                    <a:pt x="301" y="1527"/>
                  </a:cubicBezTo>
                  <a:cubicBezTo>
                    <a:pt x="401" y="1660"/>
                    <a:pt x="467" y="1760"/>
                    <a:pt x="567" y="1894"/>
                  </a:cubicBezTo>
                  <a:cubicBezTo>
                    <a:pt x="634" y="1960"/>
                    <a:pt x="734" y="1994"/>
                    <a:pt x="834" y="2027"/>
                  </a:cubicBezTo>
                  <a:cubicBezTo>
                    <a:pt x="1101" y="2160"/>
                    <a:pt x="1335" y="2260"/>
                    <a:pt x="1635" y="2394"/>
                  </a:cubicBezTo>
                  <a:cubicBezTo>
                    <a:pt x="1635" y="2394"/>
                    <a:pt x="1635" y="2394"/>
                    <a:pt x="1635" y="2361"/>
                  </a:cubicBezTo>
                  <a:cubicBezTo>
                    <a:pt x="1401" y="2260"/>
                    <a:pt x="1201" y="2160"/>
                    <a:pt x="968" y="2060"/>
                  </a:cubicBezTo>
                  <a:cubicBezTo>
                    <a:pt x="868" y="2027"/>
                    <a:pt x="734" y="1960"/>
                    <a:pt x="634" y="1894"/>
                  </a:cubicBezTo>
                  <a:cubicBezTo>
                    <a:pt x="534" y="1793"/>
                    <a:pt x="467" y="1660"/>
                    <a:pt x="401" y="1560"/>
                  </a:cubicBezTo>
                  <a:cubicBezTo>
                    <a:pt x="301" y="1427"/>
                    <a:pt x="234" y="1326"/>
                    <a:pt x="167" y="1226"/>
                  </a:cubicBezTo>
                  <a:cubicBezTo>
                    <a:pt x="67" y="1093"/>
                    <a:pt x="67" y="960"/>
                    <a:pt x="67" y="793"/>
                  </a:cubicBezTo>
                  <a:cubicBezTo>
                    <a:pt x="67" y="526"/>
                    <a:pt x="67" y="259"/>
                    <a:pt x="67" y="26"/>
                  </a:cubicBezTo>
                  <a:cubicBezTo>
                    <a:pt x="67" y="9"/>
                    <a:pt x="59" y="0"/>
                    <a:pt x="5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" name="Google Shape;1359;p40"/>
            <p:cNvSpPr/>
            <p:nvPr/>
          </p:nvSpPr>
          <p:spPr>
            <a:xfrm>
              <a:off x="3982768" y="1104388"/>
              <a:ext cx="126656" cy="134053"/>
            </a:xfrm>
            <a:custGeom>
              <a:avLst/>
              <a:gdLst/>
              <a:ahLst/>
              <a:cxnLst/>
              <a:rect l="l" t="t" r="r" b="b"/>
              <a:pathLst>
                <a:path w="1969" h="2084" extrusionOk="0">
                  <a:moveTo>
                    <a:pt x="26" y="1"/>
                  </a:moveTo>
                  <a:cubicBezTo>
                    <a:pt x="16" y="1"/>
                    <a:pt x="1" y="16"/>
                    <a:pt x="1" y="16"/>
                  </a:cubicBezTo>
                  <a:cubicBezTo>
                    <a:pt x="34" y="282"/>
                    <a:pt x="68" y="583"/>
                    <a:pt x="134" y="849"/>
                  </a:cubicBezTo>
                  <a:cubicBezTo>
                    <a:pt x="134" y="950"/>
                    <a:pt x="168" y="1050"/>
                    <a:pt x="234" y="1150"/>
                  </a:cubicBezTo>
                  <a:cubicBezTo>
                    <a:pt x="334" y="1250"/>
                    <a:pt x="434" y="1350"/>
                    <a:pt x="535" y="1483"/>
                  </a:cubicBezTo>
                  <a:cubicBezTo>
                    <a:pt x="635" y="1583"/>
                    <a:pt x="735" y="1683"/>
                    <a:pt x="835" y="1783"/>
                  </a:cubicBezTo>
                  <a:cubicBezTo>
                    <a:pt x="901" y="1850"/>
                    <a:pt x="1002" y="1850"/>
                    <a:pt x="1102" y="1884"/>
                  </a:cubicBezTo>
                  <a:cubicBezTo>
                    <a:pt x="1402" y="1950"/>
                    <a:pt x="1669" y="2017"/>
                    <a:pt x="1969" y="2084"/>
                  </a:cubicBezTo>
                  <a:cubicBezTo>
                    <a:pt x="1735" y="2017"/>
                    <a:pt x="1502" y="1950"/>
                    <a:pt x="1268" y="1884"/>
                  </a:cubicBezTo>
                  <a:cubicBezTo>
                    <a:pt x="1135" y="1850"/>
                    <a:pt x="1002" y="1817"/>
                    <a:pt x="901" y="1750"/>
                  </a:cubicBezTo>
                  <a:cubicBezTo>
                    <a:pt x="768" y="1683"/>
                    <a:pt x="701" y="1550"/>
                    <a:pt x="601" y="1483"/>
                  </a:cubicBezTo>
                  <a:cubicBezTo>
                    <a:pt x="501" y="1383"/>
                    <a:pt x="434" y="1283"/>
                    <a:pt x="334" y="1183"/>
                  </a:cubicBezTo>
                  <a:cubicBezTo>
                    <a:pt x="201" y="1050"/>
                    <a:pt x="201" y="916"/>
                    <a:pt x="168" y="783"/>
                  </a:cubicBezTo>
                  <a:cubicBezTo>
                    <a:pt x="134" y="516"/>
                    <a:pt x="68" y="282"/>
                    <a:pt x="34" y="16"/>
                  </a:cubicBezTo>
                  <a:cubicBezTo>
                    <a:pt x="34" y="4"/>
                    <a:pt x="30" y="1"/>
                    <a:pt x="26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" name="Google Shape;1360;p40"/>
            <p:cNvSpPr/>
            <p:nvPr/>
          </p:nvSpPr>
          <p:spPr>
            <a:xfrm>
              <a:off x="3948483" y="875775"/>
              <a:ext cx="109481" cy="223208"/>
            </a:xfrm>
            <a:custGeom>
              <a:avLst/>
              <a:gdLst/>
              <a:ahLst/>
              <a:cxnLst/>
              <a:rect l="l" t="t" r="r" b="b"/>
              <a:pathLst>
                <a:path w="1702" h="3470" extrusionOk="0">
                  <a:moveTo>
                    <a:pt x="0" y="3469"/>
                  </a:moveTo>
                  <a:cubicBezTo>
                    <a:pt x="0" y="2836"/>
                    <a:pt x="267" y="2102"/>
                    <a:pt x="467" y="1535"/>
                  </a:cubicBezTo>
                  <a:cubicBezTo>
                    <a:pt x="634" y="1101"/>
                    <a:pt x="834" y="534"/>
                    <a:pt x="1168" y="234"/>
                  </a:cubicBezTo>
                  <a:cubicBezTo>
                    <a:pt x="1401" y="0"/>
                    <a:pt x="1668" y="34"/>
                    <a:pt x="1668" y="367"/>
                  </a:cubicBezTo>
                  <a:cubicBezTo>
                    <a:pt x="1701" y="968"/>
                    <a:pt x="1334" y="1601"/>
                    <a:pt x="1068" y="2135"/>
                  </a:cubicBezTo>
                  <a:cubicBezTo>
                    <a:pt x="901" y="2402"/>
                    <a:pt x="734" y="2702"/>
                    <a:pt x="534" y="2969"/>
                  </a:cubicBezTo>
                  <a:cubicBezTo>
                    <a:pt x="434" y="3103"/>
                    <a:pt x="300" y="3236"/>
                    <a:pt x="200" y="3369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1" name="Google Shape;1361;p40"/>
            <p:cNvSpPr/>
            <p:nvPr/>
          </p:nvSpPr>
          <p:spPr>
            <a:xfrm>
              <a:off x="3866920" y="903628"/>
              <a:ext cx="83751" cy="216840"/>
            </a:xfrm>
            <a:custGeom>
              <a:avLst/>
              <a:gdLst/>
              <a:ahLst/>
              <a:cxnLst/>
              <a:rect l="l" t="t" r="r" b="b"/>
              <a:pathLst>
                <a:path w="1302" h="3371" extrusionOk="0">
                  <a:moveTo>
                    <a:pt x="1235" y="3370"/>
                  </a:moveTo>
                  <a:cubicBezTo>
                    <a:pt x="834" y="2936"/>
                    <a:pt x="601" y="2269"/>
                    <a:pt x="367" y="1736"/>
                  </a:cubicBezTo>
                  <a:cubicBezTo>
                    <a:pt x="201" y="1369"/>
                    <a:pt x="1" y="835"/>
                    <a:pt x="34" y="435"/>
                  </a:cubicBezTo>
                  <a:cubicBezTo>
                    <a:pt x="67" y="134"/>
                    <a:pt x="267" y="1"/>
                    <a:pt x="468" y="234"/>
                  </a:cubicBezTo>
                  <a:cubicBezTo>
                    <a:pt x="868" y="635"/>
                    <a:pt x="1001" y="1302"/>
                    <a:pt x="1135" y="1802"/>
                  </a:cubicBezTo>
                  <a:cubicBezTo>
                    <a:pt x="1201" y="2102"/>
                    <a:pt x="1268" y="2403"/>
                    <a:pt x="1301" y="2703"/>
                  </a:cubicBezTo>
                  <a:cubicBezTo>
                    <a:pt x="1301" y="2870"/>
                    <a:pt x="1268" y="3036"/>
                    <a:pt x="1301" y="3203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" name="Google Shape;1362;p40"/>
            <p:cNvSpPr/>
            <p:nvPr/>
          </p:nvSpPr>
          <p:spPr>
            <a:xfrm>
              <a:off x="4019241" y="1098663"/>
              <a:ext cx="139585" cy="73009"/>
            </a:xfrm>
            <a:custGeom>
              <a:avLst/>
              <a:gdLst/>
              <a:ahLst/>
              <a:cxnLst/>
              <a:rect l="l" t="t" r="r" b="b"/>
              <a:pathLst>
                <a:path w="2170" h="1135" extrusionOk="0">
                  <a:moveTo>
                    <a:pt x="175" y="0"/>
                  </a:moveTo>
                  <a:cubicBezTo>
                    <a:pt x="127" y="0"/>
                    <a:pt x="80" y="2"/>
                    <a:pt x="34" y="4"/>
                  </a:cubicBezTo>
                  <a:lnTo>
                    <a:pt x="1" y="271"/>
                  </a:lnTo>
                  <a:cubicBezTo>
                    <a:pt x="5" y="271"/>
                    <a:pt x="9" y="271"/>
                    <a:pt x="13" y="271"/>
                  </a:cubicBezTo>
                  <a:cubicBezTo>
                    <a:pt x="302" y="271"/>
                    <a:pt x="1437" y="1135"/>
                    <a:pt x="1919" y="1135"/>
                  </a:cubicBezTo>
                  <a:cubicBezTo>
                    <a:pt x="2042" y="1135"/>
                    <a:pt x="2122" y="1079"/>
                    <a:pt x="2136" y="938"/>
                  </a:cubicBezTo>
                  <a:cubicBezTo>
                    <a:pt x="2169" y="638"/>
                    <a:pt x="1902" y="438"/>
                    <a:pt x="1702" y="338"/>
                  </a:cubicBezTo>
                  <a:cubicBezTo>
                    <a:pt x="1245" y="155"/>
                    <a:pt x="677" y="0"/>
                    <a:pt x="175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63" name="Google Shape;1363;p40"/>
          <p:cNvGrpSpPr/>
          <p:nvPr/>
        </p:nvGrpSpPr>
        <p:grpSpPr>
          <a:xfrm>
            <a:off x="3157038" y="633088"/>
            <a:ext cx="330501" cy="420623"/>
            <a:chOff x="3828325" y="875775"/>
            <a:chExt cx="330501" cy="420623"/>
          </a:xfrm>
        </p:grpSpPr>
        <p:sp>
          <p:nvSpPr>
            <p:cNvPr id="1364" name="Google Shape;1364;p40"/>
            <p:cNvSpPr/>
            <p:nvPr/>
          </p:nvSpPr>
          <p:spPr>
            <a:xfrm>
              <a:off x="3884094" y="1119247"/>
              <a:ext cx="53711" cy="53776"/>
            </a:xfrm>
            <a:custGeom>
              <a:avLst/>
              <a:gdLst/>
              <a:ahLst/>
              <a:cxnLst/>
              <a:rect l="l" t="t" r="r" b="b"/>
              <a:pathLst>
                <a:path w="835" h="836" extrusionOk="0">
                  <a:moveTo>
                    <a:pt x="474" y="1"/>
                  </a:moveTo>
                  <a:cubicBezTo>
                    <a:pt x="323" y="1"/>
                    <a:pt x="155" y="120"/>
                    <a:pt x="100" y="285"/>
                  </a:cubicBezTo>
                  <a:cubicBezTo>
                    <a:pt x="0" y="485"/>
                    <a:pt x="67" y="719"/>
                    <a:pt x="234" y="819"/>
                  </a:cubicBezTo>
                  <a:cubicBezTo>
                    <a:pt x="269" y="830"/>
                    <a:pt x="305" y="836"/>
                    <a:pt x="340" y="836"/>
                  </a:cubicBezTo>
                  <a:cubicBezTo>
                    <a:pt x="502" y="836"/>
                    <a:pt x="652" y="716"/>
                    <a:pt x="734" y="552"/>
                  </a:cubicBezTo>
                  <a:cubicBezTo>
                    <a:pt x="834" y="352"/>
                    <a:pt x="734" y="118"/>
                    <a:pt x="567" y="18"/>
                  </a:cubicBezTo>
                  <a:cubicBezTo>
                    <a:pt x="538" y="6"/>
                    <a:pt x="506" y="1"/>
                    <a:pt x="474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" name="Google Shape;1365;p40"/>
            <p:cNvSpPr/>
            <p:nvPr/>
          </p:nvSpPr>
          <p:spPr>
            <a:xfrm>
              <a:off x="3918444" y="1068109"/>
              <a:ext cx="126656" cy="79699"/>
            </a:xfrm>
            <a:custGeom>
              <a:avLst/>
              <a:gdLst/>
              <a:ahLst/>
              <a:cxnLst/>
              <a:rect l="l" t="t" r="r" b="b"/>
              <a:pathLst>
                <a:path w="1969" h="1239" extrusionOk="0">
                  <a:moveTo>
                    <a:pt x="1114" y="1"/>
                  </a:moveTo>
                  <a:cubicBezTo>
                    <a:pt x="642" y="1"/>
                    <a:pt x="123" y="511"/>
                    <a:pt x="0" y="880"/>
                  </a:cubicBezTo>
                  <a:lnTo>
                    <a:pt x="0" y="1180"/>
                  </a:lnTo>
                  <a:cubicBezTo>
                    <a:pt x="43" y="1223"/>
                    <a:pt x="86" y="1238"/>
                    <a:pt x="130" y="1238"/>
                  </a:cubicBezTo>
                  <a:cubicBezTo>
                    <a:pt x="223" y="1238"/>
                    <a:pt x="320" y="1169"/>
                    <a:pt x="434" y="1147"/>
                  </a:cubicBezTo>
                  <a:cubicBezTo>
                    <a:pt x="551" y="1108"/>
                    <a:pt x="668" y="1091"/>
                    <a:pt x="785" y="1091"/>
                  </a:cubicBezTo>
                  <a:cubicBezTo>
                    <a:pt x="868" y="1091"/>
                    <a:pt x="951" y="1099"/>
                    <a:pt x="1034" y="1113"/>
                  </a:cubicBezTo>
                  <a:cubicBezTo>
                    <a:pt x="1188" y="1113"/>
                    <a:pt x="1349" y="1156"/>
                    <a:pt x="1488" y="1156"/>
                  </a:cubicBezTo>
                  <a:cubicBezTo>
                    <a:pt x="1650" y="1156"/>
                    <a:pt x="1781" y="1098"/>
                    <a:pt x="1835" y="846"/>
                  </a:cubicBezTo>
                  <a:cubicBezTo>
                    <a:pt x="1968" y="446"/>
                    <a:pt x="1601" y="113"/>
                    <a:pt x="1234" y="12"/>
                  </a:cubicBezTo>
                  <a:cubicBezTo>
                    <a:pt x="1195" y="5"/>
                    <a:pt x="1155" y="1"/>
                    <a:pt x="1114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" name="Google Shape;1366;p40"/>
            <p:cNvSpPr/>
            <p:nvPr/>
          </p:nvSpPr>
          <p:spPr>
            <a:xfrm>
              <a:off x="3828325" y="1159001"/>
              <a:ext cx="81564" cy="135211"/>
            </a:xfrm>
            <a:custGeom>
              <a:avLst/>
              <a:gdLst/>
              <a:ahLst/>
              <a:cxnLst/>
              <a:rect l="l" t="t" r="r" b="b"/>
              <a:pathLst>
                <a:path w="1268" h="2102" extrusionOk="0">
                  <a:moveTo>
                    <a:pt x="1234" y="0"/>
                  </a:moveTo>
                  <a:cubicBezTo>
                    <a:pt x="1168" y="0"/>
                    <a:pt x="1101" y="134"/>
                    <a:pt x="1068" y="167"/>
                  </a:cubicBezTo>
                  <a:cubicBezTo>
                    <a:pt x="1001" y="267"/>
                    <a:pt x="934" y="334"/>
                    <a:pt x="867" y="434"/>
                  </a:cubicBezTo>
                  <a:cubicBezTo>
                    <a:pt x="734" y="601"/>
                    <a:pt x="634" y="768"/>
                    <a:pt x="534" y="968"/>
                  </a:cubicBezTo>
                  <a:cubicBezTo>
                    <a:pt x="400" y="1135"/>
                    <a:pt x="300" y="1335"/>
                    <a:pt x="234" y="1535"/>
                  </a:cubicBezTo>
                  <a:cubicBezTo>
                    <a:pt x="134" y="1702"/>
                    <a:pt x="33" y="1902"/>
                    <a:pt x="0" y="2102"/>
                  </a:cubicBezTo>
                  <a:cubicBezTo>
                    <a:pt x="67" y="1935"/>
                    <a:pt x="134" y="1735"/>
                    <a:pt x="234" y="1568"/>
                  </a:cubicBezTo>
                  <a:cubicBezTo>
                    <a:pt x="334" y="1401"/>
                    <a:pt x="400" y="1201"/>
                    <a:pt x="500" y="1035"/>
                  </a:cubicBezTo>
                  <a:cubicBezTo>
                    <a:pt x="634" y="868"/>
                    <a:pt x="734" y="701"/>
                    <a:pt x="834" y="534"/>
                  </a:cubicBezTo>
                  <a:cubicBezTo>
                    <a:pt x="901" y="467"/>
                    <a:pt x="967" y="367"/>
                    <a:pt x="1034" y="301"/>
                  </a:cubicBezTo>
                  <a:cubicBezTo>
                    <a:pt x="1068" y="234"/>
                    <a:pt x="1101" y="201"/>
                    <a:pt x="1134" y="167"/>
                  </a:cubicBezTo>
                  <a:cubicBezTo>
                    <a:pt x="1168" y="134"/>
                    <a:pt x="1201" y="101"/>
                    <a:pt x="1234" y="67"/>
                  </a:cubicBezTo>
                  <a:cubicBezTo>
                    <a:pt x="1268" y="67"/>
                    <a:pt x="1268" y="67"/>
                    <a:pt x="1268" y="34"/>
                  </a:cubicBezTo>
                  <a:cubicBezTo>
                    <a:pt x="1268" y="34"/>
                    <a:pt x="1234" y="0"/>
                    <a:pt x="1234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" name="Google Shape;1367;p40"/>
            <p:cNvSpPr/>
            <p:nvPr/>
          </p:nvSpPr>
          <p:spPr>
            <a:xfrm>
              <a:off x="3839003" y="1079623"/>
              <a:ext cx="77319" cy="60144"/>
            </a:xfrm>
            <a:custGeom>
              <a:avLst/>
              <a:gdLst/>
              <a:ahLst/>
              <a:cxnLst/>
              <a:rect l="l" t="t" r="r" b="b"/>
              <a:pathLst>
                <a:path w="1202" h="935" extrusionOk="0">
                  <a:moveTo>
                    <a:pt x="1" y="0"/>
                  </a:moveTo>
                  <a:cubicBezTo>
                    <a:pt x="1" y="0"/>
                    <a:pt x="1" y="34"/>
                    <a:pt x="1" y="34"/>
                  </a:cubicBezTo>
                  <a:cubicBezTo>
                    <a:pt x="501" y="200"/>
                    <a:pt x="902" y="534"/>
                    <a:pt x="1202" y="934"/>
                  </a:cubicBezTo>
                  <a:cubicBezTo>
                    <a:pt x="935" y="501"/>
                    <a:pt x="501" y="20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" name="Google Shape;1368;p40"/>
            <p:cNvSpPr/>
            <p:nvPr/>
          </p:nvSpPr>
          <p:spPr>
            <a:xfrm>
              <a:off x="3845435" y="1103230"/>
              <a:ext cx="58021" cy="37501"/>
            </a:xfrm>
            <a:custGeom>
              <a:avLst/>
              <a:gdLst/>
              <a:ahLst/>
              <a:cxnLst/>
              <a:rect l="l" t="t" r="r" b="b"/>
              <a:pathLst>
                <a:path w="902" h="583" extrusionOk="0">
                  <a:moveTo>
                    <a:pt x="1" y="0"/>
                  </a:moveTo>
                  <a:lnTo>
                    <a:pt x="1" y="0"/>
                  </a:lnTo>
                  <a:cubicBezTo>
                    <a:pt x="301" y="167"/>
                    <a:pt x="601" y="334"/>
                    <a:pt x="868" y="567"/>
                  </a:cubicBezTo>
                  <a:cubicBezTo>
                    <a:pt x="868" y="578"/>
                    <a:pt x="872" y="582"/>
                    <a:pt x="877" y="582"/>
                  </a:cubicBezTo>
                  <a:cubicBezTo>
                    <a:pt x="887" y="582"/>
                    <a:pt x="902" y="567"/>
                    <a:pt x="902" y="567"/>
                  </a:cubicBezTo>
                  <a:cubicBezTo>
                    <a:pt x="601" y="334"/>
                    <a:pt x="335" y="134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" name="Google Shape;1369;p40"/>
            <p:cNvSpPr/>
            <p:nvPr/>
          </p:nvSpPr>
          <p:spPr>
            <a:xfrm>
              <a:off x="3939864" y="1116610"/>
              <a:ext cx="68763" cy="179788"/>
            </a:xfrm>
            <a:custGeom>
              <a:avLst/>
              <a:gdLst/>
              <a:ahLst/>
              <a:cxnLst/>
              <a:rect l="l" t="t" r="r" b="b"/>
              <a:pathLst>
                <a:path w="1069" h="2795" extrusionOk="0">
                  <a:moveTo>
                    <a:pt x="413" y="1"/>
                  </a:moveTo>
                  <a:cubicBezTo>
                    <a:pt x="401" y="1"/>
                    <a:pt x="384" y="9"/>
                    <a:pt x="368" y="26"/>
                  </a:cubicBezTo>
                  <a:cubicBezTo>
                    <a:pt x="268" y="259"/>
                    <a:pt x="201" y="526"/>
                    <a:pt x="101" y="793"/>
                  </a:cubicBezTo>
                  <a:cubicBezTo>
                    <a:pt x="67" y="893"/>
                    <a:pt x="1" y="993"/>
                    <a:pt x="34" y="1126"/>
                  </a:cubicBezTo>
                  <a:cubicBezTo>
                    <a:pt x="67" y="1260"/>
                    <a:pt x="101" y="1393"/>
                    <a:pt x="134" y="1527"/>
                  </a:cubicBezTo>
                  <a:cubicBezTo>
                    <a:pt x="167" y="1660"/>
                    <a:pt x="201" y="1827"/>
                    <a:pt x="234" y="1960"/>
                  </a:cubicBezTo>
                  <a:cubicBezTo>
                    <a:pt x="268" y="2027"/>
                    <a:pt x="368" y="2127"/>
                    <a:pt x="434" y="2194"/>
                  </a:cubicBezTo>
                  <a:cubicBezTo>
                    <a:pt x="634" y="2394"/>
                    <a:pt x="835" y="2594"/>
                    <a:pt x="1068" y="2794"/>
                  </a:cubicBezTo>
                  <a:cubicBezTo>
                    <a:pt x="1068" y="2794"/>
                    <a:pt x="1068" y="2761"/>
                    <a:pt x="1068" y="2761"/>
                  </a:cubicBezTo>
                  <a:cubicBezTo>
                    <a:pt x="901" y="2594"/>
                    <a:pt x="735" y="2427"/>
                    <a:pt x="568" y="2261"/>
                  </a:cubicBezTo>
                  <a:cubicBezTo>
                    <a:pt x="468" y="2194"/>
                    <a:pt x="368" y="2094"/>
                    <a:pt x="301" y="1960"/>
                  </a:cubicBezTo>
                  <a:cubicBezTo>
                    <a:pt x="234" y="1860"/>
                    <a:pt x="234" y="1694"/>
                    <a:pt x="201" y="1560"/>
                  </a:cubicBezTo>
                  <a:cubicBezTo>
                    <a:pt x="167" y="1460"/>
                    <a:pt x="134" y="1327"/>
                    <a:pt x="101" y="1193"/>
                  </a:cubicBezTo>
                  <a:cubicBezTo>
                    <a:pt x="67" y="1026"/>
                    <a:pt x="101" y="893"/>
                    <a:pt x="167" y="760"/>
                  </a:cubicBezTo>
                  <a:cubicBezTo>
                    <a:pt x="268" y="526"/>
                    <a:pt x="334" y="259"/>
                    <a:pt x="434" y="26"/>
                  </a:cubicBezTo>
                  <a:cubicBezTo>
                    <a:pt x="434" y="9"/>
                    <a:pt x="426" y="1"/>
                    <a:pt x="413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" name="Google Shape;1370;p40"/>
            <p:cNvSpPr/>
            <p:nvPr/>
          </p:nvSpPr>
          <p:spPr>
            <a:xfrm>
              <a:off x="3957039" y="1118733"/>
              <a:ext cx="85874" cy="169046"/>
            </a:xfrm>
            <a:custGeom>
              <a:avLst/>
              <a:gdLst/>
              <a:ahLst/>
              <a:cxnLst/>
              <a:rect l="l" t="t" r="r" b="b"/>
              <a:pathLst>
                <a:path w="1335" h="2628" extrusionOk="0">
                  <a:moveTo>
                    <a:pt x="217" y="1"/>
                  </a:moveTo>
                  <a:cubicBezTo>
                    <a:pt x="209" y="1"/>
                    <a:pt x="201" y="9"/>
                    <a:pt x="201" y="26"/>
                  </a:cubicBezTo>
                  <a:cubicBezTo>
                    <a:pt x="134" y="293"/>
                    <a:pt x="101" y="560"/>
                    <a:pt x="34" y="827"/>
                  </a:cubicBezTo>
                  <a:cubicBezTo>
                    <a:pt x="34" y="960"/>
                    <a:pt x="1" y="1060"/>
                    <a:pt x="34" y="1160"/>
                  </a:cubicBezTo>
                  <a:cubicBezTo>
                    <a:pt x="101" y="1294"/>
                    <a:pt x="134" y="1427"/>
                    <a:pt x="201" y="1560"/>
                  </a:cubicBezTo>
                  <a:cubicBezTo>
                    <a:pt x="267" y="1694"/>
                    <a:pt x="301" y="1827"/>
                    <a:pt x="367" y="1961"/>
                  </a:cubicBezTo>
                  <a:cubicBezTo>
                    <a:pt x="434" y="2061"/>
                    <a:pt x="534" y="2094"/>
                    <a:pt x="601" y="2161"/>
                  </a:cubicBezTo>
                  <a:cubicBezTo>
                    <a:pt x="868" y="2328"/>
                    <a:pt x="1101" y="2494"/>
                    <a:pt x="1335" y="2628"/>
                  </a:cubicBezTo>
                  <a:cubicBezTo>
                    <a:pt x="1168" y="2494"/>
                    <a:pt x="968" y="2361"/>
                    <a:pt x="768" y="2228"/>
                  </a:cubicBezTo>
                  <a:cubicBezTo>
                    <a:pt x="668" y="2161"/>
                    <a:pt x="534" y="2061"/>
                    <a:pt x="434" y="1961"/>
                  </a:cubicBezTo>
                  <a:cubicBezTo>
                    <a:pt x="367" y="1861"/>
                    <a:pt x="334" y="1727"/>
                    <a:pt x="267" y="1594"/>
                  </a:cubicBezTo>
                  <a:cubicBezTo>
                    <a:pt x="234" y="1460"/>
                    <a:pt x="167" y="1360"/>
                    <a:pt x="134" y="1227"/>
                  </a:cubicBezTo>
                  <a:cubicBezTo>
                    <a:pt x="67" y="1093"/>
                    <a:pt x="67" y="960"/>
                    <a:pt x="101" y="793"/>
                  </a:cubicBezTo>
                  <a:cubicBezTo>
                    <a:pt x="167" y="526"/>
                    <a:pt x="201" y="293"/>
                    <a:pt x="234" y="26"/>
                  </a:cubicBezTo>
                  <a:cubicBezTo>
                    <a:pt x="234" y="9"/>
                    <a:pt x="226" y="1"/>
                    <a:pt x="217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" name="Google Shape;1371;p40"/>
            <p:cNvSpPr/>
            <p:nvPr/>
          </p:nvSpPr>
          <p:spPr>
            <a:xfrm>
              <a:off x="3974213" y="1103745"/>
              <a:ext cx="105171" cy="153994"/>
            </a:xfrm>
            <a:custGeom>
              <a:avLst/>
              <a:gdLst/>
              <a:ahLst/>
              <a:cxnLst/>
              <a:rect l="l" t="t" r="r" b="b"/>
              <a:pathLst>
                <a:path w="1635" h="2394" extrusionOk="0">
                  <a:moveTo>
                    <a:pt x="50" y="0"/>
                  </a:moveTo>
                  <a:cubicBezTo>
                    <a:pt x="42" y="0"/>
                    <a:pt x="34" y="9"/>
                    <a:pt x="34" y="26"/>
                  </a:cubicBezTo>
                  <a:cubicBezTo>
                    <a:pt x="34" y="292"/>
                    <a:pt x="34" y="559"/>
                    <a:pt x="34" y="859"/>
                  </a:cubicBezTo>
                  <a:cubicBezTo>
                    <a:pt x="34" y="960"/>
                    <a:pt x="0" y="1060"/>
                    <a:pt x="67" y="1160"/>
                  </a:cubicBezTo>
                  <a:cubicBezTo>
                    <a:pt x="134" y="1293"/>
                    <a:pt x="234" y="1427"/>
                    <a:pt x="301" y="1527"/>
                  </a:cubicBezTo>
                  <a:cubicBezTo>
                    <a:pt x="401" y="1660"/>
                    <a:pt x="467" y="1760"/>
                    <a:pt x="567" y="1894"/>
                  </a:cubicBezTo>
                  <a:cubicBezTo>
                    <a:pt x="634" y="1960"/>
                    <a:pt x="734" y="1994"/>
                    <a:pt x="834" y="2027"/>
                  </a:cubicBezTo>
                  <a:cubicBezTo>
                    <a:pt x="1101" y="2160"/>
                    <a:pt x="1335" y="2260"/>
                    <a:pt x="1635" y="2394"/>
                  </a:cubicBezTo>
                  <a:cubicBezTo>
                    <a:pt x="1635" y="2394"/>
                    <a:pt x="1635" y="2394"/>
                    <a:pt x="1635" y="2361"/>
                  </a:cubicBezTo>
                  <a:cubicBezTo>
                    <a:pt x="1401" y="2260"/>
                    <a:pt x="1201" y="2160"/>
                    <a:pt x="968" y="2060"/>
                  </a:cubicBezTo>
                  <a:cubicBezTo>
                    <a:pt x="868" y="2027"/>
                    <a:pt x="734" y="1960"/>
                    <a:pt x="634" y="1894"/>
                  </a:cubicBezTo>
                  <a:cubicBezTo>
                    <a:pt x="534" y="1793"/>
                    <a:pt x="467" y="1660"/>
                    <a:pt x="401" y="1560"/>
                  </a:cubicBezTo>
                  <a:cubicBezTo>
                    <a:pt x="301" y="1427"/>
                    <a:pt x="234" y="1326"/>
                    <a:pt x="167" y="1226"/>
                  </a:cubicBezTo>
                  <a:cubicBezTo>
                    <a:pt x="67" y="1093"/>
                    <a:pt x="67" y="960"/>
                    <a:pt x="67" y="793"/>
                  </a:cubicBezTo>
                  <a:cubicBezTo>
                    <a:pt x="67" y="526"/>
                    <a:pt x="67" y="259"/>
                    <a:pt x="67" y="26"/>
                  </a:cubicBezTo>
                  <a:cubicBezTo>
                    <a:pt x="67" y="9"/>
                    <a:pt x="59" y="0"/>
                    <a:pt x="5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" name="Google Shape;1372;p40"/>
            <p:cNvSpPr/>
            <p:nvPr/>
          </p:nvSpPr>
          <p:spPr>
            <a:xfrm>
              <a:off x="3982768" y="1104388"/>
              <a:ext cx="126656" cy="134053"/>
            </a:xfrm>
            <a:custGeom>
              <a:avLst/>
              <a:gdLst/>
              <a:ahLst/>
              <a:cxnLst/>
              <a:rect l="l" t="t" r="r" b="b"/>
              <a:pathLst>
                <a:path w="1969" h="2084" extrusionOk="0">
                  <a:moveTo>
                    <a:pt x="26" y="1"/>
                  </a:moveTo>
                  <a:cubicBezTo>
                    <a:pt x="16" y="1"/>
                    <a:pt x="1" y="16"/>
                    <a:pt x="1" y="16"/>
                  </a:cubicBezTo>
                  <a:cubicBezTo>
                    <a:pt x="34" y="282"/>
                    <a:pt x="68" y="583"/>
                    <a:pt x="134" y="849"/>
                  </a:cubicBezTo>
                  <a:cubicBezTo>
                    <a:pt x="134" y="950"/>
                    <a:pt x="168" y="1050"/>
                    <a:pt x="234" y="1150"/>
                  </a:cubicBezTo>
                  <a:cubicBezTo>
                    <a:pt x="334" y="1250"/>
                    <a:pt x="434" y="1350"/>
                    <a:pt x="535" y="1483"/>
                  </a:cubicBezTo>
                  <a:cubicBezTo>
                    <a:pt x="635" y="1583"/>
                    <a:pt x="735" y="1683"/>
                    <a:pt x="835" y="1783"/>
                  </a:cubicBezTo>
                  <a:cubicBezTo>
                    <a:pt x="901" y="1850"/>
                    <a:pt x="1002" y="1850"/>
                    <a:pt x="1102" y="1884"/>
                  </a:cubicBezTo>
                  <a:cubicBezTo>
                    <a:pt x="1402" y="1950"/>
                    <a:pt x="1669" y="2017"/>
                    <a:pt x="1969" y="2084"/>
                  </a:cubicBezTo>
                  <a:cubicBezTo>
                    <a:pt x="1735" y="2017"/>
                    <a:pt x="1502" y="1950"/>
                    <a:pt x="1268" y="1884"/>
                  </a:cubicBezTo>
                  <a:cubicBezTo>
                    <a:pt x="1135" y="1850"/>
                    <a:pt x="1002" y="1817"/>
                    <a:pt x="901" y="1750"/>
                  </a:cubicBezTo>
                  <a:cubicBezTo>
                    <a:pt x="768" y="1683"/>
                    <a:pt x="701" y="1550"/>
                    <a:pt x="601" y="1483"/>
                  </a:cubicBezTo>
                  <a:cubicBezTo>
                    <a:pt x="501" y="1383"/>
                    <a:pt x="434" y="1283"/>
                    <a:pt x="334" y="1183"/>
                  </a:cubicBezTo>
                  <a:cubicBezTo>
                    <a:pt x="201" y="1050"/>
                    <a:pt x="201" y="916"/>
                    <a:pt x="168" y="783"/>
                  </a:cubicBezTo>
                  <a:cubicBezTo>
                    <a:pt x="134" y="516"/>
                    <a:pt x="68" y="282"/>
                    <a:pt x="34" y="16"/>
                  </a:cubicBezTo>
                  <a:cubicBezTo>
                    <a:pt x="34" y="4"/>
                    <a:pt x="30" y="1"/>
                    <a:pt x="26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3" name="Google Shape;1373;p40"/>
            <p:cNvSpPr/>
            <p:nvPr/>
          </p:nvSpPr>
          <p:spPr>
            <a:xfrm>
              <a:off x="3948483" y="875775"/>
              <a:ext cx="109481" cy="223208"/>
            </a:xfrm>
            <a:custGeom>
              <a:avLst/>
              <a:gdLst/>
              <a:ahLst/>
              <a:cxnLst/>
              <a:rect l="l" t="t" r="r" b="b"/>
              <a:pathLst>
                <a:path w="1702" h="3470" extrusionOk="0">
                  <a:moveTo>
                    <a:pt x="0" y="3469"/>
                  </a:moveTo>
                  <a:cubicBezTo>
                    <a:pt x="0" y="2836"/>
                    <a:pt x="267" y="2102"/>
                    <a:pt x="467" y="1535"/>
                  </a:cubicBezTo>
                  <a:cubicBezTo>
                    <a:pt x="634" y="1101"/>
                    <a:pt x="834" y="534"/>
                    <a:pt x="1168" y="234"/>
                  </a:cubicBezTo>
                  <a:cubicBezTo>
                    <a:pt x="1401" y="0"/>
                    <a:pt x="1668" y="34"/>
                    <a:pt x="1668" y="367"/>
                  </a:cubicBezTo>
                  <a:cubicBezTo>
                    <a:pt x="1701" y="968"/>
                    <a:pt x="1334" y="1601"/>
                    <a:pt x="1068" y="2135"/>
                  </a:cubicBezTo>
                  <a:cubicBezTo>
                    <a:pt x="901" y="2402"/>
                    <a:pt x="734" y="2702"/>
                    <a:pt x="534" y="2969"/>
                  </a:cubicBezTo>
                  <a:cubicBezTo>
                    <a:pt x="434" y="3103"/>
                    <a:pt x="300" y="3236"/>
                    <a:pt x="200" y="3369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4" name="Google Shape;1374;p40"/>
            <p:cNvSpPr/>
            <p:nvPr/>
          </p:nvSpPr>
          <p:spPr>
            <a:xfrm>
              <a:off x="3866920" y="903628"/>
              <a:ext cx="83751" cy="216840"/>
            </a:xfrm>
            <a:custGeom>
              <a:avLst/>
              <a:gdLst/>
              <a:ahLst/>
              <a:cxnLst/>
              <a:rect l="l" t="t" r="r" b="b"/>
              <a:pathLst>
                <a:path w="1302" h="3371" extrusionOk="0">
                  <a:moveTo>
                    <a:pt x="1235" y="3370"/>
                  </a:moveTo>
                  <a:cubicBezTo>
                    <a:pt x="834" y="2936"/>
                    <a:pt x="601" y="2269"/>
                    <a:pt x="367" y="1736"/>
                  </a:cubicBezTo>
                  <a:cubicBezTo>
                    <a:pt x="201" y="1369"/>
                    <a:pt x="1" y="835"/>
                    <a:pt x="34" y="435"/>
                  </a:cubicBezTo>
                  <a:cubicBezTo>
                    <a:pt x="67" y="134"/>
                    <a:pt x="267" y="1"/>
                    <a:pt x="468" y="234"/>
                  </a:cubicBezTo>
                  <a:cubicBezTo>
                    <a:pt x="868" y="635"/>
                    <a:pt x="1001" y="1302"/>
                    <a:pt x="1135" y="1802"/>
                  </a:cubicBezTo>
                  <a:cubicBezTo>
                    <a:pt x="1201" y="2102"/>
                    <a:pt x="1268" y="2403"/>
                    <a:pt x="1301" y="2703"/>
                  </a:cubicBezTo>
                  <a:cubicBezTo>
                    <a:pt x="1301" y="2870"/>
                    <a:pt x="1268" y="3036"/>
                    <a:pt x="1301" y="3203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" name="Google Shape;1375;p40"/>
            <p:cNvSpPr/>
            <p:nvPr/>
          </p:nvSpPr>
          <p:spPr>
            <a:xfrm>
              <a:off x="4019241" y="1098663"/>
              <a:ext cx="139585" cy="73009"/>
            </a:xfrm>
            <a:custGeom>
              <a:avLst/>
              <a:gdLst/>
              <a:ahLst/>
              <a:cxnLst/>
              <a:rect l="l" t="t" r="r" b="b"/>
              <a:pathLst>
                <a:path w="2170" h="1135" extrusionOk="0">
                  <a:moveTo>
                    <a:pt x="175" y="0"/>
                  </a:moveTo>
                  <a:cubicBezTo>
                    <a:pt x="127" y="0"/>
                    <a:pt x="80" y="2"/>
                    <a:pt x="34" y="4"/>
                  </a:cubicBezTo>
                  <a:lnTo>
                    <a:pt x="1" y="271"/>
                  </a:lnTo>
                  <a:cubicBezTo>
                    <a:pt x="5" y="271"/>
                    <a:pt x="9" y="271"/>
                    <a:pt x="13" y="271"/>
                  </a:cubicBezTo>
                  <a:cubicBezTo>
                    <a:pt x="302" y="271"/>
                    <a:pt x="1437" y="1135"/>
                    <a:pt x="1919" y="1135"/>
                  </a:cubicBezTo>
                  <a:cubicBezTo>
                    <a:pt x="2042" y="1135"/>
                    <a:pt x="2122" y="1079"/>
                    <a:pt x="2136" y="938"/>
                  </a:cubicBezTo>
                  <a:cubicBezTo>
                    <a:pt x="2169" y="638"/>
                    <a:pt x="1902" y="438"/>
                    <a:pt x="1702" y="338"/>
                  </a:cubicBezTo>
                  <a:cubicBezTo>
                    <a:pt x="1245" y="155"/>
                    <a:pt x="677" y="0"/>
                    <a:pt x="17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437525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GB" altLang="zh-CN"/>
              <a:t>Click to edit Master title style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altLang="zh-CN"/>
              <a:t>Click to edit Master text styles</a:t>
            </a:r>
          </a:p>
          <a:p>
            <a:pPr lvl="1"/>
            <a:r>
              <a:rPr lang="en-GB" altLang="zh-CN"/>
              <a:t>Second level</a:t>
            </a:r>
          </a:p>
          <a:p>
            <a:pPr lvl="2"/>
            <a:r>
              <a:rPr lang="en-GB" altLang="zh-CN"/>
              <a:t>Third level</a:t>
            </a:r>
          </a:p>
          <a:p>
            <a:pPr lvl="3"/>
            <a:r>
              <a:rPr lang="en-GB" altLang="zh-CN"/>
              <a:t>Fourth level</a:t>
            </a:r>
          </a:p>
          <a:p>
            <a:pPr lvl="4"/>
            <a:r>
              <a:rPr lang="en-GB" altLang="zh-CN"/>
              <a:t>Fifth level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89DFF0B-09D5-4583-8F99-A25D1A03FC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030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9" name="Google Shape;239;p9"/>
          <p:cNvGrpSpPr/>
          <p:nvPr/>
        </p:nvGrpSpPr>
        <p:grpSpPr>
          <a:xfrm>
            <a:off x="3332417" y="-403931"/>
            <a:ext cx="4392597" cy="6408568"/>
            <a:chOff x="1767275" y="2886675"/>
            <a:chExt cx="843125" cy="1230075"/>
          </a:xfrm>
        </p:grpSpPr>
        <p:sp>
          <p:nvSpPr>
            <p:cNvPr id="240" name="Google Shape;240;p9"/>
            <p:cNvSpPr/>
            <p:nvPr/>
          </p:nvSpPr>
          <p:spPr>
            <a:xfrm>
              <a:off x="1984925" y="3166050"/>
              <a:ext cx="625475" cy="583775"/>
            </a:xfrm>
            <a:custGeom>
              <a:avLst/>
              <a:gdLst/>
              <a:ahLst/>
              <a:cxnLst/>
              <a:rect l="l" t="t" r="r" b="b"/>
              <a:pathLst>
                <a:path w="25019" h="23351" extrusionOk="0">
                  <a:moveTo>
                    <a:pt x="8506" y="0"/>
                  </a:moveTo>
                  <a:cubicBezTo>
                    <a:pt x="6105" y="0"/>
                    <a:pt x="4170" y="1935"/>
                    <a:pt x="4170" y="4337"/>
                  </a:cubicBezTo>
                  <a:cubicBezTo>
                    <a:pt x="4170" y="4804"/>
                    <a:pt x="4237" y="5271"/>
                    <a:pt x="4370" y="5671"/>
                  </a:cubicBezTo>
                  <a:cubicBezTo>
                    <a:pt x="3403" y="6071"/>
                    <a:pt x="2702" y="7039"/>
                    <a:pt x="2702" y="8173"/>
                  </a:cubicBezTo>
                  <a:cubicBezTo>
                    <a:pt x="2702" y="8773"/>
                    <a:pt x="2902" y="9307"/>
                    <a:pt x="3236" y="9774"/>
                  </a:cubicBezTo>
                  <a:cubicBezTo>
                    <a:pt x="2869" y="10074"/>
                    <a:pt x="2636" y="10541"/>
                    <a:pt x="2636" y="11041"/>
                  </a:cubicBezTo>
                  <a:cubicBezTo>
                    <a:pt x="2636" y="11575"/>
                    <a:pt x="2902" y="12042"/>
                    <a:pt x="3269" y="12342"/>
                  </a:cubicBezTo>
                  <a:cubicBezTo>
                    <a:pt x="3036" y="12609"/>
                    <a:pt x="2902" y="12976"/>
                    <a:pt x="2902" y="13376"/>
                  </a:cubicBezTo>
                  <a:cubicBezTo>
                    <a:pt x="2902" y="13643"/>
                    <a:pt x="2969" y="13877"/>
                    <a:pt x="3069" y="14077"/>
                  </a:cubicBezTo>
                  <a:cubicBezTo>
                    <a:pt x="1268" y="14644"/>
                    <a:pt x="0" y="16278"/>
                    <a:pt x="0" y="18247"/>
                  </a:cubicBezTo>
                  <a:cubicBezTo>
                    <a:pt x="0" y="20648"/>
                    <a:pt x="1935" y="22583"/>
                    <a:pt x="4337" y="22583"/>
                  </a:cubicBezTo>
                  <a:cubicBezTo>
                    <a:pt x="5504" y="22583"/>
                    <a:pt x="6538" y="22149"/>
                    <a:pt x="7306" y="21416"/>
                  </a:cubicBezTo>
                  <a:cubicBezTo>
                    <a:pt x="7639" y="22516"/>
                    <a:pt x="8673" y="23350"/>
                    <a:pt x="9907" y="23350"/>
                  </a:cubicBezTo>
                  <a:cubicBezTo>
                    <a:pt x="11108" y="23350"/>
                    <a:pt x="12142" y="22550"/>
                    <a:pt x="12476" y="21449"/>
                  </a:cubicBezTo>
                  <a:cubicBezTo>
                    <a:pt x="12776" y="21916"/>
                    <a:pt x="13277" y="22183"/>
                    <a:pt x="13844" y="22183"/>
                  </a:cubicBezTo>
                  <a:cubicBezTo>
                    <a:pt x="14577" y="22183"/>
                    <a:pt x="15211" y="21716"/>
                    <a:pt x="15411" y="21049"/>
                  </a:cubicBezTo>
                  <a:cubicBezTo>
                    <a:pt x="16179" y="22283"/>
                    <a:pt x="17546" y="23117"/>
                    <a:pt x="19114" y="23117"/>
                  </a:cubicBezTo>
                  <a:cubicBezTo>
                    <a:pt x="21516" y="23117"/>
                    <a:pt x="23450" y="21149"/>
                    <a:pt x="23450" y="18780"/>
                  </a:cubicBezTo>
                  <a:cubicBezTo>
                    <a:pt x="23450" y="17613"/>
                    <a:pt x="23017" y="16579"/>
                    <a:pt x="22283" y="15811"/>
                  </a:cubicBezTo>
                  <a:cubicBezTo>
                    <a:pt x="22750" y="15511"/>
                    <a:pt x="23050" y="15011"/>
                    <a:pt x="23050" y="14410"/>
                  </a:cubicBezTo>
                  <a:cubicBezTo>
                    <a:pt x="23050" y="13977"/>
                    <a:pt x="22883" y="13577"/>
                    <a:pt x="22617" y="13276"/>
                  </a:cubicBezTo>
                  <a:cubicBezTo>
                    <a:pt x="24018" y="12542"/>
                    <a:pt x="25018" y="11075"/>
                    <a:pt x="25018" y="9374"/>
                  </a:cubicBezTo>
                  <a:cubicBezTo>
                    <a:pt x="25018" y="6972"/>
                    <a:pt x="23050" y="5037"/>
                    <a:pt x="20682" y="5037"/>
                  </a:cubicBezTo>
                  <a:cubicBezTo>
                    <a:pt x="20415" y="5037"/>
                    <a:pt x="20148" y="5070"/>
                    <a:pt x="19881" y="5104"/>
                  </a:cubicBezTo>
                  <a:cubicBezTo>
                    <a:pt x="19881" y="5104"/>
                    <a:pt x="19881" y="5070"/>
                    <a:pt x="19881" y="5037"/>
                  </a:cubicBezTo>
                  <a:cubicBezTo>
                    <a:pt x="19881" y="4136"/>
                    <a:pt x="19147" y="3369"/>
                    <a:pt x="18247" y="3369"/>
                  </a:cubicBezTo>
                  <a:cubicBezTo>
                    <a:pt x="18047" y="3369"/>
                    <a:pt x="17880" y="3403"/>
                    <a:pt x="17746" y="3469"/>
                  </a:cubicBezTo>
                  <a:cubicBezTo>
                    <a:pt x="17480" y="2235"/>
                    <a:pt x="16412" y="1301"/>
                    <a:pt x="15111" y="1301"/>
                  </a:cubicBezTo>
                  <a:cubicBezTo>
                    <a:pt x="13977" y="1301"/>
                    <a:pt x="13043" y="2002"/>
                    <a:pt x="12609" y="2969"/>
                  </a:cubicBezTo>
                  <a:cubicBezTo>
                    <a:pt x="12042" y="1234"/>
                    <a:pt x="10441" y="0"/>
                    <a:pt x="8506" y="0"/>
                  </a:cubicBez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9"/>
            <p:cNvSpPr/>
            <p:nvPr/>
          </p:nvSpPr>
          <p:spPr>
            <a:xfrm>
              <a:off x="2414400" y="2886675"/>
              <a:ext cx="160975" cy="256875"/>
            </a:xfrm>
            <a:custGeom>
              <a:avLst/>
              <a:gdLst/>
              <a:ahLst/>
              <a:cxnLst/>
              <a:rect l="l" t="t" r="r" b="b"/>
              <a:pathLst>
                <a:path w="6439" h="10275" extrusionOk="0">
                  <a:moveTo>
                    <a:pt x="4937" y="1"/>
                  </a:moveTo>
                  <a:lnTo>
                    <a:pt x="0" y="10275"/>
                  </a:lnTo>
                  <a:lnTo>
                    <a:pt x="6438" y="1068"/>
                  </a:lnTo>
                  <a:lnTo>
                    <a:pt x="4937" y="1"/>
                  </a:ln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9"/>
            <p:cNvSpPr/>
            <p:nvPr/>
          </p:nvSpPr>
          <p:spPr>
            <a:xfrm>
              <a:off x="1767275" y="3389525"/>
              <a:ext cx="214325" cy="59250"/>
            </a:xfrm>
            <a:custGeom>
              <a:avLst/>
              <a:gdLst/>
              <a:ahLst/>
              <a:cxnLst/>
              <a:rect l="l" t="t" r="r" b="b"/>
              <a:pathLst>
                <a:path w="8573" h="2370" extrusionOk="0">
                  <a:moveTo>
                    <a:pt x="8573" y="1"/>
                  </a:moveTo>
                  <a:lnTo>
                    <a:pt x="8549" y="8"/>
                  </a:lnTo>
                  <a:lnTo>
                    <a:pt x="8549" y="8"/>
                  </a:lnTo>
                  <a:cubicBezTo>
                    <a:pt x="8558" y="5"/>
                    <a:pt x="8566" y="3"/>
                    <a:pt x="8573" y="1"/>
                  </a:cubicBezTo>
                  <a:close/>
                  <a:moveTo>
                    <a:pt x="8549" y="8"/>
                  </a:moveTo>
                  <a:cubicBezTo>
                    <a:pt x="7765" y="211"/>
                    <a:pt x="0" y="635"/>
                    <a:pt x="0" y="635"/>
                  </a:cubicBezTo>
                  <a:lnTo>
                    <a:pt x="234" y="2369"/>
                  </a:lnTo>
                  <a:lnTo>
                    <a:pt x="8549" y="8"/>
                  </a:ln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9"/>
            <p:cNvSpPr/>
            <p:nvPr/>
          </p:nvSpPr>
          <p:spPr>
            <a:xfrm>
              <a:off x="2345175" y="3785650"/>
              <a:ext cx="53400" cy="331100"/>
            </a:xfrm>
            <a:custGeom>
              <a:avLst/>
              <a:gdLst/>
              <a:ahLst/>
              <a:cxnLst/>
              <a:rect l="l" t="t" r="r" b="b"/>
              <a:pathLst>
                <a:path w="2136" h="13244" extrusionOk="0">
                  <a:moveTo>
                    <a:pt x="1" y="1"/>
                  </a:moveTo>
                  <a:lnTo>
                    <a:pt x="201" y="13243"/>
                  </a:lnTo>
                  <a:lnTo>
                    <a:pt x="2136" y="1304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9"/>
            <p:cNvSpPr/>
            <p:nvPr/>
          </p:nvSpPr>
          <p:spPr>
            <a:xfrm>
              <a:off x="2147550" y="3785650"/>
              <a:ext cx="133450" cy="191825"/>
            </a:xfrm>
            <a:custGeom>
              <a:avLst/>
              <a:gdLst/>
              <a:ahLst/>
              <a:cxnLst/>
              <a:rect l="l" t="t" r="r" b="b"/>
              <a:pathLst>
                <a:path w="5338" h="7673" extrusionOk="0">
                  <a:moveTo>
                    <a:pt x="5337" y="1"/>
                  </a:moveTo>
                  <a:lnTo>
                    <a:pt x="0" y="6605"/>
                  </a:lnTo>
                  <a:lnTo>
                    <a:pt x="1501" y="7673"/>
                  </a:lnTo>
                  <a:lnTo>
                    <a:pt x="5337" y="1"/>
                  </a:ln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9"/>
            <p:cNvSpPr/>
            <p:nvPr/>
          </p:nvSpPr>
          <p:spPr>
            <a:xfrm>
              <a:off x="2386875" y="3736450"/>
              <a:ext cx="130950" cy="192675"/>
            </a:xfrm>
            <a:custGeom>
              <a:avLst/>
              <a:gdLst/>
              <a:ahLst/>
              <a:cxnLst/>
              <a:rect l="l" t="t" r="r" b="b"/>
              <a:pathLst>
                <a:path w="5238" h="7707" extrusionOk="0">
                  <a:moveTo>
                    <a:pt x="1" y="1"/>
                  </a:moveTo>
                  <a:lnTo>
                    <a:pt x="3603" y="7706"/>
                  </a:lnTo>
                  <a:lnTo>
                    <a:pt x="5238" y="683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9"/>
            <p:cNvSpPr/>
            <p:nvPr/>
          </p:nvSpPr>
          <p:spPr>
            <a:xfrm>
              <a:off x="2024125" y="3010100"/>
              <a:ext cx="90925" cy="144300"/>
            </a:xfrm>
            <a:custGeom>
              <a:avLst/>
              <a:gdLst/>
              <a:ahLst/>
              <a:cxnLst/>
              <a:rect l="l" t="t" r="r" b="b"/>
              <a:pathLst>
                <a:path w="3637" h="5772" extrusionOk="0">
                  <a:moveTo>
                    <a:pt x="1935" y="0"/>
                  </a:moveTo>
                  <a:lnTo>
                    <a:pt x="0" y="1268"/>
                  </a:lnTo>
                  <a:lnTo>
                    <a:pt x="3636" y="5771"/>
                  </a:lnTo>
                  <a:lnTo>
                    <a:pt x="3636" y="5771"/>
                  </a:lnTo>
                  <a:lnTo>
                    <a:pt x="1935" y="0"/>
                  </a:ln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7" name="Google Shape;247;p9"/>
          <p:cNvSpPr/>
          <p:nvPr/>
        </p:nvSpPr>
        <p:spPr>
          <a:xfrm flipH="1">
            <a:off x="2154475" y="548638"/>
            <a:ext cx="709700" cy="307725"/>
          </a:xfrm>
          <a:custGeom>
            <a:avLst/>
            <a:gdLst/>
            <a:ahLst/>
            <a:cxnLst/>
            <a:rect l="l" t="t" r="r" b="b"/>
            <a:pathLst>
              <a:path w="28388" h="12309" extrusionOk="0">
                <a:moveTo>
                  <a:pt x="18247" y="0"/>
                </a:moveTo>
                <a:cubicBezTo>
                  <a:pt x="13877" y="0"/>
                  <a:pt x="10141" y="2802"/>
                  <a:pt x="8740" y="6738"/>
                </a:cubicBezTo>
                <a:lnTo>
                  <a:pt x="2769" y="6738"/>
                </a:lnTo>
                <a:cubicBezTo>
                  <a:pt x="1234" y="6738"/>
                  <a:pt x="0" y="7973"/>
                  <a:pt x="0" y="9507"/>
                </a:cubicBezTo>
                <a:cubicBezTo>
                  <a:pt x="0" y="11041"/>
                  <a:pt x="1234" y="12309"/>
                  <a:pt x="2769" y="12309"/>
                </a:cubicBezTo>
                <a:lnTo>
                  <a:pt x="25585" y="12309"/>
                </a:lnTo>
                <a:cubicBezTo>
                  <a:pt x="27153" y="12309"/>
                  <a:pt x="28387" y="11041"/>
                  <a:pt x="28387" y="9507"/>
                </a:cubicBezTo>
                <a:cubicBezTo>
                  <a:pt x="28387" y="9407"/>
                  <a:pt x="28387" y="9273"/>
                  <a:pt x="28354" y="9173"/>
                </a:cubicBezTo>
                <a:cubicBezTo>
                  <a:pt x="28087" y="3836"/>
                  <a:pt x="23684" y="0"/>
                  <a:pt x="18247" y="0"/>
                </a:cubicBezTo>
                <a:close/>
              </a:path>
            </a:pathLst>
          </a:custGeom>
          <a:solidFill>
            <a:srgbClr val="F0EF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9"/>
          <p:cNvSpPr txBox="1">
            <a:spLocks noGrp="1"/>
          </p:cNvSpPr>
          <p:nvPr>
            <p:ph type="title"/>
          </p:nvPr>
        </p:nvSpPr>
        <p:spPr>
          <a:xfrm>
            <a:off x="713225" y="989575"/>
            <a:ext cx="4045200" cy="126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8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249" name="Google Shape;249;p9"/>
          <p:cNvSpPr txBox="1">
            <a:spLocks noGrp="1"/>
          </p:cNvSpPr>
          <p:nvPr>
            <p:ph type="subTitle" idx="1"/>
          </p:nvPr>
        </p:nvSpPr>
        <p:spPr>
          <a:xfrm>
            <a:off x="713225" y="2257075"/>
            <a:ext cx="3592200" cy="89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r>
              <a:rPr lang="en-GB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18275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1" name="Google Shape;271;p11"/>
          <p:cNvGrpSpPr/>
          <p:nvPr/>
        </p:nvGrpSpPr>
        <p:grpSpPr>
          <a:xfrm rot="2882640" flipH="1">
            <a:off x="798499" y="111158"/>
            <a:ext cx="5080133" cy="4411631"/>
            <a:chOff x="3016500" y="2066925"/>
            <a:chExt cx="1577800" cy="1370175"/>
          </a:xfrm>
        </p:grpSpPr>
        <p:sp>
          <p:nvSpPr>
            <p:cNvPr id="272" name="Google Shape;272;p11"/>
            <p:cNvSpPr/>
            <p:nvPr/>
          </p:nvSpPr>
          <p:spPr>
            <a:xfrm>
              <a:off x="3016500" y="2277900"/>
              <a:ext cx="1156675" cy="1136675"/>
            </a:xfrm>
            <a:custGeom>
              <a:avLst/>
              <a:gdLst/>
              <a:ahLst/>
              <a:cxnLst/>
              <a:rect l="l" t="t" r="r" b="b"/>
              <a:pathLst>
                <a:path w="46267" h="45467" extrusionOk="0">
                  <a:moveTo>
                    <a:pt x="25905" y="0"/>
                  </a:moveTo>
                  <a:cubicBezTo>
                    <a:pt x="23434" y="0"/>
                    <a:pt x="21026" y="1266"/>
                    <a:pt x="19681" y="3537"/>
                  </a:cubicBezTo>
                  <a:cubicBezTo>
                    <a:pt x="19447" y="3904"/>
                    <a:pt x="19247" y="4304"/>
                    <a:pt x="19114" y="4704"/>
                  </a:cubicBezTo>
                  <a:cubicBezTo>
                    <a:pt x="19080" y="4704"/>
                    <a:pt x="19047" y="4671"/>
                    <a:pt x="19014" y="4637"/>
                  </a:cubicBezTo>
                  <a:cubicBezTo>
                    <a:pt x="18571" y="4376"/>
                    <a:pt x="18082" y="4251"/>
                    <a:pt x="17599" y="4251"/>
                  </a:cubicBezTo>
                  <a:cubicBezTo>
                    <a:pt x="16660" y="4251"/>
                    <a:pt x="15739" y="4724"/>
                    <a:pt x="15211" y="5605"/>
                  </a:cubicBezTo>
                  <a:cubicBezTo>
                    <a:pt x="15078" y="5838"/>
                    <a:pt x="14978" y="6105"/>
                    <a:pt x="14911" y="6372"/>
                  </a:cubicBezTo>
                  <a:cubicBezTo>
                    <a:pt x="14431" y="6209"/>
                    <a:pt x="13936" y="6130"/>
                    <a:pt x="13444" y="6130"/>
                  </a:cubicBezTo>
                  <a:cubicBezTo>
                    <a:pt x="11919" y="6130"/>
                    <a:pt x="10431" y="6894"/>
                    <a:pt x="9574" y="8307"/>
                  </a:cubicBezTo>
                  <a:cubicBezTo>
                    <a:pt x="8640" y="9908"/>
                    <a:pt x="8806" y="11876"/>
                    <a:pt x="9841" y="13277"/>
                  </a:cubicBezTo>
                  <a:cubicBezTo>
                    <a:pt x="9336" y="13169"/>
                    <a:pt x="8826" y="13116"/>
                    <a:pt x="8318" y="13116"/>
                  </a:cubicBezTo>
                  <a:cubicBezTo>
                    <a:pt x="5839" y="13116"/>
                    <a:pt x="3425" y="14376"/>
                    <a:pt x="2068" y="16646"/>
                  </a:cubicBezTo>
                  <a:cubicBezTo>
                    <a:pt x="0" y="20082"/>
                    <a:pt x="1134" y="24552"/>
                    <a:pt x="4570" y="26586"/>
                  </a:cubicBezTo>
                  <a:cubicBezTo>
                    <a:pt x="5237" y="26987"/>
                    <a:pt x="5938" y="27254"/>
                    <a:pt x="6672" y="27420"/>
                  </a:cubicBezTo>
                  <a:cubicBezTo>
                    <a:pt x="6405" y="29188"/>
                    <a:pt x="7172" y="30990"/>
                    <a:pt x="8806" y="31957"/>
                  </a:cubicBezTo>
                  <a:cubicBezTo>
                    <a:pt x="9529" y="32374"/>
                    <a:pt x="10321" y="32582"/>
                    <a:pt x="11087" y="32582"/>
                  </a:cubicBezTo>
                  <a:cubicBezTo>
                    <a:pt x="11240" y="32582"/>
                    <a:pt x="11392" y="32574"/>
                    <a:pt x="11542" y="32557"/>
                  </a:cubicBezTo>
                  <a:cubicBezTo>
                    <a:pt x="11675" y="33325"/>
                    <a:pt x="12142" y="34058"/>
                    <a:pt x="12843" y="34492"/>
                  </a:cubicBezTo>
                  <a:cubicBezTo>
                    <a:pt x="13285" y="34761"/>
                    <a:pt x="13772" y="34887"/>
                    <a:pt x="14252" y="34887"/>
                  </a:cubicBezTo>
                  <a:cubicBezTo>
                    <a:pt x="14605" y="34887"/>
                    <a:pt x="14953" y="34819"/>
                    <a:pt x="15278" y="34692"/>
                  </a:cubicBezTo>
                  <a:cubicBezTo>
                    <a:pt x="15478" y="35259"/>
                    <a:pt x="15878" y="35793"/>
                    <a:pt x="16445" y="36127"/>
                  </a:cubicBezTo>
                  <a:cubicBezTo>
                    <a:pt x="16812" y="36327"/>
                    <a:pt x="17212" y="36460"/>
                    <a:pt x="17613" y="36494"/>
                  </a:cubicBezTo>
                  <a:cubicBezTo>
                    <a:pt x="16879" y="39496"/>
                    <a:pt x="18146" y="42765"/>
                    <a:pt x="20915" y="44433"/>
                  </a:cubicBezTo>
                  <a:cubicBezTo>
                    <a:pt x="22091" y="45134"/>
                    <a:pt x="23379" y="45467"/>
                    <a:pt x="24646" y="45467"/>
                  </a:cubicBezTo>
                  <a:cubicBezTo>
                    <a:pt x="27117" y="45467"/>
                    <a:pt x="29511" y="44202"/>
                    <a:pt x="30856" y="41931"/>
                  </a:cubicBezTo>
                  <a:cubicBezTo>
                    <a:pt x="31856" y="40263"/>
                    <a:pt x="32090" y="38395"/>
                    <a:pt x="31723" y="36627"/>
                  </a:cubicBezTo>
                  <a:lnTo>
                    <a:pt x="31723" y="36627"/>
                  </a:lnTo>
                  <a:cubicBezTo>
                    <a:pt x="32116" y="36739"/>
                    <a:pt x="32517" y="36794"/>
                    <a:pt x="32916" y="36794"/>
                  </a:cubicBezTo>
                  <a:cubicBezTo>
                    <a:pt x="34416" y="36794"/>
                    <a:pt x="35883" y="36022"/>
                    <a:pt x="36726" y="34626"/>
                  </a:cubicBezTo>
                  <a:cubicBezTo>
                    <a:pt x="37760" y="32891"/>
                    <a:pt x="37494" y="30723"/>
                    <a:pt x="36193" y="29288"/>
                  </a:cubicBezTo>
                  <a:cubicBezTo>
                    <a:pt x="37093" y="29255"/>
                    <a:pt x="37927" y="28788"/>
                    <a:pt x="38428" y="27954"/>
                  </a:cubicBezTo>
                  <a:cubicBezTo>
                    <a:pt x="39061" y="26920"/>
                    <a:pt x="38895" y="25619"/>
                    <a:pt x="38127" y="24718"/>
                  </a:cubicBezTo>
                  <a:cubicBezTo>
                    <a:pt x="40562" y="24685"/>
                    <a:pt x="42897" y="23451"/>
                    <a:pt x="44232" y="21216"/>
                  </a:cubicBezTo>
                  <a:cubicBezTo>
                    <a:pt x="46267" y="17780"/>
                    <a:pt x="45166" y="13310"/>
                    <a:pt x="41730" y="11275"/>
                  </a:cubicBezTo>
                  <a:cubicBezTo>
                    <a:pt x="40562" y="10584"/>
                    <a:pt x="39274" y="10250"/>
                    <a:pt x="38001" y="10250"/>
                  </a:cubicBezTo>
                  <a:cubicBezTo>
                    <a:pt x="37493" y="10250"/>
                    <a:pt x="36988" y="10304"/>
                    <a:pt x="36493" y="10408"/>
                  </a:cubicBezTo>
                  <a:cubicBezTo>
                    <a:pt x="36460" y="9508"/>
                    <a:pt x="35993" y="8607"/>
                    <a:pt x="35159" y="8107"/>
                  </a:cubicBezTo>
                  <a:cubicBezTo>
                    <a:pt x="34702" y="7842"/>
                    <a:pt x="34194" y="7717"/>
                    <a:pt x="33696" y="7717"/>
                  </a:cubicBezTo>
                  <a:cubicBezTo>
                    <a:pt x="33503" y="7717"/>
                    <a:pt x="33311" y="7736"/>
                    <a:pt x="33124" y="7773"/>
                  </a:cubicBezTo>
                  <a:cubicBezTo>
                    <a:pt x="33324" y="5138"/>
                    <a:pt x="32056" y="2469"/>
                    <a:pt x="29621" y="1035"/>
                  </a:cubicBezTo>
                  <a:cubicBezTo>
                    <a:pt x="28456" y="334"/>
                    <a:pt x="27172" y="0"/>
                    <a:pt x="25905" y="0"/>
                  </a:cubicBez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11"/>
            <p:cNvSpPr/>
            <p:nvPr/>
          </p:nvSpPr>
          <p:spPr>
            <a:xfrm>
              <a:off x="4081425" y="3011775"/>
              <a:ext cx="512875" cy="275200"/>
            </a:xfrm>
            <a:custGeom>
              <a:avLst/>
              <a:gdLst/>
              <a:ahLst/>
              <a:cxnLst/>
              <a:rect l="l" t="t" r="r" b="b"/>
              <a:pathLst>
                <a:path w="20515" h="11008" extrusionOk="0">
                  <a:moveTo>
                    <a:pt x="0" y="0"/>
                  </a:moveTo>
                  <a:lnTo>
                    <a:pt x="19181" y="11008"/>
                  </a:lnTo>
                  <a:lnTo>
                    <a:pt x="20515" y="80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11"/>
            <p:cNvSpPr/>
            <p:nvPr/>
          </p:nvSpPr>
          <p:spPr>
            <a:xfrm>
              <a:off x="4026375" y="3103500"/>
              <a:ext cx="193500" cy="333600"/>
            </a:xfrm>
            <a:custGeom>
              <a:avLst/>
              <a:gdLst/>
              <a:ahLst/>
              <a:cxnLst/>
              <a:rect l="l" t="t" r="r" b="b"/>
              <a:pathLst>
                <a:path w="7740" h="13344" extrusionOk="0">
                  <a:moveTo>
                    <a:pt x="1" y="0"/>
                  </a:moveTo>
                  <a:lnTo>
                    <a:pt x="4938" y="13343"/>
                  </a:lnTo>
                  <a:lnTo>
                    <a:pt x="7740" y="1210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11"/>
            <p:cNvSpPr/>
            <p:nvPr/>
          </p:nvSpPr>
          <p:spPr>
            <a:xfrm>
              <a:off x="4047225" y="2869175"/>
              <a:ext cx="356950" cy="76725"/>
            </a:xfrm>
            <a:custGeom>
              <a:avLst/>
              <a:gdLst/>
              <a:ahLst/>
              <a:cxnLst/>
              <a:rect l="l" t="t" r="r" b="b"/>
              <a:pathLst>
                <a:path w="14278" h="3069" extrusionOk="0">
                  <a:moveTo>
                    <a:pt x="14277" y="0"/>
                  </a:moveTo>
                  <a:lnTo>
                    <a:pt x="1" y="1635"/>
                  </a:lnTo>
                  <a:lnTo>
                    <a:pt x="14144" y="3069"/>
                  </a:lnTo>
                  <a:lnTo>
                    <a:pt x="14277" y="0"/>
                  </a:ln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11"/>
            <p:cNvSpPr/>
            <p:nvPr/>
          </p:nvSpPr>
          <p:spPr>
            <a:xfrm>
              <a:off x="3857925" y="2066925"/>
              <a:ext cx="192675" cy="213500"/>
            </a:xfrm>
            <a:custGeom>
              <a:avLst/>
              <a:gdLst/>
              <a:ahLst/>
              <a:cxnLst/>
              <a:rect l="l" t="t" r="r" b="b"/>
              <a:pathLst>
                <a:path w="7707" h="8540" extrusionOk="0">
                  <a:moveTo>
                    <a:pt x="4470" y="0"/>
                  </a:moveTo>
                  <a:lnTo>
                    <a:pt x="1" y="8540"/>
                  </a:lnTo>
                  <a:lnTo>
                    <a:pt x="7706" y="2102"/>
                  </a:lnTo>
                  <a:lnTo>
                    <a:pt x="4470" y="0"/>
                  </a:ln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7" name="Google Shape;277;p11"/>
          <p:cNvGrpSpPr/>
          <p:nvPr/>
        </p:nvGrpSpPr>
        <p:grpSpPr>
          <a:xfrm>
            <a:off x="6262539" y="4178848"/>
            <a:ext cx="330501" cy="420581"/>
            <a:chOff x="3828325" y="875775"/>
            <a:chExt cx="330501" cy="420623"/>
          </a:xfrm>
        </p:grpSpPr>
        <p:sp>
          <p:nvSpPr>
            <p:cNvPr id="278" name="Google Shape;278;p11"/>
            <p:cNvSpPr/>
            <p:nvPr/>
          </p:nvSpPr>
          <p:spPr>
            <a:xfrm>
              <a:off x="3884094" y="1119247"/>
              <a:ext cx="53711" cy="53776"/>
            </a:xfrm>
            <a:custGeom>
              <a:avLst/>
              <a:gdLst/>
              <a:ahLst/>
              <a:cxnLst/>
              <a:rect l="l" t="t" r="r" b="b"/>
              <a:pathLst>
                <a:path w="835" h="836" extrusionOk="0">
                  <a:moveTo>
                    <a:pt x="474" y="1"/>
                  </a:moveTo>
                  <a:cubicBezTo>
                    <a:pt x="323" y="1"/>
                    <a:pt x="155" y="120"/>
                    <a:pt x="100" y="285"/>
                  </a:cubicBezTo>
                  <a:cubicBezTo>
                    <a:pt x="0" y="485"/>
                    <a:pt x="67" y="719"/>
                    <a:pt x="234" y="819"/>
                  </a:cubicBezTo>
                  <a:cubicBezTo>
                    <a:pt x="269" y="830"/>
                    <a:pt x="305" y="836"/>
                    <a:pt x="340" y="836"/>
                  </a:cubicBezTo>
                  <a:cubicBezTo>
                    <a:pt x="502" y="836"/>
                    <a:pt x="652" y="716"/>
                    <a:pt x="734" y="552"/>
                  </a:cubicBezTo>
                  <a:cubicBezTo>
                    <a:pt x="834" y="352"/>
                    <a:pt x="734" y="118"/>
                    <a:pt x="567" y="18"/>
                  </a:cubicBezTo>
                  <a:cubicBezTo>
                    <a:pt x="538" y="6"/>
                    <a:pt x="506" y="1"/>
                    <a:pt x="474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11"/>
            <p:cNvSpPr/>
            <p:nvPr/>
          </p:nvSpPr>
          <p:spPr>
            <a:xfrm>
              <a:off x="3918444" y="1068109"/>
              <a:ext cx="126656" cy="79699"/>
            </a:xfrm>
            <a:custGeom>
              <a:avLst/>
              <a:gdLst/>
              <a:ahLst/>
              <a:cxnLst/>
              <a:rect l="l" t="t" r="r" b="b"/>
              <a:pathLst>
                <a:path w="1969" h="1239" extrusionOk="0">
                  <a:moveTo>
                    <a:pt x="1114" y="1"/>
                  </a:moveTo>
                  <a:cubicBezTo>
                    <a:pt x="642" y="1"/>
                    <a:pt x="123" y="511"/>
                    <a:pt x="0" y="880"/>
                  </a:cubicBezTo>
                  <a:lnTo>
                    <a:pt x="0" y="1180"/>
                  </a:lnTo>
                  <a:cubicBezTo>
                    <a:pt x="43" y="1223"/>
                    <a:pt x="86" y="1238"/>
                    <a:pt x="130" y="1238"/>
                  </a:cubicBezTo>
                  <a:cubicBezTo>
                    <a:pt x="223" y="1238"/>
                    <a:pt x="320" y="1169"/>
                    <a:pt x="434" y="1147"/>
                  </a:cubicBezTo>
                  <a:cubicBezTo>
                    <a:pt x="551" y="1108"/>
                    <a:pt x="668" y="1091"/>
                    <a:pt x="785" y="1091"/>
                  </a:cubicBezTo>
                  <a:cubicBezTo>
                    <a:pt x="868" y="1091"/>
                    <a:pt x="951" y="1099"/>
                    <a:pt x="1034" y="1113"/>
                  </a:cubicBezTo>
                  <a:cubicBezTo>
                    <a:pt x="1188" y="1113"/>
                    <a:pt x="1349" y="1156"/>
                    <a:pt x="1488" y="1156"/>
                  </a:cubicBezTo>
                  <a:cubicBezTo>
                    <a:pt x="1650" y="1156"/>
                    <a:pt x="1781" y="1098"/>
                    <a:pt x="1835" y="846"/>
                  </a:cubicBezTo>
                  <a:cubicBezTo>
                    <a:pt x="1968" y="446"/>
                    <a:pt x="1601" y="113"/>
                    <a:pt x="1234" y="12"/>
                  </a:cubicBezTo>
                  <a:cubicBezTo>
                    <a:pt x="1195" y="5"/>
                    <a:pt x="1155" y="1"/>
                    <a:pt x="1114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11"/>
            <p:cNvSpPr/>
            <p:nvPr/>
          </p:nvSpPr>
          <p:spPr>
            <a:xfrm>
              <a:off x="3828325" y="1159001"/>
              <a:ext cx="81564" cy="135211"/>
            </a:xfrm>
            <a:custGeom>
              <a:avLst/>
              <a:gdLst/>
              <a:ahLst/>
              <a:cxnLst/>
              <a:rect l="l" t="t" r="r" b="b"/>
              <a:pathLst>
                <a:path w="1268" h="2102" extrusionOk="0">
                  <a:moveTo>
                    <a:pt x="1234" y="0"/>
                  </a:moveTo>
                  <a:cubicBezTo>
                    <a:pt x="1168" y="0"/>
                    <a:pt x="1101" y="134"/>
                    <a:pt x="1068" y="167"/>
                  </a:cubicBezTo>
                  <a:cubicBezTo>
                    <a:pt x="1001" y="267"/>
                    <a:pt x="934" y="334"/>
                    <a:pt x="867" y="434"/>
                  </a:cubicBezTo>
                  <a:cubicBezTo>
                    <a:pt x="734" y="601"/>
                    <a:pt x="634" y="768"/>
                    <a:pt x="534" y="968"/>
                  </a:cubicBezTo>
                  <a:cubicBezTo>
                    <a:pt x="400" y="1135"/>
                    <a:pt x="300" y="1335"/>
                    <a:pt x="234" y="1535"/>
                  </a:cubicBezTo>
                  <a:cubicBezTo>
                    <a:pt x="134" y="1702"/>
                    <a:pt x="33" y="1902"/>
                    <a:pt x="0" y="2102"/>
                  </a:cubicBezTo>
                  <a:cubicBezTo>
                    <a:pt x="67" y="1935"/>
                    <a:pt x="134" y="1735"/>
                    <a:pt x="234" y="1568"/>
                  </a:cubicBezTo>
                  <a:cubicBezTo>
                    <a:pt x="334" y="1401"/>
                    <a:pt x="400" y="1201"/>
                    <a:pt x="500" y="1035"/>
                  </a:cubicBezTo>
                  <a:cubicBezTo>
                    <a:pt x="634" y="868"/>
                    <a:pt x="734" y="701"/>
                    <a:pt x="834" y="534"/>
                  </a:cubicBezTo>
                  <a:cubicBezTo>
                    <a:pt x="901" y="467"/>
                    <a:pt x="967" y="367"/>
                    <a:pt x="1034" y="301"/>
                  </a:cubicBezTo>
                  <a:cubicBezTo>
                    <a:pt x="1068" y="234"/>
                    <a:pt x="1101" y="201"/>
                    <a:pt x="1134" y="167"/>
                  </a:cubicBezTo>
                  <a:cubicBezTo>
                    <a:pt x="1168" y="134"/>
                    <a:pt x="1201" y="101"/>
                    <a:pt x="1234" y="67"/>
                  </a:cubicBezTo>
                  <a:cubicBezTo>
                    <a:pt x="1268" y="67"/>
                    <a:pt x="1268" y="67"/>
                    <a:pt x="1268" y="34"/>
                  </a:cubicBezTo>
                  <a:cubicBezTo>
                    <a:pt x="1268" y="34"/>
                    <a:pt x="1234" y="0"/>
                    <a:pt x="1234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11"/>
            <p:cNvSpPr/>
            <p:nvPr/>
          </p:nvSpPr>
          <p:spPr>
            <a:xfrm>
              <a:off x="3839003" y="1079623"/>
              <a:ext cx="77319" cy="60144"/>
            </a:xfrm>
            <a:custGeom>
              <a:avLst/>
              <a:gdLst/>
              <a:ahLst/>
              <a:cxnLst/>
              <a:rect l="l" t="t" r="r" b="b"/>
              <a:pathLst>
                <a:path w="1202" h="935" extrusionOk="0">
                  <a:moveTo>
                    <a:pt x="1" y="0"/>
                  </a:moveTo>
                  <a:cubicBezTo>
                    <a:pt x="1" y="0"/>
                    <a:pt x="1" y="34"/>
                    <a:pt x="1" y="34"/>
                  </a:cubicBezTo>
                  <a:cubicBezTo>
                    <a:pt x="501" y="200"/>
                    <a:pt x="902" y="534"/>
                    <a:pt x="1202" y="934"/>
                  </a:cubicBezTo>
                  <a:cubicBezTo>
                    <a:pt x="935" y="501"/>
                    <a:pt x="501" y="20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11"/>
            <p:cNvSpPr/>
            <p:nvPr/>
          </p:nvSpPr>
          <p:spPr>
            <a:xfrm>
              <a:off x="3845435" y="1103230"/>
              <a:ext cx="58021" cy="37501"/>
            </a:xfrm>
            <a:custGeom>
              <a:avLst/>
              <a:gdLst/>
              <a:ahLst/>
              <a:cxnLst/>
              <a:rect l="l" t="t" r="r" b="b"/>
              <a:pathLst>
                <a:path w="902" h="583" extrusionOk="0">
                  <a:moveTo>
                    <a:pt x="1" y="0"/>
                  </a:moveTo>
                  <a:lnTo>
                    <a:pt x="1" y="0"/>
                  </a:lnTo>
                  <a:cubicBezTo>
                    <a:pt x="301" y="167"/>
                    <a:pt x="601" y="334"/>
                    <a:pt x="868" y="567"/>
                  </a:cubicBezTo>
                  <a:cubicBezTo>
                    <a:pt x="868" y="578"/>
                    <a:pt x="872" y="582"/>
                    <a:pt x="877" y="582"/>
                  </a:cubicBezTo>
                  <a:cubicBezTo>
                    <a:pt x="887" y="582"/>
                    <a:pt x="902" y="567"/>
                    <a:pt x="902" y="567"/>
                  </a:cubicBezTo>
                  <a:cubicBezTo>
                    <a:pt x="601" y="334"/>
                    <a:pt x="335" y="134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11"/>
            <p:cNvSpPr/>
            <p:nvPr/>
          </p:nvSpPr>
          <p:spPr>
            <a:xfrm>
              <a:off x="3939864" y="1116610"/>
              <a:ext cx="68763" cy="179788"/>
            </a:xfrm>
            <a:custGeom>
              <a:avLst/>
              <a:gdLst/>
              <a:ahLst/>
              <a:cxnLst/>
              <a:rect l="l" t="t" r="r" b="b"/>
              <a:pathLst>
                <a:path w="1069" h="2795" extrusionOk="0">
                  <a:moveTo>
                    <a:pt x="413" y="1"/>
                  </a:moveTo>
                  <a:cubicBezTo>
                    <a:pt x="401" y="1"/>
                    <a:pt x="384" y="9"/>
                    <a:pt x="368" y="26"/>
                  </a:cubicBezTo>
                  <a:cubicBezTo>
                    <a:pt x="268" y="259"/>
                    <a:pt x="201" y="526"/>
                    <a:pt x="101" y="793"/>
                  </a:cubicBezTo>
                  <a:cubicBezTo>
                    <a:pt x="67" y="893"/>
                    <a:pt x="1" y="993"/>
                    <a:pt x="34" y="1126"/>
                  </a:cubicBezTo>
                  <a:cubicBezTo>
                    <a:pt x="67" y="1260"/>
                    <a:pt x="101" y="1393"/>
                    <a:pt x="134" y="1527"/>
                  </a:cubicBezTo>
                  <a:cubicBezTo>
                    <a:pt x="167" y="1660"/>
                    <a:pt x="201" y="1827"/>
                    <a:pt x="234" y="1960"/>
                  </a:cubicBezTo>
                  <a:cubicBezTo>
                    <a:pt x="268" y="2027"/>
                    <a:pt x="368" y="2127"/>
                    <a:pt x="434" y="2194"/>
                  </a:cubicBezTo>
                  <a:cubicBezTo>
                    <a:pt x="634" y="2394"/>
                    <a:pt x="835" y="2594"/>
                    <a:pt x="1068" y="2794"/>
                  </a:cubicBezTo>
                  <a:cubicBezTo>
                    <a:pt x="1068" y="2794"/>
                    <a:pt x="1068" y="2761"/>
                    <a:pt x="1068" y="2761"/>
                  </a:cubicBezTo>
                  <a:cubicBezTo>
                    <a:pt x="901" y="2594"/>
                    <a:pt x="735" y="2427"/>
                    <a:pt x="568" y="2261"/>
                  </a:cubicBezTo>
                  <a:cubicBezTo>
                    <a:pt x="468" y="2194"/>
                    <a:pt x="368" y="2094"/>
                    <a:pt x="301" y="1960"/>
                  </a:cubicBezTo>
                  <a:cubicBezTo>
                    <a:pt x="234" y="1860"/>
                    <a:pt x="234" y="1694"/>
                    <a:pt x="201" y="1560"/>
                  </a:cubicBezTo>
                  <a:cubicBezTo>
                    <a:pt x="167" y="1460"/>
                    <a:pt x="134" y="1327"/>
                    <a:pt x="101" y="1193"/>
                  </a:cubicBezTo>
                  <a:cubicBezTo>
                    <a:pt x="67" y="1026"/>
                    <a:pt x="101" y="893"/>
                    <a:pt x="167" y="760"/>
                  </a:cubicBezTo>
                  <a:cubicBezTo>
                    <a:pt x="268" y="526"/>
                    <a:pt x="334" y="259"/>
                    <a:pt x="434" y="26"/>
                  </a:cubicBezTo>
                  <a:cubicBezTo>
                    <a:pt x="434" y="9"/>
                    <a:pt x="426" y="1"/>
                    <a:pt x="413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11"/>
            <p:cNvSpPr/>
            <p:nvPr/>
          </p:nvSpPr>
          <p:spPr>
            <a:xfrm>
              <a:off x="3957039" y="1118733"/>
              <a:ext cx="85874" cy="169046"/>
            </a:xfrm>
            <a:custGeom>
              <a:avLst/>
              <a:gdLst/>
              <a:ahLst/>
              <a:cxnLst/>
              <a:rect l="l" t="t" r="r" b="b"/>
              <a:pathLst>
                <a:path w="1335" h="2628" extrusionOk="0">
                  <a:moveTo>
                    <a:pt x="217" y="1"/>
                  </a:moveTo>
                  <a:cubicBezTo>
                    <a:pt x="209" y="1"/>
                    <a:pt x="201" y="9"/>
                    <a:pt x="201" y="26"/>
                  </a:cubicBezTo>
                  <a:cubicBezTo>
                    <a:pt x="134" y="293"/>
                    <a:pt x="101" y="560"/>
                    <a:pt x="34" y="827"/>
                  </a:cubicBezTo>
                  <a:cubicBezTo>
                    <a:pt x="34" y="960"/>
                    <a:pt x="1" y="1060"/>
                    <a:pt x="34" y="1160"/>
                  </a:cubicBezTo>
                  <a:cubicBezTo>
                    <a:pt x="101" y="1294"/>
                    <a:pt x="134" y="1427"/>
                    <a:pt x="201" y="1560"/>
                  </a:cubicBezTo>
                  <a:cubicBezTo>
                    <a:pt x="267" y="1694"/>
                    <a:pt x="301" y="1827"/>
                    <a:pt x="367" y="1961"/>
                  </a:cubicBezTo>
                  <a:cubicBezTo>
                    <a:pt x="434" y="2061"/>
                    <a:pt x="534" y="2094"/>
                    <a:pt x="601" y="2161"/>
                  </a:cubicBezTo>
                  <a:cubicBezTo>
                    <a:pt x="868" y="2328"/>
                    <a:pt x="1101" y="2494"/>
                    <a:pt x="1335" y="2628"/>
                  </a:cubicBezTo>
                  <a:cubicBezTo>
                    <a:pt x="1168" y="2494"/>
                    <a:pt x="968" y="2361"/>
                    <a:pt x="768" y="2228"/>
                  </a:cubicBezTo>
                  <a:cubicBezTo>
                    <a:pt x="668" y="2161"/>
                    <a:pt x="534" y="2061"/>
                    <a:pt x="434" y="1961"/>
                  </a:cubicBezTo>
                  <a:cubicBezTo>
                    <a:pt x="367" y="1861"/>
                    <a:pt x="334" y="1727"/>
                    <a:pt x="267" y="1594"/>
                  </a:cubicBezTo>
                  <a:cubicBezTo>
                    <a:pt x="234" y="1460"/>
                    <a:pt x="167" y="1360"/>
                    <a:pt x="134" y="1227"/>
                  </a:cubicBezTo>
                  <a:cubicBezTo>
                    <a:pt x="67" y="1093"/>
                    <a:pt x="67" y="960"/>
                    <a:pt x="101" y="793"/>
                  </a:cubicBezTo>
                  <a:cubicBezTo>
                    <a:pt x="167" y="526"/>
                    <a:pt x="201" y="293"/>
                    <a:pt x="234" y="26"/>
                  </a:cubicBezTo>
                  <a:cubicBezTo>
                    <a:pt x="234" y="9"/>
                    <a:pt x="226" y="1"/>
                    <a:pt x="217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11"/>
            <p:cNvSpPr/>
            <p:nvPr/>
          </p:nvSpPr>
          <p:spPr>
            <a:xfrm>
              <a:off x="3974213" y="1103745"/>
              <a:ext cx="105171" cy="153994"/>
            </a:xfrm>
            <a:custGeom>
              <a:avLst/>
              <a:gdLst/>
              <a:ahLst/>
              <a:cxnLst/>
              <a:rect l="l" t="t" r="r" b="b"/>
              <a:pathLst>
                <a:path w="1635" h="2394" extrusionOk="0">
                  <a:moveTo>
                    <a:pt x="50" y="0"/>
                  </a:moveTo>
                  <a:cubicBezTo>
                    <a:pt x="42" y="0"/>
                    <a:pt x="34" y="9"/>
                    <a:pt x="34" y="26"/>
                  </a:cubicBezTo>
                  <a:cubicBezTo>
                    <a:pt x="34" y="292"/>
                    <a:pt x="34" y="559"/>
                    <a:pt x="34" y="859"/>
                  </a:cubicBezTo>
                  <a:cubicBezTo>
                    <a:pt x="34" y="960"/>
                    <a:pt x="0" y="1060"/>
                    <a:pt x="67" y="1160"/>
                  </a:cubicBezTo>
                  <a:cubicBezTo>
                    <a:pt x="134" y="1293"/>
                    <a:pt x="234" y="1427"/>
                    <a:pt x="301" y="1527"/>
                  </a:cubicBezTo>
                  <a:cubicBezTo>
                    <a:pt x="401" y="1660"/>
                    <a:pt x="467" y="1760"/>
                    <a:pt x="567" y="1894"/>
                  </a:cubicBezTo>
                  <a:cubicBezTo>
                    <a:pt x="634" y="1960"/>
                    <a:pt x="734" y="1994"/>
                    <a:pt x="834" y="2027"/>
                  </a:cubicBezTo>
                  <a:cubicBezTo>
                    <a:pt x="1101" y="2160"/>
                    <a:pt x="1335" y="2260"/>
                    <a:pt x="1635" y="2394"/>
                  </a:cubicBezTo>
                  <a:cubicBezTo>
                    <a:pt x="1635" y="2394"/>
                    <a:pt x="1635" y="2394"/>
                    <a:pt x="1635" y="2361"/>
                  </a:cubicBezTo>
                  <a:cubicBezTo>
                    <a:pt x="1401" y="2260"/>
                    <a:pt x="1201" y="2160"/>
                    <a:pt x="968" y="2060"/>
                  </a:cubicBezTo>
                  <a:cubicBezTo>
                    <a:pt x="868" y="2027"/>
                    <a:pt x="734" y="1960"/>
                    <a:pt x="634" y="1894"/>
                  </a:cubicBezTo>
                  <a:cubicBezTo>
                    <a:pt x="534" y="1793"/>
                    <a:pt x="467" y="1660"/>
                    <a:pt x="401" y="1560"/>
                  </a:cubicBezTo>
                  <a:cubicBezTo>
                    <a:pt x="301" y="1427"/>
                    <a:pt x="234" y="1326"/>
                    <a:pt x="167" y="1226"/>
                  </a:cubicBezTo>
                  <a:cubicBezTo>
                    <a:pt x="67" y="1093"/>
                    <a:pt x="67" y="960"/>
                    <a:pt x="67" y="793"/>
                  </a:cubicBezTo>
                  <a:cubicBezTo>
                    <a:pt x="67" y="526"/>
                    <a:pt x="67" y="259"/>
                    <a:pt x="67" y="26"/>
                  </a:cubicBezTo>
                  <a:cubicBezTo>
                    <a:pt x="67" y="9"/>
                    <a:pt x="59" y="0"/>
                    <a:pt x="5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11"/>
            <p:cNvSpPr/>
            <p:nvPr/>
          </p:nvSpPr>
          <p:spPr>
            <a:xfrm>
              <a:off x="3982768" y="1104388"/>
              <a:ext cx="126656" cy="134053"/>
            </a:xfrm>
            <a:custGeom>
              <a:avLst/>
              <a:gdLst/>
              <a:ahLst/>
              <a:cxnLst/>
              <a:rect l="l" t="t" r="r" b="b"/>
              <a:pathLst>
                <a:path w="1969" h="2084" extrusionOk="0">
                  <a:moveTo>
                    <a:pt x="26" y="1"/>
                  </a:moveTo>
                  <a:cubicBezTo>
                    <a:pt x="16" y="1"/>
                    <a:pt x="1" y="16"/>
                    <a:pt x="1" y="16"/>
                  </a:cubicBezTo>
                  <a:cubicBezTo>
                    <a:pt x="34" y="282"/>
                    <a:pt x="68" y="583"/>
                    <a:pt x="134" y="849"/>
                  </a:cubicBezTo>
                  <a:cubicBezTo>
                    <a:pt x="134" y="950"/>
                    <a:pt x="168" y="1050"/>
                    <a:pt x="234" y="1150"/>
                  </a:cubicBezTo>
                  <a:cubicBezTo>
                    <a:pt x="334" y="1250"/>
                    <a:pt x="434" y="1350"/>
                    <a:pt x="535" y="1483"/>
                  </a:cubicBezTo>
                  <a:cubicBezTo>
                    <a:pt x="635" y="1583"/>
                    <a:pt x="735" y="1683"/>
                    <a:pt x="835" y="1783"/>
                  </a:cubicBezTo>
                  <a:cubicBezTo>
                    <a:pt x="901" y="1850"/>
                    <a:pt x="1002" y="1850"/>
                    <a:pt x="1102" y="1884"/>
                  </a:cubicBezTo>
                  <a:cubicBezTo>
                    <a:pt x="1402" y="1950"/>
                    <a:pt x="1669" y="2017"/>
                    <a:pt x="1969" y="2084"/>
                  </a:cubicBezTo>
                  <a:cubicBezTo>
                    <a:pt x="1735" y="2017"/>
                    <a:pt x="1502" y="1950"/>
                    <a:pt x="1268" y="1884"/>
                  </a:cubicBezTo>
                  <a:cubicBezTo>
                    <a:pt x="1135" y="1850"/>
                    <a:pt x="1002" y="1817"/>
                    <a:pt x="901" y="1750"/>
                  </a:cubicBezTo>
                  <a:cubicBezTo>
                    <a:pt x="768" y="1683"/>
                    <a:pt x="701" y="1550"/>
                    <a:pt x="601" y="1483"/>
                  </a:cubicBezTo>
                  <a:cubicBezTo>
                    <a:pt x="501" y="1383"/>
                    <a:pt x="434" y="1283"/>
                    <a:pt x="334" y="1183"/>
                  </a:cubicBezTo>
                  <a:cubicBezTo>
                    <a:pt x="201" y="1050"/>
                    <a:pt x="201" y="916"/>
                    <a:pt x="168" y="783"/>
                  </a:cubicBezTo>
                  <a:cubicBezTo>
                    <a:pt x="134" y="516"/>
                    <a:pt x="68" y="282"/>
                    <a:pt x="34" y="16"/>
                  </a:cubicBezTo>
                  <a:cubicBezTo>
                    <a:pt x="34" y="4"/>
                    <a:pt x="30" y="1"/>
                    <a:pt x="26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11"/>
            <p:cNvSpPr/>
            <p:nvPr/>
          </p:nvSpPr>
          <p:spPr>
            <a:xfrm>
              <a:off x="3948483" y="875775"/>
              <a:ext cx="109481" cy="223208"/>
            </a:xfrm>
            <a:custGeom>
              <a:avLst/>
              <a:gdLst/>
              <a:ahLst/>
              <a:cxnLst/>
              <a:rect l="l" t="t" r="r" b="b"/>
              <a:pathLst>
                <a:path w="1702" h="3470" extrusionOk="0">
                  <a:moveTo>
                    <a:pt x="0" y="3469"/>
                  </a:moveTo>
                  <a:cubicBezTo>
                    <a:pt x="0" y="2836"/>
                    <a:pt x="267" y="2102"/>
                    <a:pt x="467" y="1535"/>
                  </a:cubicBezTo>
                  <a:cubicBezTo>
                    <a:pt x="634" y="1101"/>
                    <a:pt x="834" y="534"/>
                    <a:pt x="1168" y="234"/>
                  </a:cubicBezTo>
                  <a:cubicBezTo>
                    <a:pt x="1401" y="0"/>
                    <a:pt x="1668" y="34"/>
                    <a:pt x="1668" y="367"/>
                  </a:cubicBezTo>
                  <a:cubicBezTo>
                    <a:pt x="1701" y="968"/>
                    <a:pt x="1334" y="1601"/>
                    <a:pt x="1068" y="2135"/>
                  </a:cubicBezTo>
                  <a:cubicBezTo>
                    <a:pt x="901" y="2402"/>
                    <a:pt x="734" y="2702"/>
                    <a:pt x="534" y="2969"/>
                  </a:cubicBezTo>
                  <a:cubicBezTo>
                    <a:pt x="434" y="3103"/>
                    <a:pt x="300" y="3236"/>
                    <a:pt x="200" y="3369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11"/>
            <p:cNvSpPr/>
            <p:nvPr/>
          </p:nvSpPr>
          <p:spPr>
            <a:xfrm>
              <a:off x="3866920" y="903628"/>
              <a:ext cx="83751" cy="216840"/>
            </a:xfrm>
            <a:custGeom>
              <a:avLst/>
              <a:gdLst/>
              <a:ahLst/>
              <a:cxnLst/>
              <a:rect l="l" t="t" r="r" b="b"/>
              <a:pathLst>
                <a:path w="1302" h="3371" extrusionOk="0">
                  <a:moveTo>
                    <a:pt x="1235" y="3370"/>
                  </a:moveTo>
                  <a:cubicBezTo>
                    <a:pt x="834" y="2936"/>
                    <a:pt x="601" y="2269"/>
                    <a:pt x="367" y="1736"/>
                  </a:cubicBezTo>
                  <a:cubicBezTo>
                    <a:pt x="201" y="1369"/>
                    <a:pt x="1" y="835"/>
                    <a:pt x="34" y="435"/>
                  </a:cubicBezTo>
                  <a:cubicBezTo>
                    <a:pt x="67" y="134"/>
                    <a:pt x="267" y="1"/>
                    <a:pt x="468" y="234"/>
                  </a:cubicBezTo>
                  <a:cubicBezTo>
                    <a:pt x="868" y="635"/>
                    <a:pt x="1001" y="1302"/>
                    <a:pt x="1135" y="1802"/>
                  </a:cubicBezTo>
                  <a:cubicBezTo>
                    <a:pt x="1201" y="2102"/>
                    <a:pt x="1268" y="2403"/>
                    <a:pt x="1301" y="2703"/>
                  </a:cubicBezTo>
                  <a:cubicBezTo>
                    <a:pt x="1301" y="2870"/>
                    <a:pt x="1268" y="3036"/>
                    <a:pt x="1301" y="3203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11"/>
            <p:cNvSpPr/>
            <p:nvPr/>
          </p:nvSpPr>
          <p:spPr>
            <a:xfrm>
              <a:off x="4019241" y="1098663"/>
              <a:ext cx="139585" cy="73009"/>
            </a:xfrm>
            <a:custGeom>
              <a:avLst/>
              <a:gdLst/>
              <a:ahLst/>
              <a:cxnLst/>
              <a:rect l="l" t="t" r="r" b="b"/>
              <a:pathLst>
                <a:path w="2170" h="1135" extrusionOk="0">
                  <a:moveTo>
                    <a:pt x="175" y="0"/>
                  </a:moveTo>
                  <a:cubicBezTo>
                    <a:pt x="127" y="0"/>
                    <a:pt x="80" y="2"/>
                    <a:pt x="34" y="4"/>
                  </a:cubicBezTo>
                  <a:lnTo>
                    <a:pt x="1" y="271"/>
                  </a:lnTo>
                  <a:cubicBezTo>
                    <a:pt x="5" y="271"/>
                    <a:pt x="9" y="271"/>
                    <a:pt x="13" y="271"/>
                  </a:cubicBezTo>
                  <a:cubicBezTo>
                    <a:pt x="302" y="271"/>
                    <a:pt x="1437" y="1135"/>
                    <a:pt x="1919" y="1135"/>
                  </a:cubicBezTo>
                  <a:cubicBezTo>
                    <a:pt x="2042" y="1135"/>
                    <a:pt x="2122" y="1079"/>
                    <a:pt x="2136" y="938"/>
                  </a:cubicBezTo>
                  <a:cubicBezTo>
                    <a:pt x="2169" y="638"/>
                    <a:pt x="1902" y="438"/>
                    <a:pt x="1702" y="338"/>
                  </a:cubicBezTo>
                  <a:cubicBezTo>
                    <a:pt x="1245" y="155"/>
                    <a:pt x="677" y="0"/>
                    <a:pt x="175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0" name="Google Shape;290;p11"/>
          <p:cNvGrpSpPr/>
          <p:nvPr/>
        </p:nvGrpSpPr>
        <p:grpSpPr>
          <a:xfrm flipH="1">
            <a:off x="2383825" y="548638"/>
            <a:ext cx="330501" cy="420623"/>
            <a:chOff x="3828325" y="875775"/>
            <a:chExt cx="330501" cy="420623"/>
          </a:xfrm>
        </p:grpSpPr>
        <p:sp>
          <p:nvSpPr>
            <p:cNvPr id="291" name="Google Shape;291;p11"/>
            <p:cNvSpPr/>
            <p:nvPr/>
          </p:nvSpPr>
          <p:spPr>
            <a:xfrm>
              <a:off x="3884094" y="1119247"/>
              <a:ext cx="53711" cy="53776"/>
            </a:xfrm>
            <a:custGeom>
              <a:avLst/>
              <a:gdLst/>
              <a:ahLst/>
              <a:cxnLst/>
              <a:rect l="l" t="t" r="r" b="b"/>
              <a:pathLst>
                <a:path w="835" h="836" extrusionOk="0">
                  <a:moveTo>
                    <a:pt x="474" y="1"/>
                  </a:moveTo>
                  <a:cubicBezTo>
                    <a:pt x="323" y="1"/>
                    <a:pt x="155" y="120"/>
                    <a:pt x="100" y="285"/>
                  </a:cubicBezTo>
                  <a:cubicBezTo>
                    <a:pt x="0" y="485"/>
                    <a:pt x="67" y="719"/>
                    <a:pt x="234" y="819"/>
                  </a:cubicBezTo>
                  <a:cubicBezTo>
                    <a:pt x="269" y="830"/>
                    <a:pt x="305" y="836"/>
                    <a:pt x="340" y="836"/>
                  </a:cubicBezTo>
                  <a:cubicBezTo>
                    <a:pt x="502" y="836"/>
                    <a:pt x="652" y="716"/>
                    <a:pt x="734" y="552"/>
                  </a:cubicBezTo>
                  <a:cubicBezTo>
                    <a:pt x="834" y="352"/>
                    <a:pt x="734" y="118"/>
                    <a:pt x="567" y="18"/>
                  </a:cubicBezTo>
                  <a:cubicBezTo>
                    <a:pt x="538" y="6"/>
                    <a:pt x="506" y="1"/>
                    <a:pt x="474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11"/>
            <p:cNvSpPr/>
            <p:nvPr/>
          </p:nvSpPr>
          <p:spPr>
            <a:xfrm>
              <a:off x="3918444" y="1068109"/>
              <a:ext cx="126656" cy="79699"/>
            </a:xfrm>
            <a:custGeom>
              <a:avLst/>
              <a:gdLst/>
              <a:ahLst/>
              <a:cxnLst/>
              <a:rect l="l" t="t" r="r" b="b"/>
              <a:pathLst>
                <a:path w="1969" h="1239" extrusionOk="0">
                  <a:moveTo>
                    <a:pt x="1114" y="1"/>
                  </a:moveTo>
                  <a:cubicBezTo>
                    <a:pt x="642" y="1"/>
                    <a:pt x="123" y="511"/>
                    <a:pt x="0" y="880"/>
                  </a:cubicBezTo>
                  <a:lnTo>
                    <a:pt x="0" y="1180"/>
                  </a:lnTo>
                  <a:cubicBezTo>
                    <a:pt x="43" y="1223"/>
                    <a:pt x="86" y="1238"/>
                    <a:pt x="130" y="1238"/>
                  </a:cubicBezTo>
                  <a:cubicBezTo>
                    <a:pt x="223" y="1238"/>
                    <a:pt x="320" y="1169"/>
                    <a:pt x="434" y="1147"/>
                  </a:cubicBezTo>
                  <a:cubicBezTo>
                    <a:pt x="551" y="1108"/>
                    <a:pt x="668" y="1091"/>
                    <a:pt x="785" y="1091"/>
                  </a:cubicBezTo>
                  <a:cubicBezTo>
                    <a:pt x="868" y="1091"/>
                    <a:pt x="951" y="1099"/>
                    <a:pt x="1034" y="1113"/>
                  </a:cubicBezTo>
                  <a:cubicBezTo>
                    <a:pt x="1188" y="1113"/>
                    <a:pt x="1349" y="1156"/>
                    <a:pt x="1488" y="1156"/>
                  </a:cubicBezTo>
                  <a:cubicBezTo>
                    <a:pt x="1650" y="1156"/>
                    <a:pt x="1781" y="1098"/>
                    <a:pt x="1835" y="846"/>
                  </a:cubicBezTo>
                  <a:cubicBezTo>
                    <a:pt x="1968" y="446"/>
                    <a:pt x="1601" y="113"/>
                    <a:pt x="1234" y="12"/>
                  </a:cubicBezTo>
                  <a:cubicBezTo>
                    <a:pt x="1195" y="5"/>
                    <a:pt x="1155" y="1"/>
                    <a:pt x="1114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11"/>
            <p:cNvSpPr/>
            <p:nvPr/>
          </p:nvSpPr>
          <p:spPr>
            <a:xfrm>
              <a:off x="3828325" y="1159001"/>
              <a:ext cx="81564" cy="135211"/>
            </a:xfrm>
            <a:custGeom>
              <a:avLst/>
              <a:gdLst/>
              <a:ahLst/>
              <a:cxnLst/>
              <a:rect l="l" t="t" r="r" b="b"/>
              <a:pathLst>
                <a:path w="1268" h="2102" extrusionOk="0">
                  <a:moveTo>
                    <a:pt x="1234" y="0"/>
                  </a:moveTo>
                  <a:cubicBezTo>
                    <a:pt x="1168" y="0"/>
                    <a:pt x="1101" y="134"/>
                    <a:pt x="1068" y="167"/>
                  </a:cubicBezTo>
                  <a:cubicBezTo>
                    <a:pt x="1001" y="267"/>
                    <a:pt x="934" y="334"/>
                    <a:pt x="867" y="434"/>
                  </a:cubicBezTo>
                  <a:cubicBezTo>
                    <a:pt x="734" y="601"/>
                    <a:pt x="634" y="768"/>
                    <a:pt x="534" y="968"/>
                  </a:cubicBezTo>
                  <a:cubicBezTo>
                    <a:pt x="400" y="1135"/>
                    <a:pt x="300" y="1335"/>
                    <a:pt x="234" y="1535"/>
                  </a:cubicBezTo>
                  <a:cubicBezTo>
                    <a:pt x="134" y="1702"/>
                    <a:pt x="33" y="1902"/>
                    <a:pt x="0" y="2102"/>
                  </a:cubicBezTo>
                  <a:cubicBezTo>
                    <a:pt x="67" y="1935"/>
                    <a:pt x="134" y="1735"/>
                    <a:pt x="234" y="1568"/>
                  </a:cubicBezTo>
                  <a:cubicBezTo>
                    <a:pt x="334" y="1401"/>
                    <a:pt x="400" y="1201"/>
                    <a:pt x="500" y="1035"/>
                  </a:cubicBezTo>
                  <a:cubicBezTo>
                    <a:pt x="634" y="868"/>
                    <a:pt x="734" y="701"/>
                    <a:pt x="834" y="534"/>
                  </a:cubicBezTo>
                  <a:cubicBezTo>
                    <a:pt x="901" y="467"/>
                    <a:pt x="967" y="367"/>
                    <a:pt x="1034" y="301"/>
                  </a:cubicBezTo>
                  <a:cubicBezTo>
                    <a:pt x="1068" y="234"/>
                    <a:pt x="1101" y="201"/>
                    <a:pt x="1134" y="167"/>
                  </a:cubicBezTo>
                  <a:cubicBezTo>
                    <a:pt x="1168" y="134"/>
                    <a:pt x="1201" y="101"/>
                    <a:pt x="1234" y="67"/>
                  </a:cubicBezTo>
                  <a:cubicBezTo>
                    <a:pt x="1268" y="67"/>
                    <a:pt x="1268" y="67"/>
                    <a:pt x="1268" y="34"/>
                  </a:cubicBezTo>
                  <a:cubicBezTo>
                    <a:pt x="1268" y="34"/>
                    <a:pt x="1234" y="0"/>
                    <a:pt x="1234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11"/>
            <p:cNvSpPr/>
            <p:nvPr/>
          </p:nvSpPr>
          <p:spPr>
            <a:xfrm>
              <a:off x="3839003" y="1079623"/>
              <a:ext cx="77319" cy="60144"/>
            </a:xfrm>
            <a:custGeom>
              <a:avLst/>
              <a:gdLst/>
              <a:ahLst/>
              <a:cxnLst/>
              <a:rect l="l" t="t" r="r" b="b"/>
              <a:pathLst>
                <a:path w="1202" h="935" extrusionOk="0">
                  <a:moveTo>
                    <a:pt x="1" y="0"/>
                  </a:moveTo>
                  <a:cubicBezTo>
                    <a:pt x="1" y="0"/>
                    <a:pt x="1" y="34"/>
                    <a:pt x="1" y="34"/>
                  </a:cubicBezTo>
                  <a:cubicBezTo>
                    <a:pt x="501" y="200"/>
                    <a:pt x="902" y="534"/>
                    <a:pt x="1202" y="934"/>
                  </a:cubicBezTo>
                  <a:cubicBezTo>
                    <a:pt x="935" y="501"/>
                    <a:pt x="501" y="20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11"/>
            <p:cNvSpPr/>
            <p:nvPr/>
          </p:nvSpPr>
          <p:spPr>
            <a:xfrm>
              <a:off x="3845435" y="1103230"/>
              <a:ext cx="58021" cy="37501"/>
            </a:xfrm>
            <a:custGeom>
              <a:avLst/>
              <a:gdLst/>
              <a:ahLst/>
              <a:cxnLst/>
              <a:rect l="l" t="t" r="r" b="b"/>
              <a:pathLst>
                <a:path w="902" h="583" extrusionOk="0">
                  <a:moveTo>
                    <a:pt x="1" y="0"/>
                  </a:moveTo>
                  <a:lnTo>
                    <a:pt x="1" y="0"/>
                  </a:lnTo>
                  <a:cubicBezTo>
                    <a:pt x="301" y="167"/>
                    <a:pt x="601" y="334"/>
                    <a:pt x="868" y="567"/>
                  </a:cubicBezTo>
                  <a:cubicBezTo>
                    <a:pt x="868" y="578"/>
                    <a:pt x="872" y="582"/>
                    <a:pt x="877" y="582"/>
                  </a:cubicBezTo>
                  <a:cubicBezTo>
                    <a:pt x="887" y="582"/>
                    <a:pt x="902" y="567"/>
                    <a:pt x="902" y="567"/>
                  </a:cubicBezTo>
                  <a:cubicBezTo>
                    <a:pt x="601" y="334"/>
                    <a:pt x="335" y="134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11"/>
            <p:cNvSpPr/>
            <p:nvPr/>
          </p:nvSpPr>
          <p:spPr>
            <a:xfrm>
              <a:off x="3939864" y="1116610"/>
              <a:ext cx="68763" cy="179788"/>
            </a:xfrm>
            <a:custGeom>
              <a:avLst/>
              <a:gdLst/>
              <a:ahLst/>
              <a:cxnLst/>
              <a:rect l="l" t="t" r="r" b="b"/>
              <a:pathLst>
                <a:path w="1069" h="2795" extrusionOk="0">
                  <a:moveTo>
                    <a:pt x="413" y="1"/>
                  </a:moveTo>
                  <a:cubicBezTo>
                    <a:pt x="401" y="1"/>
                    <a:pt x="384" y="9"/>
                    <a:pt x="368" y="26"/>
                  </a:cubicBezTo>
                  <a:cubicBezTo>
                    <a:pt x="268" y="259"/>
                    <a:pt x="201" y="526"/>
                    <a:pt x="101" y="793"/>
                  </a:cubicBezTo>
                  <a:cubicBezTo>
                    <a:pt x="67" y="893"/>
                    <a:pt x="1" y="993"/>
                    <a:pt x="34" y="1126"/>
                  </a:cubicBezTo>
                  <a:cubicBezTo>
                    <a:pt x="67" y="1260"/>
                    <a:pt x="101" y="1393"/>
                    <a:pt x="134" y="1527"/>
                  </a:cubicBezTo>
                  <a:cubicBezTo>
                    <a:pt x="167" y="1660"/>
                    <a:pt x="201" y="1827"/>
                    <a:pt x="234" y="1960"/>
                  </a:cubicBezTo>
                  <a:cubicBezTo>
                    <a:pt x="268" y="2027"/>
                    <a:pt x="368" y="2127"/>
                    <a:pt x="434" y="2194"/>
                  </a:cubicBezTo>
                  <a:cubicBezTo>
                    <a:pt x="634" y="2394"/>
                    <a:pt x="835" y="2594"/>
                    <a:pt x="1068" y="2794"/>
                  </a:cubicBezTo>
                  <a:cubicBezTo>
                    <a:pt x="1068" y="2794"/>
                    <a:pt x="1068" y="2761"/>
                    <a:pt x="1068" y="2761"/>
                  </a:cubicBezTo>
                  <a:cubicBezTo>
                    <a:pt x="901" y="2594"/>
                    <a:pt x="735" y="2427"/>
                    <a:pt x="568" y="2261"/>
                  </a:cubicBezTo>
                  <a:cubicBezTo>
                    <a:pt x="468" y="2194"/>
                    <a:pt x="368" y="2094"/>
                    <a:pt x="301" y="1960"/>
                  </a:cubicBezTo>
                  <a:cubicBezTo>
                    <a:pt x="234" y="1860"/>
                    <a:pt x="234" y="1694"/>
                    <a:pt x="201" y="1560"/>
                  </a:cubicBezTo>
                  <a:cubicBezTo>
                    <a:pt x="167" y="1460"/>
                    <a:pt x="134" y="1327"/>
                    <a:pt x="101" y="1193"/>
                  </a:cubicBezTo>
                  <a:cubicBezTo>
                    <a:pt x="67" y="1026"/>
                    <a:pt x="101" y="893"/>
                    <a:pt x="167" y="760"/>
                  </a:cubicBezTo>
                  <a:cubicBezTo>
                    <a:pt x="268" y="526"/>
                    <a:pt x="334" y="259"/>
                    <a:pt x="434" y="26"/>
                  </a:cubicBezTo>
                  <a:cubicBezTo>
                    <a:pt x="434" y="9"/>
                    <a:pt x="426" y="1"/>
                    <a:pt x="413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11"/>
            <p:cNvSpPr/>
            <p:nvPr/>
          </p:nvSpPr>
          <p:spPr>
            <a:xfrm>
              <a:off x="3957039" y="1118733"/>
              <a:ext cx="85874" cy="169046"/>
            </a:xfrm>
            <a:custGeom>
              <a:avLst/>
              <a:gdLst/>
              <a:ahLst/>
              <a:cxnLst/>
              <a:rect l="l" t="t" r="r" b="b"/>
              <a:pathLst>
                <a:path w="1335" h="2628" extrusionOk="0">
                  <a:moveTo>
                    <a:pt x="217" y="1"/>
                  </a:moveTo>
                  <a:cubicBezTo>
                    <a:pt x="209" y="1"/>
                    <a:pt x="201" y="9"/>
                    <a:pt x="201" y="26"/>
                  </a:cubicBezTo>
                  <a:cubicBezTo>
                    <a:pt x="134" y="293"/>
                    <a:pt x="101" y="560"/>
                    <a:pt x="34" y="827"/>
                  </a:cubicBezTo>
                  <a:cubicBezTo>
                    <a:pt x="34" y="960"/>
                    <a:pt x="1" y="1060"/>
                    <a:pt x="34" y="1160"/>
                  </a:cubicBezTo>
                  <a:cubicBezTo>
                    <a:pt x="101" y="1294"/>
                    <a:pt x="134" y="1427"/>
                    <a:pt x="201" y="1560"/>
                  </a:cubicBezTo>
                  <a:cubicBezTo>
                    <a:pt x="267" y="1694"/>
                    <a:pt x="301" y="1827"/>
                    <a:pt x="367" y="1961"/>
                  </a:cubicBezTo>
                  <a:cubicBezTo>
                    <a:pt x="434" y="2061"/>
                    <a:pt x="534" y="2094"/>
                    <a:pt x="601" y="2161"/>
                  </a:cubicBezTo>
                  <a:cubicBezTo>
                    <a:pt x="868" y="2328"/>
                    <a:pt x="1101" y="2494"/>
                    <a:pt x="1335" y="2628"/>
                  </a:cubicBezTo>
                  <a:cubicBezTo>
                    <a:pt x="1168" y="2494"/>
                    <a:pt x="968" y="2361"/>
                    <a:pt x="768" y="2228"/>
                  </a:cubicBezTo>
                  <a:cubicBezTo>
                    <a:pt x="668" y="2161"/>
                    <a:pt x="534" y="2061"/>
                    <a:pt x="434" y="1961"/>
                  </a:cubicBezTo>
                  <a:cubicBezTo>
                    <a:pt x="367" y="1861"/>
                    <a:pt x="334" y="1727"/>
                    <a:pt x="267" y="1594"/>
                  </a:cubicBezTo>
                  <a:cubicBezTo>
                    <a:pt x="234" y="1460"/>
                    <a:pt x="167" y="1360"/>
                    <a:pt x="134" y="1227"/>
                  </a:cubicBezTo>
                  <a:cubicBezTo>
                    <a:pt x="67" y="1093"/>
                    <a:pt x="67" y="960"/>
                    <a:pt x="101" y="793"/>
                  </a:cubicBezTo>
                  <a:cubicBezTo>
                    <a:pt x="167" y="526"/>
                    <a:pt x="201" y="293"/>
                    <a:pt x="234" y="26"/>
                  </a:cubicBezTo>
                  <a:cubicBezTo>
                    <a:pt x="234" y="9"/>
                    <a:pt x="226" y="1"/>
                    <a:pt x="217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11"/>
            <p:cNvSpPr/>
            <p:nvPr/>
          </p:nvSpPr>
          <p:spPr>
            <a:xfrm>
              <a:off x="3974213" y="1103745"/>
              <a:ext cx="105171" cy="153994"/>
            </a:xfrm>
            <a:custGeom>
              <a:avLst/>
              <a:gdLst/>
              <a:ahLst/>
              <a:cxnLst/>
              <a:rect l="l" t="t" r="r" b="b"/>
              <a:pathLst>
                <a:path w="1635" h="2394" extrusionOk="0">
                  <a:moveTo>
                    <a:pt x="50" y="0"/>
                  </a:moveTo>
                  <a:cubicBezTo>
                    <a:pt x="42" y="0"/>
                    <a:pt x="34" y="9"/>
                    <a:pt x="34" y="26"/>
                  </a:cubicBezTo>
                  <a:cubicBezTo>
                    <a:pt x="34" y="292"/>
                    <a:pt x="34" y="559"/>
                    <a:pt x="34" y="859"/>
                  </a:cubicBezTo>
                  <a:cubicBezTo>
                    <a:pt x="34" y="960"/>
                    <a:pt x="0" y="1060"/>
                    <a:pt x="67" y="1160"/>
                  </a:cubicBezTo>
                  <a:cubicBezTo>
                    <a:pt x="134" y="1293"/>
                    <a:pt x="234" y="1427"/>
                    <a:pt x="301" y="1527"/>
                  </a:cubicBezTo>
                  <a:cubicBezTo>
                    <a:pt x="401" y="1660"/>
                    <a:pt x="467" y="1760"/>
                    <a:pt x="567" y="1894"/>
                  </a:cubicBezTo>
                  <a:cubicBezTo>
                    <a:pt x="634" y="1960"/>
                    <a:pt x="734" y="1994"/>
                    <a:pt x="834" y="2027"/>
                  </a:cubicBezTo>
                  <a:cubicBezTo>
                    <a:pt x="1101" y="2160"/>
                    <a:pt x="1335" y="2260"/>
                    <a:pt x="1635" y="2394"/>
                  </a:cubicBezTo>
                  <a:cubicBezTo>
                    <a:pt x="1635" y="2394"/>
                    <a:pt x="1635" y="2394"/>
                    <a:pt x="1635" y="2361"/>
                  </a:cubicBezTo>
                  <a:cubicBezTo>
                    <a:pt x="1401" y="2260"/>
                    <a:pt x="1201" y="2160"/>
                    <a:pt x="968" y="2060"/>
                  </a:cubicBezTo>
                  <a:cubicBezTo>
                    <a:pt x="868" y="2027"/>
                    <a:pt x="734" y="1960"/>
                    <a:pt x="634" y="1894"/>
                  </a:cubicBezTo>
                  <a:cubicBezTo>
                    <a:pt x="534" y="1793"/>
                    <a:pt x="467" y="1660"/>
                    <a:pt x="401" y="1560"/>
                  </a:cubicBezTo>
                  <a:cubicBezTo>
                    <a:pt x="301" y="1427"/>
                    <a:pt x="234" y="1326"/>
                    <a:pt x="167" y="1226"/>
                  </a:cubicBezTo>
                  <a:cubicBezTo>
                    <a:pt x="67" y="1093"/>
                    <a:pt x="67" y="960"/>
                    <a:pt x="67" y="793"/>
                  </a:cubicBezTo>
                  <a:cubicBezTo>
                    <a:pt x="67" y="526"/>
                    <a:pt x="67" y="259"/>
                    <a:pt x="67" y="26"/>
                  </a:cubicBezTo>
                  <a:cubicBezTo>
                    <a:pt x="67" y="9"/>
                    <a:pt x="59" y="0"/>
                    <a:pt x="5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11"/>
            <p:cNvSpPr/>
            <p:nvPr/>
          </p:nvSpPr>
          <p:spPr>
            <a:xfrm>
              <a:off x="3982768" y="1104388"/>
              <a:ext cx="126656" cy="134053"/>
            </a:xfrm>
            <a:custGeom>
              <a:avLst/>
              <a:gdLst/>
              <a:ahLst/>
              <a:cxnLst/>
              <a:rect l="l" t="t" r="r" b="b"/>
              <a:pathLst>
                <a:path w="1969" h="2084" extrusionOk="0">
                  <a:moveTo>
                    <a:pt x="26" y="1"/>
                  </a:moveTo>
                  <a:cubicBezTo>
                    <a:pt x="16" y="1"/>
                    <a:pt x="1" y="16"/>
                    <a:pt x="1" y="16"/>
                  </a:cubicBezTo>
                  <a:cubicBezTo>
                    <a:pt x="34" y="282"/>
                    <a:pt x="68" y="583"/>
                    <a:pt x="134" y="849"/>
                  </a:cubicBezTo>
                  <a:cubicBezTo>
                    <a:pt x="134" y="950"/>
                    <a:pt x="168" y="1050"/>
                    <a:pt x="234" y="1150"/>
                  </a:cubicBezTo>
                  <a:cubicBezTo>
                    <a:pt x="334" y="1250"/>
                    <a:pt x="434" y="1350"/>
                    <a:pt x="535" y="1483"/>
                  </a:cubicBezTo>
                  <a:cubicBezTo>
                    <a:pt x="635" y="1583"/>
                    <a:pt x="735" y="1683"/>
                    <a:pt x="835" y="1783"/>
                  </a:cubicBezTo>
                  <a:cubicBezTo>
                    <a:pt x="901" y="1850"/>
                    <a:pt x="1002" y="1850"/>
                    <a:pt x="1102" y="1884"/>
                  </a:cubicBezTo>
                  <a:cubicBezTo>
                    <a:pt x="1402" y="1950"/>
                    <a:pt x="1669" y="2017"/>
                    <a:pt x="1969" y="2084"/>
                  </a:cubicBezTo>
                  <a:cubicBezTo>
                    <a:pt x="1735" y="2017"/>
                    <a:pt x="1502" y="1950"/>
                    <a:pt x="1268" y="1884"/>
                  </a:cubicBezTo>
                  <a:cubicBezTo>
                    <a:pt x="1135" y="1850"/>
                    <a:pt x="1002" y="1817"/>
                    <a:pt x="901" y="1750"/>
                  </a:cubicBezTo>
                  <a:cubicBezTo>
                    <a:pt x="768" y="1683"/>
                    <a:pt x="701" y="1550"/>
                    <a:pt x="601" y="1483"/>
                  </a:cubicBezTo>
                  <a:cubicBezTo>
                    <a:pt x="501" y="1383"/>
                    <a:pt x="434" y="1283"/>
                    <a:pt x="334" y="1183"/>
                  </a:cubicBezTo>
                  <a:cubicBezTo>
                    <a:pt x="201" y="1050"/>
                    <a:pt x="201" y="916"/>
                    <a:pt x="168" y="783"/>
                  </a:cubicBezTo>
                  <a:cubicBezTo>
                    <a:pt x="134" y="516"/>
                    <a:pt x="68" y="282"/>
                    <a:pt x="34" y="16"/>
                  </a:cubicBezTo>
                  <a:cubicBezTo>
                    <a:pt x="34" y="4"/>
                    <a:pt x="30" y="1"/>
                    <a:pt x="26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11"/>
            <p:cNvSpPr/>
            <p:nvPr/>
          </p:nvSpPr>
          <p:spPr>
            <a:xfrm>
              <a:off x="3948483" y="875775"/>
              <a:ext cx="109481" cy="223208"/>
            </a:xfrm>
            <a:custGeom>
              <a:avLst/>
              <a:gdLst/>
              <a:ahLst/>
              <a:cxnLst/>
              <a:rect l="l" t="t" r="r" b="b"/>
              <a:pathLst>
                <a:path w="1702" h="3470" extrusionOk="0">
                  <a:moveTo>
                    <a:pt x="0" y="3469"/>
                  </a:moveTo>
                  <a:cubicBezTo>
                    <a:pt x="0" y="2836"/>
                    <a:pt x="267" y="2102"/>
                    <a:pt x="467" y="1535"/>
                  </a:cubicBezTo>
                  <a:cubicBezTo>
                    <a:pt x="634" y="1101"/>
                    <a:pt x="834" y="534"/>
                    <a:pt x="1168" y="234"/>
                  </a:cubicBezTo>
                  <a:cubicBezTo>
                    <a:pt x="1401" y="0"/>
                    <a:pt x="1668" y="34"/>
                    <a:pt x="1668" y="367"/>
                  </a:cubicBezTo>
                  <a:cubicBezTo>
                    <a:pt x="1701" y="968"/>
                    <a:pt x="1334" y="1601"/>
                    <a:pt x="1068" y="2135"/>
                  </a:cubicBezTo>
                  <a:cubicBezTo>
                    <a:pt x="901" y="2402"/>
                    <a:pt x="734" y="2702"/>
                    <a:pt x="534" y="2969"/>
                  </a:cubicBezTo>
                  <a:cubicBezTo>
                    <a:pt x="434" y="3103"/>
                    <a:pt x="300" y="3236"/>
                    <a:pt x="200" y="3369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11"/>
            <p:cNvSpPr/>
            <p:nvPr/>
          </p:nvSpPr>
          <p:spPr>
            <a:xfrm>
              <a:off x="3866920" y="903628"/>
              <a:ext cx="83751" cy="216840"/>
            </a:xfrm>
            <a:custGeom>
              <a:avLst/>
              <a:gdLst/>
              <a:ahLst/>
              <a:cxnLst/>
              <a:rect l="l" t="t" r="r" b="b"/>
              <a:pathLst>
                <a:path w="1302" h="3371" extrusionOk="0">
                  <a:moveTo>
                    <a:pt x="1235" y="3370"/>
                  </a:moveTo>
                  <a:cubicBezTo>
                    <a:pt x="834" y="2936"/>
                    <a:pt x="601" y="2269"/>
                    <a:pt x="367" y="1736"/>
                  </a:cubicBezTo>
                  <a:cubicBezTo>
                    <a:pt x="201" y="1369"/>
                    <a:pt x="1" y="835"/>
                    <a:pt x="34" y="435"/>
                  </a:cubicBezTo>
                  <a:cubicBezTo>
                    <a:pt x="67" y="134"/>
                    <a:pt x="267" y="1"/>
                    <a:pt x="468" y="234"/>
                  </a:cubicBezTo>
                  <a:cubicBezTo>
                    <a:pt x="868" y="635"/>
                    <a:pt x="1001" y="1302"/>
                    <a:pt x="1135" y="1802"/>
                  </a:cubicBezTo>
                  <a:cubicBezTo>
                    <a:pt x="1201" y="2102"/>
                    <a:pt x="1268" y="2403"/>
                    <a:pt x="1301" y="2703"/>
                  </a:cubicBezTo>
                  <a:cubicBezTo>
                    <a:pt x="1301" y="2870"/>
                    <a:pt x="1268" y="3036"/>
                    <a:pt x="1301" y="3203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11"/>
            <p:cNvSpPr/>
            <p:nvPr/>
          </p:nvSpPr>
          <p:spPr>
            <a:xfrm>
              <a:off x="4019241" y="1098663"/>
              <a:ext cx="139585" cy="73009"/>
            </a:xfrm>
            <a:custGeom>
              <a:avLst/>
              <a:gdLst/>
              <a:ahLst/>
              <a:cxnLst/>
              <a:rect l="l" t="t" r="r" b="b"/>
              <a:pathLst>
                <a:path w="2170" h="1135" extrusionOk="0">
                  <a:moveTo>
                    <a:pt x="175" y="0"/>
                  </a:moveTo>
                  <a:cubicBezTo>
                    <a:pt x="127" y="0"/>
                    <a:pt x="80" y="2"/>
                    <a:pt x="34" y="4"/>
                  </a:cubicBezTo>
                  <a:lnTo>
                    <a:pt x="1" y="271"/>
                  </a:lnTo>
                  <a:cubicBezTo>
                    <a:pt x="5" y="271"/>
                    <a:pt x="9" y="271"/>
                    <a:pt x="13" y="271"/>
                  </a:cubicBezTo>
                  <a:cubicBezTo>
                    <a:pt x="302" y="271"/>
                    <a:pt x="1437" y="1135"/>
                    <a:pt x="1919" y="1135"/>
                  </a:cubicBezTo>
                  <a:cubicBezTo>
                    <a:pt x="2042" y="1135"/>
                    <a:pt x="2122" y="1079"/>
                    <a:pt x="2136" y="938"/>
                  </a:cubicBezTo>
                  <a:cubicBezTo>
                    <a:pt x="2169" y="638"/>
                    <a:pt x="1902" y="438"/>
                    <a:pt x="1702" y="338"/>
                  </a:cubicBezTo>
                  <a:cubicBezTo>
                    <a:pt x="1245" y="155"/>
                    <a:pt x="677" y="0"/>
                    <a:pt x="17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3" name="Google Shape;303;p11"/>
          <p:cNvSpPr/>
          <p:nvPr/>
        </p:nvSpPr>
        <p:spPr>
          <a:xfrm>
            <a:off x="8075925" y="3953275"/>
            <a:ext cx="709700" cy="307725"/>
          </a:xfrm>
          <a:custGeom>
            <a:avLst/>
            <a:gdLst/>
            <a:ahLst/>
            <a:cxnLst/>
            <a:rect l="l" t="t" r="r" b="b"/>
            <a:pathLst>
              <a:path w="28388" h="12309" extrusionOk="0">
                <a:moveTo>
                  <a:pt x="18247" y="0"/>
                </a:moveTo>
                <a:cubicBezTo>
                  <a:pt x="13877" y="0"/>
                  <a:pt x="10141" y="2802"/>
                  <a:pt x="8740" y="6738"/>
                </a:cubicBezTo>
                <a:lnTo>
                  <a:pt x="2769" y="6738"/>
                </a:lnTo>
                <a:cubicBezTo>
                  <a:pt x="1234" y="6738"/>
                  <a:pt x="0" y="7973"/>
                  <a:pt x="0" y="9507"/>
                </a:cubicBezTo>
                <a:cubicBezTo>
                  <a:pt x="0" y="11041"/>
                  <a:pt x="1234" y="12309"/>
                  <a:pt x="2769" y="12309"/>
                </a:cubicBezTo>
                <a:lnTo>
                  <a:pt x="25585" y="12309"/>
                </a:lnTo>
                <a:cubicBezTo>
                  <a:pt x="27153" y="12309"/>
                  <a:pt x="28387" y="11041"/>
                  <a:pt x="28387" y="9507"/>
                </a:cubicBezTo>
                <a:cubicBezTo>
                  <a:pt x="28387" y="9407"/>
                  <a:pt x="28387" y="9273"/>
                  <a:pt x="28354" y="9173"/>
                </a:cubicBezTo>
                <a:cubicBezTo>
                  <a:pt x="28087" y="3836"/>
                  <a:pt x="23684" y="0"/>
                  <a:pt x="18247" y="0"/>
                </a:cubicBezTo>
                <a:close/>
              </a:path>
            </a:pathLst>
          </a:custGeom>
          <a:solidFill>
            <a:srgbClr val="F0EF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11"/>
          <p:cNvSpPr/>
          <p:nvPr/>
        </p:nvSpPr>
        <p:spPr>
          <a:xfrm flipH="1">
            <a:off x="358375" y="605075"/>
            <a:ext cx="709700" cy="307725"/>
          </a:xfrm>
          <a:custGeom>
            <a:avLst/>
            <a:gdLst/>
            <a:ahLst/>
            <a:cxnLst/>
            <a:rect l="l" t="t" r="r" b="b"/>
            <a:pathLst>
              <a:path w="28388" h="12309" extrusionOk="0">
                <a:moveTo>
                  <a:pt x="18247" y="0"/>
                </a:moveTo>
                <a:cubicBezTo>
                  <a:pt x="13877" y="0"/>
                  <a:pt x="10141" y="2802"/>
                  <a:pt x="8740" y="6738"/>
                </a:cubicBezTo>
                <a:lnTo>
                  <a:pt x="2769" y="6738"/>
                </a:lnTo>
                <a:cubicBezTo>
                  <a:pt x="1234" y="6738"/>
                  <a:pt x="0" y="7973"/>
                  <a:pt x="0" y="9507"/>
                </a:cubicBezTo>
                <a:cubicBezTo>
                  <a:pt x="0" y="11041"/>
                  <a:pt x="1234" y="12309"/>
                  <a:pt x="2769" y="12309"/>
                </a:cubicBezTo>
                <a:lnTo>
                  <a:pt x="25585" y="12309"/>
                </a:lnTo>
                <a:cubicBezTo>
                  <a:pt x="27153" y="12309"/>
                  <a:pt x="28387" y="11041"/>
                  <a:pt x="28387" y="9507"/>
                </a:cubicBezTo>
                <a:cubicBezTo>
                  <a:pt x="28387" y="9407"/>
                  <a:pt x="28387" y="9273"/>
                  <a:pt x="28354" y="9173"/>
                </a:cubicBezTo>
                <a:cubicBezTo>
                  <a:pt x="28087" y="3836"/>
                  <a:pt x="23684" y="0"/>
                  <a:pt x="18247" y="0"/>
                </a:cubicBezTo>
                <a:close/>
              </a:path>
            </a:pathLst>
          </a:custGeom>
          <a:solidFill>
            <a:srgbClr val="F0EF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" name="Google Shape;305;p11"/>
          <p:cNvSpPr/>
          <p:nvPr/>
        </p:nvSpPr>
        <p:spPr>
          <a:xfrm>
            <a:off x="6151200" y="760738"/>
            <a:ext cx="208500" cy="208500"/>
          </a:xfrm>
          <a:custGeom>
            <a:avLst/>
            <a:gdLst/>
            <a:ahLst/>
            <a:cxnLst/>
            <a:rect l="l" t="t" r="r" b="b"/>
            <a:pathLst>
              <a:path w="8340" h="8340" extrusionOk="0">
                <a:moveTo>
                  <a:pt x="4170" y="0"/>
                </a:moveTo>
                <a:cubicBezTo>
                  <a:pt x="1868" y="0"/>
                  <a:pt x="0" y="1868"/>
                  <a:pt x="0" y="4170"/>
                </a:cubicBezTo>
                <a:cubicBezTo>
                  <a:pt x="0" y="6471"/>
                  <a:pt x="1868" y="8339"/>
                  <a:pt x="4170" y="8339"/>
                </a:cubicBezTo>
                <a:cubicBezTo>
                  <a:pt x="6472" y="8339"/>
                  <a:pt x="8340" y="6471"/>
                  <a:pt x="8340" y="4170"/>
                </a:cubicBezTo>
                <a:cubicBezTo>
                  <a:pt x="8340" y="1868"/>
                  <a:pt x="6472" y="0"/>
                  <a:pt x="4170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11"/>
          <p:cNvSpPr txBox="1">
            <a:spLocks noGrp="1"/>
          </p:cNvSpPr>
          <p:nvPr>
            <p:ph type="title" hasCustomPrompt="1"/>
          </p:nvPr>
        </p:nvSpPr>
        <p:spPr>
          <a:xfrm>
            <a:off x="4424850" y="1480850"/>
            <a:ext cx="4005900" cy="14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>
                <a:solidFill>
                  <a:schemeClr val="accent4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07" name="Google Shape;307;p11"/>
          <p:cNvSpPr txBox="1">
            <a:spLocks noGrp="1"/>
          </p:cNvSpPr>
          <p:nvPr>
            <p:ph type="body" idx="1"/>
          </p:nvPr>
        </p:nvSpPr>
        <p:spPr>
          <a:xfrm>
            <a:off x="4424850" y="2979650"/>
            <a:ext cx="4005900" cy="68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r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600">
                <a:solidFill>
                  <a:schemeClr val="dk1"/>
                </a:solidFill>
              </a:defRPr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9067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3"/>
          <p:cNvSpPr/>
          <p:nvPr/>
        </p:nvSpPr>
        <p:spPr>
          <a:xfrm>
            <a:off x="1369450" y="-1098725"/>
            <a:ext cx="7997608" cy="4716858"/>
          </a:xfrm>
          <a:custGeom>
            <a:avLst/>
            <a:gdLst/>
            <a:ahLst/>
            <a:cxnLst/>
            <a:rect l="l" t="t" r="r" b="b"/>
            <a:pathLst>
              <a:path w="113849" h="69583" extrusionOk="0">
                <a:moveTo>
                  <a:pt x="65503" y="1"/>
                </a:moveTo>
                <a:cubicBezTo>
                  <a:pt x="64705" y="1"/>
                  <a:pt x="63864" y="50"/>
                  <a:pt x="62979" y="157"/>
                </a:cubicBezTo>
                <a:cubicBezTo>
                  <a:pt x="49069" y="1825"/>
                  <a:pt x="52138" y="15568"/>
                  <a:pt x="52138" y="15568"/>
                </a:cubicBezTo>
                <a:cubicBezTo>
                  <a:pt x="41097" y="18003"/>
                  <a:pt x="39362" y="23106"/>
                  <a:pt x="40029" y="28310"/>
                </a:cubicBezTo>
                <a:cubicBezTo>
                  <a:pt x="40830" y="34281"/>
                  <a:pt x="46334" y="37950"/>
                  <a:pt x="46334" y="37950"/>
                </a:cubicBezTo>
                <a:lnTo>
                  <a:pt x="1" y="49926"/>
                </a:lnTo>
                <a:lnTo>
                  <a:pt x="47168" y="47524"/>
                </a:lnTo>
                <a:lnTo>
                  <a:pt x="47168" y="47524"/>
                </a:lnTo>
                <a:cubicBezTo>
                  <a:pt x="47168" y="47524"/>
                  <a:pt x="44499" y="64369"/>
                  <a:pt x="61445" y="68806"/>
                </a:cubicBezTo>
                <a:cubicBezTo>
                  <a:pt x="63490" y="69345"/>
                  <a:pt x="65346" y="69583"/>
                  <a:pt x="67028" y="69583"/>
                </a:cubicBezTo>
                <a:cubicBezTo>
                  <a:pt x="79276" y="69583"/>
                  <a:pt x="82293" y="56997"/>
                  <a:pt x="82293" y="56997"/>
                </a:cubicBezTo>
                <a:cubicBezTo>
                  <a:pt x="83619" y="57298"/>
                  <a:pt x="88657" y="60054"/>
                  <a:pt x="94093" y="60054"/>
                </a:cubicBezTo>
                <a:cubicBezTo>
                  <a:pt x="98911" y="60054"/>
                  <a:pt x="104042" y="57888"/>
                  <a:pt x="107177" y="49926"/>
                </a:cubicBezTo>
                <a:cubicBezTo>
                  <a:pt x="113849" y="32947"/>
                  <a:pt x="98404" y="27109"/>
                  <a:pt x="98404" y="27109"/>
                </a:cubicBezTo>
                <a:cubicBezTo>
                  <a:pt x="101740" y="24074"/>
                  <a:pt x="106477" y="12099"/>
                  <a:pt x="97871" y="6561"/>
                </a:cubicBezTo>
                <a:cubicBezTo>
                  <a:pt x="95950" y="5323"/>
                  <a:pt x="93989" y="4841"/>
                  <a:pt x="92101" y="4841"/>
                </a:cubicBezTo>
                <a:cubicBezTo>
                  <a:pt x="85500" y="4841"/>
                  <a:pt x="79791" y="10731"/>
                  <a:pt x="79791" y="10731"/>
                </a:cubicBezTo>
                <a:cubicBezTo>
                  <a:pt x="79791" y="10731"/>
                  <a:pt x="77218" y="1"/>
                  <a:pt x="65503" y="1"/>
                </a:cubicBezTo>
                <a:close/>
              </a:path>
            </a:pathLst>
          </a:custGeom>
          <a:solidFill>
            <a:srgbClr val="9FC5E8">
              <a:alpha val="343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11" name="Google Shape;311;p13"/>
          <p:cNvGrpSpPr/>
          <p:nvPr/>
        </p:nvGrpSpPr>
        <p:grpSpPr>
          <a:xfrm>
            <a:off x="556050" y="2300400"/>
            <a:ext cx="1418525" cy="3058700"/>
            <a:chOff x="440200" y="1992125"/>
            <a:chExt cx="1418525" cy="3058700"/>
          </a:xfrm>
        </p:grpSpPr>
        <p:sp>
          <p:nvSpPr>
            <p:cNvPr id="312" name="Google Shape;312;p13"/>
            <p:cNvSpPr/>
            <p:nvPr/>
          </p:nvSpPr>
          <p:spPr>
            <a:xfrm>
              <a:off x="686200" y="1992125"/>
              <a:ext cx="223525" cy="329950"/>
            </a:xfrm>
            <a:custGeom>
              <a:avLst/>
              <a:gdLst/>
              <a:ahLst/>
              <a:cxnLst/>
              <a:rect l="l" t="t" r="r" b="b"/>
              <a:pathLst>
                <a:path w="8941" h="13198" extrusionOk="0">
                  <a:moveTo>
                    <a:pt x="4033" y="1"/>
                  </a:moveTo>
                  <a:cubicBezTo>
                    <a:pt x="3674" y="1"/>
                    <a:pt x="3276" y="46"/>
                    <a:pt x="2836" y="154"/>
                  </a:cubicBezTo>
                  <a:cubicBezTo>
                    <a:pt x="468" y="721"/>
                    <a:pt x="1" y="2489"/>
                    <a:pt x="1" y="2489"/>
                  </a:cubicBezTo>
                  <a:lnTo>
                    <a:pt x="167" y="3223"/>
                  </a:lnTo>
                  <a:lnTo>
                    <a:pt x="2202" y="12463"/>
                  </a:lnTo>
                  <a:lnTo>
                    <a:pt x="2369" y="13197"/>
                  </a:lnTo>
                  <a:cubicBezTo>
                    <a:pt x="2369" y="13197"/>
                    <a:pt x="3737" y="13097"/>
                    <a:pt x="5771" y="12630"/>
                  </a:cubicBezTo>
                  <a:cubicBezTo>
                    <a:pt x="7806" y="12196"/>
                    <a:pt x="8940" y="11729"/>
                    <a:pt x="8940" y="11729"/>
                  </a:cubicBezTo>
                  <a:lnTo>
                    <a:pt x="8773" y="10996"/>
                  </a:lnTo>
                  <a:lnTo>
                    <a:pt x="6739" y="1756"/>
                  </a:lnTo>
                  <a:lnTo>
                    <a:pt x="6572" y="1055"/>
                  </a:lnTo>
                  <a:cubicBezTo>
                    <a:pt x="6572" y="1055"/>
                    <a:pt x="5770" y="1"/>
                    <a:pt x="4033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13"/>
            <p:cNvSpPr/>
            <p:nvPr/>
          </p:nvSpPr>
          <p:spPr>
            <a:xfrm>
              <a:off x="625325" y="2174500"/>
              <a:ext cx="390125" cy="167850"/>
            </a:xfrm>
            <a:custGeom>
              <a:avLst/>
              <a:gdLst/>
              <a:ahLst/>
              <a:cxnLst/>
              <a:rect l="l" t="t" r="r" b="b"/>
              <a:pathLst>
                <a:path w="15605" h="6714" extrusionOk="0">
                  <a:moveTo>
                    <a:pt x="11040" y="1"/>
                  </a:moveTo>
                  <a:cubicBezTo>
                    <a:pt x="7409" y="1"/>
                    <a:pt x="3425" y="1179"/>
                    <a:pt x="668" y="3234"/>
                  </a:cubicBezTo>
                  <a:cubicBezTo>
                    <a:pt x="167" y="3634"/>
                    <a:pt x="0" y="4434"/>
                    <a:pt x="134" y="5001"/>
                  </a:cubicBezTo>
                  <a:cubicBezTo>
                    <a:pt x="134" y="5102"/>
                    <a:pt x="167" y="5168"/>
                    <a:pt x="167" y="5268"/>
                  </a:cubicBezTo>
                  <a:cubicBezTo>
                    <a:pt x="382" y="6211"/>
                    <a:pt x="1160" y="6713"/>
                    <a:pt x="1981" y="6713"/>
                  </a:cubicBezTo>
                  <a:cubicBezTo>
                    <a:pt x="2439" y="6713"/>
                    <a:pt x="2909" y="6558"/>
                    <a:pt x="3303" y="6236"/>
                  </a:cubicBezTo>
                  <a:cubicBezTo>
                    <a:pt x="4404" y="5335"/>
                    <a:pt x="6372" y="4901"/>
                    <a:pt x="7806" y="4568"/>
                  </a:cubicBezTo>
                  <a:cubicBezTo>
                    <a:pt x="8991" y="4341"/>
                    <a:pt x="10385" y="4019"/>
                    <a:pt x="11672" y="4019"/>
                  </a:cubicBezTo>
                  <a:cubicBezTo>
                    <a:pt x="12088" y="4019"/>
                    <a:pt x="12493" y="4053"/>
                    <a:pt x="12876" y="4134"/>
                  </a:cubicBezTo>
                  <a:cubicBezTo>
                    <a:pt x="13040" y="4170"/>
                    <a:pt x="13204" y="4187"/>
                    <a:pt x="13366" y="4187"/>
                  </a:cubicBezTo>
                  <a:cubicBezTo>
                    <a:pt x="14555" y="4187"/>
                    <a:pt x="15605" y="3254"/>
                    <a:pt x="15311" y="1933"/>
                  </a:cubicBezTo>
                  <a:cubicBezTo>
                    <a:pt x="15278" y="1866"/>
                    <a:pt x="15278" y="1766"/>
                    <a:pt x="15245" y="1666"/>
                  </a:cubicBezTo>
                  <a:cubicBezTo>
                    <a:pt x="15045" y="798"/>
                    <a:pt x="14344" y="365"/>
                    <a:pt x="13510" y="198"/>
                  </a:cubicBezTo>
                  <a:cubicBezTo>
                    <a:pt x="12720" y="65"/>
                    <a:pt x="11890" y="1"/>
                    <a:pt x="11040" y="1"/>
                  </a:cubicBezTo>
                  <a:close/>
                </a:path>
              </a:pathLst>
            </a:custGeom>
            <a:solidFill>
              <a:srgbClr val="352A36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13"/>
            <p:cNvSpPr/>
            <p:nvPr/>
          </p:nvSpPr>
          <p:spPr>
            <a:xfrm>
              <a:off x="469375" y="2234900"/>
              <a:ext cx="822275" cy="684075"/>
            </a:xfrm>
            <a:custGeom>
              <a:avLst/>
              <a:gdLst/>
              <a:ahLst/>
              <a:cxnLst/>
              <a:rect l="l" t="t" r="r" b="b"/>
              <a:pathLst>
                <a:path w="32891" h="27363" extrusionOk="0">
                  <a:moveTo>
                    <a:pt x="18873" y="0"/>
                  </a:moveTo>
                  <a:cubicBezTo>
                    <a:pt x="17261" y="0"/>
                    <a:pt x="15569" y="201"/>
                    <a:pt x="13844" y="584"/>
                  </a:cubicBezTo>
                  <a:cubicBezTo>
                    <a:pt x="5738" y="2352"/>
                    <a:pt x="1" y="7489"/>
                    <a:pt x="1802" y="15595"/>
                  </a:cubicBezTo>
                  <a:cubicBezTo>
                    <a:pt x="3331" y="22577"/>
                    <a:pt x="9527" y="27363"/>
                    <a:pt x="16417" y="27363"/>
                  </a:cubicBezTo>
                  <a:cubicBezTo>
                    <a:pt x="17494" y="27363"/>
                    <a:pt x="18587" y="27246"/>
                    <a:pt x="19681" y="27003"/>
                  </a:cubicBezTo>
                  <a:cubicBezTo>
                    <a:pt x="27787" y="25235"/>
                    <a:pt x="32891" y="17196"/>
                    <a:pt x="31090" y="9123"/>
                  </a:cubicBezTo>
                  <a:cubicBezTo>
                    <a:pt x="29698" y="2743"/>
                    <a:pt x="24834" y="0"/>
                    <a:pt x="18873" y="0"/>
                  </a:cubicBezTo>
                  <a:close/>
                </a:path>
              </a:pathLst>
            </a:custGeom>
            <a:solidFill>
              <a:srgbClr val="8C818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13"/>
            <p:cNvSpPr/>
            <p:nvPr/>
          </p:nvSpPr>
          <p:spPr>
            <a:xfrm>
              <a:off x="927750" y="4691175"/>
              <a:ext cx="930975" cy="359650"/>
            </a:xfrm>
            <a:custGeom>
              <a:avLst/>
              <a:gdLst/>
              <a:ahLst/>
              <a:cxnLst/>
              <a:rect l="l" t="t" r="r" b="b"/>
              <a:pathLst>
                <a:path w="37239" h="14386" extrusionOk="0">
                  <a:moveTo>
                    <a:pt x="35087" y="0"/>
                  </a:moveTo>
                  <a:cubicBezTo>
                    <a:pt x="34844" y="0"/>
                    <a:pt x="34600" y="85"/>
                    <a:pt x="34403" y="270"/>
                  </a:cubicBezTo>
                  <a:cubicBezTo>
                    <a:pt x="30167" y="4072"/>
                    <a:pt x="24663" y="6274"/>
                    <a:pt x="19192" y="7542"/>
                  </a:cubicBezTo>
                  <a:cubicBezTo>
                    <a:pt x="16183" y="8168"/>
                    <a:pt x="13065" y="8540"/>
                    <a:pt x="9952" y="8540"/>
                  </a:cubicBezTo>
                  <a:cubicBezTo>
                    <a:pt x="7095" y="8540"/>
                    <a:pt x="4241" y="8227"/>
                    <a:pt x="1480" y="7508"/>
                  </a:cubicBezTo>
                  <a:cubicBezTo>
                    <a:pt x="1383" y="7482"/>
                    <a:pt x="1286" y="7469"/>
                    <a:pt x="1191" y="7469"/>
                  </a:cubicBezTo>
                  <a:cubicBezTo>
                    <a:pt x="560" y="7469"/>
                    <a:pt x="1" y="8014"/>
                    <a:pt x="146" y="8709"/>
                  </a:cubicBezTo>
                  <a:cubicBezTo>
                    <a:pt x="412" y="9910"/>
                    <a:pt x="479" y="11511"/>
                    <a:pt x="1046" y="12612"/>
                  </a:cubicBezTo>
                  <a:cubicBezTo>
                    <a:pt x="1446" y="13379"/>
                    <a:pt x="2981" y="13479"/>
                    <a:pt x="3715" y="13646"/>
                  </a:cubicBezTo>
                  <a:cubicBezTo>
                    <a:pt x="6171" y="14152"/>
                    <a:pt x="8673" y="14386"/>
                    <a:pt x="11180" y="14386"/>
                  </a:cubicBezTo>
                  <a:cubicBezTo>
                    <a:pt x="14292" y="14386"/>
                    <a:pt x="17412" y="14026"/>
                    <a:pt x="20460" y="13379"/>
                  </a:cubicBezTo>
                  <a:cubicBezTo>
                    <a:pt x="25730" y="12245"/>
                    <a:pt x="30867" y="10010"/>
                    <a:pt x="35137" y="6674"/>
                  </a:cubicBezTo>
                  <a:cubicBezTo>
                    <a:pt x="35671" y="6274"/>
                    <a:pt x="36672" y="5640"/>
                    <a:pt x="36872" y="4940"/>
                  </a:cubicBezTo>
                  <a:cubicBezTo>
                    <a:pt x="37239" y="3839"/>
                    <a:pt x="36371" y="1904"/>
                    <a:pt x="36105" y="803"/>
                  </a:cubicBezTo>
                  <a:cubicBezTo>
                    <a:pt x="35996" y="302"/>
                    <a:pt x="35545" y="0"/>
                    <a:pt x="35087" y="0"/>
                  </a:cubicBezTo>
                  <a:close/>
                </a:path>
              </a:pathLst>
            </a:custGeom>
            <a:solidFill>
              <a:srgbClr val="85828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13"/>
            <p:cNvSpPr/>
            <p:nvPr/>
          </p:nvSpPr>
          <p:spPr>
            <a:xfrm>
              <a:off x="930550" y="4702900"/>
              <a:ext cx="928175" cy="347800"/>
            </a:xfrm>
            <a:custGeom>
              <a:avLst/>
              <a:gdLst/>
              <a:ahLst/>
              <a:cxnLst/>
              <a:rect l="l" t="t" r="r" b="b"/>
              <a:pathLst>
                <a:path w="37127" h="13912" extrusionOk="0">
                  <a:moveTo>
                    <a:pt x="35859" y="1"/>
                  </a:moveTo>
                  <a:cubicBezTo>
                    <a:pt x="35826" y="34"/>
                    <a:pt x="35826" y="101"/>
                    <a:pt x="35826" y="134"/>
                  </a:cubicBezTo>
                  <a:cubicBezTo>
                    <a:pt x="35592" y="835"/>
                    <a:pt x="34592" y="1469"/>
                    <a:pt x="34058" y="1869"/>
                  </a:cubicBezTo>
                  <a:cubicBezTo>
                    <a:pt x="29821" y="5205"/>
                    <a:pt x="24651" y="7440"/>
                    <a:pt x="19381" y="8574"/>
                  </a:cubicBezTo>
                  <a:cubicBezTo>
                    <a:pt x="16352" y="9202"/>
                    <a:pt x="13241" y="9564"/>
                    <a:pt x="10128" y="9564"/>
                  </a:cubicBezTo>
                  <a:cubicBezTo>
                    <a:pt x="7619" y="9564"/>
                    <a:pt x="5107" y="9328"/>
                    <a:pt x="2635" y="8807"/>
                  </a:cubicBezTo>
                  <a:cubicBezTo>
                    <a:pt x="1968" y="8674"/>
                    <a:pt x="501" y="8574"/>
                    <a:pt x="34" y="7873"/>
                  </a:cubicBezTo>
                  <a:cubicBezTo>
                    <a:pt x="0" y="8007"/>
                    <a:pt x="0" y="8107"/>
                    <a:pt x="34" y="8240"/>
                  </a:cubicBezTo>
                  <a:cubicBezTo>
                    <a:pt x="300" y="9441"/>
                    <a:pt x="367" y="11042"/>
                    <a:pt x="934" y="12143"/>
                  </a:cubicBezTo>
                  <a:cubicBezTo>
                    <a:pt x="1334" y="12910"/>
                    <a:pt x="2869" y="13010"/>
                    <a:pt x="3603" y="13144"/>
                  </a:cubicBezTo>
                  <a:cubicBezTo>
                    <a:pt x="6082" y="13670"/>
                    <a:pt x="8616" y="13911"/>
                    <a:pt x="11152" y="13911"/>
                  </a:cubicBezTo>
                  <a:cubicBezTo>
                    <a:pt x="14245" y="13911"/>
                    <a:pt x="17342" y="13552"/>
                    <a:pt x="20348" y="12910"/>
                  </a:cubicBezTo>
                  <a:cubicBezTo>
                    <a:pt x="25618" y="11776"/>
                    <a:pt x="30755" y="9541"/>
                    <a:pt x="35025" y="6205"/>
                  </a:cubicBezTo>
                  <a:cubicBezTo>
                    <a:pt x="35559" y="5805"/>
                    <a:pt x="36560" y="5171"/>
                    <a:pt x="36760" y="4471"/>
                  </a:cubicBezTo>
                  <a:cubicBezTo>
                    <a:pt x="37127" y="3370"/>
                    <a:pt x="36259" y="1435"/>
                    <a:pt x="36026" y="334"/>
                  </a:cubicBezTo>
                  <a:cubicBezTo>
                    <a:pt x="35993" y="201"/>
                    <a:pt x="35926" y="101"/>
                    <a:pt x="35859" y="1"/>
                  </a:cubicBezTo>
                  <a:close/>
                </a:path>
              </a:pathLst>
            </a:custGeom>
            <a:solidFill>
              <a:srgbClr val="8C818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13"/>
            <p:cNvSpPr/>
            <p:nvPr/>
          </p:nvSpPr>
          <p:spPr>
            <a:xfrm>
              <a:off x="466050" y="2492950"/>
              <a:ext cx="1333475" cy="2416300"/>
            </a:xfrm>
            <a:custGeom>
              <a:avLst/>
              <a:gdLst/>
              <a:ahLst/>
              <a:cxnLst/>
              <a:rect l="l" t="t" r="r" b="b"/>
              <a:pathLst>
                <a:path w="53339" h="96652" extrusionOk="0">
                  <a:moveTo>
                    <a:pt x="33703" y="1"/>
                  </a:moveTo>
                  <a:cubicBezTo>
                    <a:pt x="32424" y="1"/>
                    <a:pt x="25698" y="108"/>
                    <a:pt x="16178" y="2204"/>
                  </a:cubicBezTo>
                  <a:cubicBezTo>
                    <a:pt x="5604" y="4539"/>
                    <a:pt x="0" y="7474"/>
                    <a:pt x="0" y="7474"/>
                  </a:cubicBezTo>
                  <a:lnTo>
                    <a:pt x="1301" y="13445"/>
                  </a:lnTo>
                  <a:lnTo>
                    <a:pt x="18080" y="89466"/>
                  </a:lnTo>
                  <a:lnTo>
                    <a:pt x="19414" y="95437"/>
                  </a:lnTo>
                  <a:cubicBezTo>
                    <a:pt x="19414" y="95437"/>
                    <a:pt x="23040" y="96651"/>
                    <a:pt x="28754" y="96651"/>
                  </a:cubicBezTo>
                  <a:cubicBezTo>
                    <a:pt x="31351" y="96651"/>
                    <a:pt x="34379" y="96400"/>
                    <a:pt x="37694" y="95671"/>
                  </a:cubicBezTo>
                  <a:cubicBezTo>
                    <a:pt x="48268" y="93336"/>
                    <a:pt x="53338" y="87932"/>
                    <a:pt x="53338" y="87932"/>
                  </a:cubicBezTo>
                  <a:lnTo>
                    <a:pt x="52037" y="81961"/>
                  </a:lnTo>
                  <a:lnTo>
                    <a:pt x="35225" y="5973"/>
                  </a:lnTo>
                  <a:lnTo>
                    <a:pt x="33924" y="2"/>
                  </a:lnTo>
                  <a:cubicBezTo>
                    <a:pt x="33924" y="2"/>
                    <a:pt x="33849" y="1"/>
                    <a:pt x="33703" y="1"/>
                  </a:cubicBezTo>
                  <a:close/>
                </a:path>
              </a:pathLst>
            </a:custGeom>
            <a:solidFill>
              <a:srgbClr val="B84A5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13"/>
            <p:cNvSpPr/>
            <p:nvPr/>
          </p:nvSpPr>
          <p:spPr>
            <a:xfrm>
              <a:off x="635325" y="2824300"/>
              <a:ext cx="830625" cy="976900"/>
            </a:xfrm>
            <a:custGeom>
              <a:avLst/>
              <a:gdLst/>
              <a:ahLst/>
              <a:cxnLst/>
              <a:rect l="l" t="t" r="r" b="b"/>
              <a:pathLst>
                <a:path w="33225" h="39076" extrusionOk="0">
                  <a:moveTo>
                    <a:pt x="14714" y="0"/>
                  </a:moveTo>
                  <a:cubicBezTo>
                    <a:pt x="13923" y="0"/>
                    <a:pt x="13131" y="84"/>
                    <a:pt x="12343" y="258"/>
                  </a:cubicBezTo>
                  <a:cubicBezTo>
                    <a:pt x="4471" y="1993"/>
                    <a:pt x="1" y="12033"/>
                    <a:pt x="2369" y="22674"/>
                  </a:cubicBezTo>
                  <a:cubicBezTo>
                    <a:pt x="4471" y="32254"/>
                    <a:pt x="11385" y="39076"/>
                    <a:pt x="18488" y="39076"/>
                  </a:cubicBezTo>
                  <a:cubicBezTo>
                    <a:pt x="19275" y="39076"/>
                    <a:pt x="20064" y="38992"/>
                    <a:pt x="20849" y="38819"/>
                  </a:cubicBezTo>
                  <a:cubicBezTo>
                    <a:pt x="28721" y="37051"/>
                    <a:pt x="33224" y="27044"/>
                    <a:pt x="30856" y="16370"/>
                  </a:cubicBezTo>
                  <a:cubicBezTo>
                    <a:pt x="28755" y="6794"/>
                    <a:pt x="21818" y="0"/>
                    <a:pt x="14714" y="0"/>
                  </a:cubicBezTo>
                  <a:close/>
                </a:path>
              </a:pathLst>
            </a:custGeom>
            <a:solidFill>
              <a:srgbClr val="F8DEC7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13"/>
            <p:cNvSpPr/>
            <p:nvPr/>
          </p:nvSpPr>
          <p:spPr>
            <a:xfrm>
              <a:off x="796275" y="2928300"/>
              <a:ext cx="460350" cy="778925"/>
            </a:xfrm>
            <a:custGeom>
              <a:avLst/>
              <a:gdLst/>
              <a:ahLst/>
              <a:cxnLst/>
              <a:rect l="l" t="t" r="r" b="b"/>
              <a:pathLst>
                <a:path w="18414" h="31157" extrusionOk="0">
                  <a:moveTo>
                    <a:pt x="11842" y="1"/>
                  </a:moveTo>
                  <a:lnTo>
                    <a:pt x="6939" y="1068"/>
                  </a:lnTo>
                  <a:lnTo>
                    <a:pt x="1" y="15112"/>
                  </a:lnTo>
                  <a:lnTo>
                    <a:pt x="3970" y="14211"/>
                  </a:lnTo>
                  <a:lnTo>
                    <a:pt x="10875" y="12710"/>
                  </a:lnTo>
                  <a:lnTo>
                    <a:pt x="6572" y="20616"/>
                  </a:lnTo>
                  <a:lnTo>
                    <a:pt x="4504" y="24385"/>
                  </a:lnTo>
                  <a:lnTo>
                    <a:pt x="8707" y="23451"/>
                  </a:lnTo>
                  <a:lnTo>
                    <a:pt x="10908" y="22984"/>
                  </a:lnTo>
                  <a:lnTo>
                    <a:pt x="10908" y="22984"/>
                  </a:lnTo>
                  <a:lnTo>
                    <a:pt x="8874" y="31156"/>
                  </a:lnTo>
                  <a:lnTo>
                    <a:pt x="15345" y="21183"/>
                  </a:lnTo>
                  <a:lnTo>
                    <a:pt x="17747" y="17480"/>
                  </a:lnTo>
                  <a:lnTo>
                    <a:pt x="13110" y="18481"/>
                  </a:lnTo>
                  <a:lnTo>
                    <a:pt x="12043" y="18714"/>
                  </a:lnTo>
                  <a:lnTo>
                    <a:pt x="12043" y="18714"/>
                  </a:lnTo>
                  <a:lnTo>
                    <a:pt x="16346" y="10809"/>
                  </a:lnTo>
                  <a:lnTo>
                    <a:pt x="18414" y="7039"/>
                  </a:lnTo>
                  <a:lnTo>
                    <a:pt x="14211" y="7940"/>
                  </a:lnTo>
                  <a:lnTo>
                    <a:pt x="7106" y="9508"/>
                  </a:lnTo>
                  <a:lnTo>
                    <a:pt x="11842" y="1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13"/>
            <p:cNvSpPr/>
            <p:nvPr/>
          </p:nvSpPr>
          <p:spPr>
            <a:xfrm>
              <a:off x="440200" y="2462400"/>
              <a:ext cx="909275" cy="269650"/>
            </a:xfrm>
            <a:custGeom>
              <a:avLst/>
              <a:gdLst/>
              <a:ahLst/>
              <a:cxnLst/>
              <a:rect l="l" t="t" r="r" b="b"/>
              <a:pathLst>
                <a:path w="36371" h="10786" extrusionOk="0">
                  <a:moveTo>
                    <a:pt x="29215" y="1"/>
                  </a:moveTo>
                  <a:cubicBezTo>
                    <a:pt x="25025" y="1"/>
                    <a:pt x="20773" y="654"/>
                    <a:pt x="16812" y="1491"/>
                  </a:cubicBezTo>
                  <a:cubicBezTo>
                    <a:pt x="11208" y="2692"/>
                    <a:pt x="5004" y="4693"/>
                    <a:pt x="400" y="8263"/>
                  </a:cubicBezTo>
                  <a:cubicBezTo>
                    <a:pt x="100" y="8463"/>
                    <a:pt x="0" y="8930"/>
                    <a:pt x="67" y="9263"/>
                  </a:cubicBezTo>
                  <a:lnTo>
                    <a:pt x="234" y="9997"/>
                  </a:lnTo>
                  <a:cubicBezTo>
                    <a:pt x="343" y="10498"/>
                    <a:pt x="793" y="10786"/>
                    <a:pt x="1259" y="10786"/>
                  </a:cubicBezTo>
                  <a:cubicBezTo>
                    <a:pt x="1507" y="10786"/>
                    <a:pt x="1760" y="10705"/>
                    <a:pt x="1968" y="10531"/>
                  </a:cubicBezTo>
                  <a:cubicBezTo>
                    <a:pt x="3369" y="9297"/>
                    <a:pt x="5237" y="8496"/>
                    <a:pt x="6938" y="7762"/>
                  </a:cubicBezTo>
                  <a:cubicBezTo>
                    <a:pt x="10308" y="6295"/>
                    <a:pt x="13877" y="5294"/>
                    <a:pt x="17446" y="4493"/>
                  </a:cubicBezTo>
                  <a:cubicBezTo>
                    <a:pt x="21082" y="3693"/>
                    <a:pt x="24785" y="3159"/>
                    <a:pt x="28521" y="2959"/>
                  </a:cubicBezTo>
                  <a:cubicBezTo>
                    <a:pt x="29309" y="2933"/>
                    <a:pt x="30127" y="2903"/>
                    <a:pt x="30948" y="2903"/>
                  </a:cubicBezTo>
                  <a:cubicBezTo>
                    <a:pt x="32280" y="2903"/>
                    <a:pt x="33620" y="2983"/>
                    <a:pt x="34858" y="3292"/>
                  </a:cubicBezTo>
                  <a:cubicBezTo>
                    <a:pt x="34959" y="3319"/>
                    <a:pt x="35060" y="3331"/>
                    <a:pt x="35159" y="3331"/>
                  </a:cubicBezTo>
                  <a:cubicBezTo>
                    <a:pt x="35811" y="3331"/>
                    <a:pt x="36371" y="2787"/>
                    <a:pt x="36226" y="2092"/>
                  </a:cubicBezTo>
                  <a:cubicBezTo>
                    <a:pt x="36159" y="1825"/>
                    <a:pt x="36093" y="1558"/>
                    <a:pt x="36026" y="1291"/>
                  </a:cubicBezTo>
                  <a:cubicBezTo>
                    <a:pt x="35926" y="824"/>
                    <a:pt x="35559" y="557"/>
                    <a:pt x="35092" y="490"/>
                  </a:cubicBezTo>
                  <a:cubicBezTo>
                    <a:pt x="33172" y="147"/>
                    <a:pt x="31201" y="1"/>
                    <a:pt x="29215" y="1"/>
                  </a:cubicBezTo>
                  <a:close/>
                </a:path>
              </a:pathLst>
            </a:custGeom>
            <a:solidFill>
              <a:srgbClr val="352A36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13"/>
            <p:cNvSpPr/>
            <p:nvPr/>
          </p:nvSpPr>
          <p:spPr>
            <a:xfrm>
              <a:off x="808800" y="2036550"/>
              <a:ext cx="44200" cy="73975"/>
            </a:xfrm>
            <a:custGeom>
              <a:avLst/>
              <a:gdLst/>
              <a:ahLst/>
              <a:cxnLst/>
              <a:rect l="l" t="t" r="r" b="b"/>
              <a:pathLst>
                <a:path w="1768" h="2959" extrusionOk="0">
                  <a:moveTo>
                    <a:pt x="623" y="1"/>
                  </a:moveTo>
                  <a:cubicBezTo>
                    <a:pt x="593" y="1"/>
                    <a:pt x="563" y="5"/>
                    <a:pt x="534" y="12"/>
                  </a:cubicBezTo>
                  <a:cubicBezTo>
                    <a:pt x="167" y="79"/>
                    <a:pt x="0" y="812"/>
                    <a:pt x="167" y="1613"/>
                  </a:cubicBezTo>
                  <a:cubicBezTo>
                    <a:pt x="352" y="2386"/>
                    <a:pt x="738" y="2958"/>
                    <a:pt x="1113" y="2958"/>
                  </a:cubicBezTo>
                  <a:cubicBezTo>
                    <a:pt x="1142" y="2958"/>
                    <a:pt x="1172" y="2955"/>
                    <a:pt x="1201" y="2947"/>
                  </a:cubicBezTo>
                  <a:cubicBezTo>
                    <a:pt x="1601" y="2881"/>
                    <a:pt x="1768" y="2147"/>
                    <a:pt x="1568" y="1313"/>
                  </a:cubicBezTo>
                  <a:cubicBezTo>
                    <a:pt x="1413" y="571"/>
                    <a:pt x="1001" y="1"/>
                    <a:pt x="623" y="1"/>
                  </a:cubicBezTo>
                  <a:close/>
                </a:path>
              </a:pathLst>
            </a:custGeom>
            <a:solidFill>
              <a:srgbClr val="352A36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13"/>
            <p:cNvSpPr/>
            <p:nvPr/>
          </p:nvSpPr>
          <p:spPr>
            <a:xfrm>
              <a:off x="819625" y="2055775"/>
              <a:ext cx="21700" cy="35525"/>
            </a:xfrm>
            <a:custGeom>
              <a:avLst/>
              <a:gdLst/>
              <a:ahLst/>
              <a:cxnLst/>
              <a:rect l="l" t="t" r="r" b="b"/>
              <a:pathLst>
                <a:path w="868" h="1421" extrusionOk="0">
                  <a:moveTo>
                    <a:pt x="325" y="1"/>
                  </a:moveTo>
                  <a:cubicBezTo>
                    <a:pt x="306" y="1"/>
                    <a:pt x="286" y="4"/>
                    <a:pt x="268" y="10"/>
                  </a:cubicBezTo>
                  <a:cubicBezTo>
                    <a:pt x="101" y="43"/>
                    <a:pt x="1" y="377"/>
                    <a:pt x="101" y="777"/>
                  </a:cubicBezTo>
                  <a:cubicBezTo>
                    <a:pt x="191" y="1140"/>
                    <a:pt x="364" y="1420"/>
                    <a:pt x="545" y="1420"/>
                  </a:cubicBezTo>
                  <a:cubicBezTo>
                    <a:pt x="563" y="1420"/>
                    <a:pt x="582" y="1417"/>
                    <a:pt x="601" y="1411"/>
                  </a:cubicBezTo>
                  <a:cubicBezTo>
                    <a:pt x="768" y="1378"/>
                    <a:pt x="868" y="1011"/>
                    <a:pt x="768" y="644"/>
                  </a:cubicBezTo>
                  <a:cubicBezTo>
                    <a:pt x="707" y="281"/>
                    <a:pt x="510" y="1"/>
                    <a:pt x="325" y="1"/>
                  </a:cubicBezTo>
                  <a:close/>
                </a:path>
              </a:pathLst>
            </a:custGeom>
            <a:solidFill>
              <a:srgbClr val="8C818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3" name="Google Shape;323;p13"/>
          <p:cNvGrpSpPr/>
          <p:nvPr/>
        </p:nvGrpSpPr>
        <p:grpSpPr>
          <a:xfrm>
            <a:off x="5565975" y="4338475"/>
            <a:ext cx="330501" cy="420623"/>
            <a:chOff x="3828325" y="875775"/>
            <a:chExt cx="330501" cy="420623"/>
          </a:xfrm>
        </p:grpSpPr>
        <p:sp>
          <p:nvSpPr>
            <p:cNvPr id="324" name="Google Shape;324;p13"/>
            <p:cNvSpPr/>
            <p:nvPr/>
          </p:nvSpPr>
          <p:spPr>
            <a:xfrm>
              <a:off x="3884094" y="1119247"/>
              <a:ext cx="53711" cy="53776"/>
            </a:xfrm>
            <a:custGeom>
              <a:avLst/>
              <a:gdLst/>
              <a:ahLst/>
              <a:cxnLst/>
              <a:rect l="l" t="t" r="r" b="b"/>
              <a:pathLst>
                <a:path w="835" h="836" extrusionOk="0">
                  <a:moveTo>
                    <a:pt x="474" y="1"/>
                  </a:moveTo>
                  <a:cubicBezTo>
                    <a:pt x="323" y="1"/>
                    <a:pt x="155" y="120"/>
                    <a:pt x="100" y="285"/>
                  </a:cubicBezTo>
                  <a:cubicBezTo>
                    <a:pt x="0" y="485"/>
                    <a:pt x="67" y="719"/>
                    <a:pt x="234" y="819"/>
                  </a:cubicBezTo>
                  <a:cubicBezTo>
                    <a:pt x="269" y="830"/>
                    <a:pt x="305" y="836"/>
                    <a:pt x="340" y="836"/>
                  </a:cubicBezTo>
                  <a:cubicBezTo>
                    <a:pt x="502" y="836"/>
                    <a:pt x="652" y="716"/>
                    <a:pt x="734" y="552"/>
                  </a:cubicBezTo>
                  <a:cubicBezTo>
                    <a:pt x="834" y="352"/>
                    <a:pt x="734" y="118"/>
                    <a:pt x="567" y="18"/>
                  </a:cubicBezTo>
                  <a:cubicBezTo>
                    <a:pt x="538" y="6"/>
                    <a:pt x="506" y="1"/>
                    <a:pt x="474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13"/>
            <p:cNvSpPr/>
            <p:nvPr/>
          </p:nvSpPr>
          <p:spPr>
            <a:xfrm>
              <a:off x="3918444" y="1068109"/>
              <a:ext cx="126656" cy="79699"/>
            </a:xfrm>
            <a:custGeom>
              <a:avLst/>
              <a:gdLst/>
              <a:ahLst/>
              <a:cxnLst/>
              <a:rect l="l" t="t" r="r" b="b"/>
              <a:pathLst>
                <a:path w="1969" h="1239" extrusionOk="0">
                  <a:moveTo>
                    <a:pt x="1114" y="1"/>
                  </a:moveTo>
                  <a:cubicBezTo>
                    <a:pt x="642" y="1"/>
                    <a:pt x="123" y="511"/>
                    <a:pt x="0" y="880"/>
                  </a:cubicBezTo>
                  <a:lnTo>
                    <a:pt x="0" y="1180"/>
                  </a:lnTo>
                  <a:cubicBezTo>
                    <a:pt x="43" y="1223"/>
                    <a:pt x="86" y="1238"/>
                    <a:pt x="130" y="1238"/>
                  </a:cubicBezTo>
                  <a:cubicBezTo>
                    <a:pt x="223" y="1238"/>
                    <a:pt x="320" y="1169"/>
                    <a:pt x="434" y="1147"/>
                  </a:cubicBezTo>
                  <a:cubicBezTo>
                    <a:pt x="551" y="1108"/>
                    <a:pt x="668" y="1091"/>
                    <a:pt x="785" y="1091"/>
                  </a:cubicBezTo>
                  <a:cubicBezTo>
                    <a:pt x="868" y="1091"/>
                    <a:pt x="951" y="1099"/>
                    <a:pt x="1034" y="1113"/>
                  </a:cubicBezTo>
                  <a:cubicBezTo>
                    <a:pt x="1188" y="1113"/>
                    <a:pt x="1349" y="1156"/>
                    <a:pt x="1488" y="1156"/>
                  </a:cubicBezTo>
                  <a:cubicBezTo>
                    <a:pt x="1650" y="1156"/>
                    <a:pt x="1781" y="1098"/>
                    <a:pt x="1835" y="846"/>
                  </a:cubicBezTo>
                  <a:cubicBezTo>
                    <a:pt x="1968" y="446"/>
                    <a:pt x="1601" y="113"/>
                    <a:pt x="1234" y="12"/>
                  </a:cubicBezTo>
                  <a:cubicBezTo>
                    <a:pt x="1195" y="5"/>
                    <a:pt x="1155" y="1"/>
                    <a:pt x="1114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13"/>
            <p:cNvSpPr/>
            <p:nvPr/>
          </p:nvSpPr>
          <p:spPr>
            <a:xfrm>
              <a:off x="3828325" y="1159001"/>
              <a:ext cx="81564" cy="135211"/>
            </a:xfrm>
            <a:custGeom>
              <a:avLst/>
              <a:gdLst/>
              <a:ahLst/>
              <a:cxnLst/>
              <a:rect l="l" t="t" r="r" b="b"/>
              <a:pathLst>
                <a:path w="1268" h="2102" extrusionOk="0">
                  <a:moveTo>
                    <a:pt x="1234" y="0"/>
                  </a:moveTo>
                  <a:cubicBezTo>
                    <a:pt x="1168" y="0"/>
                    <a:pt x="1101" y="134"/>
                    <a:pt x="1068" y="167"/>
                  </a:cubicBezTo>
                  <a:cubicBezTo>
                    <a:pt x="1001" y="267"/>
                    <a:pt x="934" y="334"/>
                    <a:pt x="867" y="434"/>
                  </a:cubicBezTo>
                  <a:cubicBezTo>
                    <a:pt x="734" y="601"/>
                    <a:pt x="634" y="768"/>
                    <a:pt x="534" y="968"/>
                  </a:cubicBezTo>
                  <a:cubicBezTo>
                    <a:pt x="400" y="1135"/>
                    <a:pt x="300" y="1335"/>
                    <a:pt x="234" y="1535"/>
                  </a:cubicBezTo>
                  <a:cubicBezTo>
                    <a:pt x="134" y="1702"/>
                    <a:pt x="33" y="1902"/>
                    <a:pt x="0" y="2102"/>
                  </a:cubicBezTo>
                  <a:cubicBezTo>
                    <a:pt x="67" y="1935"/>
                    <a:pt x="134" y="1735"/>
                    <a:pt x="234" y="1568"/>
                  </a:cubicBezTo>
                  <a:cubicBezTo>
                    <a:pt x="334" y="1401"/>
                    <a:pt x="400" y="1201"/>
                    <a:pt x="500" y="1035"/>
                  </a:cubicBezTo>
                  <a:cubicBezTo>
                    <a:pt x="634" y="868"/>
                    <a:pt x="734" y="701"/>
                    <a:pt x="834" y="534"/>
                  </a:cubicBezTo>
                  <a:cubicBezTo>
                    <a:pt x="901" y="467"/>
                    <a:pt x="967" y="367"/>
                    <a:pt x="1034" y="301"/>
                  </a:cubicBezTo>
                  <a:cubicBezTo>
                    <a:pt x="1068" y="234"/>
                    <a:pt x="1101" y="201"/>
                    <a:pt x="1134" y="167"/>
                  </a:cubicBezTo>
                  <a:cubicBezTo>
                    <a:pt x="1168" y="134"/>
                    <a:pt x="1201" y="101"/>
                    <a:pt x="1234" y="67"/>
                  </a:cubicBezTo>
                  <a:cubicBezTo>
                    <a:pt x="1268" y="67"/>
                    <a:pt x="1268" y="67"/>
                    <a:pt x="1268" y="34"/>
                  </a:cubicBezTo>
                  <a:cubicBezTo>
                    <a:pt x="1268" y="34"/>
                    <a:pt x="1234" y="0"/>
                    <a:pt x="1234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13"/>
            <p:cNvSpPr/>
            <p:nvPr/>
          </p:nvSpPr>
          <p:spPr>
            <a:xfrm>
              <a:off x="3839003" y="1079623"/>
              <a:ext cx="77319" cy="60144"/>
            </a:xfrm>
            <a:custGeom>
              <a:avLst/>
              <a:gdLst/>
              <a:ahLst/>
              <a:cxnLst/>
              <a:rect l="l" t="t" r="r" b="b"/>
              <a:pathLst>
                <a:path w="1202" h="935" extrusionOk="0">
                  <a:moveTo>
                    <a:pt x="1" y="0"/>
                  </a:moveTo>
                  <a:cubicBezTo>
                    <a:pt x="1" y="0"/>
                    <a:pt x="1" y="34"/>
                    <a:pt x="1" y="34"/>
                  </a:cubicBezTo>
                  <a:cubicBezTo>
                    <a:pt x="501" y="200"/>
                    <a:pt x="902" y="534"/>
                    <a:pt x="1202" y="934"/>
                  </a:cubicBezTo>
                  <a:cubicBezTo>
                    <a:pt x="935" y="501"/>
                    <a:pt x="501" y="20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13"/>
            <p:cNvSpPr/>
            <p:nvPr/>
          </p:nvSpPr>
          <p:spPr>
            <a:xfrm>
              <a:off x="3845435" y="1103230"/>
              <a:ext cx="58021" cy="37501"/>
            </a:xfrm>
            <a:custGeom>
              <a:avLst/>
              <a:gdLst/>
              <a:ahLst/>
              <a:cxnLst/>
              <a:rect l="l" t="t" r="r" b="b"/>
              <a:pathLst>
                <a:path w="902" h="583" extrusionOk="0">
                  <a:moveTo>
                    <a:pt x="1" y="0"/>
                  </a:moveTo>
                  <a:lnTo>
                    <a:pt x="1" y="0"/>
                  </a:lnTo>
                  <a:cubicBezTo>
                    <a:pt x="301" y="167"/>
                    <a:pt x="601" y="334"/>
                    <a:pt x="868" y="567"/>
                  </a:cubicBezTo>
                  <a:cubicBezTo>
                    <a:pt x="868" y="578"/>
                    <a:pt x="872" y="582"/>
                    <a:pt x="877" y="582"/>
                  </a:cubicBezTo>
                  <a:cubicBezTo>
                    <a:pt x="887" y="582"/>
                    <a:pt x="902" y="567"/>
                    <a:pt x="902" y="567"/>
                  </a:cubicBezTo>
                  <a:cubicBezTo>
                    <a:pt x="601" y="334"/>
                    <a:pt x="335" y="134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13"/>
            <p:cNvSpPr/>
            <p:nvPr/>
          </p:nvSpPr>
          <p:spPr>
            <a:xfrm>
              <a:off x="3939864" y="1116610"/>
              <a:ext cx="68763" cy="179788"/>
            </a:xfrm>
            <a:custGeom>
              <a:avLst/>
              <a:gdLst/>
              <a:ahLst/>
              <a:cxnLst/>
              <a:rect l="l" t="t" r="r" b="b"/>
              <a:pathLst>
                <a:path w="1069" h="2795" extrusionOk="0">
                  <a:moveTo>
                    <a:pt x="413" y="1"/>
                  </a:moveTo>
                  <a:cubicBezTo>
                    <a:pt x="401" y="1"/>
                    <a:pt x="384" y="9"/>
                    <a:pt x="368" y="26"/>
                  </a:cubicBezTo>
                  <a:cubicBezTo>
                    <a:pt x="268" y="259"/>
                    <a:pt x="201" y="526"/>
                    <a:pt x="101" y="793"/>
                  </a:cubicBezTo>
                  <a:cubicBezTo>
                    <a:pt x="67" y="893"/>
                    <a:pt x="1" y="993"/>
                    <a:pt x="34" y="1126"/>
                  </a:cubicBezTo>
                  <a:cubicBezTo>
                    <a:pt x="67" y="1260"/>
                    <a:pt x="101" y="1393"/>
                    <a:pt x="134" y="1527"/>
                  </a:cubicBezTo>
                  <a:cubicBezTo>
                    <a:pt x="167" y="1660"/>
                    <a:pt x="201" y="1827"/>
                    <a:pt x="234" y="1960"/>
                  </a:cubicBezTo>
                  <a:cubicBezTo>
                    <a:pt x="268" y="2027"/>
                    <a:pt x="368" y="2127"/>
                    <a:pt x="434" y="2194"/>
                  </a:cubicBezTo>
                  <a:cubicBezTo>
                    <a:pt x="634" y="2394"/>
                    <a:pt x="835" y="2594"/>
                    <a:pt x="1068" y="2794"/>
                  </a:cubicBezTo>
                  <a:cubicBezTo>
                    <a:pt x="1068" y="2794"/>
                    <a:pt x="1068" y="2761"/>
                    <a:pt x="1068" y="2761"/>
                  </a:cubicBezTo>
                  <a:cubicBezTo>
                    <a:pt x="901" y="2594"/>
                    <a:pt x="735" y="2427"/>
                    <a:pt x="568" y="2261"/>
                  </a:cubicBezTo>
                  <a:cubicBezTo>
                    <a:pt x="468" y="2194"/>
                    <a:pt x="368" y="2094"/>
                    <a:pt x="301" y="1960"/>
                  </a:cubicBezTo>
                  <a:cubicBezTo>
                    <a:pt x="234" y="1860"/>
                    <a:pt x="234" y="1694"/>
                    <a:pt x="201" y="1560"/>
                  </a:cubicBezTo>
                  <a:cubicBezTo>
                    <a:pt x="167" y="1460"/>
                    <a:pt x="134" y="1327"/>
                    <a:pt x="101" y="1193"/>
                  </a:cubicBezTo>
                  <a:cubicBezTo>
                    <a:pt x="67" y="1026"/>
                    <a:pt x="101" y="893"/>
                    <a:pt x="167" y="760"/>
                  </a:cubicBezTo>
                  <a:cubicBezTo>
                    <a:pt x="268" y="526"/>
                    <a:pt x="334" y="259"/>
                    <a:pt x="434" y="26"/>
                  </a:cubicBezTo>
                  <a:cubicBezTo>
                    <a:pt x="434" y="9"/>
                    <a:pt x="426" y="1"/>
                    <a:pt x="413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13"/>
            <p:cNvSpPr/>
            <p:nvPr/>
          </p:nvSpPr>
          <p:spPr>
            <a:xfrm>
              <a:off x="3957039" y="1118733"/>
              <a:ext cx="85874" cy="169046"/>
            </a:xfrm>
            <a:custGeom>
              <a:avLst/>
              <a:gdLst/>
              <a:ahLst/>
              <a:cxnLst/>
              <a:rect l="l" t="t" r="r" b="b"/>
              <a:pathLst>
                <a:path w="1335" h="2628" extrusionOk="0">
                  <a:moveTo>
                    <a:pt x="217" y="1"/>
                  </a:moveTo>
                  <a:cubicBezTo>
                    <a:pt x="209" y="1"/>
                    <a:pt x="201" y="9"/>
                    <a:pt x="201" y="26"/>
                  </a:cubicBezTo>
                  <a:cubicBezTo>
                    <a:pt x="134" y="293"/>
                    <a:pt x="101" y="560"/>
                    <a:pt x="34" y="827"/>
                  </a:cubicBezTo>
                  <a:cubicBezTo>
                    <a:pt x="34" y="960"/>
                    <a:pt x="1" y="1060"/>
                    <a:pt x="34" y="1160"/>
                  </a:cubicBezTo>
                  <a:cubicBezTo>
                    <a:pt x="101" y="1294"/>
                    <a:pt x="134" y="1427"/>
                    <a:pt x="201" y="1560"/>
                  </a:cubicBezTo>
                  <a:cubicBezTo>
                    <a:pt x="267" y="1694"/>
                    <a:pt x="301" y="1827"/>
                    <a:pt x="367" y="1961"/>
                  </a:cubicBezTo>
                  <a:cubicBezTo>
                    <a:pt x="434" y="2061"/>
                    <a:pt x="534" y="2094"/>
                    <a:pt x="601" y="2161"/>
                  </a:cubicBezTo>
                  <a:cubicBezTo>
                    <a:pt x="868" y="2328"/>
                    <a:pt x="1101" y="2494"/>
                    <a:pt x="1335" y="2628"/>
                  </a:cubicBezTo>
                  <a:cubicBezTo>
                    <a:pt x="1168" y="2494"/>
                    <a:pt x="968" y="2361"/>
                    <a:pt x="768" y="2228"/>
                  </a:cubicBezTo>
                  <a:cubicBezTo>
                    <a:pt x="668" y="2161"/>
                    <a:pt x="534" y="2061"/>
                    <a:pt x="434" y="1961"/>
                  </a:cubicBezTo>
                  <a:cubicBezTo>
                    <a:pt x="367" y="1861"/>
                    <a:pt x="334" y="1727"/>
                    <a:pt x="267" y="1594"/>
                  </a:cubicBezTo>
                  <a:cubicBezTo>
                    <a:pt x="234" y="1460"/>
                    <a:pt x="167" y="1360"/>
                    <a:pt x="134" y="1227"/>
                  </a:cubicBezTo>
                  <a:cubicBezTo>
                    <a:pt x="67" y="1093"/>
                    <a:pt x="67" y="960"/>
                    <a:pt x="101" y="793"/>
                  </a:cubicBezTo>
                  <a:cubicBezTo>
                    <a:pt x="167" y="526"/>
                    <a:pt x="201" y="293"/>
                    <a:pt x="234" y="26"/>
                  </a:cubicBezTo>
                  <a:cubicBezTo>
                    <a:pt x="234" y="9"/>
                    <a:pt x="226" y="1"/>
                    <a:pt x="217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13"/>
            <p:cNvSpPr/>
            <p:nvPr/>
          </p:nvSpPr>
          <p:spPr>
            <a:xfrm>
              <a:off x="3974213" y="1103745"/>
              <a:ext cx="105171" cy="153994"/>
            </a:xfrm>
            <a:custGeom>
              <a:avLst/>
              <a:gdLst/>
              <a:ahLst/>
              <a:cxnLst/>
              <a:rect l="l" t="t" r="r" b="b"/>
              <a:pathLst>
                <a:path w="1635" h="2394" extrusionOk="0">
                  <a:moveTo>
                    <a:pt x="50" y="0"/>
                  </a:moveTo>
                  <a:cubicBezTo>
                    <a:pt x="42" y="0"/>
                    <a:pt x="34" y="9"/>
                    <a:pt x="34" y="26"/>
                  </a:cubicBezTo>
                  <a:cubicBezTo>
                    <a:pt x="34" y="292"/>
                    <a:pt x="34" y="559"/>
                    <a:pt x="34" y="859"/>
                  </a:cubicBezTo>
                  <a:cubicBezTo>
                    <a:pt x="34" y="960"/>
                    <a:pt x="0" y="1060"/>
                    <a:pt x="67" y="1160"/>
                  </a:cubicBezTo>
                  <a:cubicBezTo>
                    <a:pt x="134" y="1293"/>
                    <a:pt x="234" y="1427"/>
                    <a:pt x="301" y="1527"/>
                  </a:cubicBezTo>
                  <a:cubicBezTo>
                    <a:pt x="401" y="1660"/>
                    <a:pt x="467" y="1760"/>
                    <a:pt x="567" y="1894"/>
                  </a:cubicBezTo>
                  <a:cubicBezTo>
                    <a:pt x="634" y="1960"/>
                    <a:pt x="734" y="1994"/>
                    <a:pt x="834" y="2027"/>
                  </a:cubicBezTo>
                  <a:cubicBezTo>
                    <a:pt x="1101" y="2160"/>
                    <a:pt x="1335" y="2260"/>
                    <a:pt x="1635" y="2394"/>
                  </a:cubicBezTo>
                  <a:cubicBezTo>
                    <a:pt x="1635" y="2394"/>
                    <a:pt x="1635" y="2394"/>
                    <a:pt x="1635" y="2361"/>
                  </a:cubicBezTo>
                  <a:cubicBezTo>
                    <a:pt x="1401" y="2260"/>
                    <a:pt x="1201" y="2160"/>
                    <a:pt x="968" y="2060"/>
                  </a:cubicBezTo>
                  <a:cubicBezTo>
                    <a:pt x="868" y="2027"/>
                    <a:pt x="734" y="1960"/>
                    <a:pt x="634" y="1894"/>
                  </a:cubicBezTo>
                  <a:cubicBezTo>
                    <a:pt x="534" y="1793"/>
                    <a:pt x="467" y="1660"/>
                    <a:pt x="401" y="1560"/>
                  </a:cubicBezTo>
                  <a:cubicBezTo>
                    <a:pt x="301" y="1427"/>
                    <a:pt x="234" y="1326"/>
                    <a:pt x="167" y="1226"/>
                  </a:cubicBezTo>
                  <a:cubicBezTo>
                    <a:pt x="67" y="1093"/>
                    <a:pt x="67" y="960"/>
                    <a:pt x="67" y="793"/>
                  </a:cubicBezTo>
                  <a:cubicBezTo>
                    <a:pt x="67" y="526"/>
                    <a:pt x="67" y="259"/>
                    <a:pt x="67" y="26"/>
                  </a:cubicBezTo>
                  <a:cubicBezTo>
                    <a:pt x="67" y="9"/>
                    <a:pt x="59" y="0"/>
                    <a:pt x="5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13"/>
            <p:cNvSpPr/>
            <p:nvPr/>
          </p:nvSpPr>
          <p:spPr>
            <a:xfrm>
              <a:off x="3982768" y="1104388"/>
              <a:ext cx="126656" cy="134053"/>
            </a:xfrm>
            <a:custGeom>
              <a:avLst/>
              <a:gdLst/>
              <a:ahLst/>
              <a:cxnLst/>
              <a:rect l="l" t="t" r="r" b="b"/>
              <a:pathLst>
                <a:path w="1969" h="2084" extrusionOk="0">
                  <a:moveTo>
                    <a:pt x="26" y="1"/>
                  </a:moveTo>
                  <a:cubicBezTo>
                    <a:pt x="16" y="1"/>
                    <a:pt x="1" y="16"/>
                    <a:pt x="1" y="16"/>
                  </a:cubicBezTo>
                  <a:cubicBezTo>
                    <a:pt x="34" y="282"/>
                    <a:pt x="68" y="583"/>
                    <a:pt x="134" y="849"/>
                  </a:cubicBezTo>
                  <a:cubicBezTo>
                    <a:pt x="134" y="950"/>
                    <a:pt x="168" y="1050"/>
                    <a:pt x="234" y="1150"/>
                  </a:cubicBezTo>
                  <a:cubicBezTo>
                    <a:pt x="334" y="1250"/>
                    <a:pt x="434" y="1350"/>
                    <a:pt x="535" y="1483"/>
                  </a:cubicBezTo>
                  <a:cubicBezTo>
                    <a:pt x="635" y="1583"/>
                    <a:pt x="735" y="1683"/>
                    <a:pt x="835" y="1783"/>
                  </a:cubicBezTo>
                  <a:cubicBezTo>
                    <a:pt x="901" y="1850"/>
                    <a:pt x="1002" y="1850"/>
                    <a:pt x="1102" y="1884"/>
                  </a:cubicBezTo>
                  <a:cubicBezTo>
                    <a:pt x="1402" y="1950"/>
                    <a:pt x="1669" y="2017"/>
                    <a:pt x="1969" y="2084"/>
                  </a:cubicBezTo>
                  <a:cubicBezTo>
                    <a:pt x="1735" y="2017"/>
                    <a:pt x="1502" y="1950"/>
                    <a:pt x="1268" y="1884"/>
                  </a:cubicBezTo>
                  <a:cubicBezTo>
                    <a:pt x="1135" y="1850"/>
                    <a:pt x="1002" y="1817"/>
                    <a:pt x="901" y="1750"/>
                  </a:cubicBezTo>
                  <a:cubicBezTo>
                    <a:pt x="768" y="1683"/>
                    <a:pt x="701" y="1550"/>
                    <a:pt x="601" y="1483"/>
                  </a:cubicBezTo>
                  <a:cubicBezTo>
                    <a:pt x="501" y="1383"/>
                    <a:pt x="434" y="1283"/>
                    <a:pt x="334" y="1183"/>
                  </a:cubicBezTo>
                  <a:cubicBezTo>
                    <a:pt x="201" y="1050"/>
                    <a:pt x="201" y="916"/>
                    <a:pt x="168" y="783"/>
                  </a:cubicBezTo>
                  <a:cubicBezTo>
                    <a:pt x="134" y="516"/>
                    <a:pt x="68" y="282"/>
                    <a:pt x="34" y="16"/>
                  </a:cubicBezTo>
                  <a:cubicBezTo>
                    <a:pt x="34" y="4"/>
                    <a:pt x="30" y="1"/>
                    <a:pt x="26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13"/>
            <p:cNvSpPr/>
            <p:nvPr/>
          </p:nvSpPr>
          <p:spPr>
            <a:xfrm>
              <a:off x="3948483" y="875775"/>
              <a:ext cx="109481" cy="223208"/>
            </a:xfrm>
            <a:custGeom>
              <a:avLst/>
              <a:gdLst/>
              <a:ahLst/>
              <a:cxnLst/>
              <a:rect l="l" t="t" r="r" b="b"/>
              <a:pathLst>
                <a:path w="1702" h="3470" extrusionOk="0">
                  <a:moveTo>
                    <a:pt x="0" y="3469"/>
                  </a:moveTo>
                  <a:cubicBezTo>
                    <a:pt x="0" y="2836"/>
                    <a:pt x="267" y="2102"/>
                    <a:pt x="467" y="1535"/>
                  </a:cubicBezTo>
                  <a:cubicBezTo>
                    <a:pt x="634" y="1101"/>
                    <a:pt x="834" y="534"/>
                    <a:pt x="1168" y="234"/>
                  </a:cubicBezTo>
                  <a:cubicBezTo>
                    <a:pt x="1401" y="0"/>
                    <a:pt x="1668" y="34"/>
                    <a:pt x="1668" y="367"/>
                  </a:cubicBezTo>
                  <a:cubicBezTo>
                    <a:pt x="1701" y="968"/>
                    <a:pt x="1334" y="1601"/>
                    <a:pt x="1068" y="2135"/>
                  </a:cubicBezTo>
                  <a:cubicBezTo>
                    <a:pt x="901" y="2402"/>
                    <a:pt x="734" y="2702"/>
                    <a:pt x="534" y="2969"/>
                  </a:cubicBezTo>
                  <a:cubicBezTo>
                    <a:pt x="434" y="3103"/>
                    <a:pt x="300" y="3236"/>
                    <a:pt x="200" y="3369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13"/>
            <p:cNvSpPr/>
            <p:nvPr/>
          </p:nvSpPr>
          <p:spPr>
            <a:xfrm>
              <a:off x="3866920" y="903628"/>
              <a:ext cx="83751" cy="216840"/>
            </a:xfrm>
            <a:custGeom>
              <a:avLst/>
              <a:gdLst/>
              <a:ahLst/>
              <a:cxnLst/>
              <a:rect l="l" t="t" r="r" b="b"/>
              <a:pathLst>
                <a:path w="1302" h="3371" extrusionOk="0">
                  <a:moveTo>
                    <a:pt x="1235" y="3370"/>
                  </a:moveTo>
                  <a:cubicBezTo>
                    <a:pt x="834" y="2936"/>
                    <a:pt x="601" y="2269"/>
                    <a:pt x="367" y="1736"/>
                  </a:cubicBezTo>
                  <a:cubicBezTo>
                    <a:pt x="201" y="1369"/>
                    <a:pt x="1" y="835"/>
                    <a:pt x="34" y="435"/>
                  </a:cubicBezTo>
                  <a:cubicBezTo>
                    <a:pt x="67" y="134"/>
                    <a:pt x="267" y="1"/>
                    <a:pt x="468" y="234"/>
                  </a:cubicBezTo>
                  <a:cubicBezTo>
                    <a:pt x="868" y="635"/>
                    <a:pt x="1001" y="1302"/>
                    <a:pt x="1135" y="1802"/>
                  </a:cubicBezTo>
                  <a:cubicBezTo>
                    <a:pt x="1201" y="2102"/>
                    <a:pt x="1268" y="2403"/>
                    <a:pt x="1301" y="2703"/>
                  </a:cubicBezTo>
                  <a:cubicBezTo>
                    <a:pt x="1301" y="2870"/>
                    <a:pt x="1268" y="3036"/>
                    <a:pt x="1301" y="3203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13"/>
            <p:cNvSpPr/>
            <p:nvPr/>
          </p:nvSpPr>
          <p:spPr>
            <a:xfrm>
              <a:off x="4019241" y="1098663"/>
              <a:ext cx="139585" cy="73009"/>
            </a:xfrm>
            <a:custGeom>
              <a:avLst/>
              <a:gdLst/>
              <a:ahLst/>
              <a:cxnLst/>
              <a:rect l="l" t="t" r="r" b="b"/>
              <a:pathLst>
                <a:path w="2170" h="1135" extrusionOk="0">
                  <a:moveTo>
                    <a:pt x="175" y="0"/>
                  </a:moveTo>
                  <a:cubicBezTo>
                    <a:pt x="127" y="0"/>
                    <a:pt x="80" y="2"/>
                    <a:pt x="34" y="4"/>
                  </a:cubicBezTo>
                  <a:lnTo>
                    <a:pt x="1" y="271"/>
                  </a:lnTo>
                  <a:cubicBezTo>
                    <a:pt x="5" y="271"/>
                    <a:pt x="9" y="271"/>
                    <a:pt x="13" y="271"/>
                  </a:cubicBezTo>
                  <a:cubicBezTo>
                    <a:pt x="302" y="271"/>
                    <a:pt x="1437" y="1135"/>
                    <a:pt x="1919" y="1135"/>
                  </a:cubicBezTo>
                  <a:cubicBezTo>
                    <a:pt x="2042" y="1135"/>
                    <a:pt x="2122" y="1079"/>
                    <a:pt x="2136" y="938"/>
                  </a:cubicBezTo>
                  <a:cubicBezTo>
                    <a:pt x="2169" y="638"/>
                    <a:pt x="1902" y="438"/>
                    <a:pt x="1702" y="338"/>
                  </a:cubicBezTo>
                  <a:cubicBezTo>
                    <a:pt x="1245" y="155"/>
                    <a:pt x="677" y="0"/>
                    <a:pt x="17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6" name="Google Shape;336;p13"/>
          <p:cNvSpPr/>
          <p:nvPr/>
        </p:nvSpPr>
        <p:spPr>
          <a:xfrm>
            <a:off x="3169450" y="624950"/>
            <a:ext cx="709700" cy="307725"/>
          </a:xfrm>
          <a:custGeom>
            <a:avLst/>
            <a:gdLst/>
            <a:ahLst/>
            <a:cxnLst/>
            <a:rect l="l" t="t" r="r" b="b"/>
            <a:pathLst>
              <a:path w="28388" h="12309" extrusionOk="0">
                <a:moveTo>
                  <a:pt x="18247" y="0"/>
                </a:moveTo>
                <a:cubicBezTo>
                  <a:pt x="13877" y="0"/>
                  <a:pt x="10141" y="2802"/>
                  <a:pt x="8740" y="6738"/>
                </a:cubicBezTo>
                <a:lnTo>
                  <a:pt x="2769" y="6738"/>
                </a:lnTo>
                <a:cubicBezTo>
                  <a:pt x="1234" y="6738"/>
                  <a:pt x="0" y="7973"/>
                  <a:pt x="0" y="9507"/>
                </a:cubicBezTo>
                <a:cubicBezTo>
                  <a:pt x="0" y="11041"/>
                  <a:pt x="1234" y="12309"/>
                  <a:pt x="2769" y="12309"/>
                </a:cubicBezTo>
                <a:lnTo>
                  <a:pt x="25585" y="12309"/>
                </a:lnTo>
                <a:cubicBezTo>
                  <a:pt x="27153" y="12309"/>
                  <a:pt x="28387" y="11041"/>
                  <a:pt x="28387" y="9507"/>
                </a:cubicBezTo>
                <a:cubicBezTo>
                  <a:pt x="28387" y="9407"/>
                  <a:pt x="28387" y="9273"/>
                  <a:pt x="28354" y="9173"/>
                </a:cubicBezTo>
                <a:cubicBezTo>
                  <a:pt x="28087" y="3836"/>
                  <a:pt x="23684" y="0"/>
                  <a:pt x="18247" y="0"/>
                </a:cubicBezTo>
                <a:close/>
              </a:path>
            </a:pathLst>
          </a:custGeom>
          <a:solidFill>
            <a:srgbClr val="F0EF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7" name="Google Shape;337;p13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38" name="Google Shape;338;p13"/>
          <p:cNvSpPr txBox="1">
            <a:spLocks noGrp="1"/>
          </p:cNvSpPr>
          <p:nvPr>
            <p:ph type="subTitle" idx="1"/>
          </p:nvPr>
        </p:nvSpPr>
        <p:spPr>
          <a:xfrm>
            <a:off x="3558675" y="1521800"/>
            <a:ext cx="2007300" cy="454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2200">
                <a:solidFill>
                  <a:schemeClr val="accent3"/>
                </a:solidFill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Click to edit Master subtitle style</a:t>
            </a:r>
            <a:endParaRPr/>
          </a:p>
        </p:txBody>
      </p:sp>
      <p:sp>
        <p:nvSpPr>
          <p:cNvPr id="339" name="Google Shape;339;p13"/>
          <p:cNvSpPr txBox="1">
            <a:spLocks noGrp="1"/>
          </p:cNvSpPr>
          <p:nvPr>
            <p:ph type="subTitle" idx="2"/>
          </p:nvPr>
        </p:nvSpPr>
        <p:spPr>
          <a:xfrm>
            <a:off x="6427850" y="1521800"/>
            <a:ext cx="2007300" cy="454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2200">
                <a:solidFill>
                  <a:schemeClr val="accent3"/>
                </a:solidFill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Click to edit Master subtitle style</a:t>
            </a:r>
            <a:endParaRPr/>
          </a:p>
        </p:txBody>
      </p:sp>
      <p:sp>
        <p:nvSpPr>
          <p:cNvPr id="340" name="Google Shape;340;p13"/>
          <p:cNvSpPr txBox="1">
            <a:spLocks noGrp="1"/>
          </p:cNvSpPr>
          <p:nvPr>
            <p:ph type="subTitle" idx="3"/>
          </p:nvPr>
        </p:nvSpPr>
        <p:spPr>
          <a:xfrm>
            <a:off x="3558675" y="2927212"/>
            <a:ext cx="2007300" cy="454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2200">
                <a:solidFill>
                  <a:schemeClr val="accent3"/>
                </a:solidFill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Click to edit Master subtitle style</a:t>
            </a:r>
            <a:endParaRPr/>
          </a:p>
        </p:txBody>
      </p:sp>
      <p:sp>
        <p:nvSpPr>
          <p:cNvPr id="341" name="Google Shape;341;p13"/>
          <p:cNvSpPr txBox="1">
            <a:spLocks noGrp="1"/>
          </p:cNvSpPr>
          <p:nvPr>
            <p:ph type="subTitle" idx="4"/>
          </p:nvPr>
        </p:nvSpPr>
        <p:spPr>
          <a:xfrm>
            <a:off x="6427850" y="2927212"/>
            <a:ext cx="2007300" cy="454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2200">
                <a:solidFill>
                  <a:schemeClr val="accent3"/>
                </a:solidFill>
                <a:latin typeface="Chivo Black"/>
                <a:ea typeface="Chivo Black"/>
                <a:cs typeface="Chivo Black"/>
                <a:sym typeface="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Click to edit Master subtitle style</a:t>
            </a:r>
            <a:endParaRPr/>
          </a:p>
        </p:txBody>
      </p:sp>
      <p:sp>
        <p:nvSpPr>
          <p:cNvPr id="342" name="Google Shape;342;p13"/>
          <p:cNvSpPr txBox="1">
            <a:spLocks noGrp="1"/>
          </p:cNvSpPr>
          <p:nvPr>
            <p:ph type="subTitle" idx="5"/>
          </p:nvPr>
        </p:nvSpPr>
        <p:spPr>
          <a:xfrm>
            <a:off x="3558675" y="1912534"/>
            <a:ext cx="2007300" cy="1029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Click to edit Master subtitle style</a:t>
            </a:r>
            <a:endParaRPr/>
          </a:p>
        </p:txBody>
      </p:sp>
      <p:sp>
        <p:nvSpPr>
          <p:cNvPr id="343" name="Google Shape;343;p13"/>
          <p:cNvSpPr txBox="1">
            <a:spLocks noGrp="1"/>
          </p:cNvSpPr>
          <p:nvPr>
            <p:ph type="subTitle" idx="6"/>
          </p:nvPr>
        </p:nvSpPr>
        <p:spPr>
          <a:xfrm>
            <a:off x="6427850" y="1912534"/>
            <a:ext cx="2007300" cy="1029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Click to edit Master subtitle style</a:t>
            </a:r>
            <a:endParaRPr/>
          </a:p>
        </p:txBody>
      </p:sp>
      <p:sp>
        <p:nvSpPr>
          <p:cNvPr id="344" name="Google Shape;344;p13"/>
          <p:cNvSpPr txBox="1">
            <a:spLocks noGrp="1"/>
          </p:cNvSpPr>
          <p:nvPr>
            <p:ph type="subTitle" idx="7"/>
          </p:nvPr>
        </p:nvSpPr>
        <p:spPr>
          <a:xfrm>
            <a:off x="3558675" y="3315099"/>
            <a:ext cx="2007300" cy="1029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Click to edit Master subtitle style</a:t>
            </a:r>
            <a:endParaRPr/>
          </a:p>
        </p:txBody>
      </p:sp>
      <p:sp>
        <p:nvSpPr>
          <p:cNvPr id="345" name="Google Shape;345;p13"/>
          <p:cNvSpPr txBox="1">
            <a:spLocks noGrp="1"/>
          </p:cNvSpPr>
          <p:nvPr>
            <p:ph type="subTitle" idx="8"/>
          </p:nvPr>
        </p:nvSpPr>
        <p:spPr>
          <a:xfrm>
            <a:off x="6427850" y="3315099"/>
            <a:ext cx="2007300" cy="1029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Click to edit Master subtitle style</a:t>
            </a:r>
            <a:endParaRPr/>
          </a:p>
        </p:txBody>
      </p:sp>
      <p:sp>
        <p:nvSpPr>
          <p:cNvPr id="346" name="Google Shape;346;p13"/>
          <p:cNvSpPr txBox="1">
            <a:spLocks noGrp="1"/>
          </p:cNvSpPr>
          <p:nvPr>
            <p:ph type="title" idx="9" hasCustomPrompt="1"/>
          </p:nvPr>
        </p:nvSpPr>
        <p:spPr>
          <a:xfrm>
            <a:off x="2695547" y="1534975"/>
            <a:ext cx="872700" cy="411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30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347" name="Google Shape;347;p13"/>
          <p:cNvSpPr txBox="1">
            <a:spLocks noGrp="1"/>
          </p:cNvSpPr>
          <p:nvPr>
            <p:ph type="title" idx="13" hasCustomPrompt="1"/>
          </p:nvPr>
        </p:nvSpPr>
        <p:spPr>
          <a:xfrm>
            <a:off x="5560547" y="1534975"/>
            <a:ext cx="872700" cy="411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30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348" name="Google Shape;348;p13"/>
          <p:cNvSpPr txBox="1">
            <a:spLocks noGrp="1"/>
          </p:cNvSpPr>
          <p:nvPr>
            <p:ph type="title" idx="14" hasCustomPrompt="1"/>
          </p:nvPr>
        </p:nvSpPr>
        <p:spPr>
          <a:xfrm>
            <a:off x="2695547" y="2936737"/>
            <a:ext cx="872700" cy="411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30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349" name="Google Shape;349;p13"/>
          <p:cNvSpPr txBox="1">
            <a:spLocks noGrp="1"/>
          </p:cNvSpPr>
          <p:nvPr>
            <p:ph type="title" idx="15" hasCustomPrompt="1"/>
          </p:nvPr>
        </p:nvSpPr>
        <p:spPr>
          <a:xfrm>
            <a:off x="5560547" y="2936737"/>
            <a:ext cx="872700" cy="411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30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1207641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Section header 1"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8" name="Google Shape;388;p15"/>
          <p:cNvGrpSpPr/>
          <p:nvPr/>
        </p:nvGrpSpPr>
        <p:grpSpPr>
          <a:xfrm rot="-4886887">
            <a:off x="206622" y="88712"/>
            <a:ext cx="5080199" cy="4411688"/>
            <a:chOff x="3016500" y="2066925"/>
            <a:chExt cx="1577800" cy="1370175"/>
          </a:xfrm>
        </p:grpSpPr>
        <p:sp>
          <p:nvSpPr>
            <p:cNvPr id="389" name="Google Shape;389;p15"/>
            <p:cNvSpPr/>
            <p:nvPr/>
          </p:nvSpPr>
          <p:spPr>
            <a:xfrm>
              <a:off x="3016500" y="2277900"/>
              <a:ext cx="1156675" cy="1136675"/>
            </a:xfrm>
            <a:custGeom>
              <a:avLst/>
              <a:gdLst/>
              <a:ahLst/>
              <a:cxnLst/>
              <a:rect l="l" t="t" r="r" b="b"/>
              <a:pathLst>
                <a:path w="46267" h="45467" extrusionOk="0">
                  <a:moveTo>
                    <a:pt x="25905" y="0"/>
                  </a:moveTo>
                  <a:cubicBezTo>
                    <a:pt x="23434" y="0"/>
                    <a:pt x="21026" y="1266"/>
                    <a:pt x="19681" y="3537"/>
                  </a:cubicBezTo>
                  <a:cubicBezTo>
                    <a:pt x="19447" y="3904"/>
                    <a:pt x="19247" y="4304"/>
                    <a:pt x="19114" y="4704"/>
                  </a:cubicBezTo>
                  <a:cubicBezTo>
                    <a:pt x="19080" y="4704"/>
                    <a:pt x="19047" y="4671"/>
                    <a:pt x="19014" y="4637"/>
                  </a:cubicBezTo>
                  <a:cubicBezTo>
                    <a:pt x="18571" y="4376"/>
                    <a:pt x="18082" y="4251"/>
                    <a:pt x="17599" y="4251"/>
                  </a:cubicBezTo>
                  <a:cubicBezTo>
                    <a:pt x="16660" y="4251"/>
                    <a:pt x="15739" y="4724"/>
                    <a:pt x="15211" y="5605"/>
                  </a:cubicBezTo>
                  <a:cubicBezTo>
                    <a:pt x="15078" y="5838"/>
                    <a:pt x="14978" y="6105"/>
                    <a:pt x="14911" y="6372"/>
                  </a:cubicBezTo>
                  <a:cubicBezTo>
                    <a:pt x="14431" y="6209"/>
                    <a:pt x="13936" y="6130"/>
                    <a:pt x="13444" y="6130"/>
                  </a:cubicBezTo>
                  <a:cubicBezTo>
                    <a:pt x="11919" y="6130"/>
                    <a:pt x="10431" y="6894"/>
                    <a:pt x="9574" y="8307"/>
                  </a:cubicBezTo>
                  <a:cubicBezTo>
                    <a:pt x="8640" y="9908"/>
                    <a:pt x="8806" y="11876"/>
                    <a:pt x="9841" y="13277"/>
                  </a:cubicBezTo>
                  <a:cubicBezTo>
                    <a:pt x="9336" y="13169"/>
                    <a:pt x="8826" y="13116"/>
                    <a:pt x="8318" y="13116"/>
                  </a:cubicBezTo>
                  <a:cubicBezTo>
                    <a:pt x="5839" y="13116"/>
                    <a:pt x="3425" y="14376"/>
                    <a:pt x="2068" y="16646"/>
                  </a:cubicBezTo>
                  <a:cubicBezTo>
                    <a:pt x="0" y="20082"/>
                    <a:pt x="1134" y="24552"/>
                    <a:pt x="4570" y="26586"/>
                  </a:cubicBezTo>
                  <a:cubicBezTo>
                    <a:pt x="5237" y="26987"/>
                    <a:pt x="5938" y="27254"/>
                    <a:pt x="6672" y="27420"/>
                  </a:cubicBezTo>
                  <a:cubicBezTo>
                    <a:pt x="6405" y="29188"/>
                    <a:pt x="7172" y="30990"/>
                    <a:pt x="8806" y="31957"/>
                  </a:cubicBezTo>
                  <a:cubicBezTo>
                    <a:pt x="9529" y="32374"/>
                    <a:pt x="10321" y="32582"/>
                    <a:pt x="11087" y="32582"/>
                  </a:cubicBezTo>
                  <a:cubicBezTo>
                    <a:pt x="11240" y="32582"/>
                    <a:pt x="11392" y="32574"/>
                    <a:pt x="11542" y="32557"/>
                  </a:cubicBezTo>
                  <a:cubicBezTo>
                    <a:pt x="11675" y="33325"/>
                    <a:pt x="12142" y="34058"/>
                    <a:pt x="12843" y="34492"/>
                  </a:cubicBezTo>
                  <a:cubicBezTo>
                    <a:pt x="13285" y="34761"/>
                    <a:pt x="13772" y="34887"/>
                    <a:pt x="14252" y="34887"/>
                  </a:cubicBezTo>
                  <a:cubicBezTo>
                    <a:pt x="14605" y="34887"/>
                    <a:pt x="14953" y="34819"/>
                    <a:pt x="15278" y="34692"/>
                  </a:cubicBezTo>
                  <a:cubicBezTo>
                    <a:pt x="15478" y="35259"/>
                    <a:pt x="15878" y="35793"/>
                    <a:pt x="16445" y="36127"/>
                  </a:cubicBezTo>
                  <a:cubicBezTo>
                    <a:pt x="16812" y="36327"/>
                    <a:pt x="17212" y="36460"/>
                    <a:pt x="17613" y="36494"/>
                  </a:cubicBezTo>
                  <a:cubicBezTo>
                    <a:pt x="16879" y="39496"/>
                    <a:pt x="18146" y="42765"/>
                    <a:pt x="20915" y="44433"/>
                  </a:cubicBezTo>
                  <a:cubicBezTo>
                    <a:pt x="22091" y="45134"/>
                    <a:pt x="23379" y="45467"/>
                    <a:pt x="24646" y="45467"/>
                  </a:cubicBezTo>
                  <a:cubicBezTo>
                    <a:pt x="27117" y="45467"/>
                    <a:pt x="29511" y="44202"/>
                    <a:pt x="30856" y="41931"/>
                  </a:cubicBezTo>
                  <a:cubicBezTo>
                    <a:pt x="31856" y="40263"/>
                    <a:pt x="32090" y="38395"/>
                    <a:pt x="31723" y="36627"/>
                  </a:cubicBezTo>
                  <a:lnTo>
                    <a:pt x="31723" y="36627"/>
                  </a:lnTo>
                  <a:cubicBezTo>
                    <a:pt x="32116" y="36739"/>
                    <a:pt x="32517" y="36794"/>
                    <a:pt x="32916" y="36794"/>
                  </a:cubicBezTo>
                  <a:cubicBezTo>
                    <a:pt x="34416" y="36794"/>
                    <a:pt x="35883" y="36022"/>
                    <a:pt x="36726" y="34626"/>
                  </a:cubicBezTo>
                  <a:cubicBezTo>
                    <a:pt x="37760" y="32891"/>
                    <a:pt x="37494" y="30723"/>
                    <a:pt x="36193" y="29288"/>
                  </a:cubicBezTo>
                  <a:cubicBezTo>
                    <a:pt x="37093" y="29255"/>
                    <a:pt x="37927" y="28788"/>
                    <a:pt x="38428" y="27954"/>
                  </a:cubicBezTo>
                  <a:cubicBezTo>
                    <a:pt x="39061" y="26920"/>
                    <a:pt x="38895" y="25619"/>
                    <a:pt x="38127" y="24718"/>
                  </a:cubicBezTo>
                  <a:cubicBezTo>
                    <a:pt x="40562" y="24685"/>
                    <a:pt x="42897" y="23451"/>
                    <a:pt x="44232" y="21216"/>
                  </a:cubicBezTo>
                  <a:cubicBezTo>
                    <a:pt x="46267" y="17780"/>
                    <a:pt x="45166" y="13310"/>
                    <a:pt x="41730" y="11275"/>
                  </a:cubicBezTo>
                  <a:cubicBezTo>
                    <a:pt x="40562" y="10584"/>
                    <a:pt x="39274" y="10250"/>
                    <a:pt x="38001" y="10250"/>
                  </a:cubicBezTo>
                  <a:cubicBezTo>
                    <a:pt x="37493" y="10250"/>
                    <a:pt x="36988" y="10304"/>
                    <a:pt x="36493" y="10408"/>
                  </a:cubicBezTo>
                  <a:cubicBezTo>
                    <a:pt x="36460" y="9508"/>
                    <a:pt x="35993" y="8607"/>
                    <a:pt x="35159" y="8107"/>
                  </a:cubicBezTo>
                  <a:cubicBezTo>
                    <a:pt x="34702" y="7842"/>
                    <a:pt x="34194" y="7717"/>
                    <a:pt x="33696" y="7717"/>
                  </a:cubicBezTo>
                  <a:cubicBezTo>
                    <a:pt x="33503" y="7717"/>
                    <a:pt x="33311" y="7736"/>
                    <a:pt x="33124" y="7773"/>
                  </a:cubicBezTo>
                  <a:cubicBezTo>
                    <a:pt x="33324" y="5138"/>
                    <a:pt x="32056" y="2469"/>
                    <a:pt x="29621" y="1035"/>
                  </a:cubicBezTo>
                  <a:cubicBezTo>
                    <a:pt x="28456" y="334"/>
                    <a:pt x="27172" y="0"/>
                    <a:pt x="25905" y="0"/>
                  </a:cubicBez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15"/>
            <p:cNvSpPr/>
            <p:nvPr/>
          </p:nvSpPr>
          <p:spPr>
            <a:xfrm>
              <a:off x="4081425" y="3011775"/>
              <a:ext cx="512875" cy="275200"/>
            </a:xfrm>
            <a:custGeom>
              <a:avLst/>
              <a:gdLst/>
              <a:ahLst/>
              <a:cxnLst/>
              <a:rect l="l" t="t" r="r" b="b"/>
              <a:pathLst>
                <a:path w="20515" h="11008" extrusionOk="0">
                  <a:moveTo>
                    <a:pt x="0" y="0"/>
                  </a:moveTo>
                  <a:lnTo>
                    <a:pt x="19181" y="11008"/>
                  </a:lnTo>
                  <a:lnTo>
                    <a:pt x="20515" y="80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15"/>
            <p:cNvSpPr/>
            <p:nvPr/>
          </p:nvSpPr>
          <p:spPr>
            <a:xfrm>
              <a:off x="4026375" y="3103500"/>
              <a:ext cx="193500" cy="333600"/>
            </a:xfrm>
            <a:custGeom>
              <a:avLst/>
              <a:gdLst/>
              <a:ahLst/>
              <a:cxnLst/>
              <a:rect l="l" t="t" r="r" b="b"/>
              <a:pathLst>
                <a:path w="7740" h="13344" extrusionOk="0">
                  <a:moveTo>
                    <a:pt x="1" y="0"/>
                  </a:moveTo>
                  <a:lnTo>
                    <a:pt x="4938" y="13343"/>
                  </a:lnTo>
                  <a:lnTo>
                    <a:pt x="7740" y="1210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15"/>
            <p:cNvSpPr/>
            <p:nvPr/>
          </p:nvSpPr>
          <p:spPr>
            <a:xfrm>
              <a:off x="4047225" y="2869175"/>
              <a:ext cx="356950" cy="76725"/>
            </a:xfrm>
            <a:custGeom>
              <a:avLst/>
              <a:gdLst/>
              <a:ahLst/>
              <a:cxnLst/>
              <a:rect l="l" t="t" r="r" b="b"/>
              <a:pathLst>
                <a:path w="14278" h="3069" extrusionOk="0">
                  <a:moveTo>
                    <a:pt x="14277" y="0"/>
                  </a:moveTo>
                  <a:lnTo>
                    <a:pt x="1" y="1635"/>
                  </a:lnTo>
                  <a:lnTo>
                    <a:pt x="14144" y="3069"/>
                  </a:lnTo>
                  <a:lnTo>
                    <a:pt x="14277" y="0"/>
                  </a:ln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15"/>
            <p:cNvSpPr/>
            <p:nvPr/>
          </p:nvSpPr>
          <p:spPr>
            <a:xfrm>
              <a:off x="3857925" y="2066925"/>
              <a:ext cx="192675" cy="213500"/>
            </a:xfrm>
            <a:custGeom>
              <a:avLst/>
              <a:gdLst/>
              <a:ahLst/>
              <a:cxnLst/>
              <a:rect l="l" t="t" r="r" b="b"/>
              <a:pathLst>
                <a:path w="7707" h="8540" extrusionOk="0">
                  <a:moveTo>
                    <a:pt x="4470" y="0"/>
                  </a:moveTo>
                  <a:lnTo>
                    <a:pt x="1" y="8540"/>
                  </a:lnTo>
                  <a:lnTo>
                    <a:pt x="7706" y="2102"/>
                  </a:lnTo>
                  <a:lnTo>
                    <a:pt x="4470" y="0"/>
                  </a:ln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4" name="Google Shape;394;p15"/>
          <p:cNvSpPr/>
          <p:nvPr/>
        </p:nvSpPr>
        <p:spPr>
          <a:xfrm flipH="1">
            <a:off x="358375" y="2093688"/>
            <a:ext cx="709700" cy="307725"/>
          </a:xfrm>
          <a:custGeom>
            <a:avLst/>
            <a:gdLst/>
            <a:ahLst/>
            <a:cxnLst/>
            <a:rect l="l" t="t" r="r" b="b"/>
            <a:pathLst>
              <a:path w="28388" h="12309" extrusionOk="0">
                <a:moveTo>
                  <a:pt x="18247" y="0"/>
                </a:moveTo>
                <a:cubicBezTo>
                  <a:pt x="13877" y="0"/>
                  <a:pt x="10141" y="2802"/>
                  <a:pt x="8740" y="6738"/>
                </a:cubicBezTo>
                <a:lnTo>
                  <a:pt x="2769" y="6738"/>
                </a:lnTo>
                <a:cubicBezTo>
                  <a:pt x="1234" y="6738"/>
                  <a:pt x="0" y="7973"/>
                  <a:pt x="0" y="9507"/>
                </a:cubicBezTo>
                <a:cubicBezTo>
                  <a:pt x="0" y="11041"/>
                  <a:pt x="1234" y="12309"/>
                  <a:pt x="2769" y="12309"/>
                </a:cubicBezTo>
                <a:lnTo>
                  <a:pt x="25585" y="12309"/>
                </a:lnTo>
                <a:cubicBezTo>
                  <a:pt x="27153" y="12309"/>
                  <a:pt x="28387" y="11041"/>
                  <a:pt x="28387" y="9507"/>
                </a:cubicBezTo>
                <a:cubicBezTo>
                  <a:pt x="28387" y="9407"/>
                  <a:pt x="28387" y="9273"/>
                  <a:pt x="28354" y="9173"/>
                </a:cubicBezTo>
                <a:cubicBezTo>
                  <a:pt x="28087" y="3836"/>
                  <a:pt x="23684" y="0"/>
                  <a:pt x="18247" y="0"/>
                </a:cubicBezTo>
                <a:close/>
              </a:path>
            </a:pathLst>
          </a:custGeom>
          <a:solidFill>
            <a:srgbClr val="F0EF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" name="Google Shape;395;p15"/>
          <p:cNvSpPr/>
          <p:nvPr/>
        </p:nvSpPr>
        <p:spPr>
          <a:xfrm>
            <a:off x="7902625" y="777088"/>
            <a:ext cx="709700" cy="307725"/>
          </a:xfrm>
          <a:custGeom>
            <a:avLst/>
            <a:gdLst/>
            <a:ahLst/>
            <a:cxnLst/>
            <a:rect l="l" t="t" r="r" b="b"/>
            <a:pathLst>
              <a:path w="28388" h="12309" extrusionOk="0">
                <a:moveTo>
                  <a:pt x="18247" y="0"/>
                </a:moveTo>
                <a:cubicBezTo>
                  <a:pt x="13877" y="0"/>
                  <a:pt x="10141" y="2802"/>
                  <a:pt x="8740" y="6738"/>
                </a:cubicBezTo>
                <a:lnTo>
                  <a:pt x="2769" y="6738"/>
                </a:lnTo>
                <a:cubicBezTo>
                  <a:pt x="1234" y="6738"/>
                  <a:pt x="0" y="7973"/>
                  <a:pt x="0" y="9507"/>
                </a:cubicBezTo>
                <a:cubicBezTo>
                  <a:pt x="0" y="11041"/>
                  <a:pt x="1234" y="12309"/>
                  <a:pt x="2769" y="12309"/>
                </a:cubicBezTo>
                <a:lnTo>
                  <a:pt x="25585" y="12309"/>
                </a:lnTo>
                <a:cubicBezTo>
                  <a:pt x="27153" y="12309"/>
                  <a:pt x="28387" y="11041"/>
                  <a:pt x="28387" y="9507"/>
                </a:cubicBezTo>
                <a:cubicBezTo>
                  <a:pt x="28387" y="9407"/>
                  <a:pt x="28387" y="9273"/>
                  <a:pt x="28354" y="9173"/>
                </a:cubicBezTo>
                <a:cubicBezTo>
                  <a:pt x="28087" y="3836"/>
                  <a:pt x="23684" y="0"/>
                  <a:pt x="18247" y="0"/>
                </a:cubicBezTo>
                <a:close/>
              </a:path>
            </a:pathLst>
          </a:custGeom>
          <a:solidFill>
            <a:srgbClr val="F0EF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6" name="Google Shape;396;p15"/>
          <p:cNvSpPr/>
          <p:nvPr/>
        </p:nvSpPr>
        <p:spPr>
          <a:xfrm>
            <a:off x="2494025" y="548650"/>
            <a:ext cx="208500" cy="208500"/>
          </a:xfrm>
          <a:custGeom>
            <a:avLst/>
            <a:gdLst/>
            <a:ahLst/>
            <a:cxnLst/>
            <a:rect l="l" t="t" r="r" b="b"/>
            <a:pathLst>
              <a:path w="8340" h="8340" extrusionOk="0">
                <a:moveTo>
                  <a:pt x="4170" y="0"/>
                </a:moveTo>
                <a:cubicBezTo>
                  <a:pt x="1868" y="0"/>
                  <a:pt x="0" y="1868"/>
                  <a:pt x="0" y="4170"/>
                </a:cubicBezTo>
                <a:cubicBezTo>
                  <a:pt x="0" y="6471"/>
                  <a:pt x="1868" y="8339"/>
                  <a:pt x="4170" y="8339"/>
                </a:cubicBezTo>
                <a:cubicBezTo>
                  <a:pt x="6472" y="8339"/>
                  <a:pt x="8340" y="6471"/>
                  <a:pt x="8340" y="4170"/>
                </a:cubicBezTo>
                <a:cubicBezTo>
                  <a:pt x="8340" y="1868"/>
                  <a:pt x="6472" y="0"/>
                  <a:pt x="4170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7" name="Google Shape;397;p15"/>
          <p:cNvGrpSpPr/>
          <p:nvPr/>
        </p:nvGrpSpPr>
        <p:grpSpPr>
          <a:xfrm>
            <a:off x="6643825" y="548650"/>
            <a:ext cx="330501" cy="420623"/>
            <a:chOff x="3828325" y="875775"/>
            <a:chExt cx="330501" cy="420623"/>
          </a:xfrm>
        </p:grpSpPr>
        <p:sp>
          <p:nvSpPr>
            <p:cNvPr id="398" name="Google Shape;398;p15"/>
            <p:cNvSpPr/>
            <p:nvPr/>
          </p:nvSpPr>
          <p:spPr>
            <a:xfrm>
              <a:off x="3884094" y="1119247"/>
              <a:ext cx="53711" cy="53776"/>
            </a:xfrm>
            <a:custGeom>
              <a:avLst/>
              <a:gdLst/>
              <a:ahLst/>
              <a:cxnLst/>
              <a:rect l="l" t="t" r="r" b="b"/>
              <a:pathLst>
                <a:path w="835" h="836" extrusionOk="0">
                  <a:moveTo>
                    <a:pt x="474" y="1"/>
                  </a:moveTo>
                  <a:cubicBezTo>
                    <a:pt x="323" y="1"/>
                    <a:pt x="155" y="120"/>
                    <a:pt x="100" y="285"/>
                  </a:cubicBezTo>
                  <a:cubicBezTo>
                    <a:pt x="0" y="485"/>
                    <a:pt x="67" y="719"/>
                    <a:pt x="234" y="819"/>
                  </a:cubicBezTo>
                  <a:cubicBezTo>
                    <a:pt x="269" y="830"/>
                    <a:pt x="305" y="836"/>
                    <a:pt x="340" y="836"/>
                  </a:cubicBezTo>
                  <a:cubicBezTo>
                    <a:pt x="502" y="836"/>
                    <a:pt x="652" y="716"/>
                    <a:pt x="734" y="552"/>
                  </a:cubicBezTo>
                  <a:cubicBezTo>
                    <a:pt x="834" y="352"/>
                    <a:pt x="734" y="118"/>
                    <a:pt x="567" y="18"/>
                  </a:cubicBezTo>
                  <a:cubicBezTo>
                    <a:pt x="538" y="6"/>
                    <a:pt x="506" y="1"/>
                    <a:pt x="474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15"/>
            <p:cNvSpPr/>
            <p:nvPr/>
          </p:nvSpPr>
          <p:spPr>
            <a:xfrm>
              <a:off x="3918444" y="1068109"/>
              <a:ext cx="126656" cy="79699"/>
            </a:xfrm>
            <a:custGeom>
              <a:avLst/>
              <a:gdLst/>
              <a:ahLst/>
              <a:cxnLst/>
              <a:rect l="l" t="t" r="r" b="b"/>
              <a:pathLst>
                <a:path w="1969" h="1239" extrusionOk="0">
                  <a:moveTo>
                    <a:pt x="1114" y="1"/>
                  </a:moveTo>
                  <a:cubicBezTo>
                    <a:pt x="642" y="1"/>
                    <a:pt x="123" y="511"/>
                    <a:pt x="0" y="880"/>
                  </a:cubicBezTo>
                  <a:lnTo>
                    <a:pt x="0" y="1180"/>
                  </a:lnTo>
                  <a:cubicBezTo>
                    <a:pt x="43" y="1223"/>
                    <a:pt x="86" y="1238"/>
                    <a:pt x="130" y="1238"/>
                  </a:cubicBezTo>
                  <a:cubicBezTo>
                    <a:pt x="223" y="1238"/>
                    <a:pt x="320" y="1169"/>
                    <a:pt x="434" y="1147"/>
                  </a:cubicBezTo>
                  <a:cubicBezTo>
                    <a:pt x="551" y="1108"/>
                    <a:pt x="668" y="1091"/>
                    <a:pt x="785" y="1091"/>
                  </a:cubicBezTo>
                  <a:cubicBezTo>
                    <a:pt x="868" y="1091"/>
                    <a:pt x="951" y="1099"/>
                    <a:pt x="1034" y="1113"/>
                  </a:cubicBezTo>
                  <a:cubicBezTo>
                    <a:pt x="1188" y="1113"/>
                    <a:pt x="1349" y="1156"/>
                    <a:pt x="1488" y="1156"/>
                  </a:cubicBezTo>
                  <a:cubicBezTo>
                    <a:pt x="1650" y="1156"/>
                    <a:pt x="1781" y="1098"/>
                    <a:pt x="1835" y="846"/>
                  </a:cubicBezTo>
                  <a:cubicBezTo>
                    <a:pt x="1968" y="446"/>
                    <a:pt x="1601" y="113"/>
                    <a:pt x="1234" y="12"/>
                  </a:cubicBezTo>
                  <a:cubicBezTo>
                    <a:pt x="1195" y="5"/>
                    <a:pt x="1155" y="1"/>
                    <a:pt x="1114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15"/>
            <p:cNvSpPr/>
            <p:nvPr/>
          </p:nvSpPr>
          <p:spPr>
            <a:xfrm>
              <a:off x="3828325" y="1159001"/>
              <a:ext cx="81564" cy="135211"/>
            </a:xfrm>
            <a:custGeom>
              <a:avLst/>
              <a:gdLst/>
              <a:ahLst/>
              <a:cxnLst/>
              <a:rect l="l" t="t" r="r" b="b"/>
              <a:pathLst>
                <a:path w="1268" h="2102" extrusionOk="0">
                  <a:moveTo>
                    <a:pt x="1234" y="0"/>
                  </a:moveTo>
                  <a:cubicBezTo>
                    <a:pt x="1168" y="0"/>
                    <a:pt x="1101" y="134"/>
                    <a:pt x="1068" y="167"/>
                  </a:cubicBezTo>
                  <a:cubicBezTo>
                    <a:pt x="1001" y="267"/>
                    <a:pt x="934" y="334"/>
                    <a:pt x="867" y="434"/>
                  </a:cubicBezTo>
                  <a:cubicBezTo>
                    <a:pt x="734" y="601"/>
                    <a:pt x="634" y="768"/>
                    <a:pt x="534" y="968"/>
                  </a:cubicBezTo>
                  <a:cubicBezTo>
                    <a:pt x="400" y="1135"/>
                    <a:pt x="300" y="1335"/>
                    <a:pt x="234" y="1535"/>
                  </a:cubicBezTo>
                  <a:cubicBezTo>
                    <a:pt x="134" y="1702"/>
                    <a:pt x="33" y="1902"/>
                    <a:pt x="0" y="2102"/>
                  </a:cubicBezTo>
                  <a:cubicBezTo>
                    <a:pt x="67" y="1935"/>
                    <a:pt x="134" y="1735"/>
                    <a:pt x="234" y="1568"/>
                  </a:cubicBezTo>
                  <a:cubicBezTo>
                    <a:pt x="334" y="1401"/>
                    <a:pt x="400" y="1201"/>
                    <a:pt x="500" y="1035"/>
                  </a:cubicBezTo>
                  <a:cubicBezTo>
                    <a:pt x="634" y="868"/>
                    <a:pt x="734" y="701"/>
                    <a:pt x="834" y="534"/>
                  </a:cubicBezTo>
                  <a:cubicBezTo>
                    <a:pt x="901" y="467"/>
                    <a:pt x="967" y="367"/>
                    <a:pt x="1034" y="301"/>
                  </a:cubicBezTo>
                  <a:cubicBezTo>
                    <a:pt x="1068" y="234"/>
                    <a:pt x="1101" y="201"/>
                    <a:pt x="1134" y="167"/>
                  </a:cubicBezTo>
                  <a:cubicBezTo>
                    <a:pt x="1168" y="134"/>
                    <a:pt x="1201" y="101"/>
                    <a:pt x="1234" y="67"/>
                  </a:cubicBezTo>
                  <a:cubicBezTo>
                    <a:pt x="1268" y="67"/>
                    <a:pt x="1268" y="67"/>
                    <a:pt x="1268" y="34"/>
                  </a:cubicBezTo>
                  <a:cubicBezTo>
                    <a:pt x="1268" y="34"/>
                    <a:pt x="1234" y="0"/>
                    <a:pt x="1234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15"/>
            <p:cNvSpPr/>
            <p:nvPr/>
          </p:nvSpPr>
          <p:spPr>
            <a:xfrm>
              <a:off x="3839003" y="1079623"/>
              <a:ext cx="77319" cy="60144"/>
            </a:xfrm>
            <a:custGeom>
              <a:avLst/>
              <a:gdLst/>
              <a:ahLst/>
              <a:cxnLst/>
              <a:rect l="l" t="t" r="r" b="b"/>
              <a:pathLst>
                <a:path w="1202" h="935" extrusionOk="0">
                  <a:moveTo>
                    <a:pt x="1" y="0"/>
                  </a:moveTo>
                  <a:cubicBezTo>
                    <a:pt x="1" y="0"/>
                    <a:pt x="1" y="34"/>
                    <a:pt x="1" y="34"/>
                  </a:cubicBezTo>
                  <a:cubicBezTo>
                    <a:pt x="501" y="200"/>
                    <a:pt x="902" y="534"/>
                    <a:pt x="1202" y="934"/>
                  </a:cubicBezTo>
                  <a:cubicBezTo>
                    <a:pt x="935" y="501"/>
                    <a:pt x="501" y="20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15"/>
            <p:cNvSpPr/>
            <p:nvPr/>
          </p:nvSpPr>
          <p:spPr>
            <a:xfrm>
              <a:off x="3845435" y="1103230"/>
              <a:ext cx="58021" cy="37501"/>
            </a:xfrm>
            <a:custGeom>
              <a:avLst/>
              <a:gdLst/>
              <a:ahLst/>
              <a:cxnLst/>
              <a:rect l="l" t="t" r="r" b="b"/>
              <a:pathLst>
                <a:path w="902" h="583" extrusionOk="0">
                  <a:moveTo>
                    <a:pt x="1" y="0"/>
                  </a:moveTo>
                  <a:lnTo>
                    <a:pt x="1" y="0"/>
                  </a:lnTo>
                  <a:cubicBezTo>
                    <a:pt x="301" y="167"/>
                    <a:pt x="601" y="334"/>
                    <a:pt x="868" y="567"/>
                  </a:cubicBezTo>
                  <a:cubicBezTo>
                    <a:pt x="868" y="578"/>
                    <a:pt x="872" y="582"/>
                    <a:pt x="877" y="582"/>
                  </a:cubicBezTo>
                  <a:cubicBezTo>
                    <a:pt x="887" y="582"/>
                    <a:pt x="902" y="567"/>
                    <a:pt x="902" y="567"/>
                  </a:cubicBezTo>
                  <a:cubicBezTo>
                    <a:pt x="601" y="334"/>
                    <a:pt x="335" y="134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15"/>
            <p:cNvSpPr/>
            <p:nvPr/>
          </p:nvSpPr>
          <p:spPr>
            <a:xfrm>
              <a:off x="3939864" y="1116610"/>
              <a:ext cx="68763" cy="179788"/>
            </a:xfrm>
            <a:custGeom>
              <a:avLst/>
              <a:gdLst/>
              <a:ahLst/>
              <a:cxnLst/>
              <a:rect l="l" t="t" r="r" b="b"/>
              <a:pathLst>
                <a:path w="1069" h="2795" extrusionOk="0">
                  <a:moveTo>
                    <a:pt x="413" y="1"/>
                  </a:moveTo>
                  <a:cubicBezTo>
                    <a:pt x="401" y="1"/>
                    <a:pt x="384" y="9"/>
                    <a:pt x="368" y="26"/>
                  </a:cubicBezTo>
                  <a:cubicBezTo>
                    <a:pt x="268" y="259"/>
                    <a:pt x="201" y="526"/>
                    <a:pt x="101" y="793"/>
                  </a:cubicBezTo>
                  <a:cubicBezTo>
                    <a:pt x="67" y="893"/>
                    <a:pt x="1" y="993"/>
                    <a:pt x="34" y="1126"/>
                  </a:cubicBezTo>
                  <a:cubicBezTo>
                    <a:pt x="67" y="1260"/>
                    <a:pt x="101" y="1393"/>
                    <a:pt x="134" y="1527"/>
                  </a:cubicBezTo>
                  <a:cubicBezTo>
                    <a:pt x="167" y="1660"/>
                    <a:pt x="201" y="1827"/>
                    <a:pt x="234" y="1960"/>
                  </a:cubicBezTo>
                  <a:cubicBezTo>
                    <a:pt x="268" y="2027"/>
                    <a:pt x="368" y="2127"/>
                    <a:pt x="434" y="2194"/>
                  </a:cubicBezTo>
                  <a:cubicBezTo>
                    <a:pt x="634" y="2394"/>
                    <a:pt x="835" y="2594"/>
                    <a:pt x="1068" y="2794"/>
                  </a:cubicBezTo>
                  <a:cubicBezTo>
                    <a:pt x="1068" y="2794"/>
                    <a:pt x="1068" y="2761"/>
                    <a:pt x="1068" y="2761"/>
                  </a:cubicBezTo>
                  <a:cubicBezTo>
                    <a:pt x="901" y="2594"/>
                    <a:pt x="735" y="2427"/>
                    <a:pt x="568" y="2261"/>
                  </a:cubicBezTo>
                  <a:cubicBezTo>
                    <a:pt x="468" y="2194"/>
                    <a:pt x="368" y="2094"/>
                    <a:pt x="301" y="1960"/>
                  </a:cubicBezTo>
                  <a:cubicBezTo>
                    <a:pt x="234" y="1860"/>
                    <a:pt x="234" y="1694"/>
                    <a:pt x="201" y="1560"/>
                  </a:cubicBezTo>
                  <a:cubicBezTo>
                    <a:pt x="167" y="1460"/>
                    <a:pt x="134" y="1327"/>
                    <a:pt x="101" y="1193"/>
                  </a:cubicBezTo>
                  <a:cubicBezTo>
                    <a:pt x="67" y="1026"/>
                    <a:pt x="101" y="893"/>
                    <a:pt x="167" y="760"/>
                  </a:cubicBezTo>
                  <a:cubicBezTo>
                    <a:pt x="268" y="526"/>
                    <a:pt x="334" y="259"/>
                    <a:pt x="434" y="26"/>
                  </a:cubicBezTo>
                  <a:cubicBezTo>
                    <a:pt x="434" y="9"/>
                    <a:pt x="426" y="1"/>
                    <a:pt x="413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15"/>
            <p:cNvSpPr/>
            <p:nvPr/>
          </p:nvSpPr>
          <p:spPr>
            <a:xfrm>
              <a:off x="3957039" y="1118733"/>
              <a:ext cx="85874" cy="169046"/>
            </a:xfrm>
            <a:custGeom>
              <a:avLst/>
              <a:gdLst/>
              <a:ahLst/>
              <a:cxnLst/>
              <a:rect l="l" t="t" r="r" b="b"/>
              <a:pathLst>
                <a:path w="1335" h="2628" extrusionOk="0">
                  <a:moveTo>
                    <a:pt x="217" y="1"/>
                  </a:moveTo>
                  <a:cubicBezTo>
                    <a:pt x="209" y="1"/>
                    <a:pt x="201" y="9"/>
                    <a:pt x="201" y="26"/>
                  </a:cubicBezTo>
                  <a:cubicBezTo>
                    <a:pt x="134" y="293"/>
                    <a:pt x="101" y="560"/>
                    <a:pt x="34" y="827"/>
                  </a:cubicBezTo>
                  <a:cubicBezTo>
                    <a:pt x="34" y="960"/>
                    <a:pt x="1" y="1060"/>
                    <a:pt x="34" y="1160"/>
                  </a:cubicBezTo>
                  <a:cubicBezTo>
                    <a:pt x="101" y="1294"/>
                    <a:pt x="134" y="1427"/>
                    <a:pt x="201" y="1560"/>
                  </a:cubicBezTo>
                  <a:cubicBezTo>
                    <a:pt x="267" y="1694"/>
                    <a:pt x="301" y="1827"/>
                    <a:pt x="367" y="1961"/>
                  </a:cubicBezTo>
                  <a:cubicBezTo>
                    <a:pt x="434" y="2061"/>
                    <a:pt x="534" y="2094"/>
                    <a:pt x="601" y="2161"/>
                  </a:cubicBezTo>
                  <a:cubicBezTo>
                    <a:pt x="868" y="2328"/>
                    <a:pt x="1101" y="2494"/>
                    <a:pt x="1335" y="2628"/>
                  </a:cubicBezTo>
                  <a:cubicBezTo>
                    <a:pt x="1168" y="2494"/>
                    <a:pt x="968" y="2361"/>
                    <a:pt x="768" y="2228"/>
                  </a:cubicBezTo>
                  <a:cubicBezTo>
                    <a:pt x="668" y="2161"/>
                    <a:pt x="534" y="2061"/>
                    <a:pt x="434" y="1961"/>
                  </a:cubicBezTo>
                  <a:cubicBezTo>
                    <a:pt x="367" y="1861"/>
                    <a:pt x="334" y="1727"/>
                    <a:pt x="267" y="1594"/>
                  </a:cubicBezTo>
                  <a:cubicBezTo>
                    <a:pt x="234" y="1460"/>
                    <a:pt x="167" y="1360"/>
                    <a:pt x="134" y="1227"/>
                  </a:cubicBezTo>
                  <a:cubicBezTo>
                    <a:pt x="67" y="1093"/>
                    <a:pt x="67" y="960"/>
                    <a:pt x="101" y="793"/>
                  </a:cubicBezTo>
                  <a:cubicBezTo>
                    <a:pt x="167" y="526"/>
                    <a:pt x="201" y="293"/>
                    <a:pt x="234" y="26"/>
                  </a:cubicBezTo>
                  <a:cubicBezTo>
                    <a:pt x="234" y="9"/>
                    <a:pt x="226" y="1"/>
                    <a:pt x="217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15"/>
            <p:cNvSpPr/>
            <p:nvPr/>
          </p:nvSpPr>
          <p:spPr>
            <a:xfrm>
              <a:off x="3974213" y="1103745"/>
              <a:ext cx="105171" cy="153994"/>
            </a:xfrm>
            <a:custGeom>
              <a:avLst/>
              <a:gdLst/>
              <a:ahLst/>
              <a:cxnLst/>
              <a:rect l="l" t="t" r="r" b="b"/>
              <a:pathLst>
                <a:path w="1635" h="2394" extrusionOk="0">
                  <a:moveTo>
                    <a:pt x="50" y="0"/>
                  </a:moveTo>
                  <a:cubicBezTo>
                    <a:pt x="42" y="0"/>
                    <a:pt x="34" y="9"/>
                    <a:pt x="34" y="26"/>
                  </a:cubicBezTo>
                  <a:cubicBezTo>
                    <a:pt x="34" y="292"/>
                    <a:pt x="34" y="559"/>
                    <a:pt x="34" y="859"/>
                  </a:cubicBezTo>
                  <a:cubicBezTo>
                    <a:pt x="34" y="960"/>
                    <a:pt x="0" y="1060"/>
                    <a:pt x="67" y="1160"/>
                  </a:cubicBezTo>
                  <a:cubicBezTo>
                    <a:pt x="134" y="1293"/>
                    <a:pt x="234" y="1427"/>
                    <a:pt x="301" y="1527"/>
                  </a:cubicBezTo>
                  <a:cubicBezTo>
                    <a:pt x="401" y="1660"/>
                    <a:pt x="467" y="1760"/>
                    <a:pt x="567" y="1894"/>
                  </a:cubicBezTo>
                  <a:cubicBezTo>
                    <a:pt x="634" y="1960"/>
                    <a:pt x="734" y="1994"/>
                    <a:pt x="834" y="2027"/>
                  </a:cubicBezTo>
                  <a:cubicBezTo>
                    <a:pt x="1101" y="2160"/>
                    <a:pt x="1335" y="2260"/>
                    <a:pt x="1635" y="2394"/>
                  </a:cubicBezTo>
                  <a:cubicBezTo>
                    <a:pt x="1635" y="2394"/>
                    <a:pt x="1635" y="2394"/>
                    <a:pt x="1635" y="2361"/>
                  </a:cubicBezTo>
                  <a:cubicBezTo>
                    <a:pt x="1401" y="2260"/>
                    <a:pt x="1201" y="2160"/>
                    <a:pt x="968" y="2060"/>
                  </a:cubicBezTo>
                  <a:cubicBezTo>
                    <a:pt x="868" y="2027"/>
                    <a:pt x="734" y="1960"/>
                    <a:pt x="634" y="1894"/>
                  </a:cubicBezTo>
                  <a:cubicBezTo>
                    <a:pt x="534" y="1793"/>
                    <a:pt x="467" y="1660"/>
                    <a:pt x="401" y="1560"/>
                  </a:cubicBezTo>
                  <a:cubicBezTo>
                    <a:pt x="301" y="1427"/>
                    <a:pt x="234" y="1326"/>
                    <a:pt x="167" y="1226"/>
                  </a:cubicBezTo>
                  <a:cubicBezTo>
                    <a:pt x="67" y="1093"/>
                    <a:pt x="67" y="960"/>
                    <a:pt x="67" y="793"/>
                  </a:cubicBezTo>
                  <a:cubicBezTo>
                    <a:pt x="67" y="526"/>
                    <a:pt x="67" y="259"/>
                    <a:pt x="67" y="26"/>
                  </a:cubicBezTo>
                  <a:cubicBezTo>
                    <a:pt x="67" y="9"/>
                    <a:pt x="59" y="0"/>
                    <a:pt x="5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15"/>
            <p:cNvSpPr/>
            <p:nvPr/>
          </p:nvSpPr>
          <p:spPr>
            <a:xfrm>
              <a:off x="3982768" y="1104388"/>
              <a:ext cx="126656" cy="134053"/>
            </a:xfrm>
            <a:custGeom>
              <a:avLst/>
              <a:gdLst/>
              <a:ahLst/>
              <a:cxnLst/>
              <a:rect l="l" t="t" r="r" b="b"/>
              <a:pathLst>
                <a:path w="1969" h="2084" extrusionOk="0">
                  <a:moveTo>
                    <a:pt x="26" y="1"/>
                  </a:moveTo>
                  <a:cubicBezTo>
                    <a:pt x="16" y="1"/>
                    <a:pt x="1" y="16"/>
                    <a:pt x="1" y="16"/>
                  </a:cubicBezTo>
                  <a:cubicBezTo>
                    <a:pt x="34" y="282"/>
                    <a:pt x="68" y="583"/>
                    <a:pt x="134" y="849"/>
                  </a:cubicBezTo>
                  <a:cubicBezTo>
                    <a:pt x="134" y="950"/>
                    <a:pt x="168" y="1050"/>
                    <a:pt x="234" y="1150"/>
                  </a:cubicBezTo>
                  <a:cubicBezTo>
                    <a:pt x="334" y="1250"/>
                    <a:pt x="434" y="1350"/>
                    <a:pt x="535" y="1483"/>
                  </a:cubicBezTo>
                  <a:cubicBezTo>
                    <a:pt x="635" y="1583"/>
                    <a:pt x="735" y="1683"/>
                    <a:pt x="835" y="1783"/>
                  </a:cubicBezTo>
                  <a:cubicBezTo>
                    <a:pt x="901" y="1850"/>
                    <a:pt x="1002" y="1850"/>
                    <a:pt x="1102" y="1884"/>
                  </a:cubicBezTo>
                  <a:cubicBezTo>
                    <a:pt x="1402" y="1950"/>
                    <a:pt x="1669" y="2017"/>
                    <a:pt x="1969" y="2084"/>
                  </a:cubicBezTo>
                  <a:cubicBezTo>
                    <a:pt x="1735" y="2017"/>
                    <a:pt x="1502" y="1950"/>
                    <a:pt x="1268" y="1884"/>
                  </a:cubicBezTo>
                  <a:cubicBezTo>
                    <a:pt x="1135" y="1850"/>
                    <a:pt x="1002" y="1817"/>
                    <a:pt x="901" y="1750"/>
                  </a:cubicBezTo>
                  <a:cubicBezTo>
                    <a:pt x="768" y="1683"/>
                    <a:pt x="701" y="1550"/>
                    <a:pt x="601" y="1483"/>
                  </a:cubicBezTo>
                  <a:cubicBezTo>
                    <a:pt x="501" y="1383"/>
                    <a:pt x="434" y="1283"/>
                    <a:pt x="334" y="1183"/>
                  </a:cubicBezTo>
                  <a:cubicBezTo>
                    <a:pt x="201" y="1050"/>
                    <a:pt x="201" y="916"/>
                    <a:pt x="168" y="783"/>
                  </a:cubicBezTo>
                  <a:cubicBezTo>
                    <a:pt x="134" y="516"/>
                    <a:pt x="68" y="282"/>
                    <a:pt x="34" y="16"/>
                  </a:cubicBezTo>
                  <a:cubicBezTo>
                    <a:pt x="34" y="4"/>
                    <a:pt x="30" y="1"/>
                    <a:pt x="26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15"/>
            <p:cNvSpPr/>
            <p:nvPr/>
          </p:nvSpPr>
          <p:spPr>
            <a:xfrm>
              <a:off x="3948483" y="875775"/>
              <a:ext cx="109481" cy="223208"/>
            </a:xfrm>
            <a:custGeom>
              <a:avLst/>
              <a:gdLst/>
              <a:ahLst/>
              <a:cxnLst/>
              <a:rect l="l" t="t" r="r" b="b"/>
              <a:pathLst>
                <a:path w="1702" h="3470" extrusionOk="0">
                  <a:moveTo>
                    <a:pt x="0" y="3469"/>
                  </a:moveTo>
                  <a:cubicBezTo>
                    <a:pt x="0" y="2836"/>
                    <a:pt x="267" y="2102"/>
                    <a:pt x="467" y="1535"/>
                  </a:cubicBezTo>
                  <a:cubicBezTo>
                    <a:pt x="634" y="1101"/>
                    <a:pt x="834" y="534"/>
                    <a:pt x="1168" y="234"/>
                  </a:cubicBezTo>
                  <a:cubicBezTo>
                    <a:pt x="1401" y="0"/>
                    <a:pt x="1668" y="34"/>
                    <a:pt x="1668" y="367"/>
                  </a:cubicBezTo>
                  <a:cubicBezTo>
                    <a:pt x="1701" y="968"/>
                    <a:pt x="1334" y="1601"/>
                    <a:pt x="1068" y="2135"/>
                  </a:cubicBezTo>
                  <a:cubicBezTo>
                    <a:pt x="901" y="2402"/>
                    <a:pt x="734" y="2702"/>
                    <a:pt x="534" y="2969"/>
                  </a:cubicBezTo>
                  <a:cubicBezTo>
                    <a:pt x="434" y="3103"/>
                    <a:pt x="300" y="3236"/>
                    <a:pt x="200" y="3369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15"/>
            <p:cNvSpPr/>
            <p:nvPr/>
          </p:nvSpPr>
          <p:spPr>
            <a:xfrm>
              <a:off x="3866920" y="903628"/>
              <a:ext cx="83751" cy="216840"/>
            </a:xfrm>
            <a:custGeom>
              <a:avLst/>
              <a:gdLst/>
              <a:ahLst/>
              <a:cxnLst/>
              <a:rect l="l" t="t" r="r" b="b"/>
              <a:pathLst>
                <a:path w="1302" h="3371" extrusionOk="0">
                  <a:moveTo>
                    <a:pt x="1235" y="3370"/>
                  </a:moveTo>
                  <a:cubicBezTo>
                    <a:pt x="834" y="2936"/>
                    <a:pt x="601" y="2269"/>
                    <a:pt x="367" y="1736"/>
                  </a:cubicBezTo>
                  <a:cubicBezTo>
                    <a:pt x="201" y="1369"/>
                    <a:pt x="1" y="835"/>
                    <a:pt x="34" y="435"/>
                  </a:cubicBezTo>
                  <a:cubicBezTo>
                    <a:pt x="67" y="134"/>
                    <a:pt x="267" y="1"/>
                    <a:pt x="468" y="234"/>
                  </a:cubicBezTo>
                  <a:cubicBezTo>
                    <a:pt x="868" y="635"/>
                    <a:pt x="1001" y="1302"/>
                    <a:pt x="1135" y="1802"/>
                  </a:cubicBezTo>
                  <a:cubicBezTo>
                    <a:pt x="1201" y="2102"/>
                    <a:pt x="1268" y="2403"/>
                    <a:pt x="1301" y="2703"/>
                  </a:cubicBezTo>
                  <a:cubicBezTo>
                    <a:pt x="1301" y="2870"/>
                    <a:pt x="1268" y="3036"/>
                    <a:pt x="1301" y="3203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15"/>
            <p:cNvSpPr/>
            <p:nvPr/>
          </p:nvSpPr>
          <p:spPr>
            <a:xfrm>
              <a:off x="4019241" y="1098663"/>
              <a:ext cx="139585" cy="73009"/>
            </a:xfrm>
            <a:custGeom>
              <a:avLst/>
              <a:gdLst/>
              <a:ahLst/>
              <a:cxnLst/>
              <a:rect l="l" t="t" r="r" b="b"/>
              <a:pathLst>
                <a:path w="2170" h="1135" extrusionOk="0">
                  <a:moveTo>
                    <a:pt x="175" y="0"/>
                  </a:moveTo>
                  <a:cubicBezTo>
                    <a:pt x="127" y="0"/>
                    <a:pt x="80" y="2"/>
                    <a:pt x="34" y="4"/>
                  </a:cubicBezTo>
                  <a:lnTo>
                    <a:pt x="1" y="271"/>
                  </a:lnTo>
                  <a:cubicBezTo>
                    <a:pt x="5" y="271"/>
                    <a:pt x="9" y="271"/>
                    <a:pt x="13" y="271"/>
                  </a:cubicBezTo>
                  <a:cubicBezTo>
                    <a:pt x="302" y="271"/>
                    <a:pt x="1437" y="1135"/>
                    <a:pt x="1919" y="1135"/>
                  </a:cubicBezTo>
                  <a:cubicBezTo>
                    <a:pt x="2042" y="1135"/>
                    <a:pt x="2122" y="1079"/>
                    <a:pt x="2136" y="938"/>
                  </a:cubicBezTo>
                  <a:cubicBezTo>
                    <a:pt x="2169" y="638"/>
                    <a:pt x="1902" y="438"/>
                    <a:pt x="1702" y="338"/>
                  </a:cubicBezTo>
                  <a:cubicBezTo>
                    <a:pt x="1245" y="155"/>
                    <a:pt x="677" y="0"/>
                    <a:pt x="17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0" name="Google Shape;410;p15"/>
          <p:cNvGrpSpPr/>
          <p:nvPr/>
        </p:nvGrpSpPr>
        <p:grpSpPr>
          <a:xfrm flipH="1">
            <a:off x="1832387" y="4287150"/>
            <a:ext cx="330501" cy="420623"/>
            <a:chOff x="3828325" y="875775"/>
            <a:chExt cx="330501" cy="420623"/>
          </a:xfrm>
        </p:grpSpPr>
        <p:sp>
          <p:nvSpPr>
            <p:cNvPr id="411" name="Google Shape;411;p15"/>
            <p:cNvSpPr/>
            <p:nvPr/>
          </p:nvSpPr>
          <p:spPr>
            <a:xfrm>
              <a:off x="3884094" y="1119247"/>
              <a:ext cx="53711" cy="53776"/>
            </a:xfrm>
            <a:custGeom>
              <a:avLst/>
              <a:gdLst/>
              <a:ahLst/>
              <a:cxnLst/>
              <a:rect l="l" t="t" r="r" b="b"/>
              <a:pathLst>
                <a:path w="835" h="836" extrusionOk="0">
                  <a:moveTo>
                    <a:pt x="474" y="1"/>
                  </a:moveTo>
                  <a:cubicBezTo>
                    <a:pt x="323" y="1"/>
                    <a:pt x="155" y="120"/>
                    <a:pt x="100" y="285"/>
                  </a:cubicBezTo>
                  <a:cubicBezTo>
                    <a:pt x="0" y="485"/>
                    <a:pt x="67" y="719"/>
                    <a:pt x="234" y="819"/>
                  </a:cubicBezTo>
                  <a:cubicBezTo>
                    <a:pt x="269" y="830"/>
                    <a:pt x="305" y="836"/>
                    <a:pt x="340" y="836"/>
                  </a:cubicBezTo>
                  <a:cubicBezTo>
                    <a:pt x="502" y="836"/>
                    <a:pt x="652" y="716"/>
                    <a:pt x="734" y="552"/>
                  </a:cubicBezTo>
                  <a:cubicBezTo>
                    <a:pt x="834" y="352"/>
                    <a:pt x="734" y="118"/>
                    <a:pt x="567" y="18"/>
                  </a:cubicBezTo>
                  <a:cubicBezTo>
                    <a:pt x="538" y="6"/>
                    <a:pt x="506" y="1"/>
                    <a:pt x="474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15"/>
            <p:cNvSpPr/>
            <p:nvPr/>
          </p:nvSpPr>
          <p:spPr>
            <a:xfrm>
              <a:off x="3918444" y="1068109"/>
              <a:ext cx="126656" cy="79699"/>
            </a:xfrm>
            <a:custGeom>
              <a:avLst/>
              <a:gdLst/>
              <a:ahLst/>
              <a:cxnLst/>
              <a:rect l="l" t="t" r="r" b="b"/>
              <a:pathLst>
                <a:path w="1969" h="1239" extrusionOk="0">
                  <a:moveTo>
                    <a:pt x="1114" y="1"/>
                  </a:moveTo>
                  <a:cubicBezTo>
                    <a:pt x="642" y="1"/>
                    <a:pt x="123" y="511"/>
                    <a:pt x="0" y="880"/>
                  </a:cubicBezTo>
                  <a:lnTo>
                    <a:pt x="0" y="1180"/>
                  </a:lnTo>
                  <a:cubicBezTo>
                    <a:pt x="43" y="1223"/>
                    <a:pt x="86" y="1238"/>
                    <a:pt x="130" y="1238"/>
                  </a:cubicBezTo>
                  <a:cubicBezTo>
                    <a:pt x="223" y="1238"/>
                    <a:pt x="320" y="1169"/>
                    <a:pt x="434" y="1147"/>
                  </a:cubicBezTo>
                  <a:cubicBezTo>
                    <a:pt x="551" y="1108"/>
                    <a:pt x="668" y="1091"/>
                    <a:pt x="785" y="1091"/>
                  </a:cubicBezTo>
                  <a:cubicBezTo>
                    <a:pt x="868" y="1091"/>
                    <a:pt x="951" y="1099"/>
                    <a:pt x="1034" y="1113"/>
                  </a:cubicBezTo>
                  <a:cubicBezTo>
                    <a:pt x="1188" y="1113"/>
                    <a:pt x="1349" y="1156"/>
                    <a:pt x="1488" y="1156"/>
                  </a:cubicBezTo>
                  <a:cubicBezTo>
                    <a:pt x="1650" y="1156"/>
                    <a:pt x="1781" y="1098"/>
                    <a:pt x="1835" y="846"/>
                  </a:cubicBezTo>
                  <a:cubicBezTo>
                    <a:pt x="1968" y="446"/>
                    <a:pt x="1601" y="113"/>
                    <a:pt x="1234" y="12"/>
                  </a:cubicBezTo>
                  <a:cubicBezTo>
                    <a:pt x="1195" y="5"/>
                    <a:pt x="1155" y="1"/>
                    <a:pt x="1114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15"/>
            <p:cNvSpPr/>
            <p:nvPr/>
          </p:nvSpPr>
          <p:spPr>
            <a:xfrm>
              <a:off x="3828325" y="1159001"/>
              <a:ext cx="81564" cy="135211"/>
            </a:xfrm>
            <a:custGeom>
              <a:avLst/>
              <a:gdLst/>
              <a:ahLst/>
              <a:cxnLst/>
              <a:rect l="l" t="t" r="r" b="b"/>
              <a:pathLst>
                <a:path w="1268" h="2102" extrusionOk="0">
                  <a:moveTo>
                    <a:pt x="1234" y="0"/>
                  </a:moveTo>
                  <a:cubicBezTo>
                    <a:pt x="1168" y="0"/>
                    <a:pt x="1101" y="134"/>
                    <a:pt x="1068" y="167"/>
                  </a:cubicBezTo>
                  <a:cubicBezTo>
                    <a:pt x="1001" y="267"/>
                    <a:pt x="934" y="334"/>
                    <a:pt x="867" y="434"/>
                  </a:cubicBezTo>
                  <a:cubicBezTo>
                    <a:pt x="734" y="601"/>
                    <a:pt x="634" y="768"/>
                    <a:pt x="534" y="968"/>
                  </a:cubicBezTo>
                  <a:cubicBezTo>
                    <a:pt x="400" y="1135"/>
                    <a:pt x="300" y="1335"/>
                    <a:pt x="234" y="1535"/>
                  </a:cubicBezTo>
                  <a:cubicBezTo>
                    <a:pt x="134" y="1702"/>
                    <a:pt x="33" y="1902"/>
                    <a:pt x="0" y="2102"/>
                  </a:cubicBezTo>
                  <a:cubicBezTo>
                    <a:pt x="67" y="1935"/>
                    <a:pt x="134" y="1735"/>
                    <a:pt x="234" y="1568"/>
                  </a:cubicBezTo>
                  <a:cubicBezTo>
                    <a:pt x="334" y="1401"/>
                    <a:pt x="400" y="1201"/>
                    <a:pt x="500" y="1035"/>
                  </a:cubicBezTo>
                  <a:cubicBezTo>
                    <a:pt x="634" y="868"/>
                    <a:pt x="734" y="701"/>
                    <a:pt x="834" y="534"/>
                  </a:cubicBezTo>
                  <a:cubicBezTo>
                    <a:pt x="901" y="467"/>
                    <a:pt x="967" y="367"/>
                    <a:pt x="1034" y="301"/>
                  </a:cubicBezTo>
                  <a:cubicBezTo>
                    <a:pt x="1068" y="234"/>
                    <a:pt x="1101" y="201"/>
                    <a:pt x="1134" y="167"/>
                  </a:cubicBezTo>
                  <a:cubicBezTo>
                    <a:pt x="1168" y="134"/>
                    <a:pt x="1201" y="101"/>
                    <a:pt x="1234" y="67"/>
                  </a:cubicBezTo>
                  <a:cubicBezTo>
                    <a:pt x="1268" y="67"/>
                    <a:pt x="1268" y="67"/>
                    <a:pt x="1268" y="34"/>
                  </a:cubicBezTo>
                  <a:cubicBezTo>
                    <a:pt x="1268" y="34"/>
                    <a:pt x="1234" y="0"/>
                    <a:pt x="1234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15"/>
            <p:cNvSpPr/>
            <p:nvPr/>
          </p:nvSpPr>
          <p:spPr>
            <a:xfrm>
              <a:off x="3839003" y="1079623"/>
              <a:ext cx="77319" cy="60144"/>
            </a:xfrm>
            <a:custGeom>
              <a:avLst/>
              <a:gdLst/>
              <a:ahLst/>
              <a:cxnLst/>
              <a:rect l="l" t="t" r="r" b="b"/>
              <a:pathLst>
                <a:path w="1202" h="935" extrusionOk="0">
                  <a:moveTo>
                    <a:pt x="1" y="0"/>
                  </a:moveTo>
                  <a:cubicBezTo>
                    <a:pt x="1" y="0"/>
                    <a:pt x="1" y="34"/>
                    <a:pt x="1" y="34"/>
                  </a:cubicBezTo>
                  <a:cubicBezTo>
                    <a:pt x="501" y="200"/>
                    <a:pt x="902" y="534"/>
                    <a:pt x="1202" y="934"/>
                  </a:cubicBezTo>
                  <a:cubicBezTo>
                    <a:pt x="935" y="501"/>
                    <a:pt x="501" y="20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15"/>
            <p:cNvSpPr/>
            <p:nvPr/>
          </p:nvSpPr>
          <p:spPr>
            <a:xfrm>
              <a:off x="3845435" y="1103230"/>
              <a:ext cx="58021" cy="37501"/>
            </a:xfrm>
            <a:custGeom>
              <a:avLst/>
              <a:gdLst/>
              <a:ahLst/>
              <a:cxnLst/>
              <a:rect l="l" t="t" r="r" b="b"/>
              <a:pathLst>
                <a:path w="902" h="583" extrusionOk="0">
                  <a:moveTo>
                    <a:pt x="1" y="0"/>
                  </a:moveTo>
                  <a:lnTo>
                    <a:pt x="1" y="0"/>
                  </a:lnTo>
                  <a:cubicBezTo>
                    <a:pt x="301" y="167"/>
                    <a:pt x="601" y="334"/>
                    <a:pt x="868" y="567"/>
                  </a:cubicBezTo>
                  <a:cubicBezTo>
                    <a:pt x="868" y="578"/>
                    <a:pt x="872" y="582"/>
                    <a:pt x="877" y="582"/>
                  </a:cubicBezTo>
                  <a:cubicBezTo>
                    <a:pt x="887" y="582"/>
                    <a:pt x="902" y="567"/>
                    <a:pt x="902" y="567"/>
                  </a:cubicBezTo>
                  <a:cubicBezTo>
                    <a:pt x="601" y="334"/>
                    <a:pt x="335" y="134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15"/>
            <p:cNvSpPr/>
            <p:nvPr/>
          </p:nvSpPr>
          <p:spPr>
            <a:xfrm>
              <a:off x="3939864" y="1116610"/>
              <a:ext cx="68763" cy="179788"/>
            </a:xfrm>
            <a:custGeom>
              <a:avLst/>
              <a:gdLst/>
              <a:ahLst/>
              <a:cxnLst/>
              <a:rect l="l" t="t" r="r" b="b"/>
              <a:pathLst>
                <a:path w="1069" h="2795" extrusionOk="0">
                  <a:moveTo>
                    <a:pt x="413" y="1"/>
                  </a:moveTo>
                  <a:cubicBezTo>
                    <a:pt x="401" y="1"/>
                    <a:pt x="384" y="9"/>
                    <a:pt x="368" y="26"/>
                  </a:cubicBezTo>
                  <a:cubicBezTo>
                    <a:pt x="268" y="259"/>
                    <a:pt x="201" y="526"/>
                    <a:pt x="101" y="793"/>
                  </a:cubicBezTo>
                  <a:cubicBezTo>
                    <a:pt x="67" y="893"/>
                    <a:pt x="1" y="993"/>
                    <a:pt x="34" y="1126"/>
                  </a:cubicBezTo>
                  <a:cubicBezTo>
                    <a:pt x="67" y="1260"/>
                    <a:pt x="101" y="1393"/>
                    <a:pt x="134" y="1527"/>
                  </a:cubicBezTo>
                  <a:cubicBezTo>
                    <a:pt x="167" y="1660"/>
                    <a:pt x="201" y="1827"/>
                    <a:pt x="234" y="1960"/>
                  </a:cubicBezTo>
                  <a:cubicBezTo>
                    <a:pt x="268" y="2027"/>
                    <a:pt x="368" y="2127"/>
                    <a:pt x="434" y="2194"/>
                  </a:cubicBezTo>
                  <a:cubicBezTo>
                    <a:pt x="634" y="2394"/>
                    <a:pt x="835" y="2594"/>
                    <a:pt x="1068" y="2794"/>
                  </a:cubicBezTo>
                  <a:cubicBezTo>
                    <a:pt x="1068" y="2794"/>
                    <a:pt x="1068" y="2761"/>
                    <a:pt x="1068" y="2761"/>
                  </a:cubicBezTo>
                  <a:cubicBezTo>
                    <a:pt x="901" y="2594"/>
                    <a:pt x="735" y="2427"/>
                    <a:pt x="568" y="2261"/>
                  </a:cubicBezTo>
                  <a:cubicBezTo>
                    <a:pt x="468" y="2194"/>
                    <a:pt x="368" y="2094"/>
                    <a:pt x="301" y="1960"/>
                  </a:cubicBezTo>
                  <a:cubicBezTo>
                    <a:pt x="234" y="1860"/>
                    <a:pt x="234" y="1694"/>
                    <a:pt x="201" y="1560"/>
                  </a:cubicBezTo>
                  <a:cubicBezTo>
                    <a:pt x="167" y="1460"/>
                    <a:pt x="134" y="1327"/>
                    <a:pt x="101" y="1193"/>
                  </a:cubicBezTo>
                  <a:cubicBezTo>
                    <a:pt x="67" y="1026"/>
                    <a:pt x="101" y="893"/>
                    <a:pt x="167" y="760"/>
                  </a:cubicBezTo>
                  <a:cubicBezTo>
                    <a:pt x="268" y="526"/>
                    <a:pt x="334" y="259"/>
                    <a:pt x="434" y="26"/>
                  </a:cubicBezTo>
                  <a:cubicBezTo>
                    <a:pt x="434" y="9"/>
                    <a:pt x="426" y="1"/>
                    <a:pt x="413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15"/>
            <p:cNvSpPr/>
            <p:nvPr/>
          </p:nvSpPr>
          <p:spPr>
            <a:xfrm>
              <a:off x="3957039" y="1118733"/>
              <a:ext cx="85874" cy="169046"/>
            </a:xfrm>
            <a:custGeom>
              <a:avLst/>
              <a:gdLst/>
              <a:ahLst/>
              <a:cxnLst/>
              <a:rect l="l" t="t" r="r" b="b"/>
              <a:pathLst>
                <a:path w="1335" h="2628" extrusionOk="0">
                  <a:moveTo>
                    <a:pt x="217" y="1"/>
                  </a:moveTo>
                  <a:cubicBezTo>
                    <a:pt x="209" y="1"/>
                    <a:pt x="201" y="9"/>
                    <a:pt x="201" y="26"/>
                  </a:cubicBezTo>
                  <a:cubicBezTo>
                    <a:pt x="134" y="293"/>
                    <a:pt x="101" y="560"/>
                    <a:pt x="34" y="827"/>
                  </a:cubicBezTo>
                  <a:cubicBezTo>
                    <a:pt x="34" y="960"/>
                    <a:pt x="1" y="1060"/>
                    <a:pt x="34" y="1160"/>
                  </a:cubicBezTo>
                  <a:cubicBezTo>
                    <a:pt x="101" y="1294"/>
                    <a:pt x="134" y="1427"/>
                    <a:pt x="201" y="1560"/>
                  </a:cubicBezTo>
                  <a:cubicBezTo>
                    <a:pt x="267" y="1694"/>
                    <a:pt x="301" y="1827"/>
                    <a:pt x="367" y="1961"/>
                  </a:cubicBezTo>
                  <a:cubicBezTo>
                    <a:pt x="434" y="2061"/>
                    <a:pt x="534" y="2094"/>
                    <a:pt x="601" y="2161"/>
                  </a:cubicBezTo>
                  <a:cubicBezTo>
                    <a:pt x="868" y="2328"/>
                    <a:pt x="1101" y="2494"/>
                    <a:pt x="1335" y="2628"/>
                  </a:cubicBezTo>
                  <a:cubicBezTo>
                    <a:pt x="1168" y="2494"/>
                    <a:pt x="968" y="2361"/>
                    <a:pt x="768" y="2228"/>
                  </a:cubicBezTo>
                  <a:cubicBezTo>
                    <a:pt x="668" y="2161"/>
                    <a:pt x="534" y="2061"/>
                    <a:pt x="434" y="1961"/>
                  </a:cubicBezTo>
                  <a:cubicBezTo>
                    <a:pt x="367" y="1861"/>
                    <a:pt x="334" y="1727"/>
                    <a:pt x="267" y="1594"/>
                  </a:cubicBezTo>
                  <a:cubicBezTo>
                    <a:pt x="234" y="1460"/>
                    <a:pt x="167" y="1360"/>
                    <a:pt x="134" y="1227"/>
                  </a:cubicBezTo>
                  <a:cubicBezTo>
                    <a:pt x="67" y="1093"/>
                    <a:pt x="67" y="960"/>
                    <a:pt x="101" y="793"/>
                  </a:cubicBezTo>
                  <a:cubicBezTo>
                    <a:pt x="167" y="526"/>
                    <a:pt x="201" y="293"/>
                    <a:pt x="234" y="26"/>
                  </a:cubicBezTo>
                  <a:cubicBezTo>
                    <a:pt x="234" y="9"/>
                    <a:pt x="226" y="1"/>
                    <a:pt x="217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15"/>
            <p:cNvSpPr/>
            <p:nvPr/>
          </p:nvSpPr>
          <p:spPr>
            <a:xfrm>
              <a:off x="3974213" y="1103745"/>
              <a:ext cx="105171" cy="153994"/>
            </a:xfrm>
            <a:custGeom>
              <a:avLst/>
              <a:gdLst/>
              <a:ahLst/>
              <a:cxnLst/>
              <a:rect l="l" t="t" r="r" b="b"/>
              <a:pathLst>
                <a:path w="1635" h="2394" extrusionOk="0">
                  <a:moveTo>
                    <a:pt x="50" y="0"/>
                  </a:moveTo>
                  <a:cubicBezTo>
                    <a:pt x="42" y="0"/>
                    <a:pt x="34" y="9"/>
                    <a:pt x="34" y="26"/>
                  </a:cubicBezTo>
                  <a:cubicBezTo>
                    <a:pt x="34" y="292"/>
                    <a:pt x="34" y="559"/>
                    <a:pt x="34" y="859"/>
                  </a:cubicBezTo>
                  <a:cubicBezTo>
                    <a:pt x="34" y="960"/>
                    <a:pt x="0" y="1060"/>
                    <a:pt x="67" y="1160"/>
                  </a:cubicBezTo>
                  <a:cubicBezTo>
                    <a:pt x="134" y="1293"/>
                    <a:pt x="234" y="1427"/>
                    <a:pt x="301" y="1527"/>
                  </a:cubicBezTo>
                  <a:cubicBezTo>
                    <a:pt x="401" y="1660"/>
                    <a:pt x="467" y="1760"/>
                    <a:pt x="567" y="1894"/>
                  </a:cubicBezTo>
                  <a:cubicBezTo>
                    <a:pt x="634" y="1960"/>
                    <a:pt x="734" y="1994"/>
                    <a:pt x="834" y="2027"/>
                  </a:cubicBezTo>
                  <a:cubicBezTo>
                    <a:pt x="1101" y="2160"/>
                    <a:pt x="1335" y="2260"/>
                    <a:pt x="1635" y="2394"/>
                  </a:cubicBezTo>
                  <a:cubicBezTo>
                    <a:pt x="1635" y="2394"/>
                    <a:pt x="1635" y="2394"/>
                    <a:pt x="1635" y="2361"/>
                  </a:cubicBezTo>
                  <a:cubicBezTo>
                    <a:pt x="1401" y="2260"/>
                    <a:pt x="1201" y="2160"/>
                    <a:pt x="968" y="2060"/>
                  </a:cubicBezTo>
                  <a:cubicBezTo>
                    <a:pt x="868" y="2027"/>
                    <a:pt x="734" y="1960"/>
                    <a:pt x="634" y="1894"/>
                  </a:cubicBezTo>
                  <a:cubicBezTo>
                    <a:pt x="534" y="1793"/>
                    <a:pt x="467" y="1660"/>
                    <a:pt x="401" y="1560"/>
                  </a:cubicBezTo>
                  <a:cubicBezTo>
                    <a:pt x="301" y="1427"/>
                    <a:pt x="234" y="1326"/>
                    <a:pt x="167" y="1226"/>
                  </a:cubicBezTo>
                  <a:cubicBezTo>
                    <a:pt x="67" y="1093"/>
                    <a:pt x="67" y="960"/>
                    <a:pt x="67" y="793"/>
                  </a:cubicBezTo>
                  <a:cubicBezTo>
                    <a:pt x="67" y="526"/>
                    <a:pt x="67" y="259"/>
                    <a:pt x="67" y="26"/>
                  </a:cubicBezTo>
                  <a:cubicBezTo>
                    <a:pt x="67" y="9"/>
                    <a:pt x="59" y="0"/>
                    <a:pt x="5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15"/>
            <p:cNvSpPr/>
            <p:nvPr/>
          </p:nvSpPr>
          <p:spPr>
            <a:xfrm>
              <a:off x="3982768" y="1104388"/>
              <a:ext cx="126656" cy="134053"/>
            </a:xfrm>
            <a:custGeom>
              <a:avLst/>
              <a:gdLst/>
              <a:ahLst/>
              <a:cxnLst/>
              <a:rect l="l" t="t" r="r" b="b"/>
              <a:pathLst>
                <a:path w="1969" h="2084" extrusionOk="0">
                  <a:moveTo>
                    <a:pt x="26" y="1"/>
                  </a:moveTo>
                  <a:cubicBezTo>
                    <a:pt x="16" y="1"/>
                    <a:pt x="1" y="16"/>
                    <a:pt x="1" y="16"/>
                  </a:cubicBezTo>
                  <a:cubicBezTo>
                    <a:pt x="34" y="282"/>
                    <a:pt x="68" y="583"/>
                    <a:pt x="134" y="849"/>
                  </a:cubicBezTo>
                  <a:cubicBezTo>
                    <a:pt x="134" y="950"/>
                    <a:pt x="168" y="1050"/>
                    <a:pt x="234" y="1150"/>
                  </a:cubicBezTo>
                  <a:cubicBezTo>
                    <a:pt x="334" y="1250"/>
                    <a:pt x="434" y="1350"/>
                    <a:pt x="535" y="1483"/>
                  </a:cubicBezTo>
                  <a:cubicBezTo>
                    <a:pt x="635" y="1583"/>
                    <a:pt x="735" y="1683"/>
                    <a:pt x="835" y="1783"/>
                  </a:cubicBezTo>
                  <a:cubicBezTo>
                    <a:pt x="901" y="1850"/>
                    <a:pt x="1002" y="1850"/>
                    <a:pt x="1102" y="1884"/>
                  </a:cubicBezTo>
                  <a:cubicBezTo>
                    <a:pt x="1402" y="1950"/>
                    <a:pt x="1669" y="2017"/>
                    <a:pt x="1969" y="2084"/>
                  </a:cubicBezTo>
                  <a:cubicBezTo>
                    <a:pt x="1735" y="2017"/>
                    <a:pt x="1502" y="1950"/>
                    <a:pt x="1268" y="1884"/>
                  </a:cubicBezTo>
                  <a:cubicBezTo>
                    <a:pt x="1135" y="1850"/>
                    <a:pt x="1002" y="1817"/>
                    <a:pt x="901" y="1750"/>
                  </a:cubicBezTo>
                  <a:cubicBezTo>
                    <a:pt x="768" y="1683"/>
                    <a:pt x="701" y="1550"/>
                    <a:pt x="601" y="1483"/>
                  </a:cubicBezTo>
                  <a:cubicBezTo>
                    <a:pt x="501" y="1383"/>
                    <a:pt x="434" y="1283"/>
                    <a:pt x="334" y="1183"/>
                  </a:cubicBezTo>
                  <a:cubicBezTo>
                    <a:pt x="201" y="1050"/>
                    <a:pt x="201" y="916"/>
                    <a:pt x="168" y="783"/>
                  </a:cubicBezTo>
                  <a:cubicBezTo>
                    <a:pt x="134" y="516"/>
                    <a:pt x="68" y="282"/>
                    <a:pt x="34" y="16"/>
                  </a:cubicBezTo>
                  <a:cubicBezTo>
                    <a:pt x="34" y="4"/>
                    <a:pt x="30" y="1"/>
                    <a:pt x="26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15"/>
            <p:cNvSpPr/>
            <p:nvPr/>
          </p:nvSpPr>
          <p:spPr>
            <a:xfrm>
              <a:off x="3948483" y="875775"/>
              <a:ext cx="109481" cy="223208"/>
            </a:xfrm>
            <a:custGeom>
              <a:avLst/>
              <a:gdLst/>
              <a:ahLst/>
              <a:cxnLst/>
              <a:rect l="l" t="t" r="r" b="b"/>
              <a:pathLst>
                <a:path w="1702" h="3470" extrusionOk="0">
                  <a:moveTo>
                    <a:pt x="0" y="3469"/>
                  </a:moveTo>
                  <a:cubicBezTo>
                    <a:pt x="0" y="2836"/>
                    <a:pt x="267" y="2102"/>
                    <a:pt x="467" y="1535"/>
                  </a:cubicBezTo>
                  <a:cubicBezTo>
                    <a:pt x="634" y="1101"/>
                    <a:pt x="834" y="534"/>
                    <a:pt x="1168" y="234"/>
                  </a:cubicBezTo>
                  <a:cubicBezTo>
                    <a:pt x="1401" y="0"/>
                    <a:pt x="1668" y="34"/>
                    <a:pt x="1668" y="367"/>
                  </a:cubicBezTo>
                  <a:cubicBezTo>
                    <a:pt x="1701" y="968"/>
                    <a:pt x="1334" y="1601"/>
                    <a:pt x="1068" y="2135"/>
                  </a:cubicBezTo>
                  <a:cubicBezTo>
                    <a:pt x="901" y="2402"/>
                    <a:pt x="734" y="2702"/>
                    <a:pt x="534" y="2969"/>
                  </a:cubicBezTo>
                  <a:cubicBezTo>
                    <a:pt x="434" y="3103"/>
                    <a:pt x="300" y="3236"/>
                    <a:pt x="200" y="3369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15"/>
            <p:cNvSpPr/>
            <p:nvPr/>
          </p:nvSpPr>
          <p:spPr>
            <a:xfrm>
              <a:off x="3866920" y="903628"/>
              <a:ext cx="83751" cy="216840"/>
            </a:xfrm>
            <a:custGeom>
              <a:avLst/>
              <a:gdLst/>
              <a:ahLst/>
              <a:cxnLst/>
              <a:rect l="l" t="t" r="r" b="b"/>
              <a:pathLst>
                <a:path w="1302" h="3371" extrusionOk="0">
                  <a:moveTo>
                    <a:pt x="1235" y="3370"/>
                  </a:moveTo>
                  <a:cubicBezTo>
                    <a:pt x="834" y="2936"/>
                    <a:pt x="601" y="2269"/>
                    <a:pt x="367" y="1736"/>
                  </a:cubicBezTo>
                  <a:cubicBezTo>
                    <a:pt x="201" y="1369"/>
                    <a:pt x="1" y="835"/>
                    <a:pt x="34" y="435"/>
                  </a:cubicBezTo>
                  <a:cubicBezTo>
                    <a:pt x="67" y="134"/>
                    <a:pt x="267" y="1"/>
                    <a:pt x="468" y="234"/>
                  </a:cubicBezTo>
                  <a:cubicBezTo>
                    <a:pt x="868" y="635"/>
                    <a:pt x="1001" y="1302"/>
                    <a:pt x="1135" y="1802"/>
                  </a:cubicBezTo>
                  <a:cubicBezTo>
                    <a:pt x="1201" y="2102"/>
                    <a:pt x="1268" y="2403"/>
                    <a:pt x="1301" y="2703"/>
                  </a:cubicBezTo>
                  <a:cubicBezTo>
                    <a:pt x="1301" y="2870"/>
                    <a:pt x="1268" y="3036"/>
                    <a:pt x="1301" y="3203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15"/>
            <p:cNvSpPr/>
            <p:nvPr/>
          </p:nvSpPr>
          <p:spPr>
            <a:xfrm>
              <a:off x="4019241" y="1098663"/>
              <a:ext cx="139585" cy="73009"/>
            </a:xfrm>
            <a:custGeom>
              <a:avLst/>
              <a:gdLst/>
              <a:ahLst/>
              <a:cxnLst/>
              <a:rect l="l" t="t" r="r" b="b"/>
              <a:pathLst>
                <a:path w="2170" h="1135" extrusionOk="0">
                  <a:moveTo>
                    <a:pt x="175" y="0"/>
                  </a:moveTo>
                  <a:cubicBezTo>
                    <a:pt x="127" y="0"/>
                    <a:pt x="80" y="2"/>
                    <a:pt x="34" y="4"/>
                  </a:cubicBezTo>
                  <a:lnTo>
                    <a:pt x="1" y="271"/>
                  </a:lnTo>
                  <a:cubicBezTo>
                    <a:pt x="5" y="271"/>
                    <a:pt x="9" y="271"/>
                    <a:pt x="13" y="271"/>
                  </a:cubicBezTo>
                  <a:cubicBezTo>
                    <a:pt x="302" y="271"/>
                    <a:pt x="1437" y="1135"/>
                    <a:pt x="1919" y="1135"/>
                  </a:cubicBezTo>
                  <a:cubicBezTo>
                    <a:pt x="2042" y="1135"/>
                    <a:pt x="2122" y="1079"/>
                    <a:pt x="2136" y="938"/>
                  </a:cubicBezTo>
                  <a:cubicBezTo>
                    <a:pt x="2169" y="638"/>
                    <a:pt x="1902" y="438"/>
                    <a:pt x="1702" y="338"/>
                  </a:cubicBezTo>
                  <a:cubicBezTo>
                    <a:pt x="1245" y="155"/>
                    <a:pt x="677" y="0"/>
                    <a:pt x="17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23" name="Google Shape;423;p15"/>
          <p:cNvSpPr txBox="1">
            <a:spLocks noGrp="1"/>
          </p:cNvSpPr>
          <p:nvPr>
            <p:ph type="title"/>
          </p:nvPr>
        </p:nvSpPr>
        <p:spPr>
          <a:xfrm flipH="1">
            <a:off x="408425" y="2413488"/>
            <a:ext cx="3414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424" name="Google Shape;424;p15"/>
          <p:cNvSpPr txBox="1">
            <a:spLocks noGrp="1"/>
          </p:cNvSpPr>
          <p:nvPr>
            <p:ph type="subTitle" idx="1"/>
          </p:nvPr>
        </p:nvSpPr>
        <p:spPr>
          <a:xfrm flipH="1">
            <a:off x="1302425" y="3355200"/>
            <a:ext cx="2520900" cy="70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Click to edit Master subtitle style</a:t>
            </a:r>
            <a:endParaRPr/>
          </a:p>
        </p:txBody>
      </p:sp>
      <p:sp>
        <p:nvSpPr>
          <p:cNvPr id="425" name="Google Shape;425;p15"/>
          <p:cNvSpPr txBox="1">
            <a:spLocks noGrp="1"/>
          </p:cNvSpPr>
          <p:nvPr>
            <p:ph type="title" idx="2" hasCustomPrompt="1"/>
          </p:nvPr>
        </p:nvSpPr>
        <p:spPr>
          <a:xfrm flipH="1">
            <a:off x="1917725" y="1084813"/>
            <a:ext cx="1905600" cy="12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8900"/>
              <a:buNone/>
              <a:defRPr sz="89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2031764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Section header 2"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7" name="Google Shape;427;p16"/>
          <p:cNvGrpSpPr/>
          <p:nvPr/>
        </p:nvGrpSpPr>
        <p:grpSpPr>
          <a:xfrm rot="-5237344">
            <a:off x="4137226" y="689183"/>
            <a:ext cx="4264113" cy="4169752"/>
            <a:chOff x="2615425" y="-43849"/>
            <a:chExt cx="5349587" cy="5231206"/>
          </a:xfrm>
        </p:grpSpPr>
        <p:sp>
          <p:nvSpPr>
            <p:cNvPr id="428" name="Google Shape;428;p16"/>
            <p:cNvSpPr/>
            <p:nvPr/>
          </p:nvSpPr>
          <p:spPr>
            <a:xfrm>
              <a:off x="2615425" y="-43849"/>
              <a:ext cx="5323250" cy="5231206"/>
            </a:xfrm>
            <a:custGeom>
              <a:avLst/>
              <a:gdLst/>
              <a:ahLst/>
              <a:cxnLst/>
              <a:rect l="l" t="t" r="r" b="b"/>
              <a:pathLst>
                <a:path w="46267" h="45467" extrusionOk="0">
                  <a:moveTo>
                    <a:pt x="25905" y="0"/>
                  </a:moveTo>
                  <a:cubicBezTo>
                    <a:pt x="23434" y="0"/>
                    <a:pt x="21026" y="1266"/>
                    <a:pt x="19681" y="3537"/>
                  </a:cubicBezTo>
                  <a:cubicBezTo>
                    <a:pt x="19447" y="3904"/>
                    <a:pt x="19247" y="4304"/>
                    <a:pt x="19114" y="4704"/>
                  </a:cubicBezTo>
                  <a:cubicBezTo>
                    <a:pt x="19080" y="4704"/>
                    <a:pt x="19047" y="4671"/>
                    <a:pt x="19014" y="4637"/>
                  </a:cubicBezTo>
                  <a:cubicBezTo>
                    <a:pt x="18571" y="4376"/>
                    <a:pt x="18082" y="4251"/>
                    <a:pt x="17599" y="4251"/>
                  </a:cubicBezTo>
                  <a:cubicBezTo>
                    <a:pt x="16660" y="4251"/>
                    <a:pt x="15739" y="4724"/>
                    <a:pt x="15211" y="5605"/>
                  </a:cubicBezTo>
                  <a:cubicBezTo>
                    <a:pt x="15078" y="5838"/>
                    <a:pt x="14978" y="6105"/>
                    <a:pt x="14911" y="6372"/>
                  </a:cubicBezTo>
                  <a:cubicBezTo>
                    <a:pt x="14431" y="6209"/>
                    <a:pt x="13936" y="6130"/>
                    <a:pt x="13444" y="6130"/>
                  </a:cubicBezTo>
                  <a:cubicBezTo>
                    <a:pt x="11919" y="6130"/>
                    <a:pt x="10431" y="6894"/>
                    <a:pt x="9574" y="8307"/>
                  </a:cubicBezTo>
                  <a:cubicBezTo>
                    <a:pt x="8640" y="9908"/>
                    <a:pt x="8806" y="11876"/>
                    <a:pt x="9841" y="13277"/>
                  </a:cubicBezTo>
                  <a:cubicBezTo>
                    <a:pt x="9336" y="13169"/>
                    <a:pt x="8826" y="13116"/>
                    <a:pt x="8318" y="13116"/>
                  </a:cubicBezTo>
                  <a:cubicBezTo>
                    <a:pt x="5839" y="13116"/>
                    <a:pt x="3425" y="14376"/>
                    <a:pt x="2068" y="16646"/>
                  </a:cubicBezTo>
                  <a:cubicBezTo>
                    <a:pt x="0" y="20082"/>
                    <a:pt x="1134" y="24552"/>
                    <a:pt x="4570" y="26586"/>
                  </a:cubicBezTo>
                  <a:cubicBezTo>
                    <a:pt x="5237" y="26987"/>
                    <a:pt x="5938" y="27254"/>
                    <a:pt x="6672" y="27420"/>
                  </a:cubicBezTo>
                  <a:cubicBezTo>
                    <a:pt x="6405" y="29188"/>
                    <a:pt x="7172" y="30990"/>
                    <a:pt x="8806" y="31957"/>
                  </a:cubicBezTo>
                  <a:cubicBezTo>
                    <a:pt x="9529" y="32374"/>
                    <a:pt x="10321" y="32582"/>
                    <a:pt x="11087" y="32582"/>
                  </a:cubicBezTo>
                  <a:cubicBezTo>
                    <a:pt x="11240" y="32582"/>
                    <a:pt x="11392" y="32574"/>
                    <a:pt x="11542" y="32557"/>
                  </a:cubicBezTo>
                  <a:cubicBezTo>
                    <a:pt x="11675" y="33325"/>
                    <a:pt x="12142" y="34058"/>
                    <a:pt x="12843" y="34492"/>
                  </a:cubicBezTo>
                  <a:cubicBezTo>
                    <a:pt x="13285" y="34761"/>
                    <a:pt x="13772" y="34887"/>
                    <a:pt x="14252" y="34887"/>
                  </a:cubicBezTo>
                  <a:cubicBezTo>
                    <a:pt x="14605" y="34887"/>
                    <a:pt x="14953" y="34819"/>
                    <a:pt x="15278" y="34692"/>
                  </a:cubicBezTo>
                  <a:cubicBezTo>
                    <a:pt x="15478" y="35259"/>
                    <a:pt x="15878" y="35793"/>
                    <a:pt x="16445" y="36127"/>
                  </a:cubicBezTo>
                  <a:cubicBezTo>
                    <a:pt x="16812" y="36327"/>
                    <a:pt x="17212" y="36460"/>
                    <a:pt x="17613" y="36494"/>
                  </a:cubicBezTo>
                  <a:cubicBezTo>
                    <a:pt x="16879" y="39496"/>
                    <a:pt x="18146" y="42765"/>
                    <a:pt x="20915" y="44433"/>
                  </a:cubicBezTo>
                  <a:cubicBezTo>
                    <a:pt x="22091" y="45134"/>
                    <a:pt x="23379" y="45467"/>
                    <a:pt x="24646" y="45467"/>
                  </a:cubicBezTo>
                  <a:cubicBezTo>
                    <a:pt x="27117" y="45467"/>
                    <a:pt x="29511" y="44202"/>
                    <a:pt x="30856" y="41931"/>
                  </a:cubicBezTo>
                  <a:cubicBezTo>
                    <a:pt x="31856" y="40263"/>
                    <a:pt x="32090" y="38395"/>
                    <a:pt x="31723" y="36627"/>
                  </a:cubicBezTo>
                  <a:lnTo>
                    <a:pt x="31723" y="36627"/>
                  </a:lnTo>
                  <a:cubicBezTo>
                    <a:pt x="32116" y="36739"/>
                    <a:pt x="32517" y="36794"/>
                    <a:pt x="32916" y="36794"/>
                  </a:cubicBezTo>
                  <a:cubicBezTo>
                    <a:pt x="34416" y="36794"/>
                    <a:pt x="35883" y="36022"/>
                    <a:pt x="36726" y="34626"/>
                  </a:cubicBezTo>
                  <a:cubicBezTo>
                    <a:pt x="37760" y="32891"/>
                    <a:pt x="37494" y="30723"/>
                    <a:pt x="36193" y="29288"/>
                  </a:cubicBezTo>
                  <a:cubicBezTo>
                    <a:pt x="37093" y="29255"/>
                    <a:pt x="37927" y="28788"/>
                    <a:pt x="38428" y="27954"/>
                  </a:cubicBezTo>
                  <a:cubicBezTo>
                    <a:pt x="39061" y="26920"/>
                    <a:pt x="38895" y="25619"/>
                    <a:pt x="38127" y="24718"/>
                  </a:cubicBezTo>
                  <a:cubicBezTo>
                    <a:pt x="40562" y="24685"/>
                    <a:pt x="42897" y="23451"/>
                    <a:pt x="44232" y="21216"/>
                  </a:cubicBezTo>
                  <a:cubicBezTo>
                    <a:pt x="46267" y="17780"/>
                    <a:pt x="45166" y="13310"/>
                    <a:pt x="41730" y="11275"/>
                  </a:cubicBezTo>
                  <a:cubicBezTo>
                    <a:pt x="40562" y="10584"/>
                    <a:pt x="39274" y="10250"/>
                    <a:pt x="38001" y="10250"/>
                  </a:cubicBezTo>
                  <a:cubicBezTo>
                    <a:pt x="37493" y="10250"/>
                    <a:pt x="36988" y="10304"/>
                    <a:pt x="36493" y="10408"/>
                  </a:cubicBezTo>
                  <a:cubicBezTo>
                    <a:pt x="36460" y="9508"/>
                    <a:pt x="35993" y="8607"/>
                    <a:pt x="35159" y="8107"/>
                  </a:cubicBezTo>
                  <a:cubicBezTo>
                    <a:pt x="34702" y="7842"/>
                    <a:pt x="34194" y="7717"/>
                    <a:pt x="33696" y="7717"/>
                  </a:cubicBezTo>
                  <a:cubicBezTo>
                    <a:pt x="33503" y="7717"/>
                    <a:pt x="33311" y="7736"/>
                    <a:pt x="33124" y="7773"/>
                  </a:cubicBezTo>
                  <a:cubicBezTo>
                    <a:pt x="33324" y="5138"/>
                    <a:pt x="32056" y="2469"/>
                    <a:pt x="29621" y="1035"/>
                  </a:cubicBezTo>
                  <a:cubicBezTo>
                    <a:pt x="28456" y="334"/>
                    <a:pt x="27172" y="0"/>
                    <a:pt x="25905" y="0"/>
                  </a:cubicBez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29" name="Google Shape;429;p16"/>
            <p:cNvGrpSpPr/>
            <p:nvPr/>
          </p:nvGrpSpPr>
          <p:grpSpPr>
            <a:xfrm>
              <a:off x="3753855" y="4"/>
              <a:ext cx="4211157" cy="4799044"/>
              <a:chOff x="4228201" y="2970830"/>
              <a:chExt cx="1270066" cy="1447370"/>
            </a:xfrm>
          </p:grpSpPr>
          <p:sp>
            <p:nvSpPr>
              <p:cNvPr id="430" name="Google Shape;430;p16"/>
              <p:cNvSpPr/>
              <p:nvPr/>
            </p:nvSpPr>
            <p:spPr>
              <a:xfrm>
                <a:off x="4228201" y="4225550"/>
                <a:ext cx="133475" cy="192650"/>
              </a:xfrm>
              <a:custGeom>
                <a:avLst/>
                <a:gdLst/>
                <a:ahLst/>
                <a:cxnLst/>
                <a:rect l="l" t="t" r="r" b="b"/>
                <a:pathLst>
                  <a:path w="5339" h="7706" extrusionOk="0">
                    <a:moveTo>
                      <a:pt x="5338" y="0"/>
                    </a:moveTo>
                    <a:lnTo>
                      <a:pt x="1" y="6638"/>
                    </a:lnTo>
                    <a:lnTo>
                      <a:pt x="1502" y="7706"/>
                    </a:lnTo>
                    <a:lnTo>
                      <a:pt x="5338" y="0"/>
                    </a:lnTo>
                    <a:close/>
                  </a:path>
                </a:pathLst>
              </a:custGeom>
              <a:solidFill>
                <a:srgbClr val="9FC5E8">
                  <a:alpha val="343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1" name="Google Shape;431;p16"/>
              <p:cNvSpPr/>
              <p:nvPr/>
            </p:nvSpPr>
            <p:spPr>
              <a:xfrm rot="-1467804">
                <a:off x="5333134" y="3992081"/>
                <a:ext cx="130946" cy="193494"/>
              </a:xfrm>
              <a:custGeom>
                <a:avLst/>
                <a:gdLst/>
                <a:ahLst/>
                <a:cxnLst/>
                <a:rect l="l" t="t" r="r" b="b"/>
                <a:pathLst>
                  <a:path w="5238" h="7740" extrusionOk="0">
                    <a:moveTo>
                      <a:pt x="0" y="1"/>
                    </a:moveTo>
                    <a:lnTo>
                      <a:pt x="3636" y="7740"/>
                    </a:lnTo>
                    <a:lnTo>
                      <a:pt x="5237" y="6873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9FC5E8">
                  <a:alpha val="343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" name="Google Shape;432;p16"/>
              <p:cNvSpPr/>
              <p:nvPr/>
            </p:nvSpPr>
            <p:spPr>
              <a:xfrm>
                <a:off x="4269925" y="2970830"/>
                <a:ext cx="91750" cy="144300"/>
              </a:xfrm>
              <a:custGeom>
                <a:avLst/>
                <a:gdLst/>
                <a:ahLst/>
                <a:cxnLst/>
                <a:rect l="l" t="t" r="r" b="b"/>
                <a:pathLst>
                  <a:path w="3670" h="5772" extrusionOk="0">
                    <a:moveTo>
                      <a:pt x="1935" y="1"/>
                    </a:moveTo>
                    <a:lnTo>
                      <a:pt x="0" y="1302"/>
                    </a:lnTo>
                    <a:lnTo>
                      <a:pt x="3669" y="5772"/>
                    </a:lnTo>
                    <a:lnTo>
                      <a:pt x="1935" y="1"/>
                    </a:lnTo>
                    <a:close/>
                  </a:path>
                </a:pathLst>
              </a:custGeom>
              <a:solidFill>
                <a:srgbClr val="9FC5E8">
                  <a:alpha val="343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33" name="Google Shape;433;p16"/>
          <p:cNvSpPr/>
          <p:nvPr/>
        </p:nvSpPr>
        <p:spPr>
          <a:xfrm>
            <a:off x="7974300" y="2753700"/>
            <a:ext cx="709700" cy="307725"/>
          </a:xfrm>
          <a:custGeom>
            <a:avLst/>
            <a:gdLst/>
            <a:ahLst/>
            <a:cxnLst/>
            <a:rect l="l" t="t" r="r" b="b"/>
            <a:pathLst>
              <a:path w="28388" h="12309" extrusionOk="0">
                <a:moveTo>
                  <a:pt x="18247" y="0"/>
                </a:moveTo>
                <a:cubicBezTo>
                  <a:pt x="13877" y="0"/>
                  <a:pt x="10141" y="2802"/>
                  <a:pt x="8740" y="6738"/>
                </a:cubicBezTo>
                <a:lnTo>
                  <a:pt x="2769" y="6738"/>
                </a:lnTo>
                <a:cubicBezTo>
                  <a:pt x="1234" y="6738"/>
                  <a:pt x="0" y="7973"/>
                  <a:pt x="0" y="9507"/>
                </a:cubicBezTo>
                <a:cubicBezTo>
                  <a:pt x="0" y="11041"/>
                  <a:pt x="1234" y="12309"/>
                  <a:pt x="2769" y="12309"/>
                </a:cubicBezTo>
                <a:lnTo>
                  <a:pt x="25585" y="12309"/>
                </a:lnTo>
                <a:cubicBezTo>
                  <a:pt x="27153" y="12309"/>
                  <a:pt x="28387" y="11041"/>
                  <a:pt x="28387" y="9507"/>
                </a:cubicBezTo>
                <a:cubicBezTo>
                  <a:pt x="28387" y="9407"/>
                  <a:pt x="28387" y="9273"/>
                  <a:pt x="28354" y="9173"/>
                </a:cubicBezTo>
                <a:cubicBezTo>
                  <a:pt x="28087" y="3836"/>
                  <a:pt x="23684" y="0"/>
                  <a:pt x="18247" y="0"/>
                </a:cubicBezTo>
                <a:close/>
              </a:path>
            </a:pathLst>
          </a:custGeom>
          <a:solidFill>
            <a:srgbClr val="F0EF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4" name="Google Shape;434;p16"/>
          <p:cNvSpPr/>
          <p:nvPr/>
        </p:nvSpPr>
        <p:spPr>
          <a:xfrm flipH="1">
            <a:off x="405375" y="1183363"/>
            <a:ext cx="709700" cy="307725"/>
          </a:xfrm>
          <a:custGeom>
            <a:avLst/>
            <a:gdLst/>
            <a:ahLst/>
            <a:cxnLst/>
            <a:rect l="l" t="t" r="r" b="b"/>
            <a:pathLst>
              <a:path w="28388" h="12309" extrusionOk="0">
                <a:moveTo>
                  <a:pt x="18247" y="0"/>
                </a:moveTo>
                <a:cubicBezTo>
                  <a:pt x="13877" y="0"/>
                  <a:pt x="10141" y="2802"/>
                  <a:pt x="8740" y="6738"/>
                </a:cubicBezTo>
                <a:lnTo>
                  <a:pt x="2769" y="6738"/>
                </a:lnTo>
                <a:cubicBezTo>
                  <a:pt x="1234" y="6738"/>
                  <a:pt x="0" y="7973"/>
                  <a:pt x="0" y="9507"/>
                </a:cubicBezTo>
                <a:cubicBezTo>
                  <a:pt x="0" y="11041"/>
                  <a:pt x="1234" y="12309"/>
                  <a:pt x="2769" y="12309"/>
                </a:cubicBezTo>
                <a:lnTo>
                  <a:pt x="25585" y="12309"/>
                </a:lnTo>
                <a:cubicBezTo>
                  <a:pt x="27153" y="12309"/>
                  <a:pt x="28387" y="11041"/>
                  <a:pt x="28387" y="9507"/>
                </a:cubicBezTo>
                <a:cubicBezTo>
                  <a:pt x="28387" y="9407"/>
                  <a:pt x="28387" y="9273"/>
                  <a:pt x="28354" y="9173"/>
                </a:cubicBezTo>
                <a:cubicBezTo>
                  <a:pt x="28087" y="3836"/>
                  <a:pt x="23684" y="0"/>
                  <a:pt x="18247" y="0"/>
                </a:cubicBezTo>
                <a:close/>
              </a:path>
            </a:pathLst>
          </a:custGeom>
          <a:solidFill>
            <a:srgbClr val="F0EF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35" name="Google Shape;435;p16"/>
          <p:cNvGrpSpPr/>
          <p:nvPr/>
        </p:nvGrpSpPr>
        <p:grpSpPr>
          <a:xfrm>
            <a:off x="7974292" y="4276675"/>
            <a:ext cx="253593" cy="322744"/>
            <a:chOff x="3828325" y="875775"/>
            <a:chExt cx="330501" cy="420623"/>
          </a:xfrm>
        </p:grpSpPr>
        <p:sp>
          <p:nvSpPr>
            <p:cNvPr id="436" name="Google Shape;436;p16"/>
            <p:cNvSpPr/>
            <p:nvPr/>
          </p:nvSpPr>
          <p:spPr>
            <a:xfrm>
              <a:off x="3884094" y="1119247"/>
              <a:ext cx="53711" cy="53776"/>
            </a:xfrm>
            <a:custGeom>
              <a:avLst/>
              <a:gdLst/>
              <a:ahLst/>
              <a:cxnLst/>
              <a:rect l="l" t="t" r="r" b="b"/>
              <a:pathLst>
                <a:path w="835" h="836" extrusionOk="0">
                  <a:moveTo>
                    <a:pt x="474" y="1"/>
                  </a:moveTo>
                  <a:cubicBezTo>
                    <a:pt x="323" y="1"/>
                    <a:pt x="155" y="120"/>
                    <a:pt x="100" y="285"/>
                  </a:cubicBezTo>
                  <a:cubicBezTo>
                    <a:pt x="0" y="485"/>
                    <a:pt x="67" y="719"/>
                    <a:pt x="234" y="819"/>
                  </a:cubicBezTo>
                  <a:cubicBezTo>
                    <a:pt x="269" y="830"/>
                    <a:pt x="305" y="836"/>
                    <a:pt x="340" y="836"/>
                  </a:cubicBezTo>
                  <a:cubicBezTo>
                    <a:pt x="502" y="836"/>
                    <a:pt x="652" y="716"/>
                    <a:pt x="734" y="552"/>
                  </a:cubicBezTo>
                  <a:cubicBezTo>
                    <a:pt x="834" y="352"/>
                    <a:pt x="734" y="118"/>
                    <a:pt x="567" y="18"/>
                  </a:cubicBezTo>
                  <a:cubicBezTo>
                    <a:pt x="538" y="6"/>
                    <a:pt x="506" y="1"/>
                    <a:pt x="474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16"/>
            <p:cNvSpPr/>
            <p:nvPr/>
          </p:nvSpPr>
          <p:spPr>
            <a:xfrm>
              <a:off x="3918444" y="1068109"/>
              <a:ext cx="126656" cy="79699"/>
            </a:xfrm>
            <a:custGeom>
              <a:avLst/>
              <a:gdLst/>
              <a:ahLst/>
              <a:cxnLst/>
              <a:rect l="l" t="t" r="r" b="b"/>
              <a:pathLst>
                <a:path w="1969" h="1239" extrusionOk="0">
                  <a:moveTo>
                    <a:pt x="1114" y="1"/>
                  </a:moveTo>
                  <a:cubicBezTo>
                    <a:pt x="642" y="1"/>
                    <a:pt x="123" y="511"/>
                    <a:pt x="0" y="880"/>
                  </a:cubicBezTo>
                  <a:lnTo>
                    <a:pt x="0" y="1180"/>
                  </a:lnTo>
                  <a:cubicBezTo>
                    <a:pt x="43" y="1223"/>
                    <a:pt x="86" y="1238"/>
                    <a:pt x="130" y="1238"/>
                  </a:cubicBezTo>
                  <a:cubicBezTo>
                    <a:pt x="223" y="1238"/>
                    <a:pt x="320" y="1169"/>
                    <a:pt x="434" y="1147"/>
                  </a:cubicBezTo>
                  <a:cubicBezTo>
                    <a:pt x="551" y="1108"/>
                    <a:pt x="668" y="1091"/>
                    <a:pt x="785" y="1091"/>
                  </a:cubicBezTo>
                  <a:cubicBezTo>
                    <a:pt x="868" y="1091"/>
                    <a:pt x="951" y="1099"/>
                    <a:pt x="1034" y="1113"/>
                  </a:cubicBezTo>
                  <a:cubicBezTo>
                    <a:pt x="1188" y="1113"/>
                    <a:pt x="1349" y="1156"/>
                    <a:pt x="1488" y="1156"/>
                  </a:cubicBezTo>
                  <a:cubicBezTo>
                    <a:pt x="1650" y="1156"/>
                    <a:pt x="1781" y="1098"/>
                    <a:pt x="1835" y="846"/>
                  </a:cubicBezTo>
                  <a:cubicBezTo>
                    <a:pt x="1968" y="446"/>
                    <a:pt x="1601" y="113"/>
                    <a:pt x="1234" y="12"/>
                  </a:cubicBezTo>
                  <a:cubicBezTo>
                    <a:pt x="1195" y="5"/>
                    <a:pt x="1155" y="1"/>
                    <a:pt x="1114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16"/>
            <p:cNvSpPr/>
            <p:nvPr/>
          </p:nvSpPr>
          <p:spPr>
            <a:xfrm>
              <a:off x="3828325" y="1159001"/>
              <a:ext cx="81564" cy="135211"/>
            </a:xfrm>
            <a:custGeom>
              <a:avLst/>
              <a:gdLst/>
              <a:ahLst/>
              <a:cxnLst/>
              <a:rect l="l" t="t" r="r" b="b"/>
              <a:pathLst>
                <a:path w="1268" h="2102" extrusionOk="0">
                  <a:moveTo>
                    <a:pt x="1234" y="0"/>
                  </a:moveTo>
                  <a:cubicBezTo>
                    <a:pt x="1168" y="0"/>
                    <a:pt x="1101" y="134"/>
                    <a:pt x="1068" y="167"/>
                  </a:cubicBezTo>
                  <a:cubicBezTo>
                    <a:pt x="1001" y="267"/>
                    <a:pt x="934" y="334"/>
                    <a:pt x="867" y="434"/>
                  </a:cubicBezTo>
                  <a:cubicBezTo>
                    <a:pt x="734" y="601"/>
                    <a:pt x="634" y="768"/>
                    <a:pt x="534" y="968"/>
                  </a:cubicBezTo>
                  <a:cubicBezTo>
                    <a:pt x="400" y="1135"/>
                    <a:pt x="300" y="1335"/>
                    <a:pt x="234" y="1535"/>
                  </a:cubicBezTo>
                  <a:cubicBezTo>
                    <a:pt x="134" y="1702"/>
                    <a:pt x="33" y="1902"/>
                    <a:pt x="0" y="2102"/>
                  </a:cubicBezTo>
                  <a:cubicBezTo>
                    <a:pt x="67" y="1935"/>
                    <a:pt x="134" y="1735"/>
                    <a:pt x="234" y="1568"/>
                  </a:cubicBezTo>
                  <a:cubicBezTo>
                    <a:pt x="334" y="1401"/>
                    <a:pt x="400" y="1201"/>
                    <a:pt x="500" y="1035"/>
                  </a:cubicBezTo>
                  <a:cubicBezTo>
                    <a:pt x="634" y="868"/>
                    <a:pt x="734" y="701"/>
                    <a:pt x="834" y="534"/>
                  </a:cubicBezTo>
                  <a:cubicBezTo>
                    <a:pt x="901" y="467"/>
                    <a:pt x="967" y="367"/>
                    <a:pt x="1034" y="301"/>
                  </a:cubicBezTo>
                  <a:cubicBezTo>
                    <a:pt x="1068" y="234"/>
                    <a:pt x="1101" y="201"/>
                    <a:pt x="1134" y="167"/>
                  </a:cubicBezTo>
                  <a:cubicBezTo>
                    <a:pt x="1168" y="134"/>
                    <a:pt x="1201" y="101"/>
                    <a:pt x="1234" y="67"/>
                  </a:cubicBezTo>
                  <a:cubicBezTo>
                    <a:pt x="1268" y="67"/>
                    <a:pt x="1268" y="67"/>
                    <a:pt x="1268" y="34"/>
                  </a:cubicBezTo>
                  <a:cubicBezTo>
                    <a:pt x="1268" y="34"/>
                    <a:pt x="1234" y="0"/>
                    <a:pt x="1234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16"/>
            <p:cNvSpPr/>
            <p:nvPr/>
          </p:nvSpPr>
          <p:spPr>
            <a:xfrm>
              <a:off x="3839003" y="1079623"/>
              <a:ext cx="77319" cy="60144"/>
            </a:xfrm>
            <a:custGeom>
              <a:avLst/>
              <a:gdLst/>
              <a:ahLst/>
              <a:cxnLst/>
              <a:rect l="l" t="t" r="r" b="b"/>
              <a:pathLst>
                <a:path w="1202" h="935" extrusionOk="0">
                  <a:moveTo>
                    <a:pt x="1" y="0"/>
                  </a:moveTo>
                  <a:cubicBezTo>
                    <a:pt x="1" y="0"/>
                    <a:pt x="1" y="34"/>
                    <a:pt x="1" y="34"/>
                  </a:cubicBezTo>
                  <a:cubicBezTo>
                    <a:pt x="501" y="200"/>
                    <a:pt x="902" y="534"/>
                    <a:pt x="1202" y="934"/>
                  </a:cubicBezTo>
                  <a:cubicBezTo>
                    <a:pt x="935" y="501"/>
                    <a:pt x="501" y="20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16"/>
            <p:cNvSpPr/>
            <p:nvPr/>
          </p:nvSpPr>
          <p:spPr>
            <a:xfrm>
              <a:off x="3845435" y="1103230"/>
              <a:ext cx="58021" cy="37501"/>
            </a:xfrm>
            <a:custGeom>
              <a:avLst/>
              <a:gdLst/>
              <a:ahLst/>
              <a:cxnLst/>
              <a:rect l="l" t="t" r="r" b="b"/>
              <a:pathLst>
                <a:path w="902" h="583" extrusionOk="0">
                  <a:moveTo>
                    <a:pt x="1" y="0"/>
                  </a:moveTo>
                  <a:lnTo>
                    <a:pt x="1" y="0"/>
                  </a:lnTo>
                  <a:cubicBezTo>
                    <a:pt x="301" y="167"/>
                    <a:pt x="601" y="334"/>
                    <a:pt x="868" y="567"/>
                  </a:cubicBezTo>
                  <a:cubicBezTo>
                    <a:pt x="868" y="578"/>
                    <a:pt x="872" y="582"/>
                    <a:pt x="877" y="582"/>
                  </a:cubicBezTo>
                  <a:cubicBezTo>
                    <a:pt x="887" y="582"/>
                    <a:pt x="902" y="567"/>
                    <a:pt x="902" y="567"/>
                  </a:cubicBezTo>
                  <a:cubicBezTo>
                    <a:pt x="601" y="334"/>
                    <a:pt x="335" y="134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16"/>
            <p:cNvSpPr/>
            <p:nvPr/>
          </p:nvSpPr>
          <p:spPr>
            <a:xfrm>
              <a:off x="3939864" y="1116610"/>
              <a:ext cx="68763" cy="179788"/>
            </a:xfrm>
            <a:custGeom>
              <a:avLst/>
              <a:gdLst/>
              <a:ahLst/>
              <a:cxnLst/>
              <a:rect l="l" t="t" r="r" b="b"/>
              <a:pathLst>
                <a:path w="1069" h="2795" extrusionOk="0">
                  <a:moveTo>
                    <a:pt x="413" y="1"/>
                  </a:moveTo>
                  <a:cubicBezTo>
                    <a:pt x="401" y="1"/>
                    <a:pt x="384" y="9"/>
                    <a:pt x="368" y="26"/>
                  </a:cubicBezTo>
                  <a:cubicBezTo>
                    <a:pt x="268" y="259"/>
                    <a:pt x="201" y="526"/>
                    <a:pt x="101" y="793"/>
                  </a:cubicBezTo>
                  <a:cubicBezTo>
                    <a:pt x="67" y="893"/>
                    <a:pt x="1" y="993"/>
                    <a:pt x="34" y="1126"/>
                  </a:cubicBezTo>
                  <a:cubicBezTo>
                    <a:pt x="67" y="1260"/>
                    <a:pt x="101" y="1393"/>
                    <a:pt x="134" y="1527"/>
                  </a:cubicBezTo>
                  <a:cubicBezTo>
                    <a:pt x="167" y="1660"/>
                    <a:pt x="201" y="1827"/>
                    <a:pt x="234" y="1960"/>
                  </a:cubicBezTo>
                  <a:cubicBezTo>
                    <a:pt x="268" y="2027"/>
                    <a:pt x="368" y="2127"/>
                    <a:pt x="434" y="2194"/>
                  </a:cubicBezTo>
                  <a:cubicBezTo>
                    <a:pt x="634" y="2394"/>
                    <a:pt x="835" y="2594"/>
                    <a:pt x="1068" y="2794"/>
                  </a:cubicBezTo>
                  <a:cubicBezTo>
                    <a:pt x="1068" y="2794"/>
                    <a:pt x="1068" y="2761"/>
                    <a:pt x="1068" y="2761"/>
                  </a:cubicBezTo>
                  <a:cubicBezTo>
                    <a:pt x="901" y="2594"/>
                    <a:pt x="735" y="2427"/>
                    <a:pt x="568" y="2261"/>
                  </a:cubicBezTo>
                  <a:cubicBezTo>
                    <a:pt x="468" y="2194"/>
                    <a:pt x="368" y="2094"/>
                    <a:pt x="301" y="1960"/>
                  </a:cubicBezTo>
                  <a:cubicBezTo>
                    <a:pt x="234" y="1860"/>
                    <a:pt x="234" y="1694"/>
                    <a:pt x="201" y="1560"/>
                  </a:cubicBezTo>
                  <a:cubicBezTo>
                    <a:pt x="167" y="1460"/>
                    <a:pt x="134" y="1327"/>
                    <a:pt x="101" y="1193"/>
                  </a:cubicBezTo>
                  <a:cubicBezTo>
                    <a:pt x="67" y="1026"/>
                    <a:pt x="101" y="893"/>
                    <a:pt x="167" y="760"/>
                  </a:cubicBezTo>
                  <a:cubicBezTo>
                    <a:pt x="268" y="526"/>
                    <a:pt x="334" y="259"/>
                    <a:pt x="434" y="26"/>
                  </a:cubicBezTo>
                  <a:cubicBezTo>
                    <a:pt x="434" y="9"/>
                    <a:pt x="426" y="1"/>
                    <a:pt x="413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16"/>
            <p:cNvSpPr/>
            <p:nvPr/>
          </p:nvSpPr>
          <p:spPr>
            <a:xfrm>
              <a:off x="3957039" y="1118733"/>
              <a:ext cx="85874" cy="169046"/>
            </a:xfrm>
            <a:custGeom>
              <a:avLst/>
              <a:gdLst/>
              <a:ahLst/>
              <a:cxnLst/>
              <a:rect l="l" t="t" r="r" b="b"/>
              <a:pathLst>
                <a:path w="1335" h="2628" extrusionOk="0">
                  <a:moveTo>
                    <a:pt x="217" y="1"/>
                  </a:moveTo>
                  <a:cubicBezTo>
                    <a:pt x="209" y="1"/>
                    <a:pt x="201" y="9"/>
                    <a:pt x="201" y="26"/>
                  </a:cubicBezTo>
                  <a:cubicBezTo>
                    <a:pt x="134" y="293"/>
                    <a:pt x="101" y="560"/>
                    <a:pt x="34" y="827"/>
                  </a:cubicBezTo>
                  <a:cubicBezTo>
                    <a:pt x="34" y="960"/>
                    <a:pt x="1" y="1060"/>
                    <a:pt x="34" y="1160"/>
                  </a:cubicBezTo>
                  <a:cubicBezTo>
                    <a:pt x="101" y="1294"/>
                    <a:pt x="134" y="1427"/>
                    <a:pt x="201" y="1560"/>
                  </a:cubicBezTo>
                  <a:cubicBezTo>
                    <a:pt x="267" y="1694"/>
                    <a:pt x="301" y="1827"/>
                    <a:pt x="367" y="1961"/>
                  </a:cubicBezTo>
                  <a:cubicBezTo>
                    <a:pt x="434" y="2061"/>
                    <a:pt x="534" y="2094"/>
                    <a:pt x="601" y="2161"/>
                  </a:cubicBezTo>
                  <a:cubicBezTo>
                    <a:pt x="868" y="2328"/>
                    <a:pt x="1101" y="2494"/>
                    <a:pt x="1335" y="2628"/>
                  </a:cubicBezTo>
                  <a:cubicBezTo>
                    <a:pt x="1168" y="2494"/>
                    <a:pt x="968" y="2361"/>
                    <a:pt x="768" y="2228"/>
                  </a:cubicBezTo>
                  <a:cubicBezTo>
                    <a:pt x="668" y="2161"/>
                    <a:pt x="534" y="2061"/>
                    <a:pt x="434" y="1961"/>
                  </a:cubicBezTo>
                  <a:cubicBezTo>
                    <a:pt x="367" y="1861"/>
                    <a:pt x="334" y="1727"/>
                    <a:pt x="267" y="1594"/>
                  </a:cubicBezTo>
                  <a:cubicBezTo>
                    <a:pt x="234" y="1460"/>
                    <a:pt x="167" y="1360"/>
                    <a:pt x="134" y="1227"/>
                  </a:cubicBezTo>
                  <a:cubicBezTo>
                    <a:pt x="67" y="1093"/>
                    <a:pt x="67" y="960"/>
                    <a:pt x="101" y="793"/>
                  </a:cubicBezTo>
                  <a:cubicBezTo>
                    <a:pt x="167" y="526"/>
                    <a:pt x="201" y="293"/>
                    <a:pt x="234" y="26"/>
                  </a:cubicBezTo>
                  <a:cubicBezTo>
                    <a:pt x="234" y="9"/>
                    <a:pt x="226" y="1"/>
                    <a:pt x="217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16"/>
            <p:cNvSpPr/>
            <p:nvPr/>
          </p:nvSpPr>
          <p:spPr>
            <a:xfrm>
              <a:off x="3974213" y="1103745"/>
              <a:ext cx="105171" cy="153994"/>
            </a:xfrm>
            <a:custGeom>
              <a:avLst/>
              <a:gdLst/>
              <a:ahLst/>
              <a:cxnLst/>
              <a:rect l="l" t="t" r="r" b="b"/>
              <a:pathLst>
                <a:path w="1635" h="2394" extrusionOk="0">
                  <a:moveTo>
                    <a:pt x="50" y="0"/>
                  </a:moveTo>
                  <a:cubicBezTo>
                    <a:pt x="42" y="0"/>
                    <a:pt x="34" y="9"/>
                    <a:pt x="34" y="26"/>
                  </a:cubicBezTo>
                  <a:cubicBezTo>
                    <a:pt x="34" y="292"/>
                    <a:pt x="34" y="559"/>
                    <a:pt x="34" y="859"/>
                  </a:cubicBezTo>
                  <a:cubicBezTo>
                    <a:pt x="34" y="960"/>
                    <a:pt x="0" y="1060"/>
                    <a:pt x="67" y="1160"/>
                  </a:cubicBezTo>
                  <a:cubicBezTo>
                    <a:pt x="134" y="1293"/>
                    <a:pt x="234" y="1427"/>
                    <a:pt x="301" y="1527"/>
                  </a:cubicBezTo>
                  <a:cubicBezTo>
                    <a:pt x="401" y="1660"/>
                    <a:pt x="467" y="1760"/>
                    <a:pt x="567" y="1894"/>
                  </a:cubicBezTo>
                  <a:cubicBezTo>
                    <a:pt x="634" y="1960"/>
                    <a:pt x="734" y="1994"/>
                    <a:pt x="834" y="2027"/>
                  </a:cubicBezTo>
                  <a:cubicBezTo>
                    <a:pt x="1101" y="2160"/>
                    <a:pt x="1335" y="2260"/>
                    <a:pt x="1635" y="2394"/>
                  </a:cubicBezTo>
                  <a:cubicBezTo>
                    <a:pt x="1635" y="2394"/>
                    <a:pt x="1635" y="2394"/>
                    <a:pt x="1635" y="2361"/>
                  </a:cubicBezTo>
                  <a:cubicBezTo>
                    <a:pt x="1401" y="2260"/>
                    <a:pt x="1201" y="2160"/>
                    <a:pt x="968" y="2060"/>
                  </a:cubicBezTo>
                  <a:cubicBezTo>
                    <a:pt x="868" y="2027"/>
                    <a:pt x="734" y="1960"/>
                    <a:pt x="634" y="1894"/>
                  </a:cubicBezTo>
                  <a:cubicBezTo>
                    <a:pt x="534" y="1793"/>
                    <a:pt x="467" y="1660"/>
                    <a:pt x="401" y="1560"/>
                  </a:cubicBezTo>
                  <a:cubicBezTo>
                    <a:pt x="301" y="1427"/>
                    <a:pt x="234" y="1326"/>
                    <a:pt x="167" y="1226"/>
                  </a:cubicBezTo>
                  <a:cubicBezTo>
                    <a:pt x="67" y="1093"/>
                    <a:pt x="67" y="960"/>
                    <a:pt x="67" y="793"/>
                  </a:cubicBezTo>
                  <a:cubicBezTo>
                    <a:pt x="67" y="526"/>
                    <a:pt x="67" y="259"/>
                    <a:pt x="67" y="26"/>
                  </a:cubicBezTo>
                  <a:cubicBezTo>
                    <a:pt x="67" y="9"/>
                    <a:pt x="59" y="0"/>
                    <a:pt x="5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16"/>
            <p:cNvSpPr/>
            <p:nvPr/>
          </p:nvSpPr>
          <p:spPr>
            <a:xfrm>
              <a:off x="3982768" y="1104388"/>
              <a:ext cx="126656" cy="134053"/>
            </a:xfrm>
            <a:custGeom>
              <a:avLst/>
              <a:gdLst/>
              <a:ahLst/>
              <a:cxnLst/>
              <a:rect l="l" t="t" r="r" b="b"/>
              <a:pathLst>
                <a:path w="1969" h="2084" extrusionOk="0">
                  <a:moveTo>
                    <a:pt x="26" y="1"/>
                  </a:moveTo>
                  <a:cubicBezTo>
                    <a:pt x="16" y="1"/>
                    <a:pt x="1" y="16"/>
                    <a:pt x="1" y="16"/>
                  </a:cubicBezTo>
                  <a:cubicBezTo>
                    <a:pt x="34" y="282"/>
                    <a:pt x="68" y="583"/>
                    <a:pt x="134" y="849"/>
                  </a:cubicBezTo>
                  <a:cubicBezTo>
                    <a:pt x="134" y="950"/>
                    <a:pt x="168" y="1050"/>
                    <a:pt x="234" y="1150"/>
                  </a:cubicBezTo>
                  <a:cubicBezTo>
                    <a:pt x="334" y="1250"/>
                    <a:pt x="434" y="1350"/>
                    <a:pt x="535" y="1483"/>
                  </a:cubicBezTo>
                  <a:cubicBezTo>
                    <a:pt x="635" y="1583"/>
                    <a:pt x="735" y="1683"/>
                    <a:pt x="835" y="1783"/>
                  </a:cubicBezTo>
                  <a:cubicBezTo>
                    <a:pt x="901" y="1850"/>
                    <a:pt x="1002" y="1850"/>
                    <a:pt x="1102" y="1884"/>
                  </a:cubicBezTo>
                  <a:cubicBezTo>
                    <a:pt x="1402" y="1950"/>
                    <a:pt x="1669" y="2017"/>
                    <a:pt x="1969" y="2084"/>
                  </a:cubicBezTo>
                  <a:cubicBezTo>
                    <a:pt x="1735" y="2017"/>
                    <a:pt x="1502" y="1950"/>
                    <a:pt x="1268" y="1884"/>
                  </a:cubicBezTo>
                  <a:cubicBezTo>
                    <a:pt x="1135" y="1850"/>
                    <a:pt x="1002" y="1817"/>
                    <a:pt x="901" y="1750"/>
                  </a:cubicBezTo>
                  <a:cubicBezTo>
                    <a:pt x="768" y="1683"/>
                    <a:pt x="701" y="1550"/>
                    <a:pt x="601" y="1483"/>
                  </a:cubicBezTo>
                  <a:cubicBezTo>
                    <a:pt x="501" y="1383"/>
                    <a:pt x="434" y="1283"/>
                    <a:pt x="334" y="1183"/>
                  </a:cubicBezTo>
                  <a:cubicBezTo>
                    <a:pt x="201" y="1050"/>
                    <a:pt x="201" y="916"/>
                    <a:pt x="168" y="783"/>
                  </a:cubicBezTo>
                  <a:cubicBezTo>
                    <a:pt x="134" y="516"/>
                    <a:pt x="68" y="282"/>
                    <a:pt x="34" y="16"/>
                  </a:cubicBezTo>
                  <a:cubicBezTo>
                    <a:pt x="34" y="4"/>
                    <a:pt x="30" y="1"/>
                    <a:pt x="26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16"/>
            <p:cNvSpPr/>
            <p:nvPr/>
          </p:nvSpPr>
          <p:spPr>
            <a:xfrm>
              <a:off x="3948483" y="875775"/>
              <a:ext cx="109481" cy="223208"/>
            </a:xfrm>
            <a:custGeom>
              <a:avLst/>
              <a:gdLst/>
              <a:ahLst/>
              <a:cxnLst/>
              <a:rect l="l" t="t" r="r" b="b"/>
              <a:pathLst>
                <a:path w="1702" h="3470" extrusionOk="0">
                  <a:moveTo>
                    <a:pt x="0" y="3469"/>
                  </a:moveTo>
                  <a:cubicBezTo>
                    <a:pt x="0" y="2836"/>
                    <a:pt x="267" y="2102"/>
                    <a:pt x="467" y="1535"/>
                  </a:cubicBezTo>
                  <a:cubicBezTo>
                    <a:pt x="634" y="1101"/>
                    <a:pt x="834" y="534"/>
                    <a:pt x="1168" y="234"/>
                  </a:cubicBezTo>
                  <a:cubicBezTo>
                    <a:pt x="1401" y="0"/>
                    <a:pt x="1668" y="34"/>
                    <a:pt x="1668" y="367"/>
                  </a:cubicBezTo>
                  <a:cubicBezTo>
                    <a:pt x="1701" y="968"/>
                    <a:pt x="1334" y="1601"/>
                    <a:pt x="1068" y="2135"/>
                  </a:cubicBezTo>
                  <a:cubicBezTo>
                    <a:pt x="901" y="2402"/>
                    <a:pt x="734" y="2702"/>
                    <a:pt x="534" y="2969"/>
                  </a:cubicBezTo>
                  <a:cubicBezTo>
                    <a:pt x="434" y="3103"/>
                    <a:pt x="300" y="3236"/>
                    <a:pt x="200" y="3369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16"/>
            <p:cNvSpPr/>
            <p:nvPr/>
          </p:nvSpPr>
          <p:spPr>
            <a:xfrm>
              <a:off x="3866920" y="903628"/>
              <a:ext cx="83751" cy="216840"/>
            </a:xfrm>
            <a:custGeom>
              <a:avLst/>
              <a:gdLst/>
              <a:ahLst/>
              <a:cxnLst/>
              <a:rect l="l" t="t" r="r" b="b"/>
              <a:pathLst>
                <a:path w="1302" h="3371" extrusionOk="0">
                  <a:moveTo>
                    <a:pt x="1235" y="3370"/>
                  </a:moveTo>
                  <a:cubicBezTo>
                    <a:pt x="834" y="2936"/>
                    <a:pt x="601" y="2269"/>
                    <a:pt x="367" y="1736"/>
                  </a:cubicBezTo>
                  <a:cubicBezTo>
                    <a:pt x="201" y="1369"/>
                    <a:pt x="1" y="835"/>
                    <a:pt x="34" y="435"/>
                  </a:cubicBezTo>
                  <a:cubicBezTo>
                    <a:pt x="67" y="134"/>
                    <a:pt x="267" y="1"/>
                    <a:pt x="468" y="234"/>
                  </a:cubicBezTo>
                  <a:cubicBezTo>
                    <a:pt x="868" y="635"/>
                    <a:pt x="1001" y="1302"/>
                    <a:pt x="1135" y="1802"/>
                  </a:cubicBezTo>
                  <a:cubicBezTo>
                    <a:pt x="1201" y="2102"/>
                    <a:pt x="1268" y="2403"/>
                    <a:pt x="1301" y="2703"/>
                  </a:cubicBezTo>
                  <a:cubicBezTo>
                    <a:pt x="1301" y="2870"/>
                    <a:pt x="1268" y="3036"/>
                    <a:pt x="1301" y="3203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16"/>
            <p:cNvSpPr/>
            <p:nvPr/>
          </p:nvSpPr>
          <p:spPr>
            <a:xfrm>
              <a:off x="4019241" y="1098663"/>
              <a:ext cx="139585" cy="73009"/>
            </a:xfrm>
            <a:custGeom>
              <a:avLst/>
              <a:gdLst/>
              <a:ahLst/>
              <a:cxnLst/>
              <a:rect l="l" t="t" r="r" b="b"/>
              <a:pathLst>
                <a:path w="2170" h="1135" extrusionOk="0">
                  <a:moveTo>
                    <a:pt x="175" y="0"/>
                  </a:moveTo>
                  <a:cubicBezTo>
                    <a:pt x="127" y="0"/>
                    <a:pt x="80" y="2"/>
                    <a:pt x="34" y="4"/>
                  </a:cubicBezTo>
                  <a:lnTo>
                    <a:pt x="1" y="271"/>
                  </a:lnTo>
                  <a:cubicBezTo>
                    <a:pt x="5" y="271"/>
                    <a:pt x="9" y="271"/>
                    <a:pt x="13" y="271"/>
                  </a:cubicBezTo>
                  <a:cubicBezTo>
                    <a:pt x="302" y="271"/>
                    <a:pt x="1437" y="1135"/>
                    <a:pt x="1919" y="1135"/>
                  </a:cubicBezTo>
                  <a:cubicBezTo>
                    <a:pt x="2042" y="1135"/>
                    <a:pt x="2122" y="1079"/>
                    <a:pt x="2136" y="938"/>
                  </a:cubicBezTo>
                  <a:cubicBezTo>
                    <a:pt x="2169" y="638"/>
                    <a:pt x="1902" y="438"/>
                    <a:pt x="1702" y="338"/>
                  </a:cubicBezTo>
                  <a:cubicBezTo>
                    <a:pt x="1245" y="155"/>
                    <a:pt x="677" y="0"/>
                    <a:pt x="175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8" name="Google Shape;448;p16"/>
          <p:cNvGrpSpPr/>
          <p:nvPr/>
        </p:nvGrpSpPr>
        <p:grpSpPr>
          <a:xfrm flipH="1">
            <a:off x="3870301" y="694307"/>
            <a:ext cx="253560" cy="322660"/>
            <a:chOff x="3828325" y="875775"/>
            <a:chExt cx="330501" cy="420623"/>
          </a:xfrm>
        </p:grpSpPr>
        <p:sp>
          <p:nvSpPr>
            <p:cNvPr id="449" name="Google Shape;449;p16"/>
            <p:cNvSpPr/>
            <p:nvPr/>
          </p:nvSpPr>
          <p:spPr>
            <a:xfrm>
              <a:off x="3884094" y="1119247"/>
              <a:ext cx="53711" cy="53776"/>
            </a:xfrm>
            <a:custGeom>
              <a:avLst/>
              <a:gdLst/>
              <a:ahLst/>
              <a:cxnLst/>
              <a:rect l="l" t="t" r="r" b="b"/>
              <a:pathLst>
                <a:path w="835" h="836" extrusionOk="0">
                  <a:moveTo>
                    <a:pt x="474" y="1"/>
                  </a:moveTo>
                  <a:cubicBezTo>
                    <a:pt x="323" y="1"/>
                    <a:pt x="155" y="120"/>
                    <a:pt x="100" y="285"/>
                  </a:cubicBezTo>
                  <a:cubicBezTo>
                    <a:pt x="0" y="485"/>
                    <a:pt x="67" y="719"/>
                    <a:pt x="234" y="819"/>
                  </a:cubicBezTo>
                  <a:cubicBezTo>
                    <a:pt x="269" y="830"/>
                    <a:pt x="305" y="836"/>
                    <a:pt x="340" y="836"/>
                  </a:cubicBezTo>
                  <a:cubicBezTo>
                    <a:pt x="502" y="836"/>
                    <a:pt x="652" y="716"/>
                    <a:pt x="734" y="552"/>
                  </a:cubicBezTo>
                  <a:cubicBezTo>
                    <a:pt x="834" y="352"/>
                    <a:pt x="734" y="118"/>
                    <a:pt x="567" y="18"/>
                  </a:cubicBezTo>
                  <a:cubicBezTo>
                    <a:pt x="538" y="6"/>
                    <a:pt x="506" y="1"/>
                    <a:pt x="474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16"/>
            <p:cNvSpPr/>
            <p:nvPr/>
          </p:nvSpPr>
          <p:spPr>
            <a:xfrm>
              <a:off x="3918444" y="1068109"/>
              <a:ext cx="126656" cy="79699"/>
            </a:xfrm>
            <a:custGeom>
              <a:avLst/>
              <a:gdLst/>
              <a:ahLst/>
              <a:cxnLst/>
              <a:rect l="l" t="t" r="r" b="b"/>
              <a:pathLst>
                <a:path w="1969" h="1239" extrusionOk="0">
                  <a:moveTo>
                    <a:pt x="1114" y="1"/>
                  </a:moveTo>
                  <a:cubicBezTo>
                    <a:pt x="642" y="1"/>
                    <a:pt x="123" y="511"/>
                    <a:pt x="0" y="880"/>
                  </a:cubicBezTo>
                  <a:lnTo>
                    <a:pt x="0" y="1180"/>
                  </a:lnTo>
                  <a:cubicBezTo>
                    <a:pt x="43" y="1223"/>
                    <a:pt x="86" y="1238"/>
                    <a:pt x="130" y="1238"/>
                  </a:cubicBezTo>
                  <a:cubicBezTo>
                    <a:pt x="223" y="1238"/>
                    <a:pt x="320" y="1169"/>
                    <a:pt x="434" y="1147"/>
                  </a:cubicBezTo>
                  <a:cubicBezTo>
                    <a:pt x="551" y="1108"/>
                    <a:pt x="668" y="1091"/>
                    <a:pt x="785" y="1091"/>
                  </a:cubicBezTo>
                  <a:cubicBezTo>
                    <a:pt x="868" y="1091"/>
                    <a:pt x="951" y="1099"/>
                    <a:pt x="1034" y="1113"/>
                  </a:cubicBezTo>
                  <a:cubicBezTo>
                    <a:pt x="1188" y="1113"/>
                    <a:pt x="1349" y="1156"/>
                    <a:pt x="1488" y="1156"/>
                  </a:cubicBezTo>
                  <a:cubicBezTo>
                    <a:pt x="1650" y="1156"/>
                    <a:pt x="1781" y="1098"/>
                    <a:pt x="1835" y="846"/>
                  </a:cubicBezTo>
                  <a:cubicBezTo>
                    <a:pt x="1968" y="446"/>
                    <a:pt x="1601" y="113"/>
                    <a:pt x="1234" y="12"/>
                  </a:cubicBezTo>
                  <a:cubicBezTo>
                    <a:pt x="1195" y="5"/>
                    <a:pt x="1155" y="1"/>
                    <a:pt x="1114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16"/>
            <p:cNvSpPr/>
            <p:nvPr/>
          </p:nvSpPr>
          <p:spPr>
            <a:xfrm>
              <a:off x="3828325" y="1159001"/>
              <a:ext cx="81564" cy="135211"/>
            </a:xfrm>
            <a:custGeom>
              <a:avLst/>
              <a:gdLst/>
              <a:ahLst/>
              <a:cxnLst/>
              <a:rect l="l" t="t" r="r" b="b"/>
              <a:pathLst>
                <a:path w="1268" h="2102" extrusionOk="0">
                  <a:moveTo>
                    <a:pt x="1234" y="0"/>
                  </a:moveTo>
                  <a:cubicBezTo>
                    <a:pt x="1168" y="0"/>
                    <a:pt x="1101" y="134"/>
                    <a:pt x="1068" y="167"/>
                  </a:cubicBezTo>
                  <a:cubicBezTo>
                    <a:pt x="1001" y="267"/>
                    <a:pt x="934" y="334"/>
                    <a:pt x="867" y="434"/>
                  </a:cubicBezTo>
                  <a:cubicBezTo>
                    <a:pt x="734" y="601"/>
                    <a:pt x="634" y="768"/>
                    <a:pt x="534" y="968"/>
                  </a:cubicBezTo>
                  <a:cubicBezTo>
                    <a:pt x="400" y="1135"/>
                    <a:pt x="300" y="1335"/>
                    <a:pt x="234" y="1535"/>
                  </a:cubicBezTo>
                  <a:cubicBezTo>
                    <a:pt x="134" y="1702"/>
                    <a:pt x="33" y="1902"/>
                    <a:pt x="0" y="2102"/>
                  </a:cubicBezTo>
                  <a:cubicBezTo>
                    <a:pt x="67" y="1935"/>
                    <a:pt x="134" y="1735"/>
                    <a:pt x="234" y="1568"/>
                  </a:cubicBezTo>
                  <a:cubicBezTo>
                    <a:pt x="334" y="1401"/>
                    <a:pt x="400" y="1201"/>
                    <a:pt x="500" y="1035"/>
                  </a:cubicBezTo>
                  <a:cubicBezTo>
                    <a:pt x="634" y="868"/>
                    <a:pt x="734" y="701"/>
                    <a:pt x="834" y="534"/>
                  </a:cubicBezTo>
                  <a:cubicBezTo>
                    <a:pt x="901" y="467"/>
                    <a:pt x="967" y="367"/>
                    <a:pt x="1034" y="301"/>
                  </a:cubicBezTo>
                  <a:cubicBezTo>
                    <a:pt x="1068" y="234"/>
                    <a:pt x="1101" y="201"/>
                    <a:pt x="1134" y="167"/>
                  </a:cubicBezTo>
                  <a:cubicBezTo>
                    <a:pt x="1168" y="134"/>
                    <a:pt x="1201" y="101"/>
                    <a:pt x="1234" y="67"/>
                  </a:cubicBezTo>
                  <a:cubicBezTo>
                    <a:pt x="1268" y="67"/>
                    <a:pt x="1268" y="67"/>
                    <a:pt x="1268" y="34"/>
                  </a:cubicBezTo>
                  <a:cubicBezTo>
                    <a:pt x="1268" y="34"/>
                    <a:pt x="1234" y="0"/>
                    <a:pt x="1234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16"/>
            <p:cNvSpPr/>
            <p:nvPr/>
          </p:nvSpPr>
          <p:spPr>
            <a:xfrm>
              <a:off x="3839003" y="1079623"/>
              <a:ext cx="77319" cy="60144"/>
            </a:xfrm>
            <a:custGeom>
              <a:avLst/>
              <a:gdLst/>
              <a:ahLst/>
              <a:cxnLst/>
              <a:rect l="l" t="t" r="r" b="b"/>
              <a:pathLst>
                <a:path w="1202" h="935" extrusionOk="0">
                  <a:moveTo>
                    <a:pt x="1" y="0"/>
                  </a:moveTo>
                  <a:cubicBezTo>
                    <a:pt x="1" y="0"/>
                    <a:pt x="1" y="34"/>
                    <a:pt x="1" y="34"/>
                  </a:cubicBezTo>
                  <a:cubicBezTo>
                    <a:pt x="501" y="200"/>
                    <a:pt x="902" y="534"/>
                    <a:pt x="1202" y="934"/>
                  </a:cubicBezTo>
                  <a:cubicBezTo>
                    <a:pt x="935" y="501"/>
                    <a:pt x="501" y="20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16"/>
            <p:cNvSpPr/>
            <p:nvPr/>
          </p:nvSpPr>
          <p:spPr>
            <a:xfrm>
              <a:off x="3845435" y="1103230"/>
              <a:ext cx="58021" cy="37501"/>
            </a:xfrm>
            <a:custGeom>
              <a:avLst/>
              <a:gdLst/>
              <a:ahLst/>
              <a:cxnLst/>
              <a:rect l="l" t="t" r="r" b="b"/>
              <a:pathLst>
                <a:path w="902" h="583" extrusionOk="0">
                  <a:moveTo>
                    <a:pt x="1" y="0"/>
                  </a:moveTo>
                  <a:lnTo>
                    <a:pt x="1" y="0"/>
                  </a:lnTo>
                  <a:cubicBezTo>
                    <a:pt x="301" y="167"/>
                    <a:pt x="601" y="334"/>
                    <a:pt x="868" y="567"/>
                  </a:cubicBezTo>
                  <a:cubicBezTo>
                    <a:pt x="868" y="578"/>
                    <a:pt x="872" y="582"/>
                    <a:pt x="877" y="582"/>
                  </a:cubicBezTo>
                  <a:cubicBezTo>
                    <a:pt x="887" y="582"/>
                    <a:pt x="902" y="567"/>
                    <a:pt x="902" y="567"/>
                  </a:cubicBezTo>
                  <a:cubicBezTo>
                    <a:pt x="601" y="334"/>
                    <a:pt x="335" y="134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16"/>
            <p:cNvSpPr/>
            <p:nvPr/>
          </p:nvSpPr>
          <p:spPr>
            <a:xfrm>
              <a:off x="3939864" y="1116610"/>
              <a:ext cx="68763" cy="179788"/>
            </a:xfrm>
            <a:custGeom>
              <a:avLst/>
              <a:gdLst/>
              <a:ahLst/>
              <a:cxnLst/>
              <a:rect l="l" t="t" r="r" b="b"/>
              <a:pathLst>
                <a:path w="1069" h="2795" extrusionOk="0">
                  <a:moveTo>
                    <a:pt x="413" y="1"/>
                  </a:moveTo>
                  <a:cubicBezTo>
                    <a:pt x="401" y="1"/>
                    <a:pt x="384" y="9"/>
                    <a:pt x="368" y="26"/>
                  </a:cubicBezTo>
                  <a:cubicBezTo>
                    <a:pt x="268" y="259"/>
                    <a:pt x="201" y="526"/>
                    <a:pt x="101" y="793"/>
                  </a:cubicBezTo>
                  <a:cubicBezTo>
                    <a:pt x="67" y="893"/>
                    <a:pt x="1" y="993"/>
                    <a:pt x="34" y="1126"/>
                  </a:cubicBezTo>
                  <a:cubicBezTo>
                    <a:pt x="67" y="1260"/>
                    <a:pt x="101" y="1393"/>
                    <a:pt x="134" y="1527"/>
                  </a:cubicBezTo>
                  <a:cubicBezTo>
                    <a:pt x="167" y="1660"/>
                    <a:pt x="201" y="1827"/>
                    <a:pt x="234" y="1960"/>
                  </a:cubicBezTo>
                  <a:cubicBezTo>
                    <a:pt x="268" y="2027"/>
                    <a:pt x="368" y="2127"/>
                    <a:pt x="434" y="2194"/>
                  </a:cubicBezTo>
                  <a:cubicBezTo>
                    <a:pt x="634" y="2394"/>
                    <a:pt x="835" y="2594"/>
                    <a:pt x="1068" y="2794"/>
                  </a:cubicBezTo>
                  <a:cubicBezTo>
                    <a:pt x="1068" y="2794"/>
                    <a:pt x="1068" y="2761"/>
                    <a:pt x="1068" y="2761"/>
                  </a:cubicBezTo>
                  <a:cubicBezTo>
                    <a:pt x="901" y="2594"/>
                    <a:pt x="735" y="2427"/>
                    <a:pt x="568" y="2261"/>
                  </a:cubicBezTo>
                  <a:cubicBezTo>
                    <a:pt x="468" y="2194"/>
                    <a:pt x="368" y="2094"/>
                    <a:pt x="301" y="1960"/>
                  </a:cubicBezTo>
                  <a:cubicBezTo>
                    <a:pt x="234" y="1860"/>
                    <a:pt x="234" y="1694"/>
                    <a:pt x="201" y="1560"/>
                  </a:cubicBezTo>
                  <a:cubicBezTo>
                    <a:pt x="167" y="1460"/>
                    <a:pt x="134" y="1327"/>
                    <a:pt x="101" y="1193"/>
                  </a:cubicBezTo>
                  <a:cubicBezTo>
                    <a:pt x="67" y="1026"/>
                    <a:pt x="101" y="893"/>
                    <a:pt x="167" y="760"/>
                  </a:cubicBezTo>
                  <a:cubicBezTo>
                    <a:pt x="268" y="526"/>
                    <a:pt x="334" y="259"/>
                    <a:pt x="434" y="26"/>
                  </a:cubicBezTo>
                  <a:cubicBezTo>
                    <a:pt x="434" y="9"/>
                    <a:pt x="426" y="1"/>
                    <a:pt x="413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16"/>
            <p:cNvSpPr/>
            <p:nvPr/>
          </p:nvSpPr>
          <p:spPr>
            <a:xfrm>
              <a:off x="3957039" y="1118733"/>
              <a:ext cx="85874" cy="169046"/>
            </a:xfrm>
            <a:custGeom>
              <a:avLst/>
              <a:gdLst/>
              <a:ahLst/>
              <a:cxnLst/>
              <a:rect l="l" t="t" r="r" b="b"/>
              <a:pathLst>
                <a:path w="1335" h="2628" extrusionOk="0">
                  <a:moveTo>
                    <a:pt x="217" y="1"/>
                  </a:moveTo>
                  <a:cubicBezTo>
                    <a:pt x="209" y="1"/>
                    <a:pt x="201" y="9"/>
                    <a:pt x="201" y="26"/>
                  </a:cubicBezTo>
                  <a:cubicBezTo>
                    <a:pt x="134" y="293"/>
                    <a:pt x="101" y="560"/>
                    <a:pt x="34" y="827"/>
                  </a:cubicBezTo>
                  <a:cubicBezTo>
                    <a:pt x="34" y="960"/>
                    <a:pt x="1" y="1060"/>
                    <a:pt x="34" y="1160"/>
                  </a:cubicBezTo>
                  <a:cubicBezTo>
                    <a:pt x="101" y="1294"/>
                    <a:pt x="134" y="1427"/>
                    <a:pt x="201" y="1560"/>
                  </a:cubicBezTo>
                  <a:cubicBezTo>
                    <a:pt x="267" y="1694"/>
                    <a:pt x="301" y="1827"/>
                    <a:pt x="367" y="1961"/>
                  </a:cubicBezTo>
                  <a:cubicBezTo>
                    <a:pt x="434" y="2061"/>
                    <a:pt x="534" y="2094"/>
                    <a:pt x="601" y="2161"/>
                  </a:cubicBezTo>
                  <a:cubicBezTo>
                    <a:pt x="868" y="2328"/>
                    <a:pt x="1101" y="2494"/>
                    <a:pt x="1335" y="2628"/>
                  </a:cubicBezTo>
                  <a:cubicBezTo>
                    <a:pt x="1168" y="2494"/>
                    <a:pt x="968" y="2361"/>
                    <a:pt x="768" y="2228"/>
                  </a:cubicBezTo>
                  <a:cubicBezTo>
                    <a:pt x="668" y="2161"/>
                    <a:pt x="534" y="2061"/>
                    <a:pt x="434" y="1961"/>
                  </a:cubicBezTo>
                  <a:cubicBezTo>
                    <a:pt x="367" y="1861"/>
                    <a:pt x="334" y="1727"/>
                    <a:pt x="267" y="1594"/>
                  </a:cubicBezTo>
                  <a:cubicBezTo>
                    <a:pt x="234" y="1460"/>
                    <a:pt x="167" y="1360"/>
                    <a:pt x="134" y="1227"/>
                  </a:cubicBezTo>
                  <a:cubicBezTo>
                    <a:pt x="67" y="1093"/>
                    <a:pt x="67" y="960"/>
                    <a:pt x="101" y="793"/>
                  </a:cubicBezTo>
                  <a:cubicBezTo>
                    <a:pt x="167" y="526"/>
                    <a:pt x="201" y="293"/>
                    <a:pt x="234" y="26"/>
                  </a:cubicBezTo>
                  <a:cubicBezTo>
                    <a:pt x="234" y="9"/>
                    <a:pt x="226" y="1"/>
                    <a:pt x="217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16"/>
            <p:cNvSpPr/>
            <p:nvPr/>
          </p:nvSpPr>
          <p:spPr>
            <a:xfrm>
              <a:off x="3974213" y="1103745"/>
              <a:ext cx="105171" cy="153994"/>
            </a:xfrm>
            <a:custGeom>
              <a:avLst/>
              <a:gdLst/>
              <a:ahLst/>
              <a:cxnLst/>
              <a:rect l="l" t="t" r="r" b="b"/>
              <a:pathLst>
                <a:path w="1635" h="2394" extrusionOk="0">
                  <a:moveTo>
                    <a:pt x="50" y="0"/>
                  </a:moveTo>
                  <a:cubicBezTo>
                    <a:pt x="42" y="0"/>
                    <a:pt x="34" y="9"/>
                    <a:pt x="34" y="26"/>
                  </a:cubicBezTo>
                  <a:cubicBezTo>
                    <a:pt x="34" y="292"/>
                    <a:pt x="34" y="559"/>
                    <a:pt x="34" y="859"/>
                  </a:cubicBezTo>
                  <a:cubicBezTo>
                    <a:pt x="34" y="960"/>
                    <a:pt x="0" y="1060"/>
                    <a:pt x="67" y="1160"/>
                  </a:cubicBezTo>
                  <a:cubicBezTo>
                    <a:pt x="134" y="1293"/>
                    <a:pt x="234" y="1427"/>
                    <a:pt x="301" y="1527"/>
                  </a:cubicBezTo>
                  <a:cubicBezTo>
                    <a:pt x="401" y="1660"/>
                    <a:pt x="467" y="1760"/>
                    <a:pt x="567" y="1894"/>
                  </a:cubicBezTo>
                  <a:cubicBezTo>
                    <a:pt x="634" y="1960"/>
                    <a:pt x="734" y="1994"/>
                    <a:pt x="834" y="2027"/>
                  </a:cubicBezTo>
                  <a:cubicBezTo>
                    <a:pt x="1101" y="2160"/>
                    <a:pt x="1335" y="2260"/>
                    <a:pt x="1635" y="2394"/>
                  </a:cubicBezTo>
                  <a:cubicBezTo>
                    <a:pt x="1635" y="2394"/>
                    <a:pt x="1635" y="2394"/>
                    <a:pt x="1635" y="2361"/>
                  </a:cubicBezTo>
                  <a:cubicBezTo>
                    <a:pt x="1401" y="2260"/>
                    <a:pt x="1201" y="2160"/>
                    <a:pt x="968" y="2060"/>
                  </a:cubicBezTo>
                  <a:cubicBezTo>
                    <a:pt x="868" y="2027"/>
                    <a:pt x="734" y="1960"/>
                    <a:pt x="634" y="1894"/>
                  </a:cubicBezTo>
                  <a:cubicBezTo>
                    <a:pt x="534" y="1793"/>
                    <a:pt x="467" y="1660"/>
                    <a:pt x="401" y="1560"/>
                  </a:cubicBezTo>
                  <a:cubicBezTo>
                    <a:pt x="301" y="1427"/>
                    <a:pt x="234" y="1326"/>
                    <a:pt x="167" y="1226"/>
                  </a:cubicBezTo>
                  <a:cubicBezTo>
                    <a:pt x="67" y="1093"/>
                    <a:pt x="67" y="960"/>
                    <a:pt x="67" y="793"/>
                  </a:cubicBezTo>
                  <a:cubicBezTo>
                    <a:pt x="67" y="526"/>
                    <a:pt x="67" y="259"/>
                    <a:pt x="67" y="26"/>
                  </a:cubicBezTo>
                  <a:cubicBezTo>
                    <a:pt x="67" y="9"/>
                    <a:pt x="59" y="0"/>
                    <a:pt x="5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16"/>
            <p:cNvSpPr/>
            <p:nvPr/>
          </p:nvSpPr>
          <p:spPr>
            <a:xfrm>
              <a:off x="3982768" y="1104388"/>
              <a:ext cx="126656" cy="134053"/>
            </a:xfrm>
            <a:custGeom>
              <a:avLst/>
              <a:gdLst/>
              <a:ahLst/>
              <a:cxnLst/>
              <a:rect l="l" t="t" r="r" b="b"/>
              <a:pathLst>
                <a:path w="1969" h="2084" extrusionOk="0">
                  <a:moveTo>
                    <a:pt x="26" y="1"/>
                  </a:moveTo>
                  <a:cubicBezTo>
                    <a:pt x="16" y="1"/>
                    <a:pt x="1" y="16"/>
                    <a:pt x="1" y="16"/>
                  </a:cubicBezTo>
                  <a:cubicBezTo>
                    <a:pt x="34" y="282"/>
                    <a:pt x="68" y="583"/>
                    <a:pt x="134" y="849"/>
                  </a:cubicBezTo>
                  <a:cubicBezTo>
                    <a:pt x="134" y="950"/>
                    <a:pt x="168" y="1050"/>
                    <a:pt x="234" y="1150"/>
                  </a:cubicBezTo>
                  <a:cubicBezTo>
                    <a:pt x="334" y="1250"/>
                    <a:pt x="434" y="1350"/>
                    <a:pt x="535" y="1483"/>
                  </a:cubicBezTo>
                  <a:cubicBezTo>
                    <a:pt x="635" y="1583"/>
                    <a:pt x="735" y="1683"/>
                    <a:pt x="835" y="1783"/>
                  </a:cubicBezTo>
                  <a:cubicBezTo>
                    <a:pt x="901" y="1850"/>
                    <a:pt x="1002" y="1850"/>
                    <a:pt x="1102" y="1884"/>
                  </a:cubicBezTo>
                  <a:cubicBezTo>
                    <a:pt x="1402" y="1950"/>
                    <a:pt x="1669" y="2017"/>
                    <a:pt x="1969" y="2084"/>
                  </a:cubicBezTo>
                  <a:cubicBezTo>
                    <a:pt x="1735" y="2017"/>
                    <a:pt x="1502" y="1950"/>
                    <a:pt x="1268" y="1884"/>
                  </a:cubicBezTo>
                  <a:cubicBezTo>
                    <a:pt x="1135" y="1850"/>
                    <a:pt x="1002" y="1817"/>
                    <a:pt x="901" y="1750"/>
                  </a:cubicBezTo>
                  <a:cubicBezTo>
                    <a:pt x="768" y="1683"/>
                    <a:pt x="701" y="1550"/>
                    <a:pt x="601" y="1483"/>
                  </a:cubicBezTo>
                  <a:cubicBezTo>
                    <a:pt x="501" y="1383"/>
                    <a:pt x="434" y="1283"/>
                    <a:pt x="334" y="1183"/>
                  </a:cubicBezTo>
                  <a:cubicBezTo>
                    <a:pt x="201" y="1050"/>
                    <a:pt x="201" y="916"/>
                    <a:pt x="168" y="783"/>
                  </a:cubicBezTo>
                  <a:cubicBezTo>
                    <a:pt x="134" y="516"/>
                    <a:pt x="68" y="282"/>
                    <a:pt x="34" y="16"/>
                  </a:cubicBezTo>
                  <a:cubicBezTo>
                    <a:pt x="34" y="4"/>
                    <a:pt x="30" y="1"/>
                    <a:pt x="26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16"/>
            <p:cNvSpPr/>
            <p:nvPr/>
          </p:nvSpPr>
          <p:spPr>
            <a:xfrm>
              <a:off x="3948483" y="875775"/>
              <a:ext cx="109481" cy="223208"/>
            </a:xfrm>
            <a:custGeom>
              <a:avLst/>
              <a:gdLst/>
              <a:ahLst/>
              <a:cxnLst/>
              <a:rect l="l" t="t" r="r" b="b"/>
              <a:pathLst>
                <a:path w="1702" h="3470" extrusionOk="0">
                  <a:moveTo>
                    <a:pt x="0" y="3469"/>
                  </a:moveTo>
                  <a:cubicBezTo>
                    <a:pt x="0" y="2836"/>
                    <a:pt x="267" y="2102"/>
                    <a:pt x="467" y="1535"/>
                  </a:cubicBezTo>
                  <a:cubicBezTo>
                    <a:pt x="634" y="1101"/>
                    <a:pt x="834" y="534"/>
                    <a:pt x="1168" y="234"/>
                  </a:cubicBezTo>
                  <a:cubicBezTo>
                    <a:pt x="1401" y="0"/>
                    <a:pt x="1668" y="34"/>
                    <a:pt x="1668" y="367"/>
                  </a:cubicBezTo>
                  <a:cubicBezTo>
                    <a:pt x="1701" y="968"/>
                    <a:pt x="1334" y="1601"/>
                    <a:pt x="1068" y="2135"/>
                  </a:cubicBezTo>
                  <a:cubicBezTo>
                    <a:pt x="901" y="2402"/>
                    <a:pt x="734" y="2702"/>
                    <a:pt x="534" y="2969"/>
                  </a:cubicBezTo>
                  <a:cubicBezTo>
                    <a:pt x="434" y="3103"/>
                    <a:pt x="300" y="3236"/>
                    <a:pt x="200" y="3369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16"/>
            <p:cNvSpPr/>
            <p:nvPr/>
          </p:nvSpPr>
          <p:spPr>
            <a:xfrm>
              <a:off x="3866920" y="903628"/>
              <a:ext cx="83751" cy="216840"/>
            </a:xfrm>
            <a:custGeom>
              <a:avLst/>
              <a:gdLst/>
              <a:ahLst/>
              <a:cxnLst/>
              <a:rect l="l" t="t" r="r" b="b"/>
              <a:pathLst>
                <a:path w="1302" h="3371" extrusionOk="0">
                  <a:moveTo>
                    <a:pt x="1235" y="3370"/>
                  </a:moveTo>
                  <a:cubicBezTo>
                    <a:pt x="834" y="2936"/>
                    <a:pt x="601" y="2269"/>
                    <a:pt x="367" y="1736"/>
                  </a:cubicBezTo>
                  <a:cubicBezTo>
                    <a:pt x="201" y="1369"/>
                    <a:pt x="1" y="835"/>
                    <a:pt x="34" y="435"/>
                  </a:cubicBezTo>
                  <a:cubicBezTo>
                    <a:pt x="67" y="134"/>
                    <a:pt x="267" y="1"/>
                    <a:pt x="468" y="234"/>
                  </a:cubicBezTo>
                  <a:cubicBezTo>
                    <a:pt x="868" y="635"/>
                    <a:pt x="1001" y="1302"/>
                    <a:pt x="1135" y="1802"/>
                  </a:cubicBezTo>
                  <a:cubicBezTo>
                    <a:pt x="1201" y="2102"/>
                    <a:pt x="1268" y="2403"/>
                    <a:pt x="1301" y="2703"/>
                  </a:cubicBezTo>
                  <a:cubicBezTo>
                    <a:pt x="1301" y="2870"/>
                    <a:pt x="1268" y="3036"/>
                    <a:pt x="1301" y="3203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16"/>
            <p:cNvSpPr/>
            <p:nvPr/>
          </p:nvSpPr>
          <p:spPr>
            <a:xfrm>
              <a:off x="4019241" y="1098663"/>
              <a:ext cx="139585" cy="73009"/>
            </a:xfrm>
            <a:custGeom>
              <a:avLst/>
              <a:gdLst/>
              <a:ahLst/>
              <a:cxnLst/>
              <a:rect l="l" t="t" r="r" b="b"/>
              <a:pathLst>
                <a:path w="2170" h="1135" extrusionOk="0">
                  <a:moveTo>
                    <a:pt x="175" y="0"/>
                  </a:moveTo>
                  <a:cubicBezTo>
                    <a:pt x="127" y="0"/>
                    <a:pt x="80" y="2"/>
                    <a:pt x="34" y="4"/>
                  </a:cubicBezTo>
                  <a:lnTo>
                    <a:pt x="1" y="271"/>
                  </a:lnTo>
                  <a:cubicBezTo>
                    <a:pt x="5" y="271"/>
                    <a:pt x="9" y="271"/>
                    <a:pt x="13" y="271"/>
                  </a:cubicBezTo>
                  <a:cubicBezTo>
                    <a:pt x="302" y="271"/>
                    <a:pt x="1437" y="1135"/>
                    <a:pt x="1919" y="1135"/>
                  </a:cubicBezTo>
                  <a:cubicBezTo>
                    <a:pt x="2042" y="1135"/>
                    <a:pt x="2122" y="1079"/>
                    <a:pt x="2136" y="938"/>
                  </a:cubicBezTo>
                  <a:cubicBezTo>
                    <a:pt x="2169" y="638"/>
                    <a:pt x="1902" y="438"/>
                    <a:pt x="1702" y="338"/>
                  </a:cubicBezTo>
                  <a:cubicBezTo>
                    <a:pt x="1245" y="155"/>
                    <a:pt x="677" y="0"/>
                    <a:pt x="175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1" name="Google Shape;461;p16"/>
          <p:cNvGrpSpPr/>
          <p:nvPr/>
        </p:nvGrpSpPr>
        <p:grpSpPr>
          <a:xfrm flipH="1">
            <a:off x="633429" y="3507600"/>
            <a:ext cx="253593" cy="322744"/>
            <a:chOff x="3828325" y="875775"/>
            <a:chExt cx="330501" cy="420623"/>
          </a:xfrm>
        </p:grpSpPr>
        <p:sp>
          <p:nvSpPr>
            <p:cNvPr id="462" name="Google Shape;462;p16"/>
            <p:cNvSpPr/>
            <p:nvPr/>
          </p:nvSpPr>
          <p:spPr>
            <a:xfrm>
              <a:off x="3884094" y="1119247"/>
              <a:ext cx="53711" cy="53776"/>
            </a:xfrm>
            <a:custGeom>
              <a:avLst/>
              <a:gdLst/>
              <a:ahLst/>
              <a:cxnLst/>
              <a:rect l="l" t="t" r="r" b="b"/>
              <a:pathLst>
                <a:path w="835" h="836" extrusionOk="0">
                  <a:moveTo>
                    <a:pt x="474" y="1"/>
                  </a:moveTo>
                  <a:cubicBezTo>
                    <a:pt x="323" y="1"/>
                    <a:pt x="155" y="120"/>
                    <a:pt x="100" y="285"/>
                  </a:cubicBezTo>
                  <a:cubicBezTo>
                    <a:pt x="0" y="485"/>
                    <a:pt x="67" y="719"/>
                    <a:pt x="234" y="819"/>
                  </a:cubicBezTo>
                  <a:cubicBezTo>
                    <a:pt x="269" y="830"/>
                    <a:pt x="305" y="836"/>
                    <a:pt x="340" y="836"/>
                  </a:cubicBezTo>
                  <a:cubicBezTo>
                    <a:pt x="502" y="836"/>
                    <a:pt x="652" y="716"/>
                    <a:pt x="734" y="552"/>
                  </a:cubicBezTo>
                  <a:cubicBezTo>
                    <a:pt x="834" y="352"/>
                    <a:pt x="734" y="118"/>
                    <a:pt x="567" y="18"/>
                  </a:cubicBezTo>
                  <a:cubicBezTo>
                    <a:pt x="538" y="6"/>
                    <a:pt x="506" y="1"/>
                    <a:pt x="474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16"/>
            <p:cNvSpPr/>
            <p:nvPr/>
          </p:nvSpPr>
          <p:spPr>
            <a:xfrm>
              <a:off x="3918444" y="1068109"/>
              <a:ext cx="126656" cy="79699"/>
            </a:xfrm>
            <a:custGeom>
              <a:avLst/>
              <a:gdLst/>
              <a:ahLst/>
              <a:cxnLst/>
              <a:rect l="l" t="t" r="r" b="b"/>
              <a:pathLst>
                <a:path w="1969" h="1239" extrusionOk="0">
                  <a:moveTo>
                    <a:pt x="1114" y="1"/>
                  </a:moveTo>
                  <a:cubicBezTo>
                    <a:pt x="642" y="1"/>
                    <a:pt x="123" y="511"/>
                    <a:pt x="0" y="880"/>
                  </a:cubicBezTo>
                  <a:lnTo>
                    <a:pt x="0" y="1180"/>
                  </a:lnTo>
                  <a:cubicBezTo>
                    <a:pt x="43" y="1223"/>
                    <a:pt x="86" y="1238"/>
                    <a:pt x="130" y="1238"/>
                  </a:cubicBezTo>
                  <a:cubicBezTo>
                    <a:pt x="223" y="1238"/>
                    <a:pt x="320" y="1169"/>
                    <a:pt x="434" y="1147"/>
                  </a:cubicBezTo>
                  <a:cubicBezTo>
                    <a:pt x="551" y="1108"/>
                    <a:pt x="668" y="1091"/>
                    <a:pt x="785" y="1091"/>
                  </a:cubicBezTo>
                  <a:cubicBezTo>
                    <a:pt x="868" y="1091"/>
                    <a:pt x="951" y="1099"/>
                    <a:pt x="1034" y="1113"/>
                  </a:cubicBezTo>
                  <a:cubicBezTo>
                    <a:pt x="1188" y="1113"/>
                    <a:pt x="1349" y="1156"/>
                    <a:pt x="1488" y="1156"/>
                  </a:cubicBezTo>
                  <a:cubicBezTo>
                    <a:pt x="1650" y="1156"/>
                    <a:pt x="1781" y="1098"/>
                    <a:pt x="1835" y="846"/>
                  </a:cubicBezTo>
                  <a:cubicBezTo>
                    <a:pt x="1968" y="446"/>
                    <a:pt x="1601" y="113"/>
                    <a:pt x="1234" y="12"/>
                  </a:cubicBezTo>
                  <a:cubicBezTo>
                    <a:pt x="1195" y="5"/>
                    <a:pt x="1155" y="1"/>
                    <a:pt x="1114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16"/>
            <p:cNvSpPr/>
            <p:nvPr/>
          </p:nvSpPr>
          <p:spPr>
            <a:xfrm>
              <a:off x="3828325" y="1159001"/>
              <a:ext cx="81564" cy="135211"/>
            </a:xfrm>
            <a:custGeom>
              <a:avLst/>
              <a:gdLst/>
              <a:ahLst/>
              <a:cxnLst/>
              <a:rect l="l" t="t" r="r" b="b"/>
              <a:pathLst>
                <a:path w="1268" h="2102" extrusionOk="0">
                  <a:moveTo>
                    <a:pt x="1234" y="0"/>
                  </a:moveTo>
                  <a:cubicBezTo>
                    <a:pt x="1168" y="0"/>
                    <a:pt x="1101" y="134"/>
                    <a:pt x="1068" y="167"/>
                  </a:cubicBezTo>
                  <a:cubicBezTo>
                    <a:pt x="1001" y="267"/>
                    <a:pt x="934" y="334"/>
                    <a:pt x="867" y="434"/>
                  </a:cubicBezTo>
                  <a:cubicBezTo>
                    <a:pt x="734" y="601"/>
                    <a:pt x="634" y="768"/>
                    <a:pt x="534" y="968"/>
                  </a:cubicBezTo>
                  <a:cubicBezTo>
                    <a:pt x="400" y="1135"/>
                    <a:pt x="300" y="1335"/>
                    <a:pt x="234" y="1535"/>
                  </a:cubicBezTo>
                  <a:cubicBezTo>
                    <a:pt x="134" y="1702"/>
                    <a:pt x="33" y="1902"/>
                    <a:pt x="0" y="2102"/>
                  </a:cubicBezTo>
                  <a:cubicBezTo>
                    <a:pt x="67" y="1935"/>
                    <a:pt x="134" y="1735"/>
                    <a:pt x="234" y="1568"/>
                  </a:cubicBezTo>
                  <a:cubicBezTo>
                    <a:pt x="334" y="1401"/>
                    <a:pt x="400" y="1201"/>
                    <a:pt x="500" y="1035"/>
                  </a:cubicBezTo>
                  <a:cubicBezTo>
                    <a:pt x="634" y="868"/>
                    <a:pt x="734" y="701"/>
                    <a:pt x="834" y="534"/>
                  </a:cubicBezTo>
                  <a:cubicBezTo>
                    <a:pt x="901" y="467"/>
                    <a:pt x="967" y="367"/>
                    <a:pt x="1034" y="301"/>
                  </a:cubicBezTo>
                  <a:cubicBezTo>
                    <a:pt x="1068" y="234"/>
                    <a:pt x="1101" y="201"/>
                    <a:pt x="1134" y="167"/>
                  </a:cubicBezTo>
                  <a:cubicBezTo>
                    <a:pt x="1168" y="134"/>
                    <a:pt x="1201" y="101"/>
                    <a:pt x="1234" y="67"/>
                  </a:cubicBezTo>
                  <a:cubicBezTo>
                    <a:pt x="1268" y="67"/>
                    <a:pt x="1268" y="67"/>
                    <a:pt x="1268" y="34"/>
                  </a:cubicBezTo>
                  <a:cubicBezTo>
                    <a:pt x="1268" y="34"/>
                    <a:pt x="1234" y="0"/>
                    <a:pt x="1234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16"/>
            <p:cNvSpPr/>
            <p:nvPr/>
          </p:nvSpPr>
          <p:spPr>
            <a:xfrm>
              <a:off x="3839003" y="1079623"/>
              <a:ext cx="77319" cy="60144"/>
            </a:xfrm>
            <a:custGeom>
              <a:avLst/>
              <a:gdLst/>
              <a:ahLst/>
              <a:cxnLst/>
              <a:rect l="l" t="t" r="r" b="b"/>
              <a:pathLst>
                <a:path w="1202" h="935" extrusionOk="0">
                  <a:moveTo>
                    <a:pt x="1" y="0"/>
                  </a:moveTo>
                  <a:cubicBezTo>
                    <a:pt x="1" y="0"/>
                    <a:pt x="1" y="34"/>
                    <a:pt x="1" y="34"/>
                  </a:cubicBezTo>
                  <a:cubicBezTo>
                    <a:pt x="501" y="200"/>
                    <a:pt x="902" y="534"/>
                    <a:pt x="1202" y="934"/>
                  </a:cubicBezTo>
                  <a:cubicBezTo>
                    <a:pt x="935" y="501"/>
                    <a:pt x="501" y="20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16"/>
            <p:cNvSpPr/>
            <p:nvPr/>
          </p:nvSpPr>
          <p:spPr>
            <a:xfrm>
              <a:off x="3845435" y="1103230"/>
              <a:ext cx="58021" cy="37501"/>
            </a:xfrm>
            <a:custGeom>
              <a:avLst/>
              <a:gdLst/>
              <a:ahLst/>
              <a:cxnLst/>
              <a:rect l="l" t="t" r="r" b="b"/>
              <a:pathLst>
                <a:path w="902" h="583" extrusionOk="0">
                  <a:moveTo>
                    <a:pt x="1" y="0"/>
                  </a:moveTo>
                  <a:lnTo>
                    <a:pt x="1" y="0"/>
                  </a:lnTo>
                  <a:cubicBezTo>
                    <a:pt x="301" y="167"/>
                    <a:pt x="601" y="334"/>
                    <a:pt x="868" y="567"/>
                  </a:cubicBezTo>
                  <a:cubicBezTo>
                    <a:pt x="868" y="578"/>
                    <a:pt x="872" y="582"/>
                    <a:pt x="877" y="582"/>
                  </a:cubicBezTo>
                  <a:cubicBezTo>
                    <a:pt x="887" y="582"/>
                    <a:pt x="902" y="567"/>
                    <a:pt x="902" y="567"/>
                  </a:cubicBezTo>
                  <a:cubicBezTo>
                    <a:pt x="601" y="334"/>
                    <a:pt x="335" y="134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16"/>
            <p:cNvSpPr/>
            <p:nvPr/>
          </p:nvSpPr>
          <p:spPr>
            <a:xfrm>
              <a:off x="3939864" y="1116610"/>
              <a:ext cx="68763" cy="179788"/>
            </a:xfrm>
            <a:custGeom>
              <a:avLst/>
              <a:gdLst/>
              <a:ahLst/>
              <a:cxnLst/>
              <a:rect l="l" t="t" r="r" b="b"/>
              <a:pathLst>
                <a:path w="1069" h="2795" extrusionOk="0">
                  <a:moveTo>
                    <a:pt x="413" y="1"/>
                  </a:moveTo>
                  <a:cubicBezTo>
                    <a:pt x="401" y="1"/>
                    <a:pt x="384" y="9"/>
                    <a:pt x="368" y="26"/>
                  </a:cubicBezTo>
                  <a:cubicBezTo>
                    <a:pt x="268" y="259"/>
                    <a:pt x="201" y="526"/>
                    <a:pt x="101" y="793"/>
                  </a:cubicBezTo>
                  <a:cubicBezTo>
                    <a:pt x="67" y="893"/>
                    <a:pt x="1" y="993"/>
                    <a:pt x="34" y="1126"/>
                  </a:cubicBezTo>
                  <a:cubicBezTo>
                    <a:pt x="67" y="1260"/>
                    <a:pt x="101" y="1393"/>
                    <a:pt x="134" y="1527"/>
                  </a:cubicBezTo>
                  <a:cubicBezTo>
                    <a:pt x="167" y="1660"/>
                    <a:pt x="201" y="1827"/>
                    <a:pt x="234" y="1960"/>
                  </a:cubicBezTo>
                  <a:cubicBezTo>
                    <a:pt x="268" y="2027"/>
                    <a:pt x="368" y="2127"/>
                    <a:pt x="434" y="2194"/>
                  </a:cubicBezTo>
                  <a:cubicBezTo>
                    <a:pt x="634" y="2394"/>
                    <a:pt x="835" y="2594"/>
                    <a:pt x="1068" y="2794"/>
                  </a:cubicBezTo>
                  <a:cubicBezTo>
                    <a:pt x="1068" y="2794"/>
                    <a:pt x="1068" y="2761"/>
                    <a:pt x="1068" y="2761"/>
                  </a:cubicBezTo>
                  <a:cubicBezTo>
                    <a:pt x="901" y="2594"/>
                    <a:pt x="735" y="2427"/>
                    <a:pt x="568" y="2261"/>
                  </a:cubicBezTo>
                  <a:cubicBezTo>
                    <a:pt x="468" y="2194"/>
                    <a:pt x="368" y="2094"/>
                    <a:pt x="301" y="1960"/>
                  </a:cubicBezTo>
                  <a:cubicBezTo>
                    <a:pt x="234" y="1860"/>
                    <a:pt x="234" y="1694"/>
                    <a:pt x="201" y="1560"/>
                  </a:cubicBezTo>
                  <a:cubicBezTo>
                    <a:pt x="167" y="1460"/>
                    <a:pt x="134" y="1327"/>
                    <a:pt x="101" y="1193"/>
                  </a:cubicBezTo>
                  <a:cubicBezTo>
                    <a:pt x="67" y="1026"/>
                    <a:pt x="101" y="893"/>
                    <a:pt x="167" y="760"/>
                  </a:cubicBezTo>
                  <a:cubicBezTo>
                    <a:pt x="268" y="526"/>
                    <a:pt x="334" y="259"/>
                    <a:pt x="434" y="26"/>
                  </a:cubicBezTo>
                  <a:cubicBezTo>
                    <a:pt x="434" y="9"/>
                    <a:pt x="426" y="1"/>
                    <a:pt x="413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16"/>
            <p:cNvSpPr/>
            <p:nvPr/>
          </p:nvSpPr>
          <p:spPr>
            <a:xfrm>
              <a:off x="3957039" y="1118733"/>
              <a:ext cx="85874" cy="169046"/>
            </a:xfrm>
            <a:custGeom>
              <a:avLst/>
              <a:gdLst/>
              <a:ahLst/>
              <a:cxnLst/>
              <a:rect l="l" t="t" r="r" b="b"/>
              <a:pathLst>
                <a:path w="1335" h="2628" extrusionOk="0">
                  <a:moveTo>
                    <a:pt x="217" y="1"/>
                  </a:moveTo>
                  <a:cubicBezTo>
                    <a:pt x="209" y="1"/>
                    <a:pt x="201" y="9"/>
                    <a:pt x="201" y="26"/>
                  </a:cubicBezTo>
                  <a:cubicBezTo>
                    <a:pt x="134" y="293"/>
                    <a:pt x="101" y="560"/>
                    <a:pt x="34" y="827"/>
                  </a:cubicBezTo>
                  <a:cubicBezTo>
                    <a:pt x="34" y="960"/>
                    <a:pt x="1" y="1060"/>
                    <a:pt x="34" y="1160"/>
                  </a:cubicBezTo>
                  <a:cubicBezTo>
                    <a:pt x="101" y="1294"/>
                    <a:pt x="134" y="1427"/>
                    <a:pt x="201" y="1560"/>
                  </a:cubicBezTo>
                  <a:cubicBezTo>
                    <a:pt x="267" y="1694"/>
                    <a:pt x="301" y="1827"/>
                    <a:pt x="367" y="1961"/>
                  </a:cubicBezTo>
                  <a:cubicBezTo>
                    <a:pt x="434" y="2061"/>
                    <a:pt x="534" y="2094"/>
                    <a:pt x="601" y="2161"/>
                  </a:cubicBezTo>
                  <a:cubicBezTo>
                    <a:pt x="868" y="2328"/>
                    <a:pt x="1101" y="2494"/>
                    <a:pt x="1335" y="2628"/>
                  </a:cubicBezTo>
                  <a:cubicBezTo>
                    <a:pt x="1168" y="2494"/>
                    <a:pt x="968" y="2361"/>
                    <a:pt x="768" y="2228"/>
                  </a:cubicBezTo>
                  <a:cubicBezTo>
                    <a:pt x="668" y="2161"/>
                    <a:pt x="534" y="2061"/>
                    <a:pt x="434" y="1961"/>
                  </a:cubicBezTo>
                  <a:cubicBezTo>
                    <a:pt x="367" y="1861"/>
                    <a:pt x="334" y="1727"/>
                    <a:pt x="267" y="1594"/>
                  </a:cubicBezTo>
                  <a:cubicBezTo>
                    <a:pt x="234" y="1460"/>
                    <a:pt x="167" y="1360"/>
                    <a:pt x="134" y="1227"/>
                  </a:cubicBezTo>
                  <a:cubicBezTo>
                    <a:pt x="67" y="1093"/>
                    <a:pt x="67" y="960"/>
                    <a:pt x="101" y="793"/>
                  </a:cubicBezTo>
                  <a:cubicBezTo>
                    <a:pt x="167" y="526"/>
                    <a:pt x="201" y="293"/>
                    <a:pt x="234" y="26"/>
                  </a:cubicBezTo>
                  <a:cubicBezTo>
                    <a:pt x="234" y="9"/>
                    <a:pt x="226" y="1"/>
                    <a:pt x="217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16"/>
            <p:cNvSpPr/>
            <p:nvPr/>
          </p:nvSpPr>
          <p:spPr>
            <a:xfrm>
              <a:off x="3974213" y="1103745"/>
              <a:ext cx="105171" cy="153994"/>
            </a:xfrm>
            <a:custGeom>
              <a:avLst/>
              <a:gdLst/>
              <a:ahLst/>
              <a:cxnLst/>
              <a:rect l="l" t="t" r="r" b="b"/>
              <a:pathLst>
                <a:path w="1635" h="2394" extrusionOk="0">
                  <a:moveTo>
                    <a:pt x="50" y="0"/>
                  </a:moveTo>
                  <a:cubicBezTo>
                    <a:pt x="42" y="0"/>
                    <a:pt x="34" y="9"/>
                    <a:pt x="34" y="26"/>
                  </a:cubicBezTo>
                  <a:cubicBezTo>
                    <a:pt x="34" y="292"/>
                    <a:pt x="34" y="559"/>
                    <a:pt x="34" y="859"/>
                  </a:cubicBezTo>
                  <a:cubicBezTo>
                    <a:pt x="34" y="960"/>
                    <a:pt x="0" y="1060"/>
                    <a:pt x="67" y="1160"/>
                  </a:cubicBezTo>
                  <a:cubicBezTo>
                    <a:pt x="134" y="1293"/>
                    <a:pt x="234" y="1427"/>
                    <a:pt x="301" y="1527"/>
                  </a:cubicBezTo>
                  <a:cubicBezTo>
                    <a:pt x="401" y="1660"/>
                    <a:pt x="467" y="1760"/>
                    <a:pt x="567" y="1894"/>
                  </a:cubicBezTo>
                  <a:cubicBezTo>
                    <a:pt x="634" y="1960"/>
                    <a:pt x="734" y="1994"/>
                    <a:pt x="834" y="2027"/>
                  </a:cubicBezTo>
                  <a:cubicBezTo>
                    <a:pt x="1101" y="2160"/>
                    <a:pt x="1335" y="2260"/>
                    <a:pt x="1635" y="2394"/>
                  </a:cubicBezTo>
                  <a:cubicBezTo>
                    <a:pt x="1635" y="2394"/>
                    <a:pt x="1635" y="2394"/>
                    <a:pt x="1635" y="2361"/>
                  </a:cubicBezTo>
                  <a:cubicBezTo>
                    <a:pt x="1401" y="2260"/>
                    <a:pt x="1201" y="2160"/>
                    <a:pt x="968" y="2060"/>
                  </a:cubicBezTo>
                  <a:cubicBezTo>
                    <a:pt x="868" y="2027"/>
                    <a:pt x="734" y="1960"/>
                    <a:pt x="634" y="1894"/>
                  </a:cubicBezTo>
                  <a:cubicBezTo>
                    <a:pt x="534" y="1793"/>
                    <a:pt x="467" y="1660"/>
                    <a:pt x="401" y="1560"/>
                  </a:cubicBezTo>
                  <a:cubicBezTo>
                    <a:pt x="301" y="1427"/>
                    <a:pt x="234" y="1326"/>
                    <a:pt x="167" y="1226"/>
                  </a:cubicBezTo>
                  <a:cubicBezTo>
                    <a:pt x="67" y="1093"/>
                    <a:pt x="67" y="960"/>
                    <a:pt x="67" y="793"/>
                  </a:cubicBezTo>
                  <a:cubicBezTo>
                    <a:pt x="67" y="526"/>
                    <a:pt x="67" y="259"/>
                    <a:pt x="67" y="26"/>
                  </a:cubicBezTo>
                  <a:cubicBezTo>
                    <a:pt x="67" y="9"/>
                    <a:pt x="59" y="0"/>
                    <a:pt x="5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16"/>
            <p:cNvSpPr/>
            <p:nvPr/>
          </p:nvSpPr>
          <p:spPr>
            <a:xfrm>
              <a:off x="3982768" y="1104388"/>
              <a:ext cx="126656" cy="134053"/>
            </a:xfrm>
            <a:custGeom>
              <a:avLst/>
              <a:gdLst/>
              <a:ahLst/>
              <a:cxnLst/>
              <a:rect l="l" t="t" r="r" b="b"/>
              <a:pathLst>
                <a:path w="1969" h="2084" extrusionOk="0">
                  <a:moveTo>
                    <a:pt x="26" y="1"/>
                  </a:moveTo>
                  <a:cubicBezTo>
                    <a:pt x="16" y="1"/>
                    <a:pt x="1" y="16"/>
                    <a:pt x="1" y="16"/>
                  </a:cubicBezTo>
                  <a:cubicBezTo>
                    <a:pt x="34" y="282"/>
                    <a:pt x="68" y="583"/>
                    <a:pt x="134" y="849"/>
                  </a:cubicBezTo>
                  <a:cubicBezTo>
                    <a:pt x="134" y="950"/>
                    <a:pt x="168" y="1050"/>
                    <a:pt x="234" y="1150"/>
                  </a:cubicBezTo>
                  <a:cubicBezTo>
                    <a:pt x="334" y="1250"/>
                    <a:pt x="434" y="1350"/>
                    <a:pt x="535" y="1483"/>
                  </a:cubicBezTo>
                  <a:cubicBezTo>
                    <a:pt x="635" y="1583"/>
                    <a:pt x="735" y="1683"/>
                    <a:pt x="835" y="1783"/>
                  </a:cubicBezTo>
                  <a:cubicBezTo>
                    <a:pt x="901" y="1850"/>
                    <a:pt x="1002" y="1850"/>
                    <a:pt x="1102" y="1884"/>
                  </a:cubicBezTo>
                  <a:cubicBezTo>
                    <a:pt x="1402" y="1950"/>
                    <a:pt x="1669" y="2017"/>
                    <a:pt x="1969" y="2084"/>
                  </a:cubicBezTo>
                  <a:cubicBezTo>
                    <a:pt x="1735" y="2017"/>
                    <a:pt x="1502" y="1950"/>
                    <a:pt x="1268" y="1884"/>
                  </a:cubicBezTo>
                  <a:cubicBezTo>
                    <a:pt x="1135" y="1850"/>
                    <a:pt x="1002" y="1817"/>
                    <a:pt x="901" y="1750"/>
                  </a:cubicBezTo>
                  <a:cubicBezTo>
                    <a:pt x="768" y="1683"/>
                    <a:pt x="701" y="1550"/>
                    <a:pt x="601" y="1483"/>
                  </a:cubicBezTo>
                  <a:cubicBezTo>
                    <a:pt x="501" y="1383"/>
                    <a:pt x="434" y="1283"/>
                    <a:pt x="334" y="1183"/>
                  </a:cubicBezTo>
                  <a:cubicBezTo>
                    <a:pt x="201" y="1050"/>
                    <a:pt x="201" y="916"/>
                    <a:pt x="168" y="783"/>
                  </a:cubicBezTo>
                  <a:cubicBezTo>
                    <a:pt x="134" y="516"/>
                    <a:pt x="68" y="282"/>
                    <a:pt x="34" y="16"/>
                  </a:cubicBezTo>
                  <a:cubicBezTo>
                    <a:pt x="34" y="4"/>
                    <a:pt x="30" y="1"/>
                    <a:pt x="26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16"/>
            <p:cNvSpPr/>
            <p:nvPr/>
          </p:nvSpPr>
          <p:spPr>
            <a:xfrm>
              <a:off x="3948483" y="875775"/>
              <a:ext cx="109481" cy="223208"/>
            </a:xfrm>
            <a:custGeom>
              <a:avLst/>
              <a:gdLst/>
              <a:ahLst/>
              <a:cxnLst/>
              <a:rect l="l" t="t" r="r" b="b"/>
              <a:pathLst>
                <a:path w="1702" h="3470" extrusionOk="0">
                  <a:moveTo>
                    <a:pt x="0" y="3469"/>
                  </a:moveTo>
                  <a:cubicBezTo>
                    <a:pt x="0" y="2836"/>
                    <a:pt x="267" y="2102"/>
                    <a:pt x="467" y="1535"/>
                  </a:cubicBezTo>
                  <a:cubicBezTo>
                    <a:pt x="634" y="1101"/>
                    <a:pt x="834" y="534"/>
                    <a:pt x="1168" y="234"/>
                  </a:cubicBezTo>
                  <a:cubicBezTo>
                    <a:pt x="1401" y="0"/>
                    <a:pt x="1668" y="34"/>
                    <a:pt x="1668" y="367"/>
                  </a:cubicBezTo>
                  <a:cubicBezTo>
                    <a:pt x="1701" y="968"/>
                    <a:pt x="1334" y="1601"/>
                    <a:pt x="1068" y="2135"/>
                  </a:cubicBezTo>
                  <a:cubicBezTo>
                    <a:pt x="901" y="2402"/>
                    <a:pt x="734" y="2702"/>
                    <a:pt x="534" y="2969"/>
                  </a:cubicBezTo>
                  <a:cubicBezTo>
                    <a:pt x="434" y="3103"/>
                    <a:pt x="300" y="3236"/>
                    <a:pt x="200" y="3369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16"/>
            <p:cNvSpPr/>
            <p:nvPr/>
          </p:nvSpPr>
          <p:spPr>
            <a:xfrm>
              <a:off x="3866920" y="903628"/>
              <a:ext cx="83751" cy="216840"/>
            </a:xfrm>
            <a:custGeom>
              <a:avLst/>
              <a:gdLst/>
              <a:ahLst/>
              <a:cxnLst/>
              <a:rect l="l" t="t" r="r" b="b"/>
              <a:pathLst>
                <a:path w="1302" h="3371" extrusionOk="0">
                  <a:moveTo>
                    <a:pt x="1235" y="3370"/>
                  </a:moveTo>
                  <a:cubicBezTo>
                    <a:pt x="834" y="2936"/>
                    <a:pt x="601" y="2269"/>
                    <a:pt x="367" y="1736"/>
                  </a:cubicBezTo>
                  <a:cubicBezTo>
                    <a:pt x="201" y="1369"/>
                    <a:pt x="1" y="835"/>
                    <a:pt x="34" y="435"/>
                  </a:cubicBezTo>
                  <a:cubicBezTo>
                    <a:pt x="67" y="134"/>
                    <a:pt x="267" y="1"/>
                    <a:pt x="468" y="234"/>
                  </a:cubicBezTo>
                  <a:cubicBezTo>
                    <a:pt x="868" y="635"/>
                    <a:pt x="1001" y="1302"/>
                    <a:pt x="1135" y="1802"/>
                  </a:cubicBezTo>
                  <a:cubicBezTo>
                    <a:pt x="1201" y="2102"/>
                    <a:pt x="1268" y="2403"/>
                    <a:pt x="1301" y="2703"/>
                  </a:cubicBezTo>
                  <a:cubicBezTo>
                    <a:pt x="1301" y="2870"/>
                    <a:pt x="1268" y="3036"/>
                    <a:pt x="1301" y="3203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16"/>
            <p:cNvSpPr/>
            <p:nvPr/>
          </p:nvSpPr>
          <p:spPr>
            <a:xfrm>
              <a:off x="4019241" y="1098663"/>
              <a:ext cx="139585" cy="73009"/>
            </a:xfrm>
            <a:custGeom>
              <a:avLst/>
              <a:gdLst/>
              <a:ahLst/>
              <a:cxnLst/>
              <a:rect l="l" t="t" r="r" b="b"/>
              <a:pathLst>
                <a:path w="2170" h="1135" extrusionOk="0">
                  <a:moveTo>
                    <a:pt x="175" y="0"/>
                  </a:moveTo>
                  <a:cubicBezTo>
                    <a:pt x="127" y="0"/>
                    <a:pt x="80" y="2"/>
                    <a:pt x="34" y="4"/>
                  </a:cubicBezTo>
                  <a:lnTo>
                    <a:pt x="1" y="271"/>
                  </a:lnTo>
                  <a:cubicBezTo>
                    <a:pt x="5" y="271"/>
                    <a:pt x="9" y="271"/>
                    <a:pt x="13" y="271"/>
                  </a:cubicBezTo>
                  <a:cubicBezTo>
                    <a:pt x="302" y="271"/>
                    <a:pt x="1437" y="1135"/>
                    <a:pt x="1919" y="1135"/>
                  </a:cubicBezTo>
                  <a:cubicBezTo>
                    <a:pt x="2042" y="1135"/>
                    <a:pt x="2122" y="1079"/>
                    <a:pt x="2136" y="938"/>
                  </a:cubicBezTo>
                  <a:cubicBezTo>
                    <a:pt x="2169" y="638"/>
                    <a:pt x="1902" y="438"/>
                    <a:pt x="1702" y="338"/>
                  </a:cubicBezTo>
                  <a:cubicBezTo>
                    <a:pt x="1245" y="155"/>
                    <a:pt x="677" y="0"/>
                    <a:pt x="175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4" name="Google Shape;474;p16"/>
          <p:cNvSpPr txBox="1">
            <a:spLocks noGrp="1"/>
          </p:cNvSpPr>
          <p:nvPr>
            <p:ph type="title"/>
          </p:nvPr>
        </p:nvSpPr>
        <p:spPr>
          <a:xfrm>
            <a:off x="5015875" y="2413488"/>
            <a:ext cx="3414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475" name="Google Shape;475;p16"/>
          <p:cNvSpPr txBox="1">
            <a:spLocks noGrp="1"/>
          </p:cNvSpPr>
          <p:nvPr>
            <p:ph type="subTitle" idx="1"/>
          </p:nvPr>
        </p:nvSpPr>
        <p:spPr>
          <a:xfrm>
            <a:off x="5015875" y="3355200"/>
            <a:ext cx="2422800" cy="70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Click to edit Master subtitle style</a:t>
            </a:r>
            <a:endParaRPr/>
          </a:p>
        </p:txBody>
      </p:sp>
      <p:sp>
        <p:nvSpPr>
          <p:cNvPr id="476" name="Google Shape;476;p16"/>
          <p:cNvSpPr txBox="1">
            <a:spLocks noGrp="1"/>
          </p:cNvSpPr>
          <p:nvPr>
            <p:ph type="title" idx="2" hasCustomPrompt="1"/>
          </p:nvPr>
        </p:nvSpPr>
        <p:spPr>
          <a:xfrm>
            <a:off x="5015875" y="1084813"/>
            <a:ext cx="1905600" cy="12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8900"/>
              <a:buNone/>
              <a:defRPr sz="89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3645760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 only 1">
    <p:spTree>
      <p:nvGrpSpPr>
        <p:cNvPr id="1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7" name="Google Shape;807;p25"/>
          <p:cNvGrpSpPr/>
          <p:nvPr/>
        </p:nvGrpSpPr>
        <p:grpSpPr>
          <a:xfrm rot="-1074791">
            <a:off x="2507853" y="346480"/>
            <a:ext cx="4436571" cy="4602955"/>
            <a:chOff x="2958950" y="1937675"/>
            <a:chExt cx="1445225" cy="1499425"/>
          </a:xfrm>
        </p:grpSpPr>
        <p:sp>
          <p:nvSpPr>
            <p:cNvPr id="808" name="Google Shape;808;p25"/>
            <p:cNvSpPr/>
            <p:nvPr/>
          </p:nvSpPr>
          <p:spPr>
            <a:xfrm>
              <a:off x="3016500" y="2277900"/>
              <a:ext cx="1156675" cy="1136675"/>
            </a:xfrm>
            <a:custGeom>
              <a:avLst/>
              <a:gdLst/>
              <a:ahLst/>
              <a:cxnLst/>
              <a:rect l="l" t="t" r="r" b="b"/>
              <a:pathLst>
                <a:path w="46267" h="45467" extrusionOk="0">
                  <a:moveTo>
                    <a:pt x="25905" y="0"/>
                  </a:moveTo>
                  <a:cubicBezTo>
                    <a:pt x="23434" y="0"/>
                    <a:pt x="21026" y="1266"/>
                    <a:pt x="19681" y="3537"/>
                  </a:cubicBezTo>
                  <a:cubicBezTo>
                    <a:pt x="19447" y="3904"/>
                    <a:pt x="19247" y="4304"/>
                    <a:pt x="19114" y="4704"/>
                  </a:cubicBezTo>
                  <a:cubicBezTo>
                    <a:pt x="19080" y="4704"/>
                    <a:pt x="19047" y="4671"/>
                    <a:pt x="19014" y="4637"/>
                  </a:cubicBezTo>
                  <a:cubicBezTo>
                    <a:pt x="18571" y="4376"/>
                    <a:pt x="18082" y="4251"/>
                    <a:pt x="17599" y="4251"/>
                  </a:cubicBezTo>
                  <a:cubicBezTo>
                    <a:pt x="16660" y="4251"/>
                    <a:pt x="15739" y="4724"/>
                    <a:pt x="15211" y="5605"/>
                  </a:cubicBezTo>
                  <a:cubicBezTo>
                    <a:pt x="15078" y="5838"/>
                    <a:pt x="14978" y="6105"/>
                    <a:pt x="14911" y="6372"/>
                  </a:cubicBezTo>
                  <a:cubicBezTo>
                    <a:pt x="14431" y="6209"/>
                    <a:pt x="13936" y="6130"/>
                    <a:pt x="13444" y="6130"/>
                  </a:cubicBezTo>
                  <a:cubicBezTo>
                    <a:pt x="11919" y="6130"/>
                    <a:pt x="10431" y="6894"/>
                    <a:pt x="9574" y="8307"/>
                  </a:cubicBezTo>
                  <a:cubicBezTo>
                    <a:pt x="8640" y="9908"/>
                    <a:pt x="8806" y="11876"/>
                    <a:pt x="9841" y="13277"/>
                  </a:cubicBezTo>
                  <a:cubicBezTo>
                    <a:pt x="9336" y="13169"/>
                    <a:pt x="8826" y="13116"/>
                    <a:pt x="8318" y="13116"/>
                  </a:cubicBezTo>
                  <a:cubicBezTo>
                    <a:pt x="5839" y="13116"/>
                    <a:pt x="3425" y="14376"/>
                    <a:pt x="2068" y="16646"/>
                  </a:cubicBezTo>
                  <a:cubicBezTo>
                    <a:pt x="0" y="20082"/>
                    <a:pt x="1134" y="24552"/>
                    <a:pt x="4570" y="26586"/>
                  </a:cubicBezTo>
                  <a:cubicBezTo>
                    <a:pt x="5237" y="26987"/>
                    <a:pt x="5938" y="27254"/>
                    <a:pt x="6672" y="27420"/>
                  </a:cubicBezTo>
                  <a:cubicBezTo>
                    <a:pt x="6405" y="29188"/>
                    <a:pt x="7172" y="30990"/>
                    <a:pt x="8806" y="31957"/>
                  </a:cubicBezTo>
                  <a:cubicBezTo>
                    <a:pt x="9529" y="32374"/>
                    <a:pt x="10321" y="32582"/>
                    <a:pt x="11087" y="32582"/>
                  </a:cubicBezTo>
                  <a:cubicBezTo>
                    <a:pt x="11240" y="32582"/>
                    <a:pt x="11392" y="32574"/>
                    <a:pt x="11542" y="32557"/>
                  </a:cubicBezTo>
                  <a:cubicBezTo>
                    <a:pt x="11675" y="33325"/>
                    <a:pt x="12142" y="34058"/>
                    <a:pt x="12843" y="34492"/>
                  </a:cubicBezTo>
                  <a:cubicBezTo>
                    <a:pt x="13285" y="34761"/>
                    <a:pt x="13772" y="34887"/>
                    <a:pt x="14252" y="34887"/>
                  </a:cubicBezTo>
                  <a:cubicBezTo>
                    <a:pt x="14605" y="34887"/>
                    <a:pt x="14953" y="34819"/>
                    <a:pt x="15278" y="34692"/>
                  </a:cubicBezTo>
                  <a:cubicBezTo>
                    <a:pt x="15478" y="35259"/>
                    <a:pt x="15878" y="35793"/>
                    <a:pt x="16445" y="36127"/>
                  </a:cubicBezTo>
                  <a:cubicBezTo>
                    <a:pt x="16812" y="36327"/>
                    <a:pt x="17212" y="36460"/>
                    <a:pt x="17613" y="36494"/>
                  </a:cubicBezTo>
                  <a:cubicBezTo>
                    <a:pt x="16879" y="39496"/>
                    <a:pt x="18146" y="42765"/>
                    <a:pt x="20915" y="44433"/>
                  </a:cubicBezTo>
                  <a:cubicBezTo>
                    <a:pt x="22091" y="45134"/>
                    <a:pt x="23379" y="45467"/>
                    <a:pt x="24646" y="45467"/>
                  </a:cubicBezTo>
                  <a:cubicBezTo>
                    <a:pt x="27117" y="45467"/>
                    <a:pt x="29511" y="44202"/>
                    <a:pt x="30856" y="41931"/>
                  </a:cubicBezTo>
                  <a:cubicBezTo>
                    <a:pt x="31856" y="40263"/>
                    <a:pt x="32090" y="38395"/>
                    <a:pt x="31723" y="36627"/>
                  </a:cubicBezTo>
                  <a:lnTo>
                    <a:pt x="31723" y="36627"/>
                  </a:lnTo>
                  <a:cubicBezTo>
                    <a:pt x="32116" y="36739"/>
                    <a:pt x="32517" y="36794"/>
                    <a:pt x="32916" y="36794"/>
                  </a:cubicBezTo>
                  <a:cubicBezTo>
                    <a:pt x="34416" y="36794"/>
                    <a:pt x="35883" y="36022"/>
                    <a:pt x="36726" y="34626"/>
                  </a:cubicBezTo>
                  <a:cubicBezTo>
                    <a:pt x="37760" y="32891"/>
                    <a:pt x="37494" y="30723"/>
                    <a:pt x="36193" y="29288"/>
                  </a:cubicBezTo>
                  <a:cubicBezTo>
                    <a:pt x="37093" y="29255"/>
                    <a:pt x="37927" y="28788"/>
                    <a:pt x="38428" y="27954"/>
                  </a:cubicBezTo>
                  <a:cubicBezTo>
                    <a:pt x="39061" y="26920"/>
                    <a:pt x="38895" y="25619"/>
                    <a:pt x="38127" y="24718"/>
                  </a:cubicBezTo>
                  <a:cubicBezTo>
                    <a:pt x="40562" y="24685"/>
                    <a:pt x="42897" y="23451"/>
                    <a:pt x="44232" y="21216"/>
                  </a:cubicBezTo>
                  <a:cubicBezTo>
                    <a:pt x="46267" y="17780"/>
                    <a:pt x="45166" y="13310"/>
                    <a:pt x="41730" y="11275"/>
                  </a:cubicBezTo>
                  <a:cubicBezTo>
                    <a:pt x="40562" y="10584"/>
                    <a:pt x="39274" y="10250"/>
                    <a:pt x="38001" y="10250"/>
                  </a:cubicBezTo>
                  <a:cubicBezTo>
                    <a:pt x="37493" y="10250"/>
                    <a:pt x="36988" y="10304"/>
                    <a:pt x="36493" y="10408"/>
                  </a:cubicBezTo>
                  <a:cubicBezTo>
                    <a:pt x="36460" y="9508"/>
                    <a:pt x="35993" y="8607"/>
                    <a:pt x="35159" y="8107"/>
                  </a:cubicBezTo>
                  <a:cubicBezTo>
                    <a:pt x="34702" y="7842"/>
                    <a:pt x="34194" y="7717"/>
                    <a:pt x="33696" y="7717"/>
                  </a:cubicBezTo>
                  <a:cubicBezTo>
                    <a:pt x="33503" y="7717"/>
                    <a:pt x="33311" y="7736"/>
                    <a:pt x="33124" y="7773"/>
                  </a:cubicBezTo>
                  <a:cubicBezTo>
                    <a:pt x="33324" y="5138"/>
                    <a:pt x="32056" y="2469"/>
                    <a:pt x="29621" y="1035"/>
                  </a:cubicBezTo>
                  <a:cubicBezTo>
                    <a:pt x="28456" y="334"/>
                    <a:pt x="27172" y="0"/>
                    <a:pt x="25905" y="0"/>
                  </a:cubicBez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25"/>
            <p:cNvSpPr/>
            <p:nvPr/>
          </p:nvSpPr>
          <p:spPr>
            <a:xfrm>
              <a:off x="2958950" y="1937675"/>
              <a:ext cx="262725" cy="426150"/>
            </a:xfrm>
            <a:custGeom>
              <a:avLst/>
              <a:gdLst/>
              <a:ahLst/>
              <a:cxnLst/>
              <a:rect l="l" t="t" r="r" b="b"/>
              <a:pathLst>
                <a:path w="10509" h="17046" extrusionOk="0">
                  <a:moveTo>
                    <a:pt x="2803" y="0"/>
                  </a:moveTo>
                  <a:lnTo>
                    <a:pt x="1" y="1234"/>
                  </a:lnTo>
                  <a:lnTo>
                    <a:pt x="10508" y="17046"/>
                  </a:lnTo>
                  <a:lnTo>
                    <a:pt x="2803" y="0"/>
                  </a:ln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25"/>
            <p:cNvSpPr/>
            <p:nvPr/>
          </p:nvSpPr>
          <p:spPr>
            <a:xfrm>
              <a:off x="4026375" y="3103500"/>
              <a:ext cx="193500" cy="333600"/>
            </a:xfrm>
            <a:custGeom>
              <a:avLst/>
              <a:gdLst/>
              <a:ahLst/>
              <a:cxnLst/>
              <a:rect l="l" t="t" r="r" b="b"/>
              <a:pathLst>
                <a:path w="7740" h="13344" extrusionOk="0">
                  <a:moveTo>
                    <a:pt x="1" y="0"/>
                  </a:moveTo>
                  <a:lnTo>
                    <a:pt x="4938" y="13343"/>
                  </a:lnTo>
                  <a:lnTo>
                    <a:pt x="7740" y="1210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25"/>
            <p:cNvSpPr/>
            <p:nvPr/>
          </p:nvSpPr>
          <p:spPr>
            <a:xfrm>
              <a:off x="4047225" y="2869175"/>
              <a:ext cx="356950" cy="76725"/>
            </a:xfrm>
            <a:custGeom>
              <a:avLst/>
              <a:gdLst/>
              <a:ahLst/>
              <a:cxnLst/>
              <a:rect l="l" t="t" r="r" b="b"/>
              <a:pathLst>
                <a:path w="14278" h="3069" extrusionOk="0">
                  <a:moveTo>
                    <a:pt x="14277" y="0"/>
                  </a:moveTo>
                  <a:lnTo>
                    <a:pt x="1" y="1635"/>
                  </a:lnTo>
                  <a:lnTo>
                    <a:pt x="14144" y="3069"/>
                  </a:lnTo>
                  <a:lnTo>
                    <a:pt x="14277" y="0"/>
                  </a:ln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25"/>
            <p:cNvSpPr/>
            <p:nvPr/>
          </p:nvSpPr>
          <p:spPr>
            <a:xfrm>
              <a:off x="3857925" y="2066925"/>
              <a:ext cx="192675" cy="213500"/>
            </a:xfrm>
            <a:custGeom>
              <a:avLst/>
              <a:gdLst/>
              <a:ahLst/>
              <a:cxnLst/>
              <a:rect l="l" t="t" r="r" b="b"/>
              <a:pathLst>
                <a:path w="7707" h="8540" extrusionOk="0">
                  <a:moveTo>
                    <a:pt x="4470" y="0"/>
                  </a:moveTo>
                  <a:lnTo>
                    <a:pt x="1" y="8540"/>
                  </a:lnTo>
                  <a:lnTo>
                    <a:pt x="7706" y="2102"/>
                  </a:lnTo>
                  <a:lnTo>
                    <a:pt x="4470" y="0"/>
                  </a:ln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13" name="Google Shape;813;p25"/>
          <p:cNvSpPr/>
          <p:nvPr/>
        </p:nvSpPr>
        <p:spPr>
          <a:xfrm>
            <a:off x="7974300" y="4129425"/>
            <a:ext cx="709700" cy="307725"/>
          </a:xfrm>
          <a:custGeom>
            <a:avLst/>
            <a:gdLst/>
            <a:ahLst/>
            <a:cxnLst/>
            <a:rect l="l" t="t" r="r" b="b"/>
            <a:pathLst>
              <a:path w="28388" h="12309" extrusionOk="0">
                <a:moveTo>
                  <a:pt x="18247" y="0"/>
                </a:moveTo>
                <a:cubicBezTo>
                  <a:pt x="13877" y="0"/>
                  <a:pt x="10141" y="2802"/>
                  <a:pt x="8740" y="6738"/>
                </a:cubicBezTo>
                <a:lnTo>
                  <a:pt x="2769" y="6738"/>
                </a:lnTo>
                <a:cubicBezTo>
                  <a:pt x="1234" y="6738"/>
                  <a:pt x="0" y="7973"/>
                  <a:pt x="0" y="9507"/>
                </a:cubicBezTo>
                <a:cubicBezTo>
                  <a:pt x="0" y="11041"/>
                  <a:pt x="1234" y="12309"/>
                  <a:pt x="2769" y="12309"/>
                </a:cubicBezTo>
                <a:lnTo>
                  <a:pt x="25585" y="12309"/>
                </a:lnTo>
                <a:cubicBezTo>
                  <a:pt x="27153" y="12309"/>
                  <a:pt x="28387" y="11041"/>
                  <a:pt x="28387" y="9507"/>
                </a:cubicBezTo>
                <a:cubicBezTo>
                  <a:pt x="28387" y="9407"/>
                  <a:pt x="28387" y="9273"/>
                  <a:pt x="28354" y="9173"/>
                </a:cubicBezTo>
                <a:cubicBezTo>
                  <a:pt x="28087" y="3836"/>
                  <a:pt x="23684" y="0"/>
                  <a:pt x="18247" y="0"/>
                </a:cubicBezTo>
                <a:close/>
              </a:path>
            </a:pathLst>
          </a:custGeom>
          <a:solidFill>
            <a:srgbClr val="F0EF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4" name="Google Shape;814;p25"/>
          <p:cNvSpPr/>
          <p:nvPr/>
        </p:nvSpPr>
        <p:spPr>
          <a:xfrm flipH="1">
            <a:off x="405375" y="709988"/>
            <a:ext cx="709700" cy="307725"/>
          </a:xfrm>
          <a:custGeom>
            <a:avLst/>
            <a:gdLst/>
            <a:ahLst/>
            <a:cxnLst/>
            <a:rect l="l" t="t" r="r" b="b"/>
            <a:pathLst>
              <a:path w="28388" h="12309" extrusionOk="0">
                <a:moveTo>
                  <a:pt x="18247" y="0"/>
                </a:moveTo>
                <a:cubicBezTo>
                  <a:pt x="13877" y="0"/>
                  <a:pt x="10141" y="2802"/>
                  <a:pt x="8740" y="6738"/>
                </a:cubicBezTo>
                <a:lnTo>
                  <a:pt x="2769" y="6738"/>
                </a:lnTo>
                <a:cubicBezTo>
                  <a:pt x="1234" y="6738"/>
                  <a:pt x="0" y="7973"/>
                  <a:pt x="0" y="9507"/>
                </a:cubicBezTo>
                <a:cubicBezTo>
                  <a:pt x="0" y="11041"/>
                  <a:pt x="1234" y="12309"/>
                  <a:pt x="2769" y="12309"/>
                </a:cubicBezTo>
                <a:lnTo>
                  <a:pt x="25585" y="12309"/>
                </a:lnTo>
                <a:cubicBezTo>
                  <a:pt x="27153" y="12309"/>
                  <a:pt x="28387" y="11041"/>
                  <a:pt x="28387" y="9507"/>
                </a:cubicBezTo>
                <a:cubicBezTo>
                  <a:pt x="28387" y="9407"/>
                  <a:pt x="28387" y="9273"/>
                  <a:pt x="28354" y="9173"/>
                </a:cubicBezTo>
                <a:cubicBezTo>
                  <a:pt x="28087" y="3836"/>
                  <a:pt x="23684" y="0"/>
                  <a:pt x="18247" y="0"/>
                </a:cubicBezTo>
                <a:close/>
              </a:path>
            </a:pathLst>
          </a:custGeom>
          <a:solidFill>
            <a:srgbClr val="F0EF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15" name="Google Shape;815;p25"/>
          <p:cNvGrpSpPr/>
          <p:nvPr/>
        </p:nvGrpSpPr>
        <p:grpSpPr>
          <a:xfrm>
            <a:off x="7974292" y="914400"/>
            <a:ext cx="253593" cy="322744"/>
            <a:chOff x="3828325" y="875775"/>
            <a:chExt cx="330501" cy="420623"/>
          </a:xfrm>
        </p:grpSpPr>
        <p:sp>
          <p:nvSpPr>
            <p:cNvPr id="816" name="Google Shape;816;p25"/>
            <p:cNvSpPr/>
            <p:nvPr/>
          </p:nvSpPr>
          <p:spPr>
            <a:xfrm>
              <a:off x="3884094" y="1119247"/>
              <a:ext cx="53711" cy="53776"/>
            </a:xfrm>
            <a:custGeom>
              <a:avLst/>
              <a:gdLst/>
              <a:ahLst/>
              <a:cxnLst/>
              <a:rect l="l" t="t" r="r" b="b"/>
              <a:pathLst>
                <a:path w="835" h="836" extrusionOk="0">
                  <a:moveTo>
                    <a:pt x="474" y="1"/>
                  </a:moveTo>
                  <a:cubicBezTo>
                    <a:pt x="323" y="1"/>
                    <a:pt x="155" y="120"/>
                    <a:pt x="100" y="285"/>
                  </a:cubicBezTo>
                  <a:cubicBezTo>
                    <a:pt x="0" y="485"/>
                    <a:pt x="67" y="719"/>
                    <a:pt x="234" y="819"/>
                  </a:cubicBezTo>
                  <a:cubicBezTo>
                    <a:pt x="269" y="830"/>
                    <a:pt x="305" y="836"/>
                    <a:pt x="340" y="836"/>
                  </a:cubicBezTo>
                  <a:cubicBezTo>
                    <a:pt x="502" y="836"/>
                    <a:pt x="652" y="716"/>
                    <a:pt x="734" y="552"/>
                  </a:cubicBezTo>
                  <a:cubicBezTo>
                    <a:pt x="834" y="352"/>
                    <a:pt x="734" y="118"/>
                    <a:pt x="567" y="18"/>
                  </a:cubicBezTo>
                  <a:cubicBezTo>
                    <a:pt x="538" y="6"/>
                    <a:pt x="506" y="1"/>
                    <a:pt x="474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25"/>
            <p:cNvSpPr/>
            <p:nvPr/>
          </p:nvSpPr>
          <p:spPr>
            <a:xfrm>
              <a:off x="3918444" y="1068109"/>
              <a:ext cx="126656" cy="79699"/>
            </a:xfrm>
            <a:custGeom>
              <a:avLst/>
              <a:gdLst/>
              <a:ahLst/>
              <a:cxnLst/>
              <a:rect l="l" t="t" r="r" b="b"/>
              <a:pathLst>
                <a:path w="1969" h="1239" extrusionOk="0">
                  <a:moveTo>
                    <a:pt x="1114" y="1"/>
                  </a:moveTo>
                  <a:cubicBezTo>
                    <a:pt x="642" y="1"/>
                    <a:pt x="123" y="511"/>
                    <a:pt x="0" y="880"/>
                  </a:cubicBezTo>
                  <a:lnTo>
                    <a:pt x="0" y="1180"/>
                  </a:lnTo>
                  <a:cubicBezTo>
                    <a:pt x="43" y="1223"/>
                    <a:pt x="86" y="1238"/>
                    <a:pt x="130" y="1238"/>
                  </a:cubicBezTo>
                  <a:cubicBezTo>
                    <a:pt x="223" y="1238"/>
                    <a:pt x="320" y="1169"/>
                    <a:pt x="434" y="1147"/>
                  </a:cubicBezTo>
                  <a:cubicBezTo>
                    <a:pt x="551" y="1108"/>
                    <a:pt x="668" y="1091"/>
                    <a:pt x="785" y="1091"/>
                  </a:cubicBezTo>
                  <a:cubicBezTo>
                    <a:pt x="868" y="1091"/>
                    <a:pt x="951" y="1099"/>
                    <a:pt x="1034" y="1113"/>
                  </a:cubicBezTo>
                  <a:cubicBezTo>
                    <a:pt x="1188" y="1113"/>
                    <a:pt x="1349" y="1156"/>
                    <a:pt x="1488" y="1156"/>
                  </a:cubicBezTo>
                  <a:cubicBezTo>
                    <a:pt x="1650" y="1156"/>
                    <a:pt x="1781" y="1098"/>
                    <a:pt x="1835" y="846"/>
                  </a:cubicBezTo>
                  <a:cubicBezTo>
                    <a:pt x="1968" y="446"/>
                    <a:pt x="1601" y="113"/>
                    <a:pt x="1234" y="12"/>
                  </a:cubicBezTo>
                  <a:cubicBezTo>
                    <a:pt x="1195" y="5"/>
                    <a:pt x="1155" y="1"/>
                    <a:pt x="1114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25"/>
            <p:cNvSpPr/>
            <p:nvPr/>
          </p:nvSpPr>
          <p:spPr>
            <a:xfrm>
              <a:off x="3828325" y="1159001"/>
              <a:ext cx="81564" cy="135211"/>
            </a:xfrm>
            <a:custGeom>
              <a:avLst/>
              <a:gdLst/>
              <a:ahLst/>
              <a:cxnLst/>
              <a:rect l="l" t="t" r="r" b="b"/>
              <a:pathLst>
                <a:path w="1268" h="2102" extrusionOk="0">
                  <a:moveTo>
                    <a:pt x="1234" y="0"/>
                  </a:moveTo>
                  <a:cubicBezTo>
                    <a:pt x="1168" y="0"/>
                    <a:pt x="1101" y="134"/>
                    <a:pt x="1068" y="167"/>
                  </a:cubicBezTo>
                  <a:cubicBezTo>
                    <a:pt x="1001" y="267"/>
                    <a:pt x="934" y="334"/>
                    <a:pt x="867" y="434"/>
                  </a:cubicBezTo>
                  <a:cubicBezTo>
                    <a:pt x="734" y="601"/>
                    <a:pt x="634" y="768"/>
                    <a:pt x="534" y="968"/>
                  </a:cubicBezTo>
                  <a:cubicBezTo>
                    <a:pt x="400" y="1135"/>
                    <a:pt x="300" y="1335"/>
                    <a:pt x="234" y="1535"/>
                  </a:cubicBezTo>
                  <a:cubicBezTo>
                    <a:pt x="134" y="1702"/>
                    <a:pt x="33" y="1902"/>
                    <a:pt x="0" y="2102"/>
                  </a:cubicBezTo>
                  <a:cubicBezTo>
                    <a:pt x="67" y="1935"/>
                    <a:pt x="134" y="1735"/>
                    <a:pt x="234" y="1568"/>
                  </a:cubicBezTo>
                  <a:cubicBezTo>
                    <a:pt x="334" y="1401"/>
                    <a:pt x="400" y="1201"/>
                    <a:pt x="500" y="1035"/>
                  </a:cubicBezTo>
                  <a:cubicBezTo>
                    <a:pt x="634" y="868"/>
                    <a:pt x="734" y="701"/>
                    <a:pt x="834" y="534"/>
                  </a:cubicBezTo>
                  <a:cubicBezTo>
                    <a:pt x="901" y="467"/>
                    <a:pt x="967" y="367"/>
                    <a:pt x="1034" y="301"/>
                  </a:cubicBezTo>
                  <a:cubicBezTo>
                    <a:pt x="1068" y="234"/>
                    <a:pt x="1101" y="201"/>
                    <a:pt x="1134" y="167"/>
                  </a:cubicBezTo>
                  <a:cubicBezTo>
                    <a:pt x="1168" y="134"/>
                    <a:pt x="1201" y="101"/>
                    <a:pt x="1234" y="67"/>
                  </a:cubicBezTo>
                  <a:cubicBezTo>
                    <a:pt x="1268" y="67"/>
                    <a:pt x="1268" y="67"/>
                    <a:pt x="1268" y="34"/>
                  </a:cubicBezTo>
                  <a:cubicBezTo>
                    <a:pt x="1268" y="34"/>
                    <a:pt x="1234" y="0"/>
                    <a:pt x="1234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25"/>
            <p:cNvSpPr/>
            <p:nvPr/>
          </p:nvSpPr>
          <p:spPr>
            <a:xfrm>
              <a:off x="3839003" y="1079623"/>
              <a:ext cx="77319" cy="60144"/>
            </a:xfrm>
            <a:custGeom>
              <a:avLst/>
              <a:gdLst/>
              <a:ahLst/>
              <a:cxnLst/>
              <a:rect l="l" t="t" r="r" b="b"/>
              <a:pathLst>
                <a:path w="1202" h="935" extrusionOk="0">
                  <a:moveTo>
                    <a:pt x="1" y="0"/>
                  </a:moveTo>
                  <a:cubicBezTo>
                    <a:pt x="1" y="0"/>
                    <a:pt x="1" y="34"/>
                    <a:pt x="1" y="34"/>
                  </a:cubicBezTo>
                  <a:cubicBezTo>
                    <a:pt x="501" y="200"/>
                    <a:pt x="902" y="534"/>
                    <a:pt x="1202" y="934"/>
                  </a:cubicBezTo>
                  <a:cubicBezTo>
                    <a:pt x="935" y="501"/>
                    <a:pt x="501" y="20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25"/>
            <p:cNvSpPr/>
            <p:nvPr/>
          </p:nvSpPr>
          <p:spPr>
            <a:xfrm>
              <a:off x="3845435" y="1103230"/>
              <a:ext cx="58021" cy="37501"/>
            </a:xfrm>
            <a:custGeom>
              <a:avLst/>
              <a:gdLst/>
              <a:ahLst/>
              <a:cxnLst/>
              <a:rect l="l" t="t" r="r" b="b"/>
              <a:pathLst>
                <a:path w="902" h="583" extrusionOk="0">
                  <a:moveTo>
                    <a:pt x="1" y="0"/>
                  </a:moveTo>
                  <a:lnTo>
                    <a:pt x="1" y="0"/>
                  </a:lnTo>
                  <a:cubicBezTo>
                    <a:pt x="301" y="167"/>
                    <a:pt x="601" y="334"/>
                    <a:pt x="868" y="567"/>
                  </a:cubicBezTo>
                  <a:cubicBezTo>
                    <a:pt x="868" y="578"/>
                    <a:pt x="872" y="582"/>
                    <a:pt x="877" y="582"/>
                  </a:cubicBezTo>
                  <a:cubicBezTo>
                    <a:pt x="887" y="582"/>
                    <a:pt x="902" y="567"/>
                    <a:pt x="902" y="567"/>
                  </a:cubicBezTo>
                  <a:cubicBezTo>
                    <a:pt x="601" y="334"/>
                    <a:pt x="335" y="134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25"/>
            <p:cNvSpPr/>
            <p:nvPr/>
          </p:nvSpPr>
          <p:spPr>
            <a:xfrm>
              <a:off x="3939864" y="1116610"/>
              <a:ext cx="68763" cy="179788"/>
            </a:xfrm>
            <a:custGeom>
              <a:avLst/>
              <a:gdLst/>
              <a:ahLst/>
              <a:cxnLst/>
              <a:rect l="l" t="t" r="r" b="b"/>
              <a:pathLst>
                <a:path w="1069" h="2795" extrusionOk="0">
                  <a:moveTo>
                    <a:pt x="413" y="1"/>
                  </a:moveTo>
                  <a:cubicBezTo>
                    <a:pt x="401" y="1"/>
                    <a:pt x="384" y="9"/>
                    <a:pt x="368" y="26"/>
                  </a:cubicBezTo>
                  <a:cubicBezTo>
                    <a:pt x="268" y="259"/>
                    <a:pt x="201" y="526"/>
                    <a:pt x="101" y="793"/>
                  </a:cubicBezTo>
                  <a:cubicBezTo>
                    <a:pt x="67" y="893"/>
                    <a:pt x="1" y="993"/>
                    <a:pt x="34" y="1126"/>
                  </a:cubicBezTo>
                  <a:cubicBezTo>
                    <a:pt x="67" y="1260"/>
                    <a:pt x="101" y="1393"/>
                    <a:pt x="134" y="1527"/>
                  </a:cubicBezTo>
                  <a:cubicBezTo>
                    <a:pt x="167" y="1660"/>
                    <a:pt x="201" y="1827"/>
                    <a:pt x="234" y="1960"/>
                  </a:cubicBezTo>
                  <a:cubicBezTo>
                    <a:pt x="268" y="2027"/>
                    <a:pt x="368" y="2127"/>
                    <a:pt x="434" y="2194"/>
                  </a:cubicBezTo>
                  <a:cubicBezTo>
                    <a:pt x="634" y="2394"/>
                    <a:pt x="835" y="2594"/>
                    <a:pt x="1068" y="2794"/>
                  </a:cubicBezTo>
                  <a:cubicBezTo>
                    <a:pt x="1068" y="2794"/>
                    <a:pt x="1068" y="2761"/>
                    <a:pt x="1068" y="2761"/>
                  </a:cubicBezTo>
                  <a:cubicBezTo>
                    <a:pt x="901" y="2594"/>
                    <a:pt x="735" y="2427"/>
                    <a:pt x="568" y="2261"/>
                  </a:cubicBezTo>
                  <a:cubicBezTo>
                    <a:pt x="468" y="2194"/>
                    <a:pt x="368" y="2094"/>
                    <a:pt x="301" y="1960"/>
                  </a:cubicBezTo>
                  <a:cubicBezTo>
                    <a:pt x="234" y="1860"/>
                    <a:pt x="234" y="1694"/>
                    <a:pt x="201" y="1560"/>
                  </a:cubicBezTo>
                  <a:cubicBezTo>
                    <a:pt x="167" y="1460"/>
                    <a:pt x="134" y="1327"/>
                    <a:pt x="101" y="1193"/>
                  </a:cubicBezTo>
                  <a:cubicBezTo>
                    <a:pt x="67" y="1026"/>
                    <a:pt x="101" y="893"/>
                    <a:pt x="167" y="760"/>
                  </a:cubicBezTo>
                  <a:cubicBezTo>
                    <a:pt x="268" y="526"/>
                    <a:pt x="334" y="259"/>
                    <a:pt x="434" y="26"/>
                  </a:cubicBezTo>
                  <a:cubicBezTo>
                    <a:pt x="434" y="9"/>
                    <a:pt x="426" y="1"/>
                    <a:pt x="413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25"/>
            <p:cNvSpPr/>
            <p:nvPr/>
          </p:nvSpPr>
          <p:spPr>
            <a:xfrm>
              <a:off x="3957039" y="1118733"/>
              <a:ext cx="85874" cy="169046"/>
            </a:xfrm>
            <a:custGeom>
              <a:avLst/>
              <a:gdLst/>
              <a:ahLst/>
              <a:cxnLst/>
              <a:rect l="l" t="t" r="r" b="b"/>
              <a:pathLst>
                <a:path w="1335" h="2628" extrusionOk="0">
                  <a:moveTo>
                    <a:pt x="217" y="1"/>
                  </a:moveTo>
                  <a:cubicBezTo>
                    <a:pt x="209" y="1"/>
                    <a:pt x="201" y="9"/>
                    <a:pt x="201" y="26"/>
                  </a:cubicBezTo>
                  <a:cubicBezTo>
                    <a:pt x="134" y="293"/>
                    <a:pt x="101" y="560"/>
                    <a:pt x="34" y="827"/>
                  </a:cubicBezTo>
                  <a:cubicBezTo>
                    <a:pt x="34" y="960"/>
                    <a:pt x="1" y="1060"/>
                    <a:pt x="34" y="1160"/>
                  </a:cubicBezTo>
                  <a:cubicBezTo>
                    <a:pt x="101" y="1294"/>
                    <a:pt x="134" y="1427"/>
                    <a:pt x="201" y="1560"/>
                  </a:cubicBezTo>
                  <a:cubicBezTo>
                    <a:pt x="267" y="1694"/>
                    <a:pt x="301" y="1827"/>
                    <a:pt x="367" y="1961"/>
                  </a:cubicBezTo>
                  <a:cubicBezTo>
                    <a:pt x="434" y="2061"/>
                    <a:pt x="534" y="2094"/>
                    <a:pt x="601" y="2161"/>
                  </a:cubicBezTo>
                  <a:cubicBezTo>
                    <a:pt x="868" y="2328"/>
                    <a:pt x="1101" y="2494"/>
                    <a:pt x="1335" y="2628"/>
                  </a:cubicBezTo>
                  <a:cubicBezTo>
                    <a:pt x="1168" y="2494"/>
                    <a:pt x="968" y="2361"/>
                    <a:pt x="768" y="2228"/>
                  </a:cubicBezTo>
                  <a:cubicBezTo>
                    <a:pt x="668" y="2161"/>
                    <a:pt x="534" y="2061"/>
                    <a:pt x="434" y="1961"/>
                  </a:cubicBezTo>
                  <a:cubicBezTo>
                    <a:pt x="367" y="1861"/>
                    <a:pt x="334" y="1727"/>
                    <a:pt x="267" y="1594"/>
                  </a:cubicBezTo>
                  <a:cubicBezTo>
                    <a:pt x="234" y="1460"/>
                    <a:pt x="167" y="1360"/>
                    <a:pt x="134" y="1227"/>
                  </a:cubicBezTo>
                  <a:cubicBezTo>
                    <a:pt x="67" y="1093"/>
                    <a:pt x="67" y="960"/>
                    <a:pt x="101" y="793"/>
                  </a:cubicBezTo>
                  <a:cubicBezTo>
                    <a:pt x="167" y="526"/>
                    <a:pt x="201" y="293"/>
                    <a:pt x="234" y="26"/>
                  </a:cubicBezTo>
                  <a:cubicBezTo>
                    <a:pt x="234" y="9"/>
                    <a:pt x="226" y="1"/>
                    <a:pt x="217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25"/>
            <p:cNvSpPr/>
            <p:nvPr/>
          </p:nvSpPr>
          <p:spPr>
            <a:xfrm>
              <a:off x="3974213" y="1103745"/>
              <a:ext cx="105171" cy="153994"/>
            </a:xfrm>
            <a:custGeom>
              <a:avLst/>
              <a:gdLst/>
              <a:ahLst/>
              <a:cxnLst/>
              <a:rect l="l" t="t" r="r" b="b"/>
              <a:pathLst>
                <a:path w="1635" h="2394" extrusionOk="0">
                  <a:moveTo>
                    <a:pt x="50" y="0"/>
                  </a:moveTo>
                  <a:cubicBezTo>
                    <a:pt x="42" y="0"/>
                    <a:pt x="34" y="9"/>
                    <a:pt x="34" y="26"/>
                  </a:cubicBezTo>
                  <a:cubicBezTo>
                    <a:pt x="34" y="292"/>
                    <a:pt x="34" y="559"/>
                    <a:pt x="34" y="859"/>
                  </a:cubicBezTo>
                  <a:cubicBezTo>
                    <a:pt x="34" y="960"/>
                    <a:pt x="0" y="1060"/>
                    <a:pt x="67" y="1160"/>
                  </a:cubicBezTo>
                  <a:cubicBezTo>
                    <a:pt x="134" y="1293"/>
                    <a:pt x="234" y="1427"/>
                    <a:pt x="301" y="1527"/>
                  </a:cubicBezTo>
                  <a:cubicBezTo>
                    <a:pt x="401" y="1660"/>
                    <a:pt x="467" y="1760"/>
                    <a:pt x="567" y="1894"/>
                  </a:cubicBezTo>
                  <a:cubicBezTo>
                    <a:pt x="634" y="1960"/>
                    <a:pt x="734" y="1994"/>
                    <a:pt x="834" y="2027"/>
                  </a:cubicBezTo>
                  <a:cubicBezTo>
                    <a:pt x="1101" y="2160"/>
                    <a:pt x="1335" y="2260"/>
                    <a:pt x="1635" y="2394"/>
                  </a:cubicBezTo>
                  <a:cubicBezTo>
                    <a:pt x="1635" y="2394"/>
                    <a:pt x="1635" y="2394"/>
                    <a:pt x="1635" y="2361"/>
                  </a:cubicBezTo>
                  <a:cubicBezTo>
                    <a:pt x="1401" y="2260"/>
                    <a:pt x="1201" y="2160"/>
                    <a:pt x="968" y="2060"/>
                  </a:cubicBezTo>
                  <a:cubicBezTo>
                    <a:pt x="868" y="2027"/>
                    <a:pt x="734" y="1960"/>
                    <a:pt x="634" y="1894"/>
                  </a:cubicBezTo>
                  <a:cubicBezTo>
                    <a:pt x="534" y="1793"/>
                    <a:pt x="467" y="1660"/>
                    <a:pt x="401" y="1560"/>
                  </a:cubicBezTo>
                  <a:cubicBezTo>
                    <a:pt x="301" y="1427"/>
                    <a:pt x="234" y="1326"/>
                    <a:pt x="167" y="1226"/>
                  </a:cubicBezTo>
                  <a:cubicBezTo>
                    <a:pt x="67" y="1093"/>
                    <a:pt x="67" y="960"/>
                    <a:pt x="67" y="793"/>
                  </a:cubicBezTo>
                  <a:cubicBezTo>
                    <a:pt x="67" y="526"/>
                    <a:pt x="67" y="259"/>
                    <a:pt x="67" y="26"/>
                  </a:cubicBezTo>
                  <a:cubicBezTo>
                    <a:pt x="67" y="9"/>
                    <a:pt x="59" y="0"/>
                    <a:pt x="5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25"/>
            <p:cNvSpPr/>
            <p:nvPr/>
          </p:nvSpPr>
          <p:spPr>
            <a:xfrm>
              <a:off x="3982768" y="1104388"/>
              <a:ext cx="126656" cy="134053"/>
            </a:xfrm>
            <a:custGeom>
              <a:avLst/>
              <a:gdLst/>
              <a:ahLst/>
              <a:cxnLst/>
              <a:rect l="l" t="t" r="r" b="b"/>
              <a:pathLst>
                <a:path w="1969" h="2084" extrusionOk="0">
                  <a:moveTo>
                    <a:pt x="26" y="1"/>
                  </a:moveTo>
                  <a:cubicBezTo>
                    <a:pt x="16" y="1"/>
                    <a:pt x="1" y="16"/>
                    <a:pt x="1" y="16"/>
                  </a:cubicBezTo>
                  <a:cubicBezTo>
                    <a:pt x="34" y="282"/>
                    <a:pt x="68" y="583"/>
                    <a:pt x="134" y="849"/>
                  </a:cubicBezTo>
                  <a:cubicBezTo>
                    <a:pt x="134" y="950"/>
                    <a:pt x="168" y="1050"/>
                    <a:pt x="234" y="1150"/>
                  </a:cubicBezTo>
                  <a:cubicBezTo>
                    <a:pt x="334" y="1250"/>
                    <a:pt x="434" y="1350"/>
                    <a:pt x="535" y="1483"/>
                  </a:cubicBezTo>
                  <a:cubicBezTo>
                    <a:pt x="635" y="1583"/>
                    <a:pt x="735" y="1683"/>
                    <a:pt x="835" y="1783"/>
                  </a:cubicBezTo>
                  <a:cubicBezTo>
                    <a:pt x="901" y="1850"/>
                    <a:pt x="1002" y="1850"/>
                    <a:pt x="1102" y="1884"/>
                  </a:cubicBezTo>
                  <a:cubicBezTo>
                    <a:pt x="1402" y="1950"/>
                    <a:pt x="1669" y="2017"/>
                    <a:pt x="1969" y="2084"/>
                  </a:cubicBezTo>
                  <a:cubicBezTo>
                    <a:pt x="1735" y="2017"/>
                    <a:pt x="1502" y="1950"/>
                    <a:pt x="1268" y="1884"/>
                  </a:cubicBezTo>
                  <a:cubicBezTo>
                    <a:pt x="1135" y="1850"/>
                    <a:pt x="1002" y="1817"/>
                    <a:pt x="901" y="1750"/>
                  </a:cubicBezTo>
                  <a:cubicBezTo>
                    <a:pt x="768" y="1683"/>
                    <a:pt x="701" y="1550"/>
                    <a:pt x="601" y="1483"/>
                  </a:cubicBezTo>
                  <a:cubicBezTo>
                    <a:pt x="501" y="1383"/>
                    <a:pt x="434" y="1283"/>
                    <a:pt x="334" y="1183"/>
                  </a:cubicBezTo>
                  <a:cubicBezTo>
                    <a:pt x="201" y="1050"/>
                    <a:pt x="201" y="916"/>
                    <a:pt x="168" y="783"/>
                  </a:cubicBezTo>
                  <a:cubicBezTo>
                    <a:pt x="134" y="516"/>
                    <a:pt x="68" y="282"/>
                    <a:pt x="34" y="16"/>
                  </a:cubicBezTo>
                  <a:cubicBezTo>
                    <a:pt x="34" y="4"/>
                    <a:pt x="30" y="1"/>
                    <a:pt x="26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25"/>
            <p:cNvSpPr/>
            <p:nvPr/>
          </p:nvSpPr>
          <p:spPr>
            <a:xfrm>
              <a:off x="3948483" y="875775"/>
              <a:ext cx="109481" cy="223208"/>
            </a:xfrm>
            <a:custGeom>
              <a:avLst/>
              <a:gdLst/>
              <a:ahLst/>
              <a:cxnLst/>
              <a:rect l="l" t="t" r="r" b="b"/>
              <a:pathLst>
                <a:path w="1702" h="3470" extrusionOk="0">
                  <a:moveTo>
                    <a:pt x="0" y="3469"/>
                  </a:moveTo>
                  <a:cubicBezTo>
                    <a:pt x="0" y="2836"/>
                    <a:pt x="267" y="2102"/>
                    <a:pt x="467" y="1535"/>
                  </a:cubicBezTo>
                  <a:cubicBezTo>
                    <a:pt x="634" y="1101"/>
                    <a:pt x="834" y="534"/>
                    <a:pt x="1168" y="234"/>
                  </a:cubicBezTo>
                  <a:cubicBezTo>
                    <a:pt x="1401" y="0"/>
                    <a:pt x="1668" y="34"/>
                    <a:pt x="1668" y="367"/>
                  </a:cubicBezTo>
                  <a:cubicBezTo>
                    <a:pt x="1701" y="968"/>
                    <a:pt x="1334" y="1601"/>
                    <a:pt x="1068" y="2135"/>
                  </a:cubicBezTo>
                  <a:cubicBezTo>
                    <a:pt x="901" y="2402"/>
                    <a:pt x="734" y="2702"/>
                    <a:pt x="534" y="2969"/>
                  </a:cubicBezTo>
                  <a:cubicBezTo>
                    <a:pt x="434" y="3103"/>
                    <a:pt x="300" y="3236"/>
                    <a:pt x="200" y="3369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25"/>
            <p:cNvSpPr/>
            <p:nvPr/>
          </p:nvSpPr>
          <p:spPr>
            <a:xfrm>
              <a:off x="3866920" y="903628"/>
              <a:ext cx="83751" cy="216840"/>
            </a:xfrm>
            <a:custGeom>
              <a:avLst/>
              <a:gdLst/>
              <a:ahLst/>
              <a:cxnLst/>
              <a:rect l="l" t="t" r="r" b="b"/>
              <a:pathLst>
                <a:path w="1302" h="3371" extrusionOk="0">
                  <a:moveTo>
                    <a:pt x="1235" y="3370"/>
                  </a:moveTo>
                  <a:cubicBezTo>
                    <a:pt x="834" y="2936"/>
                    <a:pt x="601" y="2269"/>
                    <a:pt x="367" y="1736"/>
                  </a:cubicBezTo>
                  <a:cubicBezTo>
                    <a:pt x="201" y="1369"/>
                    <a:pt x="1" y="835"/>
                    <a:pt x="34" y="435"/>
                  </a:cubicBezTo>
                  <a:cubicBezTo>
                    <a:pt x="67" y="134"/>
                    <a:pt x="267" y="1"/>
                    <a:pt x="468" y="234"/>
                  </a:cubicBezTo>
                  <a:cubicBezTo>
                    <a:pt x="868" y="635"/>
                    <a:pt x="1001" y="1302"/>
                    <a:pt x="1135" y="1802"/>
                  </a:cubicBezTo>
                  <a:cubicBezTo>
                    <a:pt x="1201" y="2102"/>
                    <a:pt x="1268" y="2403"/>
                    <a:pt x="1301" y="2703"/>
                  </a:cubicBezTo>
                  <a:cubicBezTo>
                    <a:pt x="1301" y="2870"/>
                    <a:pt x="1268" y="3036"/>
                    <a:pt x="1301" y="3203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25"/>
            <p:cNvSpPr/>
            <p:nvPr/>
          </p:nvSpPr>
          <p:spPr>
            <a:xfrm>
              <a:off x="4019241" y="1098663"/>
              <a:ext cx="139585" cy="73009"/>
            </a:xfrm>
            <a:custGeom>
              <a:avLst/>
              <a:gdLst/>
              <a:ahLst/>
              <a:cxnLst/>
              <a:rect l="l" t="t" r="r" b="b"/>
              <a:pathLst>
                <a:path w="2170" h="1135" extrusionOk="0">
                  <a:moveTo>
                    <a:pt x="175" y="0"/>
                  </a:moveTo>
                  <a:cubicBezTo>
                    <a:pt x="127" y="0"/>
                    <a:pt x="80" y="2"/>
                    <a:pt x="34" y="4"/>
                  </a:cubicBezTo>
                  <a:lnTo>
                    <a:pt x="1" y="271"/>
                  </a:lnTo>
                  <a:cubicBezTo>
                    <a:pt x="5" y="271"/>
                    <a:pt x="9" y="271"/>
                    <a:pt x="13" y="271"/>
                  </a:cubicBezTo>
                  <a:cubicBezTo>
                    <a:pt x="302" y="271"/>
                    <a:pt x="1437" y="1135"/>
                    <a:pt x="1919" y="1135"/>
                  </a:cubicBezTo>
                  <a:cubicBezTo>
                    <a:pt x="2042" y="1135"/>
                    <a:pt x="2122" y="1079"/>
                    <a:pt x="2136" y="938"/>
                  </a:cubicBezTo>
                  <a:cubicBezTo>
                    <a:pt x="2169" y="638"/>
                    <a:pt x="1902" y="438"/>
                    <a:pt x="1702" y="338"/>
                  </a:cubicBezTo>
                  <a:cubicBezTo>
                    <a:pt x="1245" y="155"/>
                    <a:pt x="677" y="0"/>
                    <a:pt x="175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8" name="Google Shape;828;p25"/>
          <p:cNvGrpSpPr/>
          <p:nvPr/>
        </p:nvGrpSpPr>
        <p:grpSpPr>
          <a:xfrm flipH="1">
            <a:off x="1362354" y="4349450"/>
            <a:ext cx="253593" cy="322744"/>
            <a:chOff x="3828325" y="875775"/>
            <a:chExt cx="330501" cy="420623"/>
          </a:xfrm>
        </p:grpSpPr>
        <p:sp>
          <p:nvSpPr>
            <p:cNvPr id="829" name="Google Shape;829;p25"/>
            <p:cNvSpPr/>
            <p:nvPr/>
          </p:nvSpPr>
          <p:spPr>
            <a:xfrm>
              <a:off x="3884094" y="1119247"/>
              <a:ext cx="53711" cy="53776"/>
            </a:xfrm>
            <a:custGeom>
              <a:avLst/>
              <a:gdLst/>
              <a:ahLst/>
              <a:cxnLst/>
              <a:rect l="l" t="t" r="r" b="b"/>
              <a:pathLst>
                <a:path w="835" h="836" extrusionOk="0">
                  <a:moveTo>
                    <a:pt x="474" y="1"/>
                  </a:moveTo>
                  <a:cubicBezTo>
                    <a:pt x="323" y="1"/>
                    <a:pt x="155" y="120"/>
                    <a:pt x="100" y="285"/>
                  </a:cubicBezTo>
                  <a:cubicBezTo>
                    <a:pt x="0" y="485"/>
                    <a:pt x="67" y="719"/>
                    <a:pt x="234" y="819"/>
                  </a:cubicBezTo>
                  <a:cubicBezTo>
                    <a:pt x="269" y="830"/>
                    <a:pt x="305" y="836"/>
                    <a:pt x="340" y="836"/>
                  </a:cubicBezTo>
                  <a:cubicBezTo>
                    <a:pt x="502" y="836"/>
                    <a:pt x="652" y="716"/>
                    <a:pt x="734" y="552"/>
                  </a:cubicBezTo>
                  <a:cubicBezTo>
                    <a:pt x="834" y="352"/>
                    <a:pt x="734" y="118"/>
                    <a:pt x="567" y="18"/>
                  </a:cubicBezTo>
                  <a:cubicBezTo>
                    <a:pt x="538" y="6"/>
                    <a:pt x="506" y="1"/>
                    <a:pt x="474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25"/>
            <p:cNvSpPr/>
            <p:nvPr/>
          </p:nvSpPr>
          <p:spPr>
            <a:xfrm>
              <a:off x="3918444" y="1068109"/>
              <a:ext cx="126656" cy="79699"/>
            </a:xfrm>
            <a:custGeom>
              <a:avLst/>
              <a:gdLst/>
              <a:ahLst/>
              <a:cxnLst/>
              <a:rect l="l" t="t" r="r" b="b"/>
              <a:pathLst>
                <a:path w="1969" h="1239" extrusionOk="0">
                  <a:moveTo>
                    <a:pt x="1114" y="1"/>
                  </a:moveTo>
                  <a:cubicBezTo>
                    <a:pt x="642" y="1"/>
                    <a:pt x="123" y="511"/>
                    <a:pt x="0" y="880"/>
                  </a:cubicBezTo>
                  <a:lnTo>
                    <a:pt x="0" y="1180"/>
                  </a:lnTo>
                  <a:cubicBezTo>
                    <a:pt x="43" y="1223"/>
                    <a:pt x="86" y="1238"/>
                    <a:pt x="130" y="1238"/>
                  </a:cubicBezTo>
                  <a:cubicBezTo>
                    <a:pt x="223" y="1238"/>
                    <a:pt x="320" y="1169"/>
                    <a:pt x="434" y="1147"/>
                  </a:cubicBezTo>
                  <a:cubicBezTo>
                    <a:pt x="551" y="1108"/>
                    <a:pt x="668" y="1091"/>
                    <a:pt x="785" y="1091"/>
                  </a:cubicBezTo>
                  <a:cubicBezTo>
                    <a:pt x="868" y="1091"/>
                    <a:pt x="951" y="1099"/>
                    <a:pt x="1034" y="1113"/>
                  </a:cubicBezTo>
                  <a:cubicBezTo>
                    <a:pt x="1188" y="1113"/>
                    <a:pt x="1349" y="1156"/>
                    <a:pt x="1488" y="1156"/>
                  </a:cubicBezTo>
                  <a:cubicBezTo>
                    <a:pt x="1650" y="1156"/>
                    <a:pt x="1781" y="1098"/>
                    <a:pt x="1835" y="846"/>
                  </a:cubicBezTo>
                  <a:cubicBezTo>
                    <a:pt x="1968" y="446"/>
                    <a:pt x="1601" y="113"/>
                    <a:pt x="1234" y="12"/>
                  </a:cubicBezTo>
                  <a:cubicBezTo>
                    <a:pt x="1195" y="5"/>
                    <a:pt x="1155" y="1"/>
                    <a:pt x="1114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25"/>
            <p:cNvSpPr/>
            <p:nvPr/>
          </p:nvSpPr>
          <p:spPr>
            <a:xfrm>
              <a:off x="3828325" y="1159001"/>
              <a:ext cx="81564" cy="135211"/>
            </a:xfrm>
            <a:custGeom>
              <a:avLst/>
              <a:gdLst/>
              <a:ahLst/>
              <a:cxnLst/>
              <a:rect l="l" t="t" r="r" b="b"/>
              <a:pathLst>
                <a:path w="1268" h="2102" extrusionOk="0">
                  <a:moveTo>
                    <a:pt x="1234" y="0"/>
                  </a:moveTo>
                  <a:cubicBezTo>
                    <a:pt x="1168" y="0"/>
                    <a:pt x="1101" y="134"/>
                    <a:pt x="1068" y="167"/>
                  </a:cubicBezTo>
                  <a:cubicBezTo>
                    <a:pt x="1001" y="267"/>
                    <a:pt x="934" y="334"/>
                    <a:pt x="867" y="434"/>
                  </a:cubicBezTo>
                  <a:cubicBezTo>
                    <a:pt x="734" y="601"/>
                    <a:pt x="634" y="768"/>
                    <a:pt x="534" y="968"/>
                  </a:cubicBezTo>
                  <a:cubicBezTo>
                    <a:pt x="400" y="1135"/>
                    <a:pt x="300" y="1335"/>
                    <a:pt x="234" y="1535"/>
                  </a:cubicBezTo>
                  <a:cubicBezTo>
                    <a:pt x="134" y="1702"/>
                    <a:pt x="33" y="1902"/>
                    <a:pt x="0" y="2102"/>
                  </a:cubicBezTo>
                  <a:cubicBezTo>
                    <a:pt x="67" y="1935"/>
                    <a:pt x="134" y="1735"/>
                    <a:pt x="234" y="1568"/>
                  </a:cubicBezTo>
                  <a:cubicBezTo>
                    <a:pt x="334" y="1401"/>
                    <a:pt x="400" y="1201"/>
                    <a:pt x="500" y="1035"/>
                  </a:cubicBezTo>
                  <a:cubicBezTo>
                    <a:pt x="634" y="868"/>
                    <a:pt x="734" y="701"/>
                    <a:pt x="834" y="534"/>
                  </a:cubicBezTo>
                  <a:cubicBezTo>
                    <a:pt x="901" y="467"/>
                    <a:pt x="967" y="367"/>
                    <a:pt x="1034" y="301"/>
                  </a:cubicBezTo>
                  <a:cubicBezTo>
                    <a:pt x="1068" y="234"/>
                    <a:pt x="1101" y="201"/>
                    <a:pt x="1134" y="167"/>
                  </a:cubicBezTo>
                  <a:cubicBezTo>
                    <a:pt x="1168" y="134"/>
                    <a:pt x="1201" y="101"/>
                    <a:pt x="1234" y="67"/>
                  </a:cubicBezTo>
                  <a:cubicBezTo>
                    <a:pt x="1268" y="67"/>
                    <a:pt x="1268" y="67"/>
                    <a:pt x="1268" y="34"/>
                  </a:cubicBezTo>
                  <a:cubicBezTo>
                    <a:pt x="1268" y="34"/>
                    <a:pt x="1234" y="0"/>
                    <a:pt x="1234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25"/>
            <p:cNvSpPr/>
            <p:nvPr/>
          </p:nvSpPr>
          <p:spPr>
            <a:xfrm>
              <a:off x="3839003" y="1079623"/>
              <a:ext cx="77319" cy="60144"/>
            </a:xfrm>
            <a:custGeom>
              <a:avLst/>
              <a:gdLst/>
              <a:ahLst/>
              <a:cxnLst/>
              <a:rect l="l" t="t" r="r" b="b"/>
              <a:pathLst>
                <a:path w="1202" h="935" extrusionOk="0">
                  <a:moveTo>
                    <a:pt x="1" y="0"/>
                  </a:moveTo>
                  <a:cubicBezTo>
                    <a:pt x="1" y="0"/>
                    <a:pt x="1" y="34"/>
                    <a:pt x="1" y="34"/>
                  </a:cubicBezTo>
                  <a:cubicBezTo>
                    <a:pt x="501" y="200"/>
                    <a:pt x="902" y="534"/>
                    <a:pt x="1202" y="934"/>
                  </a:cubicBezTo>
                  <a:cubicBezTo>
                    <a:pt x="935" y="501"/>
                    <a:pt x="501" y="20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25"/>
            <p:cNvSpPr/>
            <p:nvPr/>
          </p:nvSpPr>
          <p:spPr>
            <a:xfrm>
              <a:off x="3845435" y="1103230"/>
              <a:ext cx="58021" cy="37501"/>
            </a:xfrm>
            <a:custGeom>
              <a:avLst/>
              <a:gdLst/>
              <a:ahLst/>
              <a:cxnLst/>
              <a:rect l="l" t="t" r="r" b="b"/>
              <a:pathLst>
                <a:path w="902" h="583" extrusionOk="0">
                  <a:moveTo>
                    <a:pt x="1" y="0"/>
                  </a:moveTo>
                  <a:lnTo>
                    <a:pt x="1" y="0"/>
                  </a:lnTo>
                  <a:cubicBezTo>
                    <a:pt x="301" y="167"/>
                    <a:pt x="601" y="334"/>
                    <a:pt x="868" y="567"/>
                  </a:cubicBezTo>
                  <a:cubicBezTo>
                    <a:pt x="868" y="578"/>
                    <a:pt x="872" y="582"/>
                    <a:pt x="877" y="582"/>
                  </a:cubicBezTo>
                  <a:cubicBezTo>
                    <a:pt x="887" y="582"/>
                    <a:pt x="902" y="567"/>
                    <a:pt x="902" y="567"/>
                  </a:cubicBezTo>
                  <a:cubicBezTo>
                    <a:pt x="601" y="334"/>
                    <a:pt x="335" y="134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25"/>
            <p:cNvSpPr/>
            <p:nvPr/>
          </p:nvSpPr>
          <p:spPr>
            <a:xfrm>
              <a:off x="3939864" y="1116610"/>
              <a:ext cx="68763" cy="179788"/>
            </a:xfrm>
            <a:custGeom>
              <a:avLst/>
              <a:gdLst/>
              <a:ahLst/>
              <a:cxnLst/>
              <a:rect l="l" t="t" r="r" b="b"/>
              <a:pathLst>
                <a:path w="1069" h="2795" extrusionOk="0">
                  <a:moveTo>
                    <a:pt x="413" y="1"/>
                  </a:moveTo>
                  <a:cubicBezTo>
                    <a:pt x="401" y="1"/>
                    <a:pt x="384" y="9"/>
                    <a:pt x="368" y="26"/>
                  </a:cubicBezTo>
                  <a:cubicBezTo>
                    <a:pt x="268" y="259"/>
                    <a:pt x="201" y="526"/>
                    <a:pt x="101" y="793"/>
                  </a:cubicBezTo>
                  <a:cubicBezTo>
                    <a:pt x="67" y="893"/>
                    <a:pt x="1" y="993"/>
                    <a:pt x="34" y="1126"/>
                  </a:cubicBezTo>
                  <a:cubicBezTo>
                    <a:pt x="67" y="1260"/>
                    <a:pt x="101" y="1393"/>
                    <a:pt x="134" y="1527"/>
                  </a:cubicBezTo>
                  <a:cubicBezTo>
                    <a:pt x="167" y="1660"/>
                    <a:pt x="201" y="1827"/>
                    <a:pt x="234" y="1960"/>
                  </a:cubicBezTo>
                  <a:cubicBezTo>
                    <a:pt x="268" y="2027"/>
                    <a:pt x="368" y="2127"/>
                    <a:pt x="434" y="2194"/>
                  </a:cubicBezTo>
                  <a:cubicBezTo>
                    <a:pt x="634" y="2394"/>
                    <a:pt x="835" y="2594"/>
                    <a:pt x="1068" y="2794"/>
                  </a:cubicBezTo>
                  <a:cubicBezTo>
                    <a:pt x="1068" y="2794"/>
                    <a:pt x="1068" y="2761"/>
                    <a:pt x="1068" y="2761"/>
                  </a:cubicBezTo>
                  <a:cubicBezTo>
                    <a:pt x="901" y="2594"/>
                    <a:pt x="735" y="2427"/>
                    <a:pt x="568" y="2261"/>
                  </a:cubicBezTo>
                  <a:cubicBezTo>
                    <a:pt x="468" y="2194"/>
                    <a:pt x="368" y="2094"/>
                    <a:pt x="301" y="1960"/>
                  </a:cubicBezTo>
                  <a:cubicBezTo>
                    <a:pt x="234" y="1860"/>
                    <a:pt x="234" y="1694"/>
                    <a:pt x="201" y="1560"/>
                  </a:cubicBezTo>
                  <a:cubicBezTo>
                    <a:pt x="167" y="1460"/>
                    <a:pt x="134" y="1327"/>
                    <a:pt x="101" y="1193"/>
                  </a:cubicBezTo>
                  <a:cubicBezTo>
                    <a:pt x="67" y="1026"/>
                    <a:pt x="101" y="893"/>
                    <a:pt x="167" y="760"/>
                  </a:cubicBezTo>
                  <a:cubicBezTo>
                    <a:pt x="268" y="526"/>
                    <a:pt x="334" y="259"/>
                    <a:pt x="434" y="26"/>
                  </a:cubicBezTo>
                  <a:cubicBezTo>
                    <a:pt x="434" y="9"/>
                    <a:pt x="426" y="1"/>
                    <a:pt x="413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25"/>
            <p:cNvSpPr/>
            <p:nvPr/>
          </p:nvSpPr>
          <p:spPr>
            <a:xfrm>
              <a:off x="3957039" y="1118733"/>
              <a:ext cx="85874" cy="169046"/>
            </a:xfrm>
            <a:custGeom>
              <a:avLst/>
              <a:gdLst/>
              <a:ahLst/>
              <a:cxnLst/>
              <a:rect l="l" t="t" r="r" b="b"/>
              <a:pathLst>
                <a:path w="1335" h="2628" extrusionOk="0">
                  <a:moveTo>
                    <a:pt x="217" y="1"/>
                  </a:moveTo>
                  <a:cubicBezTo>
                    <a:pt x="209" y="1"/>
                    <a:pt x="201" y="9"/>
                    <a:pt x="201" y="26"/>
                  </a:cubicBezTo>
                  <a:cubicBezTo>
                    <a:pt x="134" y="293"/>
                    <a:pt x="101" y="560"/>
                    <a:pt x="34" y="827"/>
                  </a:cubicBezTo>
                  <a:cubicBezTo>
                    <a:pt x="34" y="960"/>
                    <a:pt x="1" y="1060"/>
                    <a:pt x="34" y="1160"/>
                  </a:cubicBezTo>
                  <a:cubicBezTo>
                    <a:pt x="101" y="1294"/>
                    <a:pt x="134" y="1427"/>
                    <a:pt x="201" y="1560"/>
                  </a:cubicBezTo>
                  <a:cubicBezTo>
                    <a:pt x="267" y="1694"/>
                    <a:pt x="301" y="1827"/>
                    <a:pt x="367" y="1961"/>
                  </a:cubicBezTo>
                  <a:cubicBezTo>
                    <a:pt x="434" y="2061"/>
                    <a:pt x="534" y="2094"/>
                    <a:pt x="601" y="2161"/>
                  </a:cubicBezTo>
                  <a:cubicBezTo>
                    <a:pt x="868" y="2328"/>
                    <a:pt x="1101" y="2494"/>
                    <a:pt x="1335" y="2628"/>
                  </a:cubicBezTo>
                  <a:cubicBezTo>
                    <a:pt x="1168" y="2494"/>
                    <a:pt x="968" y="2361"/>
                    <a:pt x="768" y="2228"/>
                  </a:cubicBezTo>
                  <a:cubicBezTo>
                    <a:pt x="668" y="2161"/>
                    <a:pt x="534" y="2061"/>
                    <a:pt x="434" y="1961"/>
                  </a:cubicBezTo>
                  <a:cubicBezTo>
                    <a:pt x="367" y="1861"/>
                    <a:pt x="334" y="1727"/>
                    <a:pt x="267" y="1594"/>
                  </a:cubicBezTo>
                  <a:cubicBezTo>
                    <a:pt x="234" y="1460"/>
                    <a:pt x="167" y="1360"/>
                    <a:pt x="134" y="1227"/>
                  </a:cubicBezTo>
                  <a:cubicBezTo>
                    <a:pt x="67" y="1093"/>
                    <a:pt x="67" y="960"/>
                    <a:pt x="101" y="793"/>
                  </a:cubicBezTo>
                  <a:cubicBezTo>
                    <a:pt x="167" y="526"/>
                    <a:pt x="201" y="293"/>
                    <a:pt x="234" y="26"/>
                  </a:cubicBezTo>
                  <a:cubicBezTo>
                    <a:pt x="234" y="9"/>
                    <a:pt x="226" y="1"/>
                    <a:pt x="217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25"/>
            <p:cNvSpPr/>
            <p:nvPr/>
          </p:nvSpPr>
          <p:spPr>
            <a:xfrm>
              <a:off x="3974213" y="1103745"/>
              <a:ext cx="105171" cy="153994"/>
            </a:xfrm>
            <a:custGeom>
              <a:avLst/>
              <a:gdLst/>
              <a:ahLst/>
              <a:cxnLst/>
              <a:rect l="l" t="t" r="r" b="b"/>
              <a:pathLst>
                <a:path w="1635" h="2394" extrusionOk="0">
                  <a:moveTo>
                    <a:pt x="50" y="0"/>
                  </a:moveTo>
                  <a:cubicBezTo>
                    <a:pt x="42" y="0"/>
                    <a:pt x="34" y="9"/>
                    <a:pt x="34" y="26"/>
                  </a:cubicBezTo>
                  <a:cubicBezTo>
                    <a:pt x="34" y="292"/>
                    <a:pt x="34" y="559"/>
                    <a:pt x="34" y="859"/>
                  </a:cubicBezTo>
                  <a:cubicBezTo>
                    <a:pt x="34" y="960"/>
                    <a:pt x="0" y="1060"/>
                    <a:pt x="67" y="1160"/>
                  </a:cubicBezTo>
                  <a:cubicBezTo>
                    <a:pt x="134" y="1293"/>
                    <a:pt x="234" y="1427"/>
                    <a:pt x="301" y="1527"/>
                  </a:cubicBezTo>
                  <a:cubicBezTo>
                    <a:pt x="401" y="1660"/>
                    <a:pt x="467" y="1760"/>
                    <a:pt x="567" y="1894"/>
                  </a:cubicBezTo>
                  <a:cubicBezTo>
                    <a:pt x="634" y="1960"/>
                    <a:pt x="734" y="1994"/>
                    <a:pt x="834" y="2027"/>
                  </a:cubicBezTo>
                  <a:cubicBezTo>
                    <a:pt x="1101" y="2160"/>
                    <a:pt x="1335" y="2260"/>
                    <a:pt x="1635" y="2394"/>
                  </a:cubicBezTo>
                  <a:cubicBezTo>
                    <a:pt x="1635" y="2394"/>
                    <a:pt x="1635" y="2394"/>
                    <a:pt x="1635" y="2361"/>
                  </a:cubicBezTo>
                  <a:cubicBezTo>
                    <a:pt x="1401" y="2260"/>
                    <a:pt x="1201" y="2160"/>
                    <a:pt x="968" y="2060"/>
                  </a:cubicBezTo>
                  <a:cubicBezTo>
                    <a:pt x="868" y="2027"/>
                    <a:pt x="734" y="1960"/>
                    <a:pt x="634" y="1894"/>
                  </a:cubicBezTo>
                  <a:cubicBezTo>
                    <a:pt x="534" y="1793"/>
                    <a:pt x="467" y="1660"/>
                    <a:pt x="401" y="1560"/>
                  </a:cubicBezTo>
                  <a:cubicBezTo>
                    <a:pt x="301" y="1427"/>
                    <a:pt x="234" y="1326"/>
                    <a:pt x="167" y="1226"/>
                  </a:cubicBezTo>
                  <a:cubicBezTo>
                    <a:pt x="67" y="1093"/>
                    <a:pt x="67" y="960"/>
                    <a:pt x="67" y="793"/>
                  </a:cubicBezTo>
                  <a:cubicBezTo>
                    <a:pt x="67" y="526"/>
                    <a:pt x="67" y="259"/>
                    <a:pt x="67" y="26"/>
                  </a:cubicBezTo>
                  <a:cubicBezTo>
                    <a:pt x="67" y="9"/>
                    <a:pt x="59" y="0"/>
                    <a:pt x="5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25"/>
            <p:cNvSpPr/>
            <p:nvPr/>
          </p:nvSpPr>
          <p:spPr>
            <a:xfrm>
              <a:off x="3982768" y="1104388"/>
              <a:ext cx="126656" cy="134053"/>
            </a:xfrm>
            <a:custGeom>
              <a:avLst/>
              <a:gdLst/>
              <a:ahLst/>
              <a:cxnLst/>
              <a:rect l="l" t="t" r="r" b="b"/>
              <a:pathLst>
                <a:path w="1969" h="2084" extrusionOk="0">
                  <a:moveTo>
                    <a:pt x="26" y="1"/>
                  </a:moveTo>
                  <a:cubicBezTo>
                    <a:pt x="16" y="1"/>
                    <a:pt x="1" y="16"/>
                    <a:pt x="1" y="16"/>
                  </a:cubicBezTo>
                  <a:cubicBezTo>
                    <a:pt x="34" y="282"/>
                    <a:pt x="68" y="583"/>
                    <a:pt x="134" y="849"/>
                  </a:cubicBezTo>
                  <a:cubicBezTo>
                    <a:pt x="134" y="950"/>
                    <a:pt x="168" y="1050"/>
                    <a:pt x="234" y="1150"/>
                  </a:cubicBezTo>
                  <a:cubicBezTo>
                    <a:pt x="334" y="1250"/>
                    <a:pt x="434" y="1350"/>
                    <a:pt x="535" y="1483"/>
                  </a:cubicBezTo>
                  <a:cubicBezTo>
                    <a:pt x="635" y="1583"/>
                    <a:pt x="735" y="1683"/>
                    <a:pt x="835" y="1783"/>
                  </a:cubicBezTo>
                  <a:cubicBezTo>
                    <a:pt x="901" y="1850"/>
                    <a:pt x="1002" y="1850"/>
                    <a:pt x="1102" y="1884"/>
                  </a:cubicBezTo>
                  <a:cubicBezTo>
                    <a:pt x="1402" y="1950"/>
                    <a:pt x="1669" y="2017"/>
                    <a:pt x="1969" y="2084"/>
                  </a:cubicBezTo>
                  <a:cubicBezTo>
                    <a:pt x="1735" y="2017"/>
                    <a:pt x="1502" y="1950"/>
                    <a:pt x="1268" y="1884"/>
                  </a:cubicBezTo>
                  <a:cubicBezTo>
                    <a:pt x="1135" y="1850"/>
                    <a:pt x="1002" y="1817"/>
                    <a:pt x="901" y="1750"/>
                  </a:cubicBezTo>
                  <a:cubicBezTo>
                    <a:pt x="768" y="1683"/>
                    <a:pt x="701" y="1550"/>
                    <a:pt x="601" y="1483"/>
                  </a:cubicBezTo>
                  <a:cubicBezTo>
                    <a:pt x="501" y="1383"/>
                    <a:pt x="434" y="1283"/>
                    <a:pt x="334" y="1183"/>
                  </a:cubicBezTo>
                  <a:cubicBezTo>
                    <a:pt x="201" y="1050"/>
                    <a:pt x="201" y="916"/>
                    <a:pt x="168" y="783"/>
                  </a:cubicBezTo>
                  <a:cubicBezTo>
                    <a:pt x="134" y="516"/>
                    <a:pt x="68" y="282"/>
                    <a:pt x="34" y="16"/>
                  </a:cubicBezTo>
                  <a:cubicBezTo>
                    <a:pt x="34" y="4"/>
                    <a:pt x="30" y="1"/>
                    <a:pt x="26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25"/>
            <p:cNvSpPr/>
            <p:nvPr/>
          </p:nvSpPr>
          <p:spPr>
            <a:xfrm>
              <a:off x="3948483" y="875775"/>
              <a:ext cx="109481" cy="223208"/>
            </a:xfrm>
            <a:custGeom>
              <a:avLst/>
              <a:gdLst/>
              <a:ahLst/>
              <a:cxnLst/>
              <a:rect l="l" t="t" r="r" b="b"/>
              <a:pathLst>
                <a:path w="1702" h="3470" extrusionOk="0">
                  <a:moveTo>
                    <a:pt x="0" y="3469"/>
                  </a:moveTo>
                  <a:cubicBezTo>
                    <a:pt x="0" y="2836"/>
                    <a:pt x="267" y="2102"/>
                    <a:pt x="467" y="1535"/>
                  </a:cubicBezTo>
                  <a:cubicBezTo>
                    <a:pt x="634" y="1101"/>
                    <a:pt x="834" y="534"/>
                    <a:pt x="1168" y="234"/>
                  </a:cubicBezTo>
                  <a:cubicBezTo>
                    <a:pt x="1401" y="0"/>
                    <a:pt x="1668" y="34"/>
                    <a:pt x="1668" y="367"/>
                  </a:cubicBezTo>
                  <a:cubicBezTo>
                    <a:pt x="1701" y="968"/>
                    <a:pt x="1334" y="1601"/>
                    <a:pt x="1068" y="2135"/>
                  </a:cubicBezTo>
                  <a:cubicBezTo>
                    <a:pt x="901" y="2402"/>
                    <a:pt x="734" y="2702"/>
                    <a:pt x="534" y="2969"/>
                  </a:cubicBezTo>
                  <a:cubicBezTo>
                    <a:pt x="434" y="3103"/>
                    <a:pt x="300" y="3236"/>
                    <a:pt x="200" y="3369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25"/>
            <p:cNvSpPr/>
            <p:nvPr/>
          </p:nvSpPr>
          <p:spPr>
            <a:xfrm>
              <a:off x="3866920" y="903628"/>
              <a:ext cx="83751" cy="216840"/>
            </a:xfrm>
            <a:custGeom>
              <a:avLst/>
              <a:gdLst/>
              <a:ahLst/>
              <a:cxnLst/>
              <a:rect l="l" t="t" r="r" b="b"/>
              <a:pathLst>
                <a:path w="1302" h="3371" extrusionOk="0">
                  <a:moveTo>
                    <a:pt x="1235" y="3370"/>
                  </a:moveTo>
                  <a:cubicBezTo>
                    <a:pt x="834" y="2936"/>
                    <a:pt x="601" y="2269"/>
                    <a:pt x="367" y="1736"/>
                  </a:cubicBezTo>
                  <a:cubicBezTo>
                    <a:pt x="201" y="1369"/>
                    <a:pt x="1" y="835"/>
                    <a:pt x="34" y="435"/>
                  </a:cubicBezTo>
                  <a:cubicBezTo>
                    <a:pt x="67" y="134"/>
                    <a:pt x="267" y="1"/>
                    <a:pt x="468" y="234"/>
                  </a:cubicBezTo>
                  <a:cubicBezTo>
                    <a:pt x="868" y="635"/>
                    <a:pt x="1001" y="1302"/>
                    <a:pt x="1135" y="1802"/>
                  </a:cubicBezTo>
                  <a:cubicBezTo>
                    <a:pt x="1201" y="2102"/>
                    <a:pt x="1268" y="2403"/>
                    <a:pt x="1301" y="2703"/>
                  </a:cubicBezTo>
                  <a:cubicBezTo>
                    <a:pt x="1301" y="2870"/>
                    <a:pt x="1268" y="3036"/>
                    <a:pt x="1301" y="3203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25"/>
            <p:cNvSpPr/>
            <p:nvPr/>
          </p:nvSpPr>
          <p:spPr>
            <a:xfrm>
              <a:off x="4019241" y="1098663"/>
              <a:ext cx="139585" cy="73009"/>
            </a:xfrm>
            <a:custGeom>
              <a:avLst/>
              <a:gdLst/>
              <a:ahLst/>
              <a:cxnLst/>
              <a:rect l="l" t="t" r="r" b="b"/>
              <a:pathLst>
                <a:path w="2170" h="1135" extrusionOk="0">
                  <a:moveTo>
                    <a:pt x="175" y="0"/>
                  </a:moveTo>
                  <a:cubicBezTo>
                    <a:pt x="127" y="0"/>
                    <a:pt x="80" y="2"/>
                    <a:pt x="34" y="4"/>
                  </a:cubicBezTo>
                  <a:lnTo>
                    <a:pt x="1" y="271"/>
                  </a:lnTo>
                  <a:cubicBezTo>
                    <a:pt x="5" y="271"/>
                    <a:pt x="9" y="271"/>
                    <a:pt x="13" y="271"/>
                  </a:cubicBezTo>
                  <a:cubicBezTo>
                    <a:pt x="302" y="271"/>
                    <a:pt x="1437" y="1135"/>
                    <a:pt x="1919" y="1135"/>
                  </a:cubicBezTo>
                  <a:cubicBezTo>
                    <a:pt x="2042" y="1135"/>
                    <a:pt x="2122" y="1079"/>
                    <a:pt x="2136" y="938"/>
                  </a:cubicBezTo>
                  <a:cubicBezTo>
                    <a:pt x="2169" y="638"/>
                    <a:pt x="1902" y="438"/>
                    <a:pt x="1702" y="338"/>
                  </a:cubicBezTo>
                  <a:cubicBezTo>
                    <a:pt x="1245" y="155"/>
                    <a:pt x="677" y="0"/>
                    <a:pt x="175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1" name="Google Shape;841;p25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65172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 only 2">
    <p:spTree>
      <p:nvGrpSpPr>
        <p:cNvPr id="1" name="Shape 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3" name="Google Shape;843;p26"/>
          <p:cNvGrpSpPr/>
          <p:nvPr/>
        </p:nvGrpSpPr>
        <p:grpSpPr>
          <a:xfrm rot="-4978490">
            <a:off x="3618962" y="-386298"/>
            <a:ext cx="4392608" cy="6408584"/>
            <a:chOff x="1767275" y="2886675"/>
            <a:chExt cx="843125" cy="1230075"/>
          </a:xfrm>
        </p:grpSpPr>
        <p:sp>
          <p:nvSpPr>
            <p:cNvPr id="844" name="Google Shape;844;p26"/>
            <p:cNvSpPr/>
            <p:nvPr/>
          </p:nvSpPr>
          <p:spPr>
            <a:xfrm>
              <a:off x="1984925" y="3166050"/>
              <a:ext cx="625475" cy="583775"/>
            </a:xfrm>
            <a:custGeom>
              <a:avLst/>
              <a:gdLst/>
              <a:ahLst/>
              <a:cxnLst/>
              <a:rect l="l" t="t" r="r" b="b"/>
              <a:pathLst>
                <a:path w="25019" h="23351" extrusionOk="0">
                  <a:moveTo>
                    <a:pt x="8506" y="0"/>
                  </a:moveTo>
                  <a:cubicBezTo>
                    <a:pt x="6105" y="0"/>
                    <a:pt x="4170" y="1935"/>
                    <a:pt x="4170" y="4337"/>
                  </a:cubicBezTo>
                  <a:cubicBezTo>
                    <a:pt x="4170" y="4804"/>
                    <a:pt x="4237" y="5271"/>
                    <a:pt x="4370" y="5671"/>
                  </a:cubicBezTo>
                  <a:cubicBezTo>
                    <a:pt x="3403" y="6071"/>
                    <a:pt x="2702" y="7039"/>
                    <a:pt x="2702" y="8173"/>
                  </a:cubicBezTo>
                  <a:cubicBezTo>
                    <a:pt x="2702" y="8773"/>
                    <a:pt x="2902" y="9307"/>
                    <a:pt x="3236" y="9774"/>
                  </a:cubicBezTo>
                  <a:cubicBezTo>
                    <a:pt x="2869" y="10074"/>
                    <a:pt x="2636" y="10541"/>
                    <a:pt x="2636" y="11041"/>
                  </a:cubicBezTo>
                  <a:cubicBezTo>
                    <a:pt x="2636" y="11575"/>
                    <a:pt x="2902" y="12042"/>
                    <a:pt x="3269" y="12342"/>
                  </a:cubicBezTo>
                  <a:cubicBezTo>
                    <a:pt x="3036" y="12609"/>
                    <a:pt x="2902" y="12976"/>
                    <a:pt x="2902" y="13376"/>
                  </a:cubicBezTo>
                  <a:cubicBezTo>
                    <a:pt x="2902" y="13643"/>
                    <a:pt x="2969" y="13877"/>
                    <a:pt x="3069" y="14077"/>
                  </a:cubicBezTo>
                  <a:cubicBezTo>
                    <a:pt x="1268" y="14644"/>
                    <a:pt x="0" y="16278"/>
                    <a:pt x="0" y="18247"/>
                  </a:cubicBezTo>
                  <a:cubicBezTo>
                    <a:pt x="0" y="20648"/>
                    <a:pt x="1935" y="22583"/>
                    <a:pt x="4337" y="22583"/>
                  </a:cubicBezTo>
                  <a:cubicBezTo>
                    <a:pt x="5504" y="22583"/>
                    <a:pt x="6538" y="22149"/>
                    <a:pt x="7306" y="21416"/>
                  </a:cubicBezTo>
                  <a:cubicBezTo>
                    <a:pt x="7639" y="22516"/>
                    <a:pt x="8673" y="23350"/>
                    <a:pt x="9907" y="23350"/>
                  </a:cubicBezTo>
                  <a:cubicBezTo>
                    <a:pt x="11108" y="23350"/>
                    <a:pt x="12142" y="22550"/>
                    <a:pt x="12476" y="21449"/>
                  </a:cubicBezTo>
                  <a:cubicBezTo>
                    <a:pt x="12776" y="21916"/>
                    <a:pt x="13277" y="22183"/>
                    <a:pt x="13844" y="22183"/>
                  </a:cubicBezTo>
                  <a:cubicBezTo>
                    <a:pt x="14577" y="22183"/>
                    <a:pt x="15211" y="21716"/>
                    <a:pt x="15411" y="21049"/>
                  </a:cubicBezTo>
                  <a:cubicBezTo>
                    <a:pt x="16179" y="22283"/>
                    <a:pt x="17546" y="23117"/>
                    <a:pt x="19114" y="23117"/>
                  </a:cubicBezTo>
                  <a:cubicBezTo>
                    <a:pt x="21516" y="23117"/>
                    <a:pt x="23450" y="21149"/>
                    <a:pt x="23450" y="18780"/>
                  </a:cubicBezTo>
                  <a:cubicBezTo>
                    <a:pt x="23450" y="17613"/>
                    <a:pt x="23017" y="16579"/>
                    <a:pt x="22283" y="15811"/>
                  </a:cubicBezTo>
                  <a:cubicBezTo>
                    <a:pt x="22750" y="15511"/>
                    <a:pt x="23050" y="15011"/>
                    <a:pt x="23050" y="14410"/>
                  </a:cubicBezTo>
                  <a:cubicBezTo>
                    <a:pt x="23050" y="13977"/>
                    <a:pt x="22883" y="13577"/>
                    <a:pt x="22617" y="13276"/>
                  </a:cubicBezTo>
                  <a:cubicBezTo>
                    <a:pt x="24018" y="12542"/>
                    <a:pt x="25018" y="11075"/>
                    <a:pt x="25018" y="9374"/>
                  </a:cubicBezTo>
                  <a:cubicBezTo>
                    <a:pt x="25018" y="6972"/>
                    <a:pt x="23050" y="5037"/>
                    <a:pt x="20682" y="5037"/>
                  </a:cubicBezTo>
                  <a:cubicBezTo>
                    <a:pt x="20415" y="5037"/>
                    <a:pt x="20148" y="5070"/>
                    <a:pt x="19881" y="5104"/>
                  </a:cubicBezTo>
                  <a:cubicBezTo>
                    <a:pt x="19881" y="5104"/>
                    <a:pt x="19881" y="5070"/>
                    <a:pt x="19881" y="5037"/>
                  </a:cubicBezTo>
                  <a:cubicBezTo>
                    <a:pt x="19881" y="4136"/>
                    <a:pt x="19147" y="3369"/>
                    <a:pt x="18247" y="3369"/>
                  </a:cubicBezTo>
                  <a:cubicBezTo>
                    <a:pt x="18047" y="3369"/>
                    <a:pt x="17880" y="3403"/>
                    <a:pt x="17746" y="3469"/>
                  </a:cubicBezTo>
                  <a:cubicBezTo>
                    <a:pt x="17480" y="2235"/>
                    <a:pt x="16412" y="1301"/>
                    <a:pt x="15111" y="1301"/>
                  </a:cubicBezTo>
                  <a:cubicBezTo>
                    <a:pt x="13977" y="1301"/>
                    <a:pt x="13043" y="2002"/>
                    <a:pt x="12609" y="2969"/>
                  </a:cubicBezTo>
                  <a:cubicBezTo>
                    <a:pt x="12042" y="1234"/>
                    <a:pt x="10441" y="0"/>
                    <a:pt x="8506" y="0"/>
                  </a:cubicBez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26"/>
            <p:cNvSpPr/>
            <p:nvPr/>
          </p:nvSpPr>
          <p:spPr>
            <a:xfrm>
              <a:off x="2414400" y="2886675"/>
              <a:ext cx="160975" cy="256875"/>
            </a:xfrm>
            <a:custGeom>
              <a:avLst/>
              <a:gdLst/>
              <a:ahLst/>
              <a:cxnLst/>
              <a:rect l="l" t="t" r="r" b="b"/>
              <a:pathLst>
                <a:path w="6439" h="10275" extrusionOk="0">
                  <a:moveTo>
                    <a:pt x="4937" y="1"/>
                  </a:moveTo>
                  <a:lnTo>
                    <a:pt x="0" y="10275"/>
                  </a:lnTo>
                  <a:lnTo>
                    <a:pt x="6438" y="1068"/>
                  </a:lnTo>
                  <a:lnTo>
                    <a:pt x="4937" y="1"/>
                  </a:ln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26"/>
            <p:cNvSpPr/>
            <p:nvPr/>
          </p:nvSpPr>
          <p:spPr>
            <a:xfrm>
              <a:off x="1767275" y="3389525"/>
              <a:ext cx="214325" cy="59250"/>
            </a:xfrm>
            <a:custGeom>
              <a:avLst/>
              <a:gdLst/>
              <a:ahLst/>
              <a:cxnLst/>
              <a:rect l="l" t="t" r="r" b="b"/>
              <a:pathLst>
                <a:path w="8573" h="2370" extrusionOk="0">
                  <a:moveTo>
                    <a:pt x="8573" y="1"/>
                  </a:moveTo>
                  <a:lnTo>
                    <a:pt x="8549" y="8"/>
                  </a:lnTo>
                  <a:lnTo>
                    <a:pt x="8549" y="8"/>
                  </a:lnTo>
                  <a:cubicBezTo>
                    <a:pt x="8558" y="5"/>
                    <a:pt x="8566" y="3"/>
                    <a:pt x="8573" y="1"/>
                  </a:cubicBezTo>
                  <a:close/>
                  <a:moveTo>
                    <a:pt x="8549" y="8"/>
                  </a:moveTo>
                  <a:cubicBezTo>
                    <a:pt x="7765" y="211"/>
                    <a:pt x="0" y="635"/>
                    <a:pt x="0" y="635"/>
                  </a:cubicBezTo>
                  <a:lnTo>
                    <a:pt x="234" y="2369"/>
                  </a:lnTo>
                  <a:lnTo>
                    <a:pt x="8549" y="8"/>
                  </a:ln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26"/>
            <p:cNvSpPr/>
            <p:nvPr/>
          </p:nvSpPr>
          <p:spPr>
            <a:xfrm>
              <a:off x="2345175" y="3785650"/>
              <a:ext cx="53400" cy="331100"/>
            </a:xfrm>
            <a:custGeom>
              <a:avLst/>
              <a:gdLst/>
              <a:ahLst/>
              <a:cxnLst/>
              <a:rect l="l" t="t" r="r" b="b"/>
              <a:pathLst>
                <a:path w="2136" h="13244" extrusionOk="0">
                  <a:moveTo>
                    <a:pt x="1" y="1"/>
                  </a:moveTo>
                  <a:lnTo>
                    <a:pt x="201" y="13243"/>
                  </a:lnTo>
                  <a:lnTo>
                    <a:pt x="2136" y="1304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26"/>
            <p:cNvSpPr/>
            <p:nvPr/>
          </p:nvSpPr>
          <p:spPr>
            <a:xfrm>
              <a:off x="2147550" y="3785650"/>
              <a:ext cx="133450" cy="191825"/>
            </a:xfrm>
            <a:custGeom>
              <a:avLst/>
              <a:gdLst/>
              <a:ahLst/>
              <a:cxnLst/>
              <a:rect l="l" t="t" r="r" b="b"/>
              <a:pathLst>
                <a:path w="5338" h="7673" extrusionOk="0">
                  <a:moveTo>
                    <a:pt x="5337" y="1"/>
                  </a:moveTo>
                  <a:lnTo>
                    <a:pt x="0" y="6605"/>
                  </a:lnTo>
                  <a:lnTo>
                    <a:pt x="1501" y="7673"/>
                  </a:lnTo>
                  <a:lnTo>
                    <a:pt x="5337" y="1"/>
                  </a:ln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26"/>
            <p:cNvSpPr/>
            <p:nvPr/>
          </p:nvSpPr>
          <p:spPr>
            <a:xfrm>
              <a:off x="2386875" y="3736450"/>
              <a:ext cx="130950" cy="192675"/>
            </a:xfrm>
            <a:custGeom>
              <a:avLst/>
              <a:gdLst/>
              <a:ahLst/>
              <a:cxnLst/>
              <a:rect l="l" t="t" r="r" b="b"/>
              <a:pathLst>
                <a:path w="5238" h="7707" extrusionOk="0">
                  <a:moveTo>
                    <a:pt x="1" y="1"/>
                  </a:moveTo>
                  <a:lnTo>
                    <a:pt x="3603" y="7706"/>
                  </a:lnTo>
                  <a:lnTo>
                    <a:pt x="5238" y="683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26"/>
            <p:cNvSpPr/>
            <p:nvPr/>
          </p:nvSpPr>
          <p:spPr>
            <a:xfrm>
              <a:off x="2024125" y="3010100"/>
              <a:ext cx="90925" cy="144300"/>
            </a:xfrm>
            <a:custGeom>
              <a:avLst/>
              <a:gdLst/>
              <a:ahLst/>
              <a:cxnLst/>
              <a:rect l="l" t="t" r="r" b="b"/>
              <a:pathLst>
                <a:path w="3637" h="5772" extrusionOk="0">
                  <a:moveTo>
                    <a:pt x="1935" y="0"/>
                  </a:moveTo>
                  <a:lnTo>
                    <a:pt x="0" y="1268"/>
                  </a:lnTo>
                  <a:lnTo>
                    <a:pt x="3636" y="5771"/>
                  </a:lnTo>
                  <a:lnTo>
                    <a:pt x="3636" y="5771"/>
                  </a:lnTo>
                  <a:lnTo>
                    <a:pt x="1935" y="0"/>
                  </a:ln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51" name="Google Shape;851;p26"/>
          <p:cNvSpPr/>
          <p:nvPr/>
        </p:nvSpPr>
        <p:spPr>
          <a:xfrm>
            <a:off x="8159100" y="1623725"/>
            <a:ext cx="709700" cy="307725"/>
          </a:xfrm>
          <a:custGeom>
            <a:avLst/>
            <a:gdLst/>
            <a:ahLst/>
            <a:cxnLst/>
            <a:rect l="l" t="t" r="r" b="b"/>
            <a:pathLst>
              <a:path w="28388" h="12309" extrusionOk="0">
                <a:moveTo>
                  <a:pt x="18247" y="0"/>
                </a:moveTo>
                <a:cubicBezTo>
                  <a:pt x="13877" y="0"/>
                  <a:pt x="10141" y="2802"/>
                  <a:pt x="8740" y="6738"/>
                </a:cubicBezTo>
                <a:lnTo>
                  <a:pt x="2769" y="6738"/>
                </a:lnTo>
                <a:cubicBezTo>
                  <a:pt x="1234" y="6738"/>
                  <a:pt x="0" y="7973"/>
                  <a:pt x="0" y="9507"/>
                </a:cubicBezTo>
                <a:cubicBezTo>
                  <a:pt x="0" y="11041"/>
                  <a:pt x="1234" y="12309"/>
                  <a:pt x="2769" y="12309"/>
                </a:cubicBezTo>
                <a:lnTo>
                  <a:pt x="25585" y="12309"/>
                </a:lnTo>
                <a:cubicBezTo>
                  <a:pt x="27153" y="12309"/>
                  <a:pt x="28387" y="11041"/>
                  <a:pt x="28387" y="9507"/>
                </a:cubicBezTo>
                <a:cubicBezTo>
                  <a:pt x="28387" y="9407"/>
                  <a:pt x="28387" y="9273"/>
                  <a:pt x="28354" y="9173"/>
                </a:cubicBezTo>
                <a:cubicBezTo>
                  <a:pt x="28087" y="3836"/>
                  <a:pt x="23684" y="0"/>
                  <a:pt x="18247" y="0"/>
                </a:cubicBezTo>
                <a:close/>
              </a:path>
            </a:pathLst>
          </a:custGeom>
          <a:solidFill>
            <a:srgbClr val="F0EF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2" name="Google Shape;852;p26"/>
          <p:cNvSpPr/>
          <p:nvPr/>
        </p:nvSpPr>
        <p:spPr>
          <a:xfrm flipH="1">
            <a:off x="415625" y="4445550"/>
            <a:ext cx="709700" cy="307725"/>
          </a:xfrm>
          <a:custGeom>
            <a:avLst/>
            <a:gdLst/>
            <a:ahLst/>
            <a:cxnLst/>
            <a:rect l="l" t="t" r="r" b="b"/>
            <a:pathLst>
              <a:path w="28388" h="12309" extrusionOk="0">
                <a:moveTo>
                  <a:pt x="18247" y="0"/>
                </a:moveTo>
                <a:cubicBezTo>
                  <a:pt x="13877" y="0"/>
                  <a:pt x="10141" y="2802"/>
                  <a:pt x="8740" y="6738"/>
                </a:cubicBezTo>
                <a:lnTo>
                  <a:pt x="2769" y="6738"/>
                </a:lnTo>
                <a:cubicBezTo>
                  <a:pt x="1234" y="6738"/>
                  <a:pt x="0" y="7973"/>
                  <a:pt x="0" y="9507"/>
                </a:cubicBezTo>
                <a:cubicBezTo>
                  <a:pt x="0" y="11041"/>
                  <a:pt x="1234" y="12309"/>
                  <a:pt x="2769" y="12309"/>
                </a:cubicBezTo>
                <a:lnTo>
                  <a:pt x="25585" y="12309"/>
                </a:lnTo>
                <a:cubicBezTo>
                  <a:pt x="27153" y="12309"/>
                  <a:pt x="28387" y="11041"/>
                  <a:pt x="28387" y="9507"/>
                </a:cubicBezTo>
                <a:cubicBezTo>
                  <a:pt x="28387" y="9407"/>
                  <a:pt x="28387" y="9273"/>
                  <a:pt x="28354" y="9173"/>
                </a:cubicBezTo>
                <a:cubicBezTo>
                  <a:pt x="28087" y="3836"/>
                  <a:pt x="23684" y="0"/>
                  <a:pt x="18247" y="0"/>
                </a:cubicBezTo>
                <a:close/>
              </a:path>
            </a:pathLst>
          </a:custGeom>
          <a:solidFill>
            <a:srgbClr val="F0EF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53" name="Google Shape;853;p26"/>
          <p:cNvGrpSpPr/>
          <p:nvPr/>
        </p:nvGrpSpPr>
        <p:grpSpPr>
          <a:xfrm>
            <a:off x="7542725" y="704088"/>
            <a:ext cx="330501" cy="420623"/>
            <a:chOff x="3828325" y="875775"/>
            <a:chExt cx="330501" cy="420623"/>
          </a:xfrm>
        </p:grpSpPr>
        <p:sp>
          <p:nvSpPr>
            <p:cNvPr id="854" name="Google Shape;854;p26"/>
            <p:cNvSpPr/>
            <p:nvPr/>
          </p:nvSpPr>
          <p:spPr>
            <a:xfrm>
              <a:off x="3884094" y="1119247"/>
              <a:ext cx="53711" cy="53776"/>
            </a:xfrm>
            <a:custGeom>
              <a:avLst/>
              <a:gdLst/>
              <a:ahLst/>
              <a:cxnLst/>
              <a:rect l="l" t="t" r="r" b="b"/>
              <a:pathLst>
                <a:path w="835" h="836" extrusionOk="0">
                  <a:moveTo>
                    <a:pt x="474" y="1"/>
                  </a:moveTo>
                  <a:cubicBezTo>
                    <a:pt x="323" y="1"/>
                    <a:pt x="155" y="120"/>
                    <a:pt x="100" y="285"/>
                  </a:cubicBezTo>
                  <a:cubicBezTo>
                    <a:pt x="0" y="485"/>
                    <a:pt x="67" y="719"/>
                    <a:pt x="234" y="819"/>
                  </a:cubicBezTo>
                  <a:cubicBezTo>
                    <a:pt x="269" y="830"/>
                    <a:pt x="305" y="836"/>
                    <a:pt x="340" y="836"/>
                  </a:cubicBezTo>
                  <a:cubicBezTo>
                    <a:pt x="502" y="836"/>
                    <a:pt x="652" y="716"/>
                    <a:pt x="734" y="552"/>
                  </a:cubicBezTo>
                  <a:cubicBezTo>
                    <a:pt x="834" y="352"/>
                    <a:pt x="734" y="118"/>
                    <a:pt x="567" y="18"/>
                  </a:cubicBezTo>
                  <a:cubicBezTo>
                    <a:pt x="538" y="6"/>
                    <a:pt x="506" y="1"/>
                    <a:pt x="474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26"/>
            <p:cNvSpPr/>
            <p:nvPr/>
          </p:nvSpPr>
          <p:spPr>
            <a:xfrm>
              <a:off x="3918444" y="1068109"/>
              <a:ext cx="126656" cy="79699"/>
            </a:xfrm>
            <a:custGeom>
              <a:avLst/>
              <a:gdLst/>
              <a:ahLst/>
              <a:cxnLst/>
              <a:rect l="l" t="t" r="r" b="b"/>
              <a:pathLst>
                <a:path w="1969" h="1239" extrusionOk="0">
                  <a:moveTo>
                    <a:pt x="1114" y="1"/>
                  </a:moveTo>
                  <a:cubicBezTo>
                    <a:pt x="642" y="1"/>
                    <a:pt x="123" y="511"/>
                    <a:pt x="0" y="880"/>
                  </a:cubicBezTo>
                  <a:lnTo>
                    <a:pt x="0" y="1180"/>
                  </a:lnTo>
                  <a:cubicBezTo>
                    <a:pt x="43" y="1223"/>
                    <a:pt x="86" y="1238"/>
                    <a:pt x="130" y="1238"/>
                  </a:cubicBezTo>
                  <a:cubicBezTo>
                    <a:pt x="223" y="1238"/>
                    <a:pt x="320" y="1169"/>
                    <a:pt x="434" y="1147"/>
                  </a:cubicBezTo>
                  <a:cubicBezTo>
                    <a:pt x="551" y="1108"/>
                    <a:pt x="668" y="1091"/>
                    <a:pt x="785" y="1091"/>
                  </a:cubicBezTo>
                  <a:cubicBezTo>
                    <a:pt x="868" y="1091"/>
                    <a:pt x="951" y="1099"/>
                    <a:pt x="1034" y="1113"/>
                  </a:cubicBezTo>
                  <a:cubicBezTo>
                    <a:pt x="1188" y="1113"/>
                    <a:pt x="1349" y="1156"/>
                    <a:pt x="1488" y="1156"/>
                  </a:cubicBezTo>
                  <a:cubicBezTo>
                    <a:pt x="1650" y="1156"/>
                    <a:pt x="1781" y="1098"/>
                    <a:pt x="1835" y="846"/>
                  </a:cubicBezTo>
                  <a:cubicBezTo>
                    <a:pt x="1968" y="446"/>
                    <a:pt x="1601" y="113"/>
                    <a:pt x="1234" y="12"/>
                  </a:cubicBezTo>
                  <a:cubicBezTo>
                    <a:pt x="1195" y="5"/>
                    <a:pt x="1155" y="1"/>
                    <a:pt x="1114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856;p26"/>
            <p:cNvSpPr/>
            <p:nvPr/>
          </p:nvSpPr>
          <p:spPr>
            <a:xfrm>
              <a:off x="3828325" y="1159001"/>
              <a:ext cx="81564" cy="135211"/>
            </a:xfrm>
            <a:custGeom>
              <a:avLst/>
              <a:gdLst/>
              <a:ahLst/>
              <a:cxnLst/>
              <a:rect l="l" t="t" r="r" b="b"/>
              <a:pathLst>
                <a:path w="1268" h="2102" extrusionOk="0">
                  <a:moveTo>
                    <a:pt x="1234" y="0"/>
                  </a:moveTo>
                  <a:cubicBezTo>
                    <a:pt x="1168" y="0"/>
                    <a:pt x="1101" y="134"/>
                    <a:pt x="1068" y="167"/>
                  </a:cubicBezTo>
                  <a:cubicBezTo>
                    <a:pt x="1001" y="267"/>
                    <a:pt x="934" y="334"/>
                    <a:pt x="867" y="434"/>
                  </a:cubicBezTo>
                  <a:cubicBezTo>
                    <a:pt x="734" y="601"/>
                    <a:pt x="634" y="768"/>
                    <a:pt x="534" y="968"/>
                  </a:cubicBezTo>
                  <a:cubicBezTo>
                    <a:pt x="400" y="1135"/>
                    <a:pt x="300" y="1335"/>
                    <a:pt x="234" y="1535"/>
                  </a:cubicBezTo>
                  <a:cubicBezTo>
                    <a:pt x="134" y="1702"/>
                    <a:pt x="33" y="1902"/>
                    <a:pt x="0" y="2102"/>
                  </a:cubicBezTo>
                  <a:cubicBezTo>
                    <a:pt x="67" y="1935"/>
                    <a:pt x="134" y="1735"/>
                    <a:pt x="234" y="1568"/>
                  </a:cubicBezTo>
                  <a:cubicBezTo>
                    <a:pt x="334" y="1401"/>
                    <a:pt x="400" y="1201"/>
                    <a:pt x="500" y="1035"/>
                  </a:cubicBezTo>
                  <a:cubicBezTo>
                    <a:pt x="634" y="868"/>
                    <a:pt x="734" y="701"/>
                    <a:pt x="834" y="534"/>
                  </a:cubicBezTo>
                  <a:cubicBezTo>
                    <a:pt x="901" y="467"/>
                    <a:pt x="967" y="367"/>
                    <a:pt x="1034" y="301"/>
                  </a:cubicBezTo>
                  <a:cubicBezTo>
                    <a:pt x="1068" y="234"/>
                    <a:pt x="1101" y="201"/>
                    <a:pt x="1134" y="167"/>
                  </a:cubicBezTo>
                  <a:cubicBezTo>
                    <a:pt x="1168" y="134"/>
                    <a:pt x="1201" y="101"/>
                    <a:pt x="1234" y="67"/>
                  </a:cubicBezTo>
                  <a:cubicBezTo>
                    <a:pt x="1268" y="67"/>
                    <a:pt x="1268" y="67"/>
                    <a:pt x="1268" y="34"/>
                  </a:cubicBezTo>
                  <a:cubicBezTo>
                    <a:pt x="1268" y="34"/>
                    <a:pt x="1234" y="0"/>
                    <a:pt x="1234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26"/>
            <p:cNvSpPr/>
            <p:nvPr/>
          </p:nvSpPr>
          <p:spPr>
            <a:xfrm>
              <a:off x="3839003" y="1079623"/>
              <a:ext cx="77319" cy="60144"/>
            </a:xfrm>
            <a:custGeom>
              <a:avLst/>
              <a:gdLst/>
              <a:ahLst/>
              <a:cxnLst/>
              <a:rect l="l" t="t" r="r" b="b"/>
              <a:pathLst>
                <a:path w="1202" h="935" extrusionOk="0">
                  <a:moveTo>
                    <a:pt x="1" y="0"/>
                  </a:moveTo>
                  <a:cubicBezTo>
                    <a:pt x="1" y="0"/>
                    <a:pt x="1" y="34"/>
                    <a:pt x="1" y="34"/>
                  </a:cubicBezTo>
                  <a:cubicBezTo>
                    <a:pt x="501" y="200"/>
                    <a:pt x="902" y="534"/>
                    <a:pt x="1202" y="934"/>
                  </a:cubicBezTo>
                  <a:cubicBezTo>
                    <a:pt x="935" y="501"/>
                    <a:pt x="501" y="20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26"/>
            <p:cNvSpPr/>
            <p:nvPr/>
          </p:nvSpPr>
          <p:spPr>
            <a:xfrm>
              <a:off x="3845435" y="1103230"/>
              <a:ext cx="58021" cy="37501"/>
            </a:xfrm>
            <a:custGeom>
              <a:avLst/>
              <a:gdLst/>
              <a:ahLst/>
              <a:cxnLst/>
              <a:rect l="l" t="t" r="r" b="b"/>
              <a:pathLst>
                <a:path w="902" h="583" extrusionOk="0">
                  <a:moveTo>
                    <a:pt x="1" y="0"/>
                  </a:moveTo>
                  <a:lnTo>
                    <a:pt x="1" y="0"/>
                  </a:lnTo>
                  <a:cubicBezTo>
                    <a:pt x="301" y="167"/>
                    <a:pt x="601" y="334"/>
                    <a:pt x="868" y="567"/>
                  </a:cubicBezTo>
                  <a:cubicBezTo>
                    <a:pt x="868" y="578"/>
                    <a:pt x="872" y="582"/>
                    <a:pt x="877" y="582"/>
                  </a:cubicBezTo>
                  <a:cubicBezTo>
                    <a:pt x="887" y="582"/>
                    <a:pt x="902" y="567"/>
                    <a:pt x="902" y="567"/>
                  </a:cubicBezTo>
                  <a:cubicBezTo>
                    <a:pt x="601" y="334"/>
                    <a:pt x="335" y="134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26"/>
            <p:cNvSpPr/>
            <p:nvPr/>
          </p:nvSpPr>
          <p:spPr>
            <a:xfrm>
              <a:off x="3939864" y="1116610"/>
              <a:ext cx="68763" cy="179788"/>
            </a:xfrm>
            <a:custGeom>
              <a:avLst/>
              <a:gdLst/>
              <a:ahLst/>
              <a:cxnLst/>
              <a:rect l="l" t="t" r="r" b="b"/>
              <a:pathLst>
                <a:path w="1069" h="2795" extrusionOk="0">
                  <a:moveTo>
                    <a:pt x="413" y="1"/>
                  </a:moveTo>
                  <a:cubicBezTo>
                    <a:pt x="401" y="1"/>
                    <a:pt x="384" y="9"/>
                    <a:pt x="368" y="26"/>
                  </a:cubicBezTo>
                  <a:cubicBezTo>
                    <a:pt x="268" y="259"/>
                    <a:pt x="201" y="526"/>
                    <a:pt x="101" y="793"/>
                  </a:cubicBezTo>
                  <a:cubicBezTo>
                    <a:pt x="67" y="893"/>
                    <a:pt x="1" y="993"/>
                    <a:pt x="34" y="1126"/>
                  </a:cubicBezTo>
                  <a:cubicBezTo>
                    <a:pt x="67" y="1260"/>
                    <a:pt x="101" y="1393"/>
                    <a:pt x="134" y="1527"/>
                  </a:cubicBezTo>
                  <a:cubicBezTo>
                    <a:pt x="167" y="1660"/>
                    <a:pt x="201" y="1827"/>
                    <a:pt x="234" y="1960"/>
                  </a:cubicBezTo>
                  <a:cubicBezTo>
                    <a:pt x="268" y="2027"/>
                    <a:pt x="368" y="2127"/>
                    <a:pt x="434" y="2194"/>
                  </a:cubicBezTo>
                  <a:cubicBezTo>
                    <a:pt x="634" y="2394"/>
                    <a:pt x="835" y="2594"/>
                    <a:pt x="1068" y="2794"/>
                  </a:cubicBezTo>
                  <a:cubicBezTo>
                    <a:pt x="1068" y="2794"/>
                    <a:pt x="1068" y="2761"/>
                    <a:pt x="1068" y="2761"/>
                  </a:cubicBezTo>
                  <a:cubicBezTo>
                    <a:pt x="901" y="2594"/>
                    <a:pt x="735" y="2427"/>
                    <a:pt x="568" y="2261"/>
                  </a:cubicBezTo>
                  <a:cubicBezTo>
                    <a:pt x="468" y="2194"/>
                    <a:pt x="368" y="2094"/>
                    <a:pt x="301" y="1960"/>
                  </a:cubicBezTo>
                  <a:cubicBezTo>
                    <a:pt x="234" y="1860"/>
                    <a:pt x="234" y="1694"/>
                    <a:pt x="201" y="1560"/>
                  </a:cubicBezTo>
                  <a:cubicBezTo>
                    <a:pt x="167" y="1460"/>
                    <a:pt x="134" y="1327"/>
                    <a:pt x="101" y="1193"/>
                  </a:cubicBezTo>
                  <a:cubicBezTo>
                    <a:pt x="67" y="1026"/>
                    <a:pt x="101" y="893"/>
                    <a:pt x="167" y="760"/>
                  </a:cubicBezTo>
                  <a:cubicBezTo>
                    <a:pt x="268" y="526"/>
                    <a:pt x="334" y="259"/>
                    <a:pt x="434" y="26"/>
                  </a:cubicBezTo>
                  <a:cubicBezTo>
                    <a:pt x="434" y="9"/>
                    <a:pt x="426" y="1"/>
                    <a:pt x="413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26"/>
            <p:cNvSpPr/>
            <p:nvPr/>
          </p:nvSpPr>
          <p:spPr>
            <a:xfrm>
              <a:off x="3957039" y="1118733"/>
              <a:ext cx="85874" cy="169046"/>
            </a:xfrm>
            <a:custGeom>
              <a:avLst/>
              <a:gdLst/>
              <a:ahLst/>
              <a:cxnLst/>
              <a:rect l="l" t="t" r="r" b="b"/>
              <a:pathLst>
                <a:path w="1335" h="2628" extrusionOk="0">
                  <a:moveTo>
                    <a:pt x="217" y="1"/>
                  </a:moveTo>
                  <a:cubicBezTo>
                    <a:pt x="209" y="1"/>
                    <a:pt x="201" y="9"/>
                    <a:pt x="201" y="26"/>
                  </a:cubicBezTo>
                  <a:cubicBezTo>
                    <a:pt x="134" y="293"/>
                    <a:pt x="101" y="560"/>
                    <a:pt x="34" y="827"/>
                  </a:cubicBezTo>
                  <a:cubicBezTo>
                    <a:pt x="34" y="960"/>
                    <a:pt x="1" y="1060"/>
                    <a:pt x="34" y="1160"/>
                  </a:cubicBezTo>
                  <a:cubicBezTo>
                    <a:pt x="101" y="1294"/>
                    <a:pt x="134" y="1427"/>
                    <a:pt x="201" y="1560"/>
                  </a:cubicBezTo>
                  <a:cubicBezTo>
                    <a:pt x="267" y="1694"/>
                    <a:pt x="301" y="1827"/>
                    <a:pt x="367" y="1961"/>
                  </a:cubicBezTo>
                  <a:cubicBezTo>
                    <a:pt x="434" y="2061"/>
                    <a:pt x="534" y="2094"/>
                    <a:pt x="601" y="2161"/>
                  </a:cubicBezTo>
                  <a:cubicBezTo>
                    <a:pt x="868" y="2328"/>
                    <a:pt x="1101" y="2494"/>
                    <a:pt x="1335" y="2628"/>
                  </a:cubicBezTo>
                  <a:cubicBezTo>
                    <a:pt x="1168" y="2494"/>
                    <a:pt x="968" y="2361"/>
                    <a:pt x="768" y="2228"/>
                  </a:cubicBezTo>
                  <a:cubicBezTo>
                    <a:pt x="668" y="2161"/>
                    <a:pt x="534" y="2061"/>
                    <a:pt x="434" y="1961"/>
                  </a:cubicBezTo>
                  <a:cubicBezTo>
                    <a:pt x="367" y="1861"/>
                    <a:pt x="334" y="1727"/>
                    <a:pt x="267" y="1594"/>
                  </a:cubicBezTo>
                  <a:cubicBezTo>
                    <a:pt x="234" y="1460"/>
                    <a:pt x="167" y="1360"/>
                    <a:pt x="134" y="1227"/>
                  </a:cubicBezTo>
                  <a:cubicBezTo>
                    <a:pt x="67" y="1093"/>
                    <a:pt x="67" y="960"/>
                    <a:pt x="101" y="793"/>
                  </a:cubicBezTo>
                  <a:cubicBezTo>
                    <a:pt x="167" y="526"/>
                    <a:pt x="201" y="293"/>
                    <a:pt x="234" y="26"/>
                  </a:cubicBezTo>
                  <a:cubicBezTo>
                    <a:pt x="234" y="9"/>
                    <a:pt x="226" y="1"/>
                    <a:pt x="217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26"/>
            <p:cNvSpPr/>
            <p:nvPr/>
          </p:nvSpPr>
          <p:spPr>
            <a:xfrm>
              <a:off x="3974213" y="1103745"/>
              <a:ext cx="105171" cy="153994"/>
            </a:xfrm>
            <a:custGeom>
              <a:avLst/>
              <a:gdLst/>
              <a:ahLst/>
              <a:cxnLst/>
              <a:rect l="l" t="t" r="r" b="b"/>
              <a:pathLst>
                <a:path w="1635" h="2394" extrusionOk="0">
                  <a:moveTo>
                    <a:pt x="50" y="0"/>
                  </a:moveTo>
                  <a:cubicBezTo>
                    <a:pt x="42" y="0"/>
                    <a:pt x="34" y="9"/>
                    <a:pt x="34" y="26"/>
                  </a:cubicBezTo>
                  <a:cubicBezTo>
                    <a:pt x="34" y="292"/>
                    <a:pt x="34" y="559"/>
                    <a:pt x="34" y="859"/>
                  </a:cubicBezTo>
                  <a:cubicBezTo>
                    <a:pt x="34" y="960"/>
                    <a:pt x="0" y="1060"/>
                    <a:pt x="67" y="1160"/>
                  </a:cubicBezTo>
                  <a:cubicBezTo>
                    <a:pt x="134" y="1293"/>
                    <a:pt x="234" y="1427"/>
                    <a:pt x="301" y="1527"/>
                  </a:cubicBezTo>
                  <a:cubicBezTo>
                    <a:pt x="401" y="1660"/>
                    <a:pt x="467" y="1760"/>
                    <a:pt x="567" y="1894"/>
                  </a:cubicBezTo>
                  <a:cubicBezTo>
                    <a:pt x="634" y="1960"/>
                    <a:pt x="734" y="1994"/>
                    <a:pt x="834" y="2027"/>
                  </a:cubicBezTo>
                  <a:cubicBezTo>
                    <a:pt x="1101" y="2160"/>
                    <a:pt x="1335" y="2260"/>
                    <a:pt x="1635" y="2394"/>
                  </a:cubicBezTo>
                  <a:cubicBezTo>
                    <a:pt x="1635" y="2394"/>
                    <a:pt x="1635" y="2394"/>
                    <a:pt x="1635" y="2361"/>
                  </a:cubicBezTo>
                  <a:cubicBezTo>
                    <a:pt x="1401" y="2260"/>
                    <a:pt x="1201" y="2160"/>
                    <a:pt x="968" y="2060"/>
                  </a:cubicBezTo>
                  <a:cubicBezTo>
                    <a:pt x="868" y="2027"/>
                    <a:pt x="734" y="1960"/>
                    <a:pt x="634" y="1894"/>
                  </a:cubicBezTo>
                  <a:cubicBezTo>
                    <a:pt x="534" y="1793"/>
                    <a:pt x="467" y="1660"/>
                    <a:pt x="401" y="1560"/>
                  </a:cubicBezTo>
                  <a:cubicBezTo>
                    <a:pt x="301" y="1427"/>
                    <a:pt x="234" y="1326"/>
                    <a:pt x="167" y="1226"/>
                  </a:cubicBezTo>
                  <a:cubicBezTo>
                    <a:pt x="67" y="1093"/>
                    <a:pt x="67" y="960"/>
                    <a:pt x="67" y="793"/>
                  </a:cubicBezTo>
                  <a:cubicBezTo>
                    <a:pt x="67" y="526"/>
                    <a:pt x="67" y="259"/>
                    <a:pt x="67" y="26"/>
                  </a:cubicBezTo>
                  <a:cubicBezTo>
                    <a:pt x="67" y="9"/>
                    <a:pt x="59" y="0"/>
                    <a:pt x="5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862;p26"/>
            <p:cNvSpPr/>
            <p:nvPr/>
          </p:nvSpPr>
          <p:spPr>
            <a:xfrm>
              <a:off x="3982768" y="1104388"/>
              <a:ext cx="126656" cy="134053"/>
            </a:xfrm>
            <a:custGeom>
              <a:avLst/>
              <a:gdLst/>
              <a:ahLst/>
              <a:cxnLst/>
              <a:rect l="l" t="t" r="r" b="b"/>
              <a:pathLst>
                <a:path w="1969" h="2084" extrusionOk="0">
                  <a:moveTo>
                    <a:pt x="26" y="1"/>
                  </a:moveTo>
                  <a:cubicBezTo>
                    <a:pt x="16" y="1"/>
                    <a:pt x="1" y="16"/>
                    <a:pt x="1" y="16"/>
                  </a:cubicBezTo>
                  <a:cubicBezTo>
                    <a:pt x="34" y="282"/>
                    <a:pt x="68" y="583"/>
                    <a:pt x="134" y="849"/>
                  </a:cubicBezTo>
                  <a:cubicBezTo>
                    <a:pt x="134" y="950"/>
                    <a:pt x="168" y="1050"/>
                    <a:pt x="234" y="1150"/>
                  </a:cubicBezTo>
                  <a:cubicBezTo>
                    <a:pt x="334" y="1250"/>
                    <a:pt x="434" y="1350"/>
                    <a:pt x="535" y="1483"/>
                  </a:cubicBezTo>
                  <a:cubicBezTo>
                    <a:pt x="635" y="1583"/>
                    <a:pt x="735" y="1683"/>
                    <a:pt x="835" y="1783"/>
                  </a:cubicBezTo>
                  <a:cubicBezTo>
                    <a:pt x="901" y="1850"/>
                    <a:pt x="1002" y="1850"/>
                    <a:pt x="1102" y="1884"/>
                  </a:cubicBezTo>
                  <a:cubicBezTo>
                    <a:pt x="1402" y="1950"/>
                    <a:pt x="1669" y="2017"/>
                    <a:pt x="1969" y="2084"/>
                  </a:cubicBezTo>
                  <a:cubicBezTo>
                    <a:pt x="1735" y="2017"/>
                    <a:pt x="1502" y="1950"/>
                    <a:pt x="1268" y="1884"/>
                  </a:cubicBezTo>
                  <a:cubicBezTo>
                    <a:pt x="1135" y="1850"/>
                    <a:pt x="1002" y="1817"/>
                    <a:pt x="901" y="1750"/>
                  </a:cubicBezTo>
                  <a:cubicBezTo>
                    <a:pt x="768" y="1683"/>
                    <a:pt x="701" y="1550"/>
                    <a:pt x="601" y="1483"/>
                  </a:cubicBezTo>
                  <a:cubicBezTo>
                    <a:pt x="501" y="1383"/>
                    <a:pt x="434" y="1283"/>
                    <a:pt x="334" y="1183"/>
                  </a:cubicBezTo>
                  <a:cubicBezTo>
                    <a:pt x="201" y="1050"/>
                    <a:pt x="201" y="916"/>
                    <a:pt x="168" y="783"/>
                  </a:cubicBezTo>
                  <a:cubicBezTo>
                    <a:pt x="134" y="516"/>
                    <a:pt x="68" y="282"/>
                    <a:pt x="34" y="16"/>
                  </a:cubicBezTo>
                  <a:cubicBezTo>
                    <a:pt x="34" y="4"/>
                    <a:pt x="30" y="1"/>
                    <a:pt x="26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26"/>
            <p:cNvSpPr/>
            <p:nvPr/>
          </p:nvSpPr>
          <p:spPr>
            <a:xfrm>
              <a:off x="3948483" y="875775"/>
              <a:ext cx="109481" cy="223208"/>
            </a:xfrm>
            <a:custGeom>
              <a:avLst/>
              <a:gdLst/>
              <a:ahLst/>
              <a:cxnLst/>
              <a:rect l="l" t="t" r="r" b="b"/>
              <a:pathLst>
                <a:path w="1702" h="3470" extrusionOk="0">
                  <a:moveTo>
                    <a:pt x="0" y="3469"/>
                  </a:moveTo>
                  <a:cubicBezTo>
                    <a:pt x="0" y="2836"/>
                    <a:pt x="267" y="2102"/>
                    <a:pt x="467" y="1535"/>
                  </a:cubicBezTo>
                  <a:cubicBezTo>
                    <a:pt x="634" y="1101"/>
                    <a:pt x="834" y="534"/>
                    <a:pt x="1168" y="234"/>
                  </a:cubicBezTo>
                  <a:cubicBezTo>
                    <a:pt x="1401" y="0"/>
                    <a:pt x="1668" y="34"/>
                    <a:pt x="1668" y="367"/>
                  </a:cubicBezTo>
                  <a:cubicBezTo>
                    <a:pt x="1701" y="968"/>
                    <a:pt x="1334" y="1601"/>
                    <a:pt x="1068" y="2135"/>
                  </a:cubicBezTo>
                  <a:cubicBezTo>
                    <a:pt x="901" y="2402"/>
                    <a:pt x="734" y="2702"/>
                    <a:pt x="534" y="2969"/>
                  </a:cubicBezTo>
                  <a:cubicBezTo>
                    <a:pt x="434" y="3103"/>
                    <a:pt x="300" y="3236"/>
                    <a:pt x="200" y="3369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26"/>
            <p:cNvSpPr/>
            <p:nvPr/>
          </p:nvSpPr>
          <p:spPr>
            <a:xfrm>
              <a:off x="3866920" y="903628"/>
              <a:ext cx="83751" cy="216840"/>
            </a:xfrm>
            <a:custGeom>
              <a:avLst/>
              <a:gdLst/>
              <a:ahLst/>
              <a:cxnLst/>
              <a:rect l="l" t="t" r="r" b="b"/>
              <a:pathLst>
                <a:path w="1302" h="3371" extrusionOk="0">
                  <a:moveTo>
                    <a:pt x="1235" y="3370"/>
                  </a:moveTo>
                  <a:cubicBezTo>
                    <a:pt x="834" y="2936"/>
                    <a:pt x="601" y="2269"/>
                    <a:pt x="367" y="1736"/>
                  </a:cubicBezTo>
                  <a:cubicBezTo>
                    <a:pt x="201" y="1369"/>
                    <a:pt x="1" y="835"/>
                    <a:pt x="34" y="435"/>
                  </a:cubicBezTo>
                  <a:cubicBezTo>
                    <a:pt x="67" y="134"/>
                    <a:pt x="267" y="1"/>
                    <a:pt x="468" y="234"/>
                  </a:cubicBezTo>
                  <a:cubicBezTo>
                    <a:pt x="868" y="635"/>
                    <a:pt x="1001" y="1302"/>
                    <a:pt x="1135" y="1802"/>
                  </a:cubicBezTo>
                  <a:cubicBezTo>
                    <a:pt x="1201" y="2102"/>
                    <a:pt x="1268" y="2403"/>
                    <a:pt x="1301" y="2703"/>
                  </a:cubicBezTo>
                  <a:cubicBezTo>
                    <a:pt x="1301" y="2870"/>
                    <a:pt x="1268" y="3036"/>
                    <a:pt x="1301" y="3203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26"/>
            <p:cNvSpPr/>
            <p:nvPr/>
          </p:nvSpPr>
          <p:spPr>
            <a:xfrm>
              <a:off x="4019241" y="1098663"/>
              <a:ext cx="139585" cy="73009"/>
            </a:xfrm>
            <a:custGeom>
              <a:avLst/>
              <a:gdLst/>
              <a:ahLst/>
              <a:cxnLst/>
              <a:rect l="l" t="t" r="r" b="b"/>
              <a:pathLst>
                <a:path w="2170" h="1135" extrusionOk="0">
                  <a:moveTo>
                    <a:pt x="175" y="0"/>
                  </a:moveTo>
                  <a:cubicBezTo>
                    <a:pt x="127" y="0"/>
                    <a:pt x="80" y="2"/>
                    <a:pt x="34" y="4"/>
                  </a:cubicBezTo>
                  <a:lnTo>
                    <a:pt x="1" y="271"/>
                  </a:lnTo>
                  <a:cubicBezTo>
                    <a:pt x="5" y="271"/>
                    <a:pt x="9" y="271"/>
                    <a:pt x="13" y="271"/>
                  </a:cubicBezTo>
                  <a:cubicBezTo>
                    <a:pt x="302" y="271"/>
                    <a:pt x="1437" y="1135"/>
                    <a:pt x="1919" y="1135"/>
                  </a:cubicBezTo>
                  <a:cubicBezTo>
                    <a:pt x="2042" y="1135"/>
                    <a:pt x="2122" y="1079"/>
                    <a:pt x="2136" y="938"/>
                  </a:cubicBezTo>
                  <a:cubicBezTo>
                    <a:pt x="2169" y="638"/>
                    <a:pt x="1902" y="438"/>
                    <a:pt x="1702" y="338"/>
                  </a:cubicBezTo>
                  <a:cubicBezTo>
                    <a:pt x="1245" y="155"/>
                    <a:pt x="677" y="0"/>
                    <a:pt x="17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6" name="Google Shape;866;p26"/>
          <p:cNvGrpSpPr/>
          <p:nvPr/>
        </p:nvGrpSpPr>
        <p:grpSpPr>
          <a:xfrm flipH="1">
            <a:off x="2642937" y="4332650"/>
            <a:ext cx="330501" cy="420623"/>
            <a:chOff x="3828325" y="875775"/>
            <a:chExt cx="330501" cy="420623"/>
          </a:xfrm>
        </p:grpSpPr>
        <p:sp>
          <p:nvSpPr>
            <p:cNvPr id="867" name="Google Shape;867;p26"/>
            <p:cNvSpPr/>
            <p:nvPr/>
          </p:nvSpPr>
          <p:spPr>
            <a:xfrm>
              <a:off x="3884094" y="1119247"/>
              <a:ext cx="53711" cy="53776"/>
            </a:xfrm>
            <a:custGeom>
              <a:avLst/>
              <a:gdLst/>
              <a:ahLst/>
              <a:cxnLst/>
              <a:rect l="l" t="t" r="r" b="b"/>
              <a:pathLst>
                <a:path w="835" h="836" extrusionOk="0">
                  <a:moveTo>
                    <a:pt x="474" y="1"/>
                  </a:moveTo>
                  <a:cubicBezTo>
                    <a:pt x="323" y="1"/>
                    <a:pt x="155" y="120"/>
                    <a:pt x="100" y="285"/>
                  </a:cubicBezTo>
                  <a:cubicBezTo>
                    <a:pt x="0" y="485"/>
                    <a:pt x="67" y="719"/>
                    <a:pt x="234" y="819"/>
                  </a:cubicBezTo>
                  <a:cubicBezTo>
                    <a:pt x="269" y="830"/>
                    <a:pt x="305" y="836"/>
                    <a:pt x="340" y="836"/>
                  </a:cubicBezTo>
                  <a:cubicBezTo>
                    <a:pt x="502" y="836"/>
                    <a:pt x="652" y="716"/>
                    <a:pt x="734" y="552"/>
                  </a:cubicBezTo>
                  <a:cubicBezTo>
                    <a:pt x="834" y="352"/>
                    <a:pt x="734" y="118"/>
                    <a:pt x="567" y="18"/>
                  </a:cubicBezTo>
                  <a:cubicBezTo>
                    <a:pt x="538" y="6"/>
                    <a:pt x="506" y="1"/>
                    <a:pt x="474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26"/>
            <p:cNvSpPr/>
            <p:nvPr/>
          </p:nvSpPr>
          <p:spPr>
            <a:xfrm>
              <a:off x="3918444" y="1068109"/>
              <a:ext cx="126656" cy="79699"/>
            </a:xfrm>
            <a:custGeom>
              <a:avLst/>
              <a:gdLst/>
              <a:ahLst/>
              <a:cxnLst/>
              <a:rect l="l" t="t" r="r" b="b"/>
              <a:pathLst>
                <a:path w="1969" h="1239" extrusionOk="0">
                  <a:moveTo>
                    <a:pt x="1114" y="1"/>
                  </a:moveTo>
                  <a:cubicBezTo>
                    <a:pt x="642" y="1"/>
                    <a:pt x="123" y="511"/>
                    <a:pt x="0" y="880"/>
                  </a:cubicBezTo>
                  <a:lnTo>
                    <a:pt x="0" y="1180"/>
                  </a:lnTo>
                  <a:cubicBezTo>
                    <a:pt x="43" y="1223"/>
                    <a:pt x="86" y="1238"/>
                    <a:pt x="130" y="1238"/>
                  </a:cubicBezTo>
                  <a:cubicBezTo>
                    <a:pt x="223" y="1238"/>
                    <a:pt x="320" y="1169"/>
                    <a:pt x="434" y="1147"/>
                  </a:cubicBezTo>
                  <a:cubicBezTo>
                    <a:pt x="551" y="1108"/>
                    <a:pt x="668" y="1091"/>
                    <a:pt x="785" y="1091"/>
                  </a:cubicBezTo>
                  <a:cubicBezTo>
                    <a:pt x="868" y="1091"/>
                    <a:pt x="951" y="1099"/>
                    <a:pt x="1034" y="1113"/>
                  </a:cubicBezTo>
                  <a:cubicBezTo>
                    <a:pt x="1188" y="1113"/>
                    <a:pt x="1349" y="1156"/>
                    <a:pt x="1488" y="1156"/>
                  </a:cubicBezTo>
                  <a:cubicBezTo>
                    <a:pt x="1650" y="1156"/>
                    <a:pt x="1781" y="1098"/>
                    <a:pt x="1835" y="846"/>
                  </a:cubicBezTo>
                  <a:cubicBezTo>
                    <a:pt x="1968" y="446"/>
                    <a:pt x="1601" y="113"/>
                    <a:pt x="1234" y="12"/>
                  </a:cubicBezTo>
                  <a:cubicBezTo>
                    <a:pt x="1195" y="5"/>
                    <a:pt x="1155" y="1"/>
                    <a:pt x="1114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26"/>
            <p:cNvSpPr/>
            <p:nvPr/>
          </p:nvSpPr>
          <p:spPr>
            <a:xfrm>
              <a:off x="3828325" y="1159001"/>
              <a:ext cx="81564" cy="135211"/>
            </a:xfrm>
            <a:custGeom>
              <a:avLst/>
              <a:gdLst/>
              <a:ahLst/>
              <a:cxnLst/>
              <a:rect l="l" t="t" r="r" b="b"/>
              <a:pathLst>
                <a:path w="1268" h="2102" extrusionOk="0">
                  <a:moveTo>
                    <a:pt x="1234" y="0"/>
                  </a:moveTo>
                  <a:cubicBezTo>
                    <a:pt x="1168" y="0"/>
                    <a:pt x="1101" y="134"/>
                    <a:pt x="1068" y="167"/>
                  </a:cubicBezTo>
                  <a:cubicBezTo>
                    <a:pt x="1001" y="267"/>
                    <a:pt x="934" y="334"/>
                    <a:pt x="867" y="434"/>
                  </a:cubicBezTo>
                  <a:cubicBezTo>
                    <a:pt x="734" y="601"/>
                    <a:pt x="634" y="768"/>
                    <a:pt x="534" y="968"/>
                  </a:cubicBezTo>
                  <a:cubicBezTo>
                    <a:pt x="400" y="1135"/>
                    <a:pt x="300" y="1335"/>
                    <a:pt x="234" y="1535"/>
                  </a:cubicBezTo>
                  <a:cubicBezTo>
                    <a:pt x="134" y="1702"/>
                    <a:pt x="33" y="1902"/>
                    <a:pt x="0" y="2102"/>
                  </a:cubicBezTo>
                  <a:cubicBezTo>
                    <a:pt x="67" y="1935"/>
                    <a:pt x="134" y="1735"/>
                    <a:pt x="234" y="1568"/>
                  </a:cubicBezTo>
                  <a:cubicBezTo>
                    <a:pt x="334" y="1401"/>
                    <a:pt x="400" y="1201"/>
                    <a:pt x="500" y="1035"/>
                  </a:cubicBezTo>
                  <a:cubicBezTo>
                    <a:pt x="634" y="868"/>
                    <a:pt x="734" y="701"/>
                    <a:pt x="834" y="534"/>
                  </a:cubicBezTo>
                  <a:cubicBezTo>
                    <a:pt x="901" y="467"/>
                    <a:pt x="967" y="367"/>
                    <a:pt x="1034" y="301"/>
                  </a:cubicBezTo>
                  <a:cubicBezTo>
                    <a:pt x="1068" y="234"/>
                    <a:pt x="1101" y="201"/>
                    <a:pt x="1134" y="167"/>
                  </a:cubicBezTo>
                  <a:cubicBezTo>
                    <a:pt x="1168" y="134"/>
                    <a:pt x="1201" y="101"/>
                    <a:pt x="1234" y="67"/>
                  </a:cubicBezTo>
                  <a:cubicBezTo>
                    <a:pt x="1268" y="67"/>
                    <a:pt x="1268" y="67"/>
                    <a:pt x="1268" y="34"/>
                  </a:cubicBezTo>
                  <a:cubicBezTo>
                    <a:pt x="1268" y="34"/>
                    <a:pt x="1234" y="0"/>
                    <a:pt x="1234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26"/>
            <p:cNvSpPr/>
            <p:nvPr/>
          </p:nvSpPr>
          <p:spPr>
            <a:xfrm>
              <a:off x="3839003" y="1079623"/>
              <a:ext cx="77319" cy="60144"/>
            </a:xfrm>
            <a:custGeom>
              <a:avLst/>
              <a:gdLst/>
              <a:ahLst/>
              <a:cxnLst/>
              <a:rect l="l" t="t" r="r" b="b"/>
              <a:pathLst>
                <a:path w="1202" h="935" extrusionOk="0">
                  <a:moveTo>
                    <a:pt x="1" y="0"/>
                  </a:moveTo>
                  <a:cubicBezTo>
                    <a:pt x="1" y="0"/>
                    <a:pt x="1" y="34"/>
                    <a:pt x="1" y="34"/>
                  </a:cubicBezTo>
                  <a:cubicBezTo>
                    <a:pt x="501" y="200"/>
                    <a:pt x="902" y="534"/>
                    <a:pt x="1202" y="934"/>
                  </a:cubicBezTo>
                  <a:cubicBezTo>
                    <a:pt x="935" y="501"/>
                    <a:pt x="501" y="20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26"/>
            <p:cNvSpPr/>
            <p:nvPr/>
          </p:nvSpPr>
          <p:spPr>
            <a:xfrm>
              <a:off x="3845435" y="1103230"/>
              <a:ext cx="58021" cy="37501"/>
            </a:xfrm>
            <a:custGeom>
              <a:avLst/>
              <a:gdLst/>
              <a:ahLst/>
              <a:cxnLst/>
              <a:rect l="l" t="t" r="r" b="b"/>
              <a:pathLst>
                <a:path w="902" h="583" extrusionOk="0">
                  <a:moveTo>
                    <a:pt x="1" y="0"/>
                  </a:moveTo>
                  <a:lnTo>
                    <a:pt x="1" y="0"/>
                  </a:lnTo>
                  <a:cubicBezTo>
                    <a:pt x="301" y="167"/>
                    <a:pt x="601" y="334"/>
                    <a:pt x="868" y="567"/>
                  </a:cubicBezTo>
                  <a:cubicBezTo>
                    <a:pt x="868" y="578"/>
                    <a:pt x="872" y="582"/>
                    <a:pt x="877" y="582"/>
                  </a:cubicBezTo>
                  <a:cubicBezTo>
                    <a:pt x="887" y="582"/>
                    <a:pt x="902" y="567"/>
                    <a:pt x="902" y="567"/>
                  </a:cubicBezTo>
                  <a:cubicBezTo>
                    <a:pt x="601" y="334"/>
                    <a:pt x="335" y="134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26"/>
            <p:cNvSpPr/>
            <p:nvPr/>
          </p:nvSpPr>
          <p:spPr>
            <a:xfrm>
              <a:off x="3939864" y="1116610"/>
              <a:ext cx="68763" cy="179788"/>
            </a:xfrm>
            <a:custGeom>
              <a:avLst/>
              <a:gdLst/>
              <a:ahLst/>
              <a:cxnLst/>
              <a:rect l="l" t="t" r="r" b="b"/>
              <a:pathLst>
                <a:path w="1069" h="2795" extrusionOk="0">
                  <a:moveTo>
                    <a:pt x="413" y="1"/>
                  </a:moveTo>
                  <a:cubicBezTo>
                    <a:pt x="401" y="1"/>
                    <a:pt x="384" y="9"/>
                    <a:pt x="368" y="26"/>
                  </a:cubicBezTo>
                  <a:cubicBezTo>
                    <a:pt x="268" y="259"/>
                    <a:pt x="201" y="526"/>
                    <a:pt x="101" y="793"/>
                  </a:cubicBezTo>
                  <a:cubicBezTo>
                    <a:pt x="67" y="893"/>
                    <a:pt x="1" y="993"/>
                    <a:pt x="34" y="1126"/>
                  </a:cubicBezTo>
                  <a:cubicBezTo>
                    <a:pt x="67" y="1260"/>
                    <a:pt x="101" y="1393"/>
                    <a:pt x="134" y="1527"/>
                  </a:cubicBezTo>
                  <a:cubicBezTo>
                    <a:pt x="167" y="1660"/>
                    <a:pt x="201" y="1827"/>
                    <a:pt x="234" y="1960"/>
                  </a:cubicBezTo>
                  <a:cubicBezTo>
                    <a:pt x="268" y="2027"/>
                    <a:pt x="368" y="2127"/>
                    <a:pt x="434" y="2194"/>
                  </a:cubicBezTo>
                  <a:cubicBezTo>
                    <a:pt x="634" y="2394"/>
                    <a:pt x="835" y="2594"/>
                    <a:pt x="1068" y="2794"/>
                  </a:cubicBezTo>
                  <a:cubicBezTo>
                    <a:pt x="1068" y="2794"/>
                    <a:pt x="1068" y="2761"/>
                    <a:pt x="1068" y="2761"/>
                  </a:cubicBezTo>
                  <a:cubicBezTo>
                    <a:pt x="901" y="2594"/>
                    <a:pt x="735" y="2427"/>
                    <a:pt x="568" y="2261"/>
                  </a:cubicBezTo>
                  <a:cubicBezTo>
                    <a:pt x="468" y="2194"/>
                    <a:pt x="368" y="2094"/>
                    <a:pt x="301" y="1960"/>
                  </a:cubicBezTo>
                  <a:cubicBezTo>
                    <a:pt x="234" y="1860"/>
                    <a:pt x="234" y="1694"/>
                    <a:pt x="201" y="1560"/>
                  </a:cubicBezTo>
                  <a:cubicBezTo>
                    <a:pt x="167" y="1460"/>
                    <a:pt x="134" y="1327"/>
                    <a:pt x="101" y="1193"/>
                  </a:cubicBezTo>
                  <a:cubicBezTo>
                    <a:pt x="67" y="1026"/>
                    <a:pt x="101" y="893"/>
                    <a:pt x="167" y="760"/>
                  </a:cubicBezTo>
                  <a:cubicBezTo>
                    <a:pt x="268" y="526"/>
                    <a:pt x="334" y="259"/>
                    <a:pt x="434" y="26"/>
                  </a:cubicBezTo>
                  <a:cubicBezTo>
                    <a:pt x="434" y="9"/>
                    <a:pt x="426" y="1"/>
                    <a:pt x="413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26"/>
            <p:cNvSpPr/>
            <p:nvPr/>
          </p:nvSpPr>
          <p:spPr>
            <a:xfrm>
              <a:off x="3957039" y="1118733"/>
              <a:ext cx="85874" cy="169046"/>
            </a:xfrm>
            <a:custGeom>
              <a:avLst/>
              <a:gdLst/>
              <a:ahLst/>
              <a:cxnLst/>
              <a:rect l="l" t="t" r="r" b="b"/>
              <a:pathLst>
                <a:path w="1335" h="2628" extrusionOk="0">
                  <a:moveTo>
                    <a:pt x="217" y="1"/>
                  </a:moveTo>
                  <a:cubicBezTo>
                    <a:pt x="209" y="1"/>
                    <a:pt x="201" y="9"/>
                    <a:pt x="201" y="26"/>
                  </a:cubicBezTo>
                  <a:cubicBezTo>
                    <a:pt x="134" y="293"/>
                    <a:pt x="101" y="560"/>
                    <a:pt x="34" y="827"/>
                  </a:cubicBezTo>
                  <a:cubicBezTo>
                    <a:pt x="34" y="960"/>
                    <a:pt x="1" y="1060"/>
                    <a:pt x="34" y="1160"/>
                  </a:cubicBezTo>
                  <a:cubicBezTo>
                    <a:pt x="101" y="1294"/>
                    <a:pt x="134" y="1427"/>
                    <a:pt x="201" y="1560"/>
                  </a:cubicBezTo>
                  <a:cubicBezTo>
                    <a:pt x="267" y="1694"/>
                    <a:pt x="301" y="1827"/>
                    <a:pt x="367" y="1961"/>
                  </a:cubicBezTo>
                  <a:cubicBezTo>
                    <a:pt x="434" y="2061"/>
                    <a:pt x="534" y="2094"/>
                    <a:pt x="601" y="2161"/>
                  </a:cubicBezTo>
                  <a:cubicBezTo>
                    <a:pt x="868" y="2328"/>
                    <a:pt x="1101" y="2494"/>
                    <a:pt x="1335" y="2628"/>
                  </a:cubicBezTo>
                  <a:cubicBezTo>
                    <a:pt x="1168" y="2494"/>
                    <a:pt x="968" y="2361"/>
                    <a:pt x="768" y="2228"/>
                  </a:cubicBezTo>
                  <a:cubicBezTo>
                    <a:pt x="668" y="2161"/>
                    <a:pt x="534" y="2061"/>
                    <a:pt x="434" y="1961"/>
                  </a:cubicBezTo>
                  <a:cubicBezTo>
                    <a:pt x="367" y="1861"/>
                    <a:pt x="334" y="1727"/>
                    <a:pt x="267" y="1594"/>
                  </a:cubicBezTo>
                  <a:cubicBezTo>
                    <a:pt x="234" y="1460"/>
                    <a:pt x="167" y="1360"/>
                    <a:pt x="134" y="1227"/>
                  </a:cubicBezTo>
                  <a:cubicBezTo>
                    <a:pt x="67" y="1093"/>
                    <a:pt x="67" y="960"/>
                    <a:pt x="101" y="793"/>
                  </a:cubicBezTo>
                  <a:cubicBezTo>
                    <a:pt x="167" y="526"/>
                    <a:pt x="201" y="293"/>
                    <a:pt x="234" y="26"/>
                  </a:cubicBezTo>
                  <a:cubicBezTo>
                    <a:pt x="234" y="9"/>
                    <a:pt x="226" y="1"/>
                    <a:pt x="217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26"/>
            <p:cNvSpPr/>
            <p:nvPr/>
          </p:nvSpPr>
          <p:spPr>
            <a:xfrm>
              <a:off x="3974213" y="1103745"/>
              <a:ext cx="105171" cy="153994"/>
            </a:xfrm>
            <a:custGeom>
              <a:avLst/>
              <a:gdLst/>
              <a:ahLst/>
              <a:cxnLst/>
              <a:rect l="l" t="t" r="r" b="b"/>
              <a:pathLst>
                <a:path w="1635" h="2394" extrusionOk="0">
                  <a:moveTo>
                    <a:pt x="50" y="0"/>
                  </a:moveTo>
                  <a:cubicBezTo>
                    <a:pt x="42" y="0"/>
                    <a:pt x="34" y="9"/>
                    <a:pt x="34" y="26"/>
                  </a:cubicBezTo>
                  <a:cubicBezTo>
                    <a:pt x="34" y="292"/>
                    <a:pt x="34" y="559"/>
                    <a:pt x="34" y="859"/>
                  </a:cubicBezTo>
                  <a:cubicBezTo>
                    <a:pt x="34" y="960"/>
                    <a:pt x="0" y="1060"/>
                    <a:pt x="67" y="1160"/>
                  </a:cubicBezTo>
                  <a:cubicBezTo>
                    <a:pt x="134" y="1293"/>
                    <a:pt x="234" y="1427"/>
                    <a:pt x="301" y="1527"/>
                  </a:cubicBezTo>
                  <a:cubicBezTo>
                    <a:pt x="401" y="1660"/>
                    <a:pt x="467" y="1760"/>
                    <a:pt x="567" y="1894"/>
                  </a:cubicBezTo>
                  <a:cubicBezTo>
                    <a:pt x="634" y="1960"/>
                    <a:pt x="734" y="1994"/>
                    <a:pt x="834" y="2027"/>
                  </a:cubicBezTo>
                  <a:cubicBezTo>
                    <a:pt x="1101" y="2160"/>
                    <a:pt x="1335" y="2260"/>
                    <a:pt x="1635" y="2394"/>
                  </a:cubicBezTo>
                  <a:cubicBezTo>
                    <a:pt x="1635" y="2394"/>
                    <a:pt x="1635" y="2394"/>
                    <a:pt x="1635" y="2361"/>
                  </a:cubicBezTo>
                  <a:cubicBezTo>
                    <a:pt x="1401" y="2260"/>
                    <a:pt x="1201" y="2160"/>
                    <a:pt x="968" y="2060"/>
                  </a:cubicBezTo>
                  <a:cubicBezTo>
                    <a:pt x="868" y="2027"/>
                    <a:pt x="734" y="1960"/>
                    <a:pt x="634" y="1894"/>
                  </a:cubicBezTo>
                  <a:cubicBezTo>
                    <a:pt x="534" y="1793"/>
                    <a:pt x="467" y="1660"/>
                    <a:pt x="401" y="1560"/>
                  </a:cubicBezTo>
                  <a:cubicBezTo>
                    <a:pt x="301" y="1427"/>
                    <a:pt x="234" y="1326"/>
                    <a:pt x="167" y="1226"/>
                  </a:cubicBezTo>
                  <a:cubicBezTo>
                    <a:pt x="67" y="1093"/>
                    <a:pt x="67" y="960"/>
                    <a:pt x="67" y="793"/>
                  </a:cubicBezTo>
                  <a:cubicBezTo>
                    <a:pt x="67" y="526"/>
                    <a:pt x="67" y="259"/>
                    <a:pt x="67" y="26"/>
                  </a:cubicBezTo>
                  <a:cubicBezTo>
                    <a:pt x="67" y="9"/>
                    <a:pt x="59" y="0"/>
                    <a:pt x="5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26"/>
            <p:cNvSpPr/>
            <p:nvPr/>
          </p:nvSpPr>
          <p:spPr>
            <a:xfrm>
              <a:off x="3982768" y="1104388"/>
              <a:ext cx="126656" cy="134053"/>
            </a:xfrm>
            <a:custGeom>
              <a:avLst/>
              <a:gdLst/>
              <a:ahLst/>
              <a:cxnLst/>
              <a:rect l="l" t="t" r="r" b="b"/>
              <a:pathLst>
                <a:path w="1969" h="2084" extrusionOk="0">
                  <a:moveTo>
                    <a:pt x="26" y="1"/>
                  </a:moveTo>
                  <a:cubicBezTo>
                    <a:pt x="16" y="1"/>
                    <a:pt x="1" y="16"/>
                    <a:pt x="1" y="16"/>
                  </a:cubicBezTo>
                  <a:cubicBezTo>
                    <a:pt x="34" y="282"/>
                    <a:pt x="68" y="583"/>
                    <a:pt x="134" y="849"/>
                  </a:cubicBezTo>
                  <a:cubicBezTo>
                    <a:pt x="134" y="950"/>
                    <a:pt x="168" y="1050"/>
                    <a:pt x="234" y="1150"/>
                  </a:cubicBezTo>
                  <a:cubicBezTo>
                    <a:pt x="334" y="1250"/>
                    <a:pt x="434" y="1350"/>
                    <a:pt x="535" y="1483"/>
                  </a:cubicBezTo>
                  <a:cubicBezTo>
                    <a:pt x="635" y="1583"/>
                    <a:pt x="735" y="1683"/>
                    <a:pt x="835" y="1783"/>
                  </a:cubicBezTo>
                  <a:cubicBezTo>
                    <a:pt x="901" y="1850"/>
                    <a:pt x="1002" y="1850"/>
                    <a:pt x="1102" y="1884"/>
                  </a:cubicBezTo>
                  <a:cubicBezTo>
                    <a:pt x="1402" y="1950"/>
                    <a:pt x="1669" y="2017"/>
                    <a:pt x="1969" y="2084"/>
                  </a:cubicBezTo>
                  <a:cubicBezTo>
                    <a:pt x="1735" y="2017"/>
                    <a:pt x="1502" y="1950"/>
                    <a:pt x="1268" y="1884"/>
                  </a:cubicBezTo>
                  <a:cubicBezTo>
                    <a:pt x="1135" y="1850"/>
                    <a:pt x="1002" y="1817"/>
                    <a:pt x="901" y="1750"/>
                  </a:cubicBezTo>
                  <a:cubicBezTo>
                    <a:pt x="768" y="1683"/>
                    <a:pt x="701" y="1550"/>
                    <a:pt x="601" y="1483"/>
                  </a:cubicBezTo>
                  <a:cubicBezTo>
                    <a:pt x="501" y="1383"/>
                    <a:pt x="434" y="1283"/>
                    <a:pt x="334" y="1183"/>
                  </a:cubicBezTo>
                  <a:cubicBezTo>
                    <a:pt x="201" y="1050"/>
                    <a:pt x="201" y="916"/>
                    <a:pt x="168" y="783"/>
                  </a:cubicBezTo>
                  <a:cubicBezTo>
                    <a:pt x="134" y="516"/>
                    <a:pt x="68" y="282"/>
                    <a:pt x="34" y="16"/>
                  </a:cubicBezTo>
                  <a:cubicBezTo>
                    <a:pt x="34" y="4"/>
                    <a:pt x="30" y="1"/>
                    <a:pt x="26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26"/>
            <p:cNvSpPr/>
            <p:nvPr/>
          </p:nvSpPr>
          <p:spPr>
            <a:xfrm>
              <a:off x="3948483" y="875775"/>
              <a:ext cx="109481" cy="223208"/>
            </a:xfrm>
            <a:custGeom>
              <a:avLst/>
              <a:gdLst/>
              <a:ahLst/>
              <a:cxnLst/>
              <a:rect l="l" t="t" r="r" b="b"/>
              <a:pathLst>
                <a:path w="1702" h="3470" extrusionOk="0">
                  <a:moveTo>
                    <a:pt x="0" y="3469"/>
                  </a:moveTo>
                  <a:cubicBezTo>
                    <a:pt x="0" y="2836"/>
                    <a:pt x="267" y="2102"/>
                    <a:pt x="467" y="1535"/>
                  </a:cubicBezTo>
                  <a:cubicBezTo>
                    <a:pt x="634" y="1101"/>
                    <a:pt x="834" y="534"/>
                    <a:pt x="1168" y="234"/>
                  </a:cubicBezTo>
                  <a:cubicBezTo>
                    <a:pt x="1401" y="0"/>
                    <a:pt x="1668" y="34"/>
                    <a:pt x="1668" y="367"/>
                  </a:cubicBezTo>
                  <a:cubicBezTo>
                    <a:pt x="1701" y="968"/>
                    <a:pt x="1334" y="1601"/>
                    <a:pt x="1068" y="2135"/>
                  </a:cubicBezTo>
                  <a:cubicBezTo>
                    <a:pt x="901" y="2402"/>
                    <a:pt x="734" y="2702"/>
                    <a:pt x="534" y="2969"/>
                  </a:cubicBezTo>
                  <a:cubicBezTo>
                    <a:pt x="434" y="3103"/>
                    <a:pt x="300" y="3236"/>
                    <a:pt x="200" y="3369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26"/>
            <p:cNvSpPr/>
            <p:nvPr/>
          </p:nvSpPr>
          <p:spPr>
            <a:xfrm>
              <a:off x="3866920" y="903628"/>
              <a:ext cx="83751" cy="216840"/>
            </a:xfrm>
            <a:custGeom>
              <a:avLst/>
              <a:gdLst/>
              <a:ahLst/>
              <a:cxnLst/>
              <a:rect l="l" t="t" r="r" b="b"/>
              <a:pathLst>
                <a:path w="1302" h="3371" extrusionOk="0">
                  <a:moveTo>
                    <a:pt x="1235" y="3370"/>
                  </a:moveTo>
                  <a:cubicBezTo>
                    <a:pt x="834" y="2936"/>
                    <a:pt x="601" y="2269"/>
                    <a:pt x="367" y="1736"/>
                  </a:cubicBezTo>
                  <a:cubicBezTo>
                    <a:pt x="201" y="1369"/>
                    <a:pt x="1" y="835"/>
                    <a:pt x="34" y="435"/>
                  </a:cubicBezTo>
                  <a:cubicBezTo>
                    <a:pt x="67" y="134"/>
                    <a:pt x="267" y="1"/>
                    <a:pt x="468" y="234"/>
                  </a:cubicBezTo>
                  <a:cubicBezTo>
                    <a:pt x="868" y="635"/>
                    <a:pt x="1001" y="1302"/>
                    <a:pt x="1135" y="1802"/>
                  </a:cubicBezTo>
                  <a:cubicBezTo>
                    <a:pt x="1201" y="2102"/>
                    <a:pt x="1268" y="2403"/>
                    <a:pt x="1301" y="2703"/>
                  </a:cubicBezTo>
                  <a:cubicBezTo>
                    <a:pt x="1301" y="2870"/>
                    <a:pt x="1268" y="3036"/>
                    <a:pt x="1301" y="3203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26"/>
            <p:cNvSpPr/>
            <p:nvPr/>
          </p:nvSpPr>
          <p:spPr>
            <a:xfrm>
              <a:off x="4019241" y="1098663"/>
              <a:ext cx="139585" cy="73009"/>
            </a:xfrm>
            <a:custGeom>
              <a:avLst/>
              <a:gdLst/>
              <a:ahLst/>
              <a:cxnLst/>
              <a:rect l="l" t="t" r="r" b="b"/>
              <a:pathLst>
                <a:path w="2170" h="1135" extrusionOk="0">
                  <a:moveTo>
                    <a:pt x="175" y="0"/>
                  </a:moveTo>
                  <a:cubicBezTo>
                    <a:pt x="127" y="0"/>
                    <a:pt x="80" y="2"/>
                    <a:pt x="34" y="4"/>
                  </a:cubicBezTo>
                  <a:lnTo>
                    <a:pt x="1" y="271"/>
                  </a:lnTo>
                  <a:cubicBezTo>
                    <a:pt x="5" y="271"/>
                    <a:pt x="9" y="271"/>
                    <a:pt x="13" y="271"/>
                  </a:cubicBezTo>
                  <a:cubicBezTo>
                    <a:pt x="302" y="271"/>
                    <a:pt x="1437" y="1135"/>
                    <a:pt x="1919" y="1135"/>
                  </a:cubicBezTo>
                  <a:cubicBezTo>
                    <a:pt x="2042" y="1135"/>
                    <a:pt x="2122" y="1079"/>
                    <a:pt x="2136" y="938"/>
                  </a:cubicBezTo>
                  <a:cubicBezTo>
                    <a:pt x="2169" y="638"/>
                    <a:pt x="1902" y="438"/>
                    <a:pt x="1702" y="338"/>
                  </a:cubicBezTo>
                  <a:cubicBezTo>
                    <a:pt x="1245" y="155"/>
                    <a:pt x="677" y="0"/>
                    <a:pt x="17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79" name="Google Shape;879;p26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38012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 and two columns 1">
    <p:spTree>
      <p:nvGrpSpPr>
        <p:cNvPr id="1" name="Shape 10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7" name="Google Shape;1007;p30"/>
          <p:cNvGrpSpPr/>
          <p:nvPr/>
        </p:nvGrpSpPr>
        <p:grpSpPr>
          <a:xfrm rot="-4351734">
            <a:off x="2537070" y="1908580"/>
            <a:ext cx="4263995" cy="4169637"/>
            <a:chOff x="2615425" y="-43849"/>
            <a:chExt cx="5349587" cy="5231206"/>
          </a:xfrm>
        </p:grpSpPr>
        <p:sp>
          <p:nvSpPr>
            <p:cNvPr id="1008" name="Google Shape;1008;p30"/>
            <p:cNvSpPr/>
            <p:nvPr/>
          </p:nvSpPr>
          <p:spPr>
            <a:xfrm>
              <a:off x="2615425" y="-43849"/>
              <a:ext cx="5323250" cy="5231206"/>
            </a:xfrm>
            <a:custGeom>
              <a:avLst/>
              <a:gdLst/>
              <a:ahLst/>
              <a:cxnLst/>
              <a:rect l="l" t="t" r="r" b="b"/>
              <a:pathLst>
                <a:path w="46267" h="45467" extrusionOk="0">
                  <a:moveTo>
                    <a:pt x="25905" y="0"/>
                  </a:moveTo>
                  <a:cubicBezTo>
                    <a:pt x="23434" y="0"/>
                    <a:pt x="21026" y="1266"/>
                    <a:pt x="19681" y="3537"/>
                  </a:cubicBezTo>
                  <a:cubicBezTo>
                    <a:pt x="19447" y="3904"/>
                    <a:pt x="19247" y="4304"/>
                    <a:pt x="19114" y="4704"/>
                  </a:cubicBezTo>
                  <a:cubicBezTo>
                    <a:pt x="19080" y="4704"/>
                    <a:pt x="19047" y="4671"/>
                    <a:pt x="19014" y="4637"/>
                  </a:cubicBezTo>
                  <a:cubicBezTo>
                    <a:pt x="18571" y="4376"/>
                    <a:pt x="18082" y="4251"/>
                    <a:pt x="17599" y="4251"/>
                  </a:cubicBezTo>
                  <a:cubicBezTo>
                    <a:pt x="16660" y="4251"/>
                    <a:pt x="15739" y="4724"/>
                    <a:pt x="15211" y="5605"/>
                  </a:cubicBezTo>
                  <a:cubicBezTo>
                    <a:pt x="15078" y="5838"/>
                    <a:pt x="14978" y="6105"/>
                    <a:pt x="14911" y="6372"/>
                  </a:cubicBezTo>
                  <a:cubicBezTo>
                    <a:pt x="14431" y="6209"/>
                    <a:pt x="13936" y="6130"/>
                    <a:pt x="13444" y="6130"/>
                  </a:cubicBezTo>
                  <a:cubicBezTo>
                    <a:pt x="11919" y="6130"/>
                    <a:pt x="10431" y="6894"/>
                    <a:pt x="9574" y="8307"/>
                  </a:cubicBezTo>
                  <a:cubicBezTo>
                    <a:pt x="8640" y="9908"/>
                    <a:pt x="8806" y="11876"/>
                    <a:pt x="9841" y="13277"/>
                  </a:cubicBezTo>
                  <a:cubicBezTo>
                    <a:pt x="9336" y="13169"/>
                    <a:pt x="8826" y="13116"/>
                    <a:pt x="8318" y="13116"/>
                  </a:cubicBezTo>
                  <a:cubicBezTo>
                    <a:pt x="5839" y="13116"/>
                    <a:pt x="3425" y="14376"/>
                    <a:pt x="2068" y="16646"/>
                  </a:cubicBezTo>
                  <a:cubicBezTo>
                    <a:pt x="0" y="20082"/>
                    <a:pt x="1134" y="24552"/>
                    <a:pt x="4570" y="26586"/>
                  </a:cubicBezTo>
                  <a:cubicBezTo>
                    <a:pt x="5237" y="26987"/>
                    <a:pt x="5938" y="27254"/>
                    <a:pt x="6672" y="27420"/>
                  </a:cubicBezTo>
                  <a:cubicBezTo>
                    <a:pt x="6405" y="29188"/>
                    <a:pt x="7172" y="30990"/>
                    <a:pt x="8806" y="31957"/>
                  </a:cubicBezTo>
                  <a:cubicBezTo>
                    <a:pt x="9529" y="32374"/>
                    <a:pt x="10321" y="32582"/>
                    <a:pt x="11087" y="32582"/>
                  </a:cubicBezTo>
                  <a:cubicBezTo>
                    <a:pt x="11240" y="32582"/>
                    <a:pt x="11392" y="32574"/>
                    <a:pt x="11542" y="32557"/>
                  </a:cubicBezTo>
                  <a:cubicBezTo>
                    <a:pt x="11675" y="33325"/>
                    <a:pt x="12142" y="34058"/>
                    <a:pt x="12843" y="34492"/>
                  </a:cubicBezTo>
                  <a:cubicBezTo>
                    <a:pt x="13285" y="34761"/>
                    <a:pt x="13772" y="34887"/>
                    <a:pt x="14252" y="34887"/>
                  </a:cubicBezTo>
                  <a:cubicBezTo>
                    <a:pt x="14605" y="34887"/>
                    <a:pt x="14953" y="34819"/>
                    <a:pt x="15278" y="34692"/>
                  </a:cubicBezTo>
                  <a:cubicBezTo>
                    <a:pt x="15478" y="35259"/>
                    <a:pt x="15878" y="35793"/>
                    <a:pt x="16445" y="36127"/>
                  </a:cubicBezTo>
                  <a:cubicBezTo>
                    <a:pt x="16812" y="36327"/>
                    <a:pt x="17212" y="36460"/>
                    <a:pt x="17613" y="36494"/>
                  </a:cubicBezTo>
                  <a:cubicBezTo>
                    <a:pt x="16879" y="39496"/>
                    <a:pt x="18146" y="42765"/>
                    <a:pt x="20915" y="44433"/>
                  </a:cubicBezTo>
                  <a:cubicBezTo>
                    <a:pt x="22091" y="45134"/>
                    <a:pt x="23379" y="45467"/>
                    <a:pt x="24646" y="45467"/>
                  </a:cubicBezTo>
                  <a:cubicBezTo>
                    <a:pt x="27117" y="45467"/>
                    <a:pt x="29511" y="44202"/>
                    <a:pt x="30856" y="41931"/>
                  </a:cubicBezTo>
                  <a:cubicBezTo>
                    <a:pt x="31856" y="40263"/>
                    <a:pt x="32090" y="38395"/>
                    <a:pt x="31723" y="36627"/>
                  </a:cubicBezTo>
                  <a:lnTo>
                    <a:pt x="31723" y="36627"/>
                  </a:lnTo>
                  <a:cubicBezTo>
                    <a:pt x="32116" y="36739"/>
                    <a:pt x="32517" y="36794"/>
                    <a:pt x="32916" y="36794"/>
                  </a:cubicBezTo>
                  <a:cubicBezTo>
                    <a:pt x="34416" y="36794"/>
                    <a:pt x="35883" y="36022"/>
                    <a:pt x="36726" y="34626"/>
                  </a:cubicBezTo>
                  <a:cubicBezTo>
                    <a:pt x="37760" y="32891"/>
                    <a:pt x="37494" y="30723"/>
                    <a:pt x="36193" y="29288"/>
                  </a:cubicBezTo>
                  <a:cubicBezTo>
                    <a:pt x="37093" y="29255"/>
                    <a:pt x="37927" y="28788"/>
                    <a:pt x="38428" y="27954"/>
                  </a:cubicBezTo>
                  <a:cubicBezTo>
                    <a:pt x="39061" y="26920"/>
                    <a:pt x="38895" y="25619"/>
                    <a:pt x="38127" y="24718"/>
                  </a:cubicBezTo>
                  <a:cubicBezTo>
                    <a:pt x="40562" y="24685"/>
                    <a:pt x="42897" y="23451"/>
                    <a:pt x="44232" y="21216"/>
                  </a:cubicBezTo>
                  <a:cubicBezTo>
                    <a:pt x="46267" y="17780"/>
                    <a:pt x="45166" y="13310"/>
                    <a:pt x="41730" y="11275"/>
                  </a:cubicBezTo>
                  <a:cubicBezTo>
                    <a:pt x="40562" y="10584"/>
                    <a:pt x="39274" y="10250"/>
                    <a:pt x="38001" y="10250"/>
                  </a:cubicBezTo>
                  <a:cubicBezTo>
                    <a:pt x="37493" y="10250"/>
                    <a:pt x="36988" y="10304"/>
                    <a:pt x="36493" y="10408"/>
                  </a:cubicBezTo>
                  <a:cubicBezTo>
                    <a:pt x="36460" y="9508"/>
                    <a:pt x="35993" y="8607"/>
                    <a:pt x="35159" y="8107"/>
                  </a:cubicBezTo>
                  <a:cubicBezTo>
                    <a:pt x="34702" y="7842"/>
                    <a:pt x="34194" y="7717"/>
                    <a:pt x="33696" y="7717"/>
                  </a:cubicBezTo>
                  <a:cubicBezTo>
                    <a:pt x="33503" y="7717"/>
                    <a:pt x="33311" y="7736"/>
                    <a:pt x="33124" y="7773"/>
                  </a:cubicBezTo>
                  <a:cubicBezTo>
                    <a:pt x="33324" y="5138"/>
                    <a:pt x="32056" y="2469"/>
                    <a:pt x="29621" y="1035"/>
                  </a:cubicBezTo>
                  <a:cubicBezTo>
                    <a:pt x="28456" y="334"/>
                    <a:pt x="27172" y="0"/>
                    <a:pt x="25905" y="0"/>
                  </a:cubicBez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09" name="Google Shape;1009;p30"/>
            <p:cNvGrpSpPr/>
            <p:nvPr/>
          </p:nvGrpSpPr>
          <p:grpSpPr>
            <a:xfrm>
              <a:off x="3753855" y="4"/>
              <a:ext cx="4211157" cy="4799044"/>
              <a:chOff x="4228201" y="2970830"/>
              <a:chExt cx="1270066" cy="1447370"/>
            </a:xfrm>
          </p:grpSpPr>
          <p:sp>
            <p:nvSpPr>
              <p:cNvPr id="1010" name="Google Shape;1010;p30"/>
              <p:cNvSpPr/>
              <p:nvPr/>
            </p:nvSpPr>
            <p:spPr>
              <a:xfrm>
                <a:off x="4228201" y="4225550"/>
                <a:ext cx="133475" cy="192650"/>
              </a:xfrm>
              <a:custGeom>
                <a:avLst/>
                <a:gdLst/>
                <a:ahLst/>
                <a:cxnLst/>
                <a:rect l="l" t="t" r="r" b="b"/>
                <a:pathLst>
                  <a:path w="5339" h="7706" extrusionOk="0">
                    <a:moveTo>
                      <a:pt x="5338" y="0"/>
                    </a:moveTo>
                    <a:lnTo>
                      <a:pt x="1" y="6638"/>
                    </a:lnTo>
                    <a:lnTo>
                      <a:pt x="1502" y="7706"/>
                    </a:lnTo>
                    <a:lnTo>
                      <a:pt x="5338" y="0"/>
                    </a:lnTo>
                    <a:close/>
                  </a:path>
                </a:pathLst>
              </a:custGeom>
              <a:solidFill>
                <a:srgbClr val="9FC5E8">
                  <a:alpha val="343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1" name="Google Shape;1011;p30"/>
              <p:cNvSpPr/>
              <p:nvPr/>
            </p:nvSpPr>
            <p:spPr>
              <a:xfrm rot="-1467804">
                <a:off x="5333134" y="3992081"/>
                <a:ext cx="130946" cy="193494"/>
              </a:xfrm>
              <a:custGeom>
                <a:avLst/>
                <a:gdLst/>
                <a:ahLst/>
                <a:cxnLst/>
                <a:rect l="l" t="t" r="r" b="b"/>
                <a:pathLst>
                  <a:path w="5238" h="7740" extrusionOk="0">
                    <a:moveTo>
                      <a:pt x="0" y="1"/>
                    </a:moveTo>
                    <a:lnTo>
                      <a:pt x="3636" y="7740"/>
                    </a:lnTo>
                    <a:lnTo>
                      <a:pt x="5237" y="6873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9FC5E8">
                  <a:alpha val="343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2" name="Google Shape;1012;p30"/>
              <p:cNvSpPr/>
              <p:nvPr/>
            </p:nvSpPr>
            <p:spPr>
              <a:xfrm>
                <a:off x="4269925" y="2970830"/>
                <a:ext cx="91750" cy="144300"/>
              </a:xfrm>
              <a:custGeom>
                <a:avLst/>
                <a:gdLst/>
                <a:ahLst/>
                <a:cxnLst/>
                <a:rect l="l" t="t" r="r" b="b"/>
                <a:pathLst>
                  <a:path w="3670" h="5772" extrusionOk="0">
                    <a:moveTo>
                      <a:pt x="1935" y="1"/>
                    </a:moveTo>
                    <a:lnTo>
                      <a:pt x="0" y="1302"/>
                    </a:lnTo>
                    <a:lnTo>
                      <a:pt x="3669" y="5772"/>
                    </a:lnTo>
                    <a:lnTo>
                      <a:pt x="1935" y="1"/>
                    </a:lnTo>
                    <a:close/>
                  </a:path>
                </a:pathLst>
              </a:custGeom>
              <a:solidFill>
                <a:srgbClr val="9FC5E8">
                  <a:alpha val="343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013" name="Google Shape;1013;p30"/>
          <p:cNvSpPr/>
          <p:nvPr/>
        </p:nvSpPr>
        <p:spPr>
          <a:xfrm flipH="1">
            <a:off x="485750" y="1302988"/>
            <a:ext cx="709700" cy="307725"/>
          </a:xfrm>
          <a:custGeom>
            <a:avLst/>
            <a:gdLst/>
            <a:ahLst/>
            <a:cxnLst/>
            <a:rect l="l" t="t" r="r" b="b"/>
            <a:pathLst>
              <a:path w="28388" h="12309" extrusionOk="0">
                <a:moveTo>
                  <a:pt x="18247" y="0"/>
                </a:moveTo>
                <a:cubicBezTo>
                  <a:pt x="13877" y="0"/>
                  <a:pt x="10141" y="2802"/>
                  <a:pt x="8740" y="6738"/>
                </a:cubicBezTo>
                <a:lnTo>
                  <a:pt x="2769" y="6738"/>
                </a:lnTo>
                <a:cubicBezTo>
                  <a:pt x="1234" y="6738"/>
                  <a:pt x="0" y="7973"/>
                  <a:pt x="0" y="9507"/>
                </a:cubicBezTo>
                <a:cubicBezTo>
                  <a:pt x="0" y="11041"/>
                  <a:pt x="1234" y="12309"/>
                  <a:pt x="2769" y="12309"/>
                </a:cubicBezTo>
                <a:lnTo>
                  <a:pt x="25585" y="12309"/>
                </a:lnTo>
                <a:cubicBezTo>
                  <a:pt x="27153" y="12309"/>
                  <a:pt x="28387" y="11041"/>
                  <a:pt x="28387" y="9507"/>
                </a:cubicBezTo>
                <a:cubicBezTo>
                  <a:pt x="28387" y="9407"/>
                  <a:pt x="28387" y="9273"/>
                  <a:pt x="28354" y="9173"/>
                </a:cubicBezTo>
                <a:cubicBezTo>
                  <a:pt x="28087" y="3836"/>
                  <a:pt x="23684" y="0"/>
                  <a:pt x="18247" y="0"/>
                </a:cubicBezTo>
                <a:close/>
              </a:path>
            </a:pathLst>
          </a:custGeom>
          <a:solidFill>
            <a:srgbClr val="F0EF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4" name="Google Shape;1014;p30"/>
          <p:cNvSpPr/>
          <p:nvPr/>
        </p:nvSpPr>
        <p:spPr>
          <a:xfrm>
            <a:off x="8075925" y="3843513"/>
            <a:ext cx="709700" cy="307725"/>
          </a:xfrm>
          <a:custGeom>
            <a:avLst/>
            <a:gdLst/>
            <a:ahLst/>
            <a:cxnLst/>
            <a:rect l="l" t="t" r="r" b="b"/>
            <a:pathLst>
              <a:path w="28388" h="12309" extrusionOk="0">
                <a:moveTo>
                  <a:pt x="18247" y="0"/>
                </a:moveTo>
                <a:cubicBezTo>
                  <a:pt x="13877" y="0"/>
                  <a:pt x="10141" y="2802"/>
                  <a:pt x="8740" y="6738"/>
                </a:cubicBezTo>
                <a:lnTo>
                  <a:pt x="2769" y="6738"/>
                </a:lnTo>
                <a:cubicBezTo>
                  <a:pt x="1234" y="6738"/>
                  <a:pt x="0" y="7973"/>
                  <a:pt x="0" y="9507"/>
                </a:cubicBezTo>
                <a:cubicBezTo>
                  <a:pt x="0" y="11041"/>
                  <a:pt x="1234" y="12309"/>
                  <a:pt x="2769" y="12309"/>
                </a:cubicBezTo>
                <a:lnTo>
                  <a:pt x="25585" y="12309"/>
                </a:lnTo>
                <a:cubicBezTo>
                  <a:pt x="27153" y="12309"/>
                  <a:pt x="28387" y="11041"/>
                  <a:pt x="28387" y="9507"/>
                </a:cubicBezTo>
                <a:cubicBezTo>
                  <a:pt x="28387" y="9407"/>
                  <a:pt x="28387" y="9273"/>
                  <a:pt x="28354" y="9173"/>
                </a:cubicBezTo>
                <a:cubicBezTo>
                  <a:pt x="28087" y="3836"/>
                  <a:pt x="23684" y="0"/>
                  <a:pt x="18247" y="0"/>
                </a:cubicBezTo>
                <a:close/>
              </a:path>
            </a:pathLst>
          </a:custGeom>
          <a:solidFill>
            <a:srgbClr val="F0EF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5" name="Google Shape;1015;p30"/>
          <p:cNvSpPr txBox="1">
            <a:spLocks noGrp="1"/>
          </p:cNvSpPr>
          <p:nvPr>
            <p:ph type="title"/>
          </p:nvPr>
        </p:nvSpPr>
        <p:spPr>
          <a:xfrm>
            <a:off x="713250" y="445025"/>
            <a:ext cx="7717500" cy="7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1016" name="Google Shape;1016;p30"/>
          <p:cNvSpPr txBox="1">
            <a:spLocks noGrp="1"/>
          </p:cNvSpPr>
          <p:nvPr>
            <p:ph type="subTitle" idx="1"/>
          </p:nvPr>
        </p:nvSpPr>
        <p:spPr>
          <a:xfrm>
            <a:off x="713237" y="2239175"/>
            <a:ext cx="2809500" cy="454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200">
                <a:solidFill>
                  <a:schemeClr val="accent3"/>
                </a:solidFill>
                <a:latin typeface="Inter ExtraBold"/>
                <a:ea typeface="Inter ExtraBold"/>
                <a:cs typeface="Inter ExtraBold"/>
                <a:sym typeface="Inter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Click to edit Master subtitle style</a:t>
            </a:r>
            <a:endParaRPr/>
          </a:p>
        </p:txBody>
      </p:sp>
      <p:sp>
        <p:nvSpPr>
          <p:cNvPr id="1017" name="Google Shape;1017;p30"/>
          <p:cNvSpPr txBox="1">
            <a:spLocks noGrp="1"/>
          </p:cNvSpPr>
          <p:nvPr>
            <p:ph type="subTitle" idx="2"/>
          </p:nvPr>
        </p:nvSpPr>
        <p:spPr>
          <a:xfrm>
            <a:off x="5587763" y="2239175"/>
            <a:ext cx="2809500" cy="454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200">
                <a:solidFill>
                  <a:schemeClr val="accent3"/>
                </a:solidFill>
                <a:latin typeface="Inter ExtraBold"/>
                <a:ea typeface="Inter ExtraBold"/>
                <a:cs typeface="Inter ExtraBold"/>
                <a:sym typeface="Inter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Click to edit Master subtitle style</a:t>
            </a:r>
            <a:endParaRPr/>
          </a:p>
        </p:txBody>
      </p:sp>
      <p:sp>
        <p:nvSpPr>
          <p:cNvPr id="1018" name="Google Shape;1018;p30"/>
          <p:cNvSpPr txBox="1">
            <a:spLocks noGrp="1"/>
          </p:cNvSpPr>
          <p:nvPr>
            <p:ph type="subTitle" idx="3"/>
          </p:nvPr>
        </p:nvSpPr>
        <p:spPr>
          <a:xfrm>
            <a:off x="713238" y="2629901"/>
            <a:ext cx="2809500" cy="7461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Click to edit Master subtitle style</a:t>
            </a:r>
            <a:endParaRPr/>
          </a:p>
        </p:txBody>
      </p:sp>
      <p:sp>
        <p:nvSpPr>
          <p:cNvPr id="1019" name="Google Shape;1019;p30"/>
          <p:cNvSpPr txBox="1">
            <a:spLocks noGrp="1"/>
          </p:cNvSpPr>
          <p:nvPr>
            <p:ph type="subTitle" idx="4"/>
          </p:nvPr>
        </p:nvSpPr>
        <p:spPr>
          <a:xfrm>
            <a:off x="5587763" y="2629922"/>
            <a:ext cx="2809500" cy="7461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61906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Chivo Black"/>
              <a:buNone/>
              <a:defRPr sz="3000">
                <a:solidFill>
                  <a:schemeClr val="accent3"/>
                </a:solidFill>
                <a:latin typeface="Chivo Black"/>
                <a:ea typeface="Chivo Black"/>
                <a:cs typeface="Chivo Black"/>
                <a:sym typeface="Chivo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Chivo Black"/>
              <a:buNone/>
              <a:defRPr sz="3000">
                <a:solidFill>
                  <a:schemeClr val="accent3"/>
                </a:solidFill>
                <a:latin typeface="Chivo Black"/>
                <a:ea typeface="Chivo Black"/>
                <a:cs typeface="Chivo Black"/>
                <a:sym typeface="Chivo Black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Chivo Black"/>
              <a:buNone/>
              <a:defRPr sz="3000">
                <a:solidFill>
                  <a:schemeClr val="accent3"/>
                </a:solidFill>
                <a:latin typeface="Chivo Black"/>
                <a:ea typeface="Chivo Black"/>
                <a:cs typeface="Chivo Black"/>
                <a:sym typeface="Chivo Black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Chivo Black"/>
              <a:buNone/>
              <a:defRPr sz="3000">
                <a:solidFill>
                  <a:schemeClr val="accent3"/>
                </a:solidFill>
                <a:latin typeface="Chivo Black"/>
                <a:ea typeface="Chivo Black"/>
                <a:cs typeface="Chivo Black"/>
                <a:sym typeface="Chivo Black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Chivo Black"/>
              <a:buNone/>
              <a:defRPr sz="3000">
                <a:solidFill>
                  <a:schemeClr val="accent3"/>
                </a:solidFill>
                <a:latin typeface="Chivo Black"/>
                <a:ea typeface="Chivo Black"/>
                <a:cs typeface="Chivo Black"/>
                <a:sym typeface="Chivo Black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Chivo Black"/>
              <a:buNone/>
              <a:defRPr sz="3000">
                <a:solidFill>
                  <a:schemeClr val="accent3"/>
                </a:solidFill>
                <a:latin typeface="Chivo Black"/>
                <a:ea typeface="Chivo Black"/>
                <a:cs typeface="Chivo Black"/>
                <a:sym typeface="Chivo Black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Chivo Black"/>
              <a:buNone/>
              <a:defRPr sz="3000">
                <a:solidFill>
                  <a:schemeClr val="accent3"/>
                </a:solidFill>
                <a:latin typeface="Chivo Black"/>
                <a:ea typeface="Chivo Black"/>
                <a:cs typeface="Chivo Black"/>
                <a:sym typeface="Chivo Black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Chivo Black"/>
              <a:buNone/>
              <a:defRPr sz="3000">
                <a:solidFill>
                  <a:schemeClr val="accent3"/>
                </a:solidFill>
                <a:latin typeface="Chivo Black"/>
                <a:ea typeface="Chivo Black"/>
                <a:cs typeface="Chivo Black"/>
                <a:sym typeface="Chivo Black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Chivo Black"/>
              <a:buNone/>
              <a:defRPr sz="3000">
                <a:solidFill>
                  <a:schemeClr val="accent3"/>
                </a:solidFill>
                <a:latin typeface="Chivo Black"/>
                <a:ea typeface="Chivo Black"/>
                <a:cs typeface="Chivo Black"/>
                <a:sym typeface="Chivo Black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tamaran"/>
              <a:buChar char="●"/>
              <a:defRPr sz="1800">
                <a:solidFill>
                  <a:schemeClr val="dk2"/>
                </a:solidFill>
                <a:latin typeface="Catamaran"/>
                <a:ea typeface="Catamaran"/>
                <a:cs typeface="Catamaran"/>
                <a:sym typeface="Catamaran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tamaran"/>
              <a:buChar char="○"/>
              <a:defRPr>
                <a:solidFill>
                  <a:schemeClr val="dk2"/>
                </a:solidFill>
                <a:latin typeface="Catamaran"/>
                <a:ea typeface="Catamaran"/>
                <a:cs typeface="Catamaran"/>
                <a:sym typeface="Catamaran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tamaran"/>
              <a:buChar char="■"/>
              <a:defRPr>
                <a:solidFill>
                  <a:schemeClr val="dk2"/>
                </a:solidFill>
                <a:latin typeface="Catamaran"/>
                <a:ea typeface="Catamaran"/>
                <a:cs typeface="Catamaran"/>
                <a:sym typeface="Catamaran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tamaran"/>
              <a:buChar char="●"/>
              <a:defRPr>
                <a:solidFill>
                  <a:schemeClr val="dk2"/>
                </a:solidFill>
                <a:latin typeface="Catamaran"/>
                <a:ea typeface="Catamaran"/>
                <a:cs typeface="Catamaran"/>
                <a:sym typeface="Catamaran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tamaran"/>
              <a:buChar char="○"/>
              <a:defRPr>
                <a:solidFill>
                  <a:schemeClr val="dk2"/>
                </a:solidFill>
                <a:latin typeface="Catamaran"/>
                <a:ea typeface="Catamaran"/>
                <a:cs typeface="Catamaran"/>
                <a:sym typeface="Catamaran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tamaran"/>
              <a:buChar char="■"/>
              <a:defRPr>
                <a:solidFill>
                  <a:schemeClr val="dk2"/>
                </a:solidFill>
                <a:latin typeface="Catamaran"/>
                <a:ea typeface="Catamaran"/>
                <a:cs typeface="Catamaran"/>
                <a:sym typeface="Catamaran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tamaran"/>
              <a:buChar char="●"/>
              <a:defRPr>
                <a:solidFill>
                  <a:schemeClr val="dk2"/>
                </a:solidFill>
                <a:latin typeface="Catamaran"/>
                <a:ea typeface="Catamaran"/>
                <a:cs typeface="Catamaran"/>
                <a:sym typeface="Catamaran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tamaran"/>
              <a:buChar char="○"/>
              <a:defRPr>
                <a:solidFill>
                  <a:schemeClr val="dk2"/>
                </a:solidFill>
                <a:latin typeface="Catamaran"/>
                <a:ea typeface="Catamaran"/>
                <a:cs typeface="Catamaran"/>
                <a:sym typeface="Catamaran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tamaran"/>
              <a:buChar char="■"/>
              <a:defRPr>
                <a:solidFill>
                  <a:schemeClr val="dk2"/>
                </a:solidFill>
                <a:latin typeface="Catamaran"/>
                <a:ea typeface="Catamaran"/>
                <a:cs typeface="Catamaran"/>
                <a:sym typeface="Catamaran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accent5"/>
                </a:solidFill>
              </a:defRPr>
            </a:lvl1pPr>
            <a:lvl2pPr lvl="1" algn="r">
              <a:buNone/>
              <a:defRPr sz="1000">
                <a:solidFill>
                  <a:schemeClr val="accent5"/>
                </a:solidFill>
              </a:defRPr>
            </a:lvl2pPr>
            <a:lvl3pPr lvl="2" algn="r">
              <a:buNone/>
              <a:defRPr sz="1000">
                <a:solidFill>
                  <a:schemeClr val="accent5"/>
                </a:solidFill>
              </a:defRPr>
            </a:lvl3pPr>
            <a:lvl4pPr lvl="3" algn="r">
              <a:buNone/>
              <a:defRPr sz="1000">
                <a:solidFill>
                  <a:schemeClr val="accent5"/>
                </a:solidFill>
              </a:defRPr>
            </a:lvl4pPr>
            <a:lvl5pPr lvl="4" algn="r">
              <a:buNone/>
              <a:defRPr sz="1000">
                <a:solidFill>
                  <a:schemeClr val="accent5"/>
                </a:solidFill>
              </a:defRPr>
            </a:lvl5pPr>
            <a:lvl6pPr lvl="5" algn="r">
              <a:buNone/>
              <a:defRPr sz="1000">
                <a:solidFill>
                  <a:schemeClr val="accent5"/>
                </a:solidFill>
              </a:defRPr>
            </a:lvl6pPr>
            <a:lvl7pPr lvl="6" algn="r">
              <a:buNone/>
              <a:defRPr sz="1000">
                <a:solidFill>
                  <a:schemeClr val="accent5"/>
                </a:solidFill>
              </a:defRPr>
            </a:lvl7pPr>
            <a:lvl8pPr lvl="7" algn="r">
              <a:buNone/>
              <a:defRPr sz="1000">
                <a:solidFill>
                  <a:schemeClr val="accent5"/>
                </a:solidFill>
              </a:defRPr>
            </a:lvl8pPr>
            <a:lvl9pPr lvl="8" algn="r">
              <a:buNone/>
              <a:defRPr sz="1000">
                <a:solidFill>
                  <a:schemeClr val="accent5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904284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ailytoreador.com/news/lack-of-evidence-disproves-covid-19-mosquito-transmission/article_d55bd8b8-7775-11ea-b78f-27d3adc6e2ff.html" TargetMode="External"/><Relationship Id="rId2" Type="http://schemas.openxmlformats.org/officeDocument/2006/relationships/hyperlink" Target="https://m.daily-bangladesh.com/english/Covid-19-or-dengue-&#8211;-how-to-differentiate/62707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medpagetoday.com/infectiousdisease/covid19/85621" TargetMode="External"/><Relationship Id="rId4" Type="http://schemas.openxmlformats.org/officeDocument/2006/relationships/hyperlink" Target="https://blogs.biomedcentral.com/bugbitten/2021/02/05/is-the-low-incidence-of-covid-19-in-africa-due-to-co-infection-with-plasmodium-falciparum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6" name="Google Shape;1386;p43"/>
          <p:cNvGrpSpPr/>
          <p:nvPr/>
        </p:nvGrpSpPr>
        <p:grpSpPr>
          <a:xfrm flipH="1">
            <a:off x="705790" y="3643144"/>
            <a:ext cx="4450142" cy="1436253"/>
            <a:chOff x="4502750" y="2935750"/>
            <a:chExt cx="3869450" cy="1490625"/>
          </a:xfrm>
        </p:grpSpPr>
        <p:sp>
          <p:nvSpPr>
            <p:cNvPr id="1387" name="Google Shape;1387;p43"/>
            <p:cNvSpPr/>
            <p:nvPr/>
          </p:nvSpPr>
          <p:spPr>
            <a:xfrm>
              <a:off x="4502750" y="3408050"/>
              <a:ext cx="1275925" cy="1010750"/>
            </a:xfrm>
            <a:custGeom>
              <a:avLst/>
              <a:gdLst/>
              <a:ahLst/>
              <a:cxnLst/>
              <a:rect l="l" t="t" r="r" b="b"/>
              <a:pathLst>
                <a:path w="51037" h="40430" extrusionOk="0">
                  <a:moveTo>
                    <a:pt x="49970" y="1"/>
                  </a:moveTo>
                  <a:cubicBezTo>
                    <a:pt x="49970" y="1"/>
                    <a:pt x="40196" y="13644"/>
                    <a:pt x="38428" y="16446"/>
                  </a:cubicBezTo>
                  <a:cubicBezTo>
                    <a:pt x="36693" y="19248"/>
                    <a:pt x="32224" y="21182"/>
                    <a:pt x="33191" y="22417"/>
                  </a:cubicBezTo>
                  <a:cubicBezTo>
                    <a:pt x="33191" y="22417"/>
                    <a:pt x="11142" y="36760"/>
                    <a:pt x="10541" y="36794"/>
                  </a:cubicBezTo>
                  <a:cubicBezTo>
                    <a:pt x="9974" y="36827"/>
                    <a:pt x="3136" y="39529"/>
                    <a:pt x="3136" y="39529"/>
                  </a:cubicBezTo>
                  <a:lnTo>
                    <a:pt x="1" y="40429"/>
                  </a:lnTo>
                  <a:lnTo>
                    <a:pt x="3103" y="40129"/>
                  </a:lnTo>
                  <a:lnTo>
                    <a:pt x="10875" y="37361"/>
                  </a:lnTo>
                  <a:lnTo>
                    <a:pt x="33358" y="23417"/>
                  </a:lnTo>
                  <a:cubicBezTo>
                    <a:pt x="33358" y="23417"/>
                    <a:pt x="33649" y="23826"/>
                    <a:pt x="33936" y="23826"/>
                  </a:cubicBezTo>
                  <a:cubicBezTo>
                    <a:pt x="34025" y="23826"/>
                    <a:pt x="34113" y="23787"/>
                    <a:pt x="34192" y="23684"/>
                  </a:cubicBezTo>
                  <a:lnTo>
                    <a:pt x="51037" y="2002"/>
                  </a:lnTo>
                  <a:lnTo>
                    <a:pt x="49970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8" name="Google Shape;1388;p43"/>
            <p:cNvSpPr/>
            <p:nvPr/>
          </p:nvSpPr>
          <p:spPr>
            <a:xfrm>
              <a:off x="6861925" y="3930925"/>
              <a:ext cx="1386025" cy="246875"/>
            </a:xfrm>
            <a:custGeom>
              <a:avLst/>
              <a:gdLst/>
              <a:ahLst/>
              <a:cxnLst/>
              <a:rect l="l" t="t" r="r" b="b"/>
              <a:pathLst>
                <a:path w="55441" h="9875" extrusionOk="0">
                  <a:moveTo>
                    <a:pt x="1" y="1"/>
                  </a:moveTo>
                  <a:lnTo>
                    <a:pt x="268" y="1502"/>
                  </a:lnTo>
                  <a:lnTo>
                    <a:pt x="23117" y="9007"/>
                  </a:lnTo>
                  <a:cubicBezTo>
                    <a:pt x="23177" y="9028"/>
                    <a:pt x="23229" y="9038"/>
                    <a:pt x="23273" y="9038"/>
                  </a:cubicBezTo>
                  <a:cubicBezTo>
                    <a:pt x="23576" y="9038"/>
                    <a:pt x="23551" y="8607"/>
                    <a:pt x="23551" y="8607"/>
                  </a:cubicBezTo>
                  <a:lnTo>
                    <a:pt x="23551" y="8607"/>
                  </a:lnTo>
                  <a:lnTo>
                    <a:pt x="46301" y="9874"/>
                  </a:lnTo>
                  <a:lnTo>
                    <a:pt x="53139" y="9107"/>
                  </a:lnTo>
                  <a:lnTo>
                    <a:pt x="55440" y="8340"/>
                  </a:lnTo>
                  <a:lnTo>
                    <a:pt x="52805" y="8740"/>
                  </a:lnTo>
                  <a:cubicBezTo>
                    <a:pt x="52805" y="8740"/>
                    <a:pt x="46668" y="9307"/>
                    <a:pt x="46267" y="9441"/>
                  </a:cubicBezTo>
                  <a:cubicBezTo>
                    <a:pt x="46250" y="9446"/>
                    <a:pt x="46197" y="9449"/>
                    <a:pt x="46111" y="9449"/>
                  </a:cubicBezTo>
                  <a:cubicBezTo>
                    <a:pt x="44055" y="9449"/>
                    <a:pt x="23151" y="7973"/>
                    <a:pt x="23151" y="7973"/>
                  </a:cubicBezTo>
                  <a:cubicBezTo>
                    <a:pt x="23217" y="6939"/>
                    <a:pt x="19115" y="7206"/>
                    <a:pt x="16446" y="6072"/>
                  </a:cubicBezTo>
                  <a:cubicBezTo>
                    <a:pt x="13777" y="497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Google Shape;1389;p43"/>
            <p:cNvSpPr/>
            <p:nvPr/>
          </p:nvSpPr>
          <p:spPr>
            <a:xfrm>
              <a:off x="5204925" y="3682600"/>
              <a:ext cx="815600" cy="655300"/>
            </a:xfrm>
            <a:custGeom>
              <a:avLst/>
              <a:gdLst/>
              <a:ahLst/>
              <a:cxnLst/>
              <a:rect l="l" t="t" r="r" b="b"/>
              <a:pathLst>
                <a:path w="32624" h="26212" extrusionOk="0">
                  <a:moveTo>
                    <a:pt x="29325" y="1"/>
                  </a:moveTo>
                  <a:cubicBezTo>
                    <a:pt x="28036" y="1"/>
                    <a:pt x="25318" y="860"/>
                    <a:pt x="25318" y="860"/>
                  </a:cubicBezTo>
                  <a:lnTo>
                    <a:pt x="26419" y="2261"/>
                  </a:lnTo>
                  <a:cubicBezTo>
                    <a:pt x="26419" y="2261"/>
                    <a:pt x="28800" y="1698"/>
                    <a:pt x="30114" y="1698"/>
                  </a:cubicBezTo>
                  <a:cubicBezTo>
                    <a:pt x="30580" y="1698"/>
                    <a:pt x="30912" y="1769"/>
                    <a:pt x="30956" y="1961"/>
                  </a:cubicBezTo>
                  <a:cubicBezTo>
                    <a:pt x="31089" y="2695"/>
                    <a:pt x="16712" y="6865"/>
                    <a:pt x="16712" y="6865"/>
                  </a:cubicBezTo>
                  <a:cubicBezTo>
                    <a:pt x="16712" y="6865"/>
                    <a:pt x="15711" y="7065"/>
                    <a:pt x="15278" y="7599"/>
                  </a:cubicBezTo>
                  <a:cubicBezTo>
                    <a:pt x="14844" y="8132"/>
                    <a:pt x="534" y="25745"/>
                    <a:pt x="534" y="25745"/>
                  </a:cubicBezTo>
                  <a:cubicBezTo>
                    <a:pt x="534" y="25745"/>
                    <a:pt x="0" y="25745"/>
                    <a:pt x="801" y="26212"/>
                  </a:cubicBezTo>
                  <a:cubicBezTo>
                    <a:pt x="801" y="26212"/>
                    <a:pt x="14911" y="9033"/>
                    <a:pt x="15645" y="8499"/>
                  </a:cubicBezTo>
                  <a:cubicBezTo>
                    <a:pt x="16345" y="7999"/>
                    <a:pt x="28654" y="4396"/>
                    <a:pt x="30489" y="3696"/>
                  </a:cubicBezTo>
                  <a:cubicBezTo>
                    <a:pt x="32290" y="3029"/>
                    <a:pt x="32457" y="2361"/>
                    <a:pt x="32557" y="1394"/>
                  </a:cubicBezTo>
                  <a:cubicBezTo>
                    <a:pt x="32624" y="427"/>
                    <a:pt x="30689" y="227"/>
                    <a:pt x="29655" y="26"/>
                  </a:cubicBezTo>
                  <a:cubicBezTo>
                    <a:pt x="29561" y="9"/>
                    <a:pt x="29449" y="1"/>
                    <a:pt x="29325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Google Shape;1390;p43"/>
            <p:cNvSpPr/>
            <p:nvPr/>
          </p:nvSpPr>
          <p:spPr>
            <a:xfrm>
              <a:off x="5696925" y="2935750"/>
              <a:ext cx="479550" cy="540050"/>
            </a:xfrm>
            <a:custGeom>
              <a:avLst/>
              <a:gdLst/>
              <a:ahLst/>
              <a:cxnLst/>
              <a:rect l="l" t="t" r="r" b="b"/>
              <a:pathLst>
                <a:path w="19182" h="21602" extrusionOk="0">
                  <a:moveTo>
                    <a:pt x="11373" y="0"/>
                  </a:moveTo>
                  <a:cubicBezTo>
                    <a:pt x="10968" y="0"/>
                    <a:pt x="9908" y="913"/>
                    <a:pt x="9908" y="913"/>
                  </a:cubicBezTo>
                  <a:cubicBezTo>
                    <a:pt x="9908" y="913"/>
                    <a:pt x="1502" y="19026"/>
                    <a:pt x="1068" y="19626"/>
                  </a:cubicBezTo>
                  <a:cubicBezTo>
                    <a:pt x="601" y="20193"/>
                    <a:pt x="1" y="20694"/>
                    <a:pt x="435" y="20994"/>
                  </a:cubicBezTo>
                  <a:cubicBezTo>
                    <a:pt x="696" y="21195"/>
                    <a:pt x="1429" y="21602"/>
                    <a:pt x="2117" y="21602"/>
                  </a:cubicBezTo>
                  <a:cubicBezTo>
                    <a:pt x="2571" y="21602"/>
                    <a:pt x="3005" y="21425"/>
                    <a:pt x="3270" y="20894"/>
                  </a:cubicBezTo>
                  <a:cubicBezTo>
                    <a:pt x="3937" y="19526"/>
                    <a:pt x="11076" y="1614"/>
                    <a:pt x="11076" y="1614"/>
                  </a:cubicBezTo>
                  <a:lnTo>
                    <a:pt x="16012" y="11988"/>
                  </a:lnTo>
                  <a:lnTo>
                    <a:pt x="19181" y="10753"/>
                  </a:lnTo>
                  <a:cubicBezTo>
                    <a:pt x="19181" y="10753"/>
                    <a:pt x="11809" y="179"/>
                    <a:pt x="11442" y="12"/>
                  </a:cubicBezTo>
                  <a:cubicBezTo>
                    <a:pt x="11422" y="4"/>
                    <a:pt x="11399" y="0"/>
                    <a:pt x="11373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Google Shape;1391;p43"/>
            <p:cNvSpPr/>
            <p:nvPr/>
          </p:nvSpPr>
          <p:spPr>
            <a:xfrm>
              <a:off x="5557675" y="3318725"/>
              <a:ext cx="982400" cy="1107650"/>
            </a:xfrm>
            <a:custGeom>
              <a:avLst/>
              <a:gdLst/>
              <a:ahLst/>
              <a:cxnLst/>
              <a:rect l="l" t="t" r="r" b="b"/>
              <a:pathLst>
                <a:path w="39296" h="44306" extrusionOk="0">
                  <a:moveTo>
                    <a:pt x="30754" y="0"/>
                  </a:moveTo>
                  <a:cubicBezTo>
                    <a:pt x="30335" y="0"/>
                    <a:pt x="29421" y="1639"/>
                    <a:pt x="29421" y="1639"/>
                  </a:cubicBezTo>
                  <a:cubicBezTo>
                    <a:pt x="29421" y="1639"/>
                    <a:pt x="25452" y="27724"/>
                    <a:pt x="25152" y="28591"/>
                  </a:cubicBezTo>
                  <a:cubicBezTo>
                    <a:pt x="25118" y="28658"/>
                    <a:pt x="25085" y="28758"/>
                    <a:pt x="25052" y="28825"/>
                  </a:cubicBezTo>
                  <a:cubicBezTo>
                    <a:pt x="23350" y="30393"/>
                    <a:pt x="14544" y="38499"/>
                    <a:pt x="13243" y="39366"/>
                  </a:cubicBezTo>
                  <a:cubicBezTo>
                    <a:pt x="11775" y="40333"/>
                    <a:pt x="4804" y="43502"/>
                    <a:pt x="4570" y="43502"/>
                  </a:cubicBezTo>
                  <a:cubicBezTo>
                    <a:pt x="4337" y="43535"/>
                    <a:pt x="0" y="44103"/>
                    <a:pt x="0" y="44103"/>
                  </a:cubicBezTo>
                  <a:cubicBezTo>
                    <a:pt x="0" y="44103"/>
                    <a:pt x="2906" y="44306"/>
                    <a:pt x="4161" y="44306"/>
                  </a:cubicBezTo>
                  <a:cubicBezTo>
                    <a:pt x="4251" y="44306"/>
                    <a:pt x="4332" y="44305"/>
                    <a:pt x="4403" y="44303"/>
                  </a:cubicBezTo>
                  <a:cubicBezTo>
                    <a:pt x="5438" y="44236"/>
                    <a:pt x="12943" y="40367"/>
                    <a:pt x="13743" y="40233"/>
                  </a:cubicBezTo>
                  <a:cubicBezTo>
                    <a:pt x="14377" y="40133"/>
                    <a:pt x="22049" y="33161"/>
                    <a:pt x="24885" y="30593"/>
                  </a:cubicBezTo>
                  <a:cubicBezTo>
                    <a:pt x="25161" y="30731"/>
                    <a:pt x="25429" y="31049"/>
                    <a:pt x="25664" y="31049"/>
                  </a:cubicBezTo>
                  <a:cubicBezTo>
                    <a:pt x="25883" y="31049"/>
                    <a:pt x="26074" y="30774"/>
                    <a:pt x="26219" y="29826"/>
                  </a:cubicBezTo>
                  <a:cubicBezTo>
                    <a:pt x="26553" y="27891"/>
                    <a:pt x="30822" y="2173"/>
                    <a:pt x="30822" y="2173"/>
                  </a:cubicBezTo>
                  <a:lnTo>
                    <a:pt x="36260" y="8444"/>
                  </a:lnTo>
                  <a:cubicBezTo>
                    <a:pt x="36624" y="8864"/>
                    <a:pt x="37123" y="9066"/>
                    <a:pt x="37619" y="9066"/>
                  </a:cubicBezTo>
                  <a:cubicBezTo>
                    <a:pt x="38305" y="9066"/>
                    <a:pt x="38985" y="8679"/>
                    <a:pt x="39295" y="7943"/>
                  </a:cubicBezTo>
                  <a:cubicBezTo>
                    <a:pt x="39295" y="7943"/>
                    <a:pt x="31223" y="71"/>
                    <a:pt x="30789" y="4"/>
                  </a:cubicBezTo>
                  <a:cubicBezTo>
                    <a:pt x="30778" y="2"/>
                    <a:pt x="30766" y="0"/>
                    <a:pt x="30754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1392;p43"/>
            <p:cNvSpPr/>
            <p:nvPr/>
          </p:nvSpPr>
          <p:spPr>
            <a:xfrm>
              <a:off x="5302500" y="3452550"/>
              <a:ext cx="554575" cy="130650"/>
            </a:xfrm>
            <a:custGeom>
              <a:avLst/>
              <a:gdLst/>
              <a:ahLst/>
              <a:cxnLst/>
              <a:rect l="l" t="t" r="r" b="b"/>
              <a:pathLst>
                <a:path w="22183" h="5226" extrusionOk="0">
                  <a:moveTo>
                    <a:pt x="3006" y="1"/>
                  </a:moveTo>
                  <a:cubicBezTo>
                    <a:pt x="1083" y="1"/>
                    <a:pt x="0" y="255"/>
                    <a:pt x="0" y="255"/>
                  </a:cubicBezTo>
                  <a:cubicBezTo>
                    <a:pt x="0" y="255"/>
                    <a:pt x="828" y="160"/>
                    <a:pt x="2148" y="160"/>
                  </a:cubicBezTo>
                  <a:cubicBezTo>
                    <a:pt x="4233" y="160"/>
                    <a:pt x="7548" y="398"/>
                    <a:pt x="10774" y="1623"/>
                  </a:cubicBezTo>
                  <a:cubicBezTo>
                    <a:pt x="14577" y="3057"/>
                    <a:pt x="20581" y="5226"/>
                    <a:pt x="20581" y="5226"/>
                  </a:cubicBezTo>
                  <a:lnTo>
                    <a:pt x="22183" y="5226"/>
                  </a:lnTo>
                  <a:cubicBezTo>
                    <a:pt x="22183" y="5226"/>
                    <a:pt x="17980" y="3424"/>
                    <a:pt x="11208" y="1323"/>
                  </a:cubicBezTo>
                  <a:cubicBezTo>
                    <a:pt x="7778" y="264"/>
                    <a:pt x="4959" y="1"/>
                    <a:pt x="3006" y="1"/>
                  </a:cubicBezTo>
                  <a:close/>
                </a:path>
              </a:pathLst>
            </a:custGeom>
            <a:solidFill>
              <a:srgbClr val="352A36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Google Shape;1393;p43"/>
            <p:cNvSpPr/>
            <p:nvPr/>
          </p:nvSpPr>
          <p:spPr>
            <a:xfrm>
              <a:off x="5352525" y="3337825"/>
              <a:ext cx="526225" cy="216200"/>
            </a:xfrm>
            <a:custGeom>
              <a:avLst/>
              <a:gdLst/>
              <a:ahLst/>
              <a:cxnLst/>
              <a:rect l="l" t="t" r="r" b="b"/>
              <a:pathLst>
                <a:path w="21049" h="8648" extrusionOk="0">
                  <a:moveTo>
                    <a:pt x="323" y="0"/>
                  </a:moveTo>
                  <a:cubicBezTo>
                    <a:pt x="112" y="0"/>
                    <a:pt x="0" y="8"/>
                    <a:pt x="0" y="8"/>
                  </a:cubicBezTo>
                  <a:cubicBezTo>
                    <a:pt x="0" y="8"/>
                    <a:pt x="5538" y="308"/>
                    <a:pt x="10408" y="3176"/>
                  </a:cubicBezTo>
                  <a:cubicBezTo>
                    <a:pt x="13877" y="5211"/>
                    <a:pt x="19448" y="8380"/>
                    <a:pt x="19448" y="8380"/>
                  </a:cubicBezTo>
                  <a:lnTo>
                    <a:pt x="21049" y="8647"/>
                  </a:lnTo>
                  <a:cubicBezTo>
                    <a:pt x="21049" y="8647"/>
                    <a:pt x="17179" y="6145"/>
                    <a:pt x="10875" y="2943"/>
                  </a:cubicBezTo>
                  <a:cubicBezTo>
                    <a:pt x="5529" y="214"/>
                    <a:pt x="1465" y="0"/>
                    <a:pt x="323" y="0"/>
                  </a:cubicBezTo>
                  <a:close/>
                </a:path>
              </a:pathLst>
            </a:custGeom>
            <a:solidFill>
              <a:srgbClr val="352A36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Google Shape;1394;p43"/>
            <p:cNvSpPr/>
            <p:nvPr/>
          </p:nvSpPr>
          <p:spPr>
            <a:xfrm>
              <a:off x="6430800" y="3478100"/>
              <a:ext cx="275225" cy="801425"/>
            </a:xfrm>
            <a:custGeom>
              <a:avLst/>
              <a:gdLst/>
              <a:ahLst/>
              <a:cxnLst/>
              <a:rect l="l" t="t" r="r" b="b"/>
              <a:pathLst>
                <a:path w="11009" h="32057" extrusionOk="0">
                  <a:moveTo>
                    <a:pt x="1101" y="1"/>
                  </a:moveTo>
                  <a:lnTo>
                    <a:pt x="0" y="901"/>
                  </a:lnTo>
                  <a:cubicBezTo>
                    <a:pt x="0" y="901"/>
                    <a:pt x="8506" y="30689"/>
                    <a:pt x="8473" y="31323"/>
                  </a:cubicBezTo>
                  <a:cubicBezTo>
                    <a:pt x="8473" y="31718"/>
                    <a:pt x="8538" y="31997"/>
                    <a:pt x="8724" y="31997"/>
                  </a:cubicBezTo>
                  <a:cubicBezTo>
                    <a:pt x="8837" y="31997"/>
                    <a:pt x="8993" y="31895"/>
                    <a:pt x="9207" y="31657"/>
                  </a:cubicBezTo>
                  <a:cubicBezTo>
                    <a:pt x="9807" y="31023"/>
                    <a:pt x="11008" y="32057"/>
                    <a:pt x="9474" y="29588"/>
                  </a:cubicBezTo>
                  <a:cubicBezTo>
                    <a:pt x="7939" y="27153"/>
                    <a:pt x="1101" y="1"/>
                    <a:pt x="1101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Google Shape;1395;p43"/>
            <p:cNvSpPr/>
            <p:nvPr/>
          </p:nvSpPr>
          <p:spPr>
            <a:xfrm>
              <a:off x="6649275" y="4253650"/>
              <a:ext cx="1200050" cy="165775"/>
            </a:xfrm>
            <a:custGeom>
              <a:avLst/>
              <a:gdLst/>
              <a:ahLst/>
              <a:cxnLst/>
              <a:rect l="l" t="t" r="r" b="b"/>
              <a:pathLst>
                <a:path w="48002" h="6631" extrusionOk="0">
                  <a:moveTo>
                    <a:pt x="401" y="1"/>
                  </a:moveTo>
                  <a:lnTo>
                    <a:pt x="1" y="901"/>
                  </a:lnTo>
                  <a:cubicBezTo>
                    <a:pt x="1" y="901"/>
                    <a:pt x="35159" y="6505"/>
                    <a:pt x="35960" y="6605"/>
                  </a:cubicBezTo>
                  <a:cubicBezTo>
                    <a:pt x="36101" y="6623"/>
                    <a:pt x="36568" y="6630"/>
                    <a:pt x="37240" y="6630"/>
                  </a:cubicBezTo>
                  <a:cubicBezTo>
                    <a:pt x="40378" y="6630"/>
                    <a:pt x="48002" y="6472"/>
                    <a:pt x="48002" y="6472"/>
                  </a:cubicBezTo>
                  <a:cubicBezTo>
                    <a:pt x="48002" y="6472"/>
                    <a:pt x="36994" y="6339"/>
                    <a:pt x="36193" y="6172"/>
                  </a:cubicBezTo>
                  <a:cubicBezTo>
                    <a:pt x="35426" y="6038"/>
                    <a:pt x="401" y="1"/>
                    <a:pt x="401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Google Shape;1396;p43"/>
            <p:cNvSpPr/>
            <p:nvPr/>
          </p:nvSpPr>
          <p:spPr>
            <a:xfrm>
              <a:off x="6503350" y="3404725"/>
              <a:ext cx="276050" cy="801425"/>
            </a:xfrm>
            <a:custGeom>
              <a:avLst/>
              <a:gdLst/>
              <a:ahLst/>
              <a:cxnLst/>
              <a:rect l="l" t="t" r="r" b="b"/>
              <a:pathLst>
                <a:path w="11042" h="32057" extrusionOk="0">
                  <a:moveTo>
                    <a:pt x="1134" y="0"/>
                  </a:moveTo>
                  <a:lnTo>
                    <a:pt x="0" y="901"/>
                  </a:lnTo>
                  <a:cubicBezTo>
                    <a:pt x="0" y="901"/>
                    <a:pt x="8540" y="30689"/>
                    <a:pt x="8506" y="31356"/>
                  </a:cubicBezTo>
                  <a:cubicBezTo>
                    <a:pt x="8486" y="31744"/>
                    <a:pt x="8553" y="32007"/>
                    <a:pt x="8739" y="32007"/>
                  </a:cubicBezTo>
                  <a:cubicBezTo>
                    <a:pt x="8856" y="32007"/>
                    <a:pt x="9020" y="31902"/>
                    <a:pt x="9240" y="31656"/>
                  </a:cubicBezTo>
                  <a:cubicBezTo>
                    <a:pt x="9807" y="31056"/>
                    <a:pt x="11042" y="32056"/>
                    <a:pt x="9474" y="29621"/>
                  </a:cubicBezTo>
                  <a:cubicBezTo>
                    <a:pt x="7939" y="27153"/>
                    <a:pt x="1134" y="0"/>
                    <a:pt x="1134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Google Shape;1397;p43"/>
            <p:cNvSpPr/>
            <p:nvPr/>
          </p:nvSpPr>
          <p:spPr>
            <a:xfrm>
              <a:off x="6722675" y="4181100"/>
              <a:ext cx="1277600" cy="226725"/>
            </a:xfrm>
            <a:custGeom>
              <a:avLst/>
              <a:gdLst/>
              <a:ahLst/>
              <a:cxnLst/>
              <a:rect l="l" t="t" r="r" b="b"/>
              <a:pathLst>
                <a:path w="51104" h="9069" extrusionOk="0">
                  <a:moveTo>
                    <a:pt x="367" y="1"/>
                  </a:moveTo>
                  <a:lnTo>
                    <a:pt x="0" y="868"/>
                  </a:lnTo>
                  <a:cubicBezTo>
                    <a:pt x="0" y="868"/>
                    <a:pt x="38228" y="8940"/>
                    <a:pt x="39061" y="9040"/>
                  </a:cubicBezTo>
                  <a:cubicBezTo>
                    <a:pt x="39222" y="9061"/>
                    <a:pt x="39799" y="9069"/>
                    <a:pt x="40621" y="9069"/>
                  </a:cubicBezTo>
                  <a:cubicBezTo>
                    <a:pt x="43909" y="9069"/>
                    <a:pt x="51103" y="8940"/>
                    <a:pt x="51103" y="8940"/>
                  </a:cubicBezTo>
                  <a:cubicBezTo>
                    <a:pt x="51103" y="8940"/>
                    <a:pt x="40096" y="8807"/>
                    <a:pt x="39295" y="8640"/>
                  </a:cubicBezTo>
                  <a:cubicBezTo>
                    <a:pt x="38528" y="8473"/>
                    <a:pt x="367" y="1"/>
                    <a:pt x="367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Google Shape;1398;p43"/>
            <p:cNvSpPr/>
            <p:nvPr/>
          </p:nvSpPr>
          <p:spPr>
            <a:xfrm>
              <a:off x="6515025" y="3430575"/>
              <a:ext cx="381950" cy="533475"/>
            </a:xfrm>
            <a:custGeom>
              <a:avLst/>
              <a:gdLst/>
              <a:ahLst/>
              <a:cxnLst/>
              <a:rect l="l" t="t" r="r" b="b"/>
              <a:pathLst>
                <a:path w="15278" h="21339" extrusionOk="0">
                  <a:moveTo>
                    <a:pt x="0" y="0"/>
                  </a:moveTo>
                  <a:lnTo>
                    <a:pt x="1702" y="4237"/>
                  </a:lnTo>
                  <a:cubicBezTo>
                    <a:pt x="1702" y="4237"/>
                    <a:pt x="12876" y="21115"/>
                    <a:pt x="13510" y="21315"/>
                  </a:cubicBezTo>
                  <a:cubicBezTo>
                    <a:pt x="13560" y="21331"/>
                    <a:pt x="13611" y="21339"/>
                    <a:pt x="13662" y="21339"/>
                  </a:cubicBezTo>
                  <a:cubicBezTo>
                    <a:pt x="14252" y="21339"/>
                    <a:pt x="14860" y="20334"/>
                    <a:pt x="15044" y="19781"/>
                  </a:cubicBezTo>
                  <a:cubicBezTo>
                    <a:pt x="15278" y="19181"/>
                    <a:pt x="14077" y="19681"/>
                    <a:pt x="10808" y="15111"/>
                  </a:cubicBezTo>
                  <a:cubicBezTo>
                    <a:pt x="7573" y="10541"/>
                    <a:pt x="1" y="1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Google Shape;1399;p43"/>
            <p:cNvSpPr/>
            <p:nvPr/>
          </p:nvSpPr>
          <p:spPr>
            <a:xfrm>
              <a:off x="6970350" y="3888400"/>
              <a:ext cx="1401850" cy="148750"/>
            </a:xfrm>
            <a:custGeom>
              <a:avLst/>
              <a:gdLst/>
              <a:ahLst/>
              <a:cxnLst/>
              <a:rect l="l" t="t" r="r" b="b"/>
              <a:pathLst>
                <a:path w="56074" h="5950" extrusionOk="0">
                  <a:moveTo>
                    <a:pt x="0" y="0"/>
                  </a:moveTo>
                  <a:lnTo>
                    <a:pt x="467" y="1435"/>
                  </a:lnTo>
                  <a:lnTo>
                    <a:pt x="24084" y="5938"/>
                  </a:lnTo>
                  <a:cubicBezTo>
                    <a:pt x="24122" y="5946"/>
                    <a:pt x="24156" y="5950"/>
                    <a:pt x="24188" y="5950"/>
                  </a:cubicBezTo>
                  <a:cubicBezTo>
                    <a:pt x="24541" y="5950"/>
                    <a:pt x="24484" y="5471"/>
                    <a:pt x="24484" y="5471"/>
                  </a:cubicBezTo>
                  <a:lnTo>
                    <a:pt x="47201" y="3770"/>
                  </a:lnTo>
                  <a:lnTo>
                    <a:pt x="53872" y="2135"/>
                  </a:lnTo>
                  <a:lnTo>
                    <a:pt x="56074" y="1068"/>
                  </a:lnTo>
                  <a:lnTo>
                    <a:pt x="56074" y="1068"/>
                  </a:lnTo>
                  <a:lnTo>
                    <a:pt x="53505" y="1835"/>
                  </a:lnTo>
                  <a:cubicBezTo>
                    <a:pt x="53505" y="1835"/>
                    <a:pt x="47501" y="3169"/>
                    <a:pt x="47101" y="3369"/>
                  </a:cubicBezTo>
                  <a:cubicBezTo>
                    <a:pt x="46700" y="3570"/>
                    <a:pt x="24017" y="4904"/>
                    <a:pt x="24017" y="4904"/>
                  </a:cubicBezTo>
                  <a:cubicBezTo>
                    <a:pt x="23917" y="3870"/>
                    <a:pt x="19881" y="4637"/>
                    <a:pt x="17113" y="3903"/>
                  </a:cubicBezTo>
                  <a:cubicBezTo>
                    <a:pt x="14311" y="3136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Google Shape;1400;p43"/>
            <p:cNvSpPr/>
            <p:nvPr/>
          </p:nvSpPr>
          <p:spPr>
            <a:xfrm>
              <a:off x="6561725" y="3437250"/>
              <a:ext cx="441175" cy="484775"/>
            </a:xfrm>
            <a:custGeom>
              <a:avLst/>
              <a:gdLst/>
              <a:ahLst/>
              <a:cxnLst/>
              <a:rect l="l" t="t" r="r" b="b"/>
              <a:pathLst>
                <a:path w="17647" h="19391" extrusionOk="0">
                  <a:moveTo>
                    <a:pt x="0" y="0"/>
                  </a:moveTo>
                  <a:lnTo>
                    <a:pt x="2235" y="3970"/>
                  </a:lnTo>
                  <a:cubicBezTo>
                    <a:pt x="2235" y="3970"/>
                    <a:pt x="15478" y="19281"/>
                    <a:pt x="16145" y="19381"/>
                  </a:cubicBezTo>
                  <a:cubicBezTo>
                    <a:pt x="16179" y="19387"/>
                    <a:pt x="16212" y="19391"/>
                    <a:pt x="16245" y="19391"/>
                  </a:cubicBezTo>
                  <a:cubicBezTo>
                    <a:pt x="16865" y="19391"/>
                    <a:pt x="17353" y="18248"/>
                    <a:pt x="17479" y="17646"/>
                  </a:cubicBezTo>
                  <a:cubicBezTo>
                    <a:pt x="17646" y="17046"/>
                    <a:pt x="16512" y="17679"/>
                    <a:pt x="12676" y="13576"/>
                  </a:cubicBezTo>
                  <a:cubicBezTo>
                    <a:pt x="8840" y="9474"/>
                    <a:pt x="1" y="1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1" name="Google Shape;1401;p43"/>
            <p:cNvSpPr/>
            <p:nvPr/>
          </p:nvSpPr>
          <p:spPr>
            <a:xfrm>
              <a:off x="6818575" y="3041125"/>
              <a:ext cx="1448550" cy="277850"/>
            </a:xfrm>
            <a:custGeom>
              <a:avLst/>
              <a:gdLst/>
              <a:ahLst/>
              <a:cxnLst/>
              <a:rect l="l" t="t" r="r" b="b"/>
              <a:pathLst>
                <a:path w="57942" h="11114" extrusionOk="0">
                  <a:moveTo>
                    <a:pt x="55415" y="0"/>
                  </a:moveTo>
                  <a:cubicBezTo>
                    <a:pt x="49159" y="0"/>
                    <a:pt x="15351" y="6271"/>
                    <a:pt x="0" y="7072"/>
                  </a:cubicBezTo>
                  <a:cubicBezTo>
                    <a:pt x="0" y="7072"/>
                    <a:pt x="10359" y="11114"/>
                    <a:pt x="26425" y="11114"/>
                  </a:cubicBezTo>
                  <a:cubicBezTo>
                    <a:pt x="27317" y="11114"/>
                    <a:pt x="28228" y="11101"/>
                    <a:pt x="29154" y="11075"/>
                  </a:cubicBezTo>
                  <a:cubicBezTo>
                    <a:pt x="46767" y="10541"/>
                    <a:pt x="57942" y="1335"/>
                    <a:pt x="56374" y="134"/>
                  </a:cubicBezTo>
                  <a:cubicBezTo>
                    <a:pt x="56257" y="43"/>
                    <a:pt x="55929" y="0"/>
                    <a:pt x="55415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2" name="Google Shape;1402;p43"/>
            <p:cNvSpPr/>
            <p:nvPr/>
          </p:nvSpPr>
          <p:spPr>
            <a:xfrm>
              <a:off x="6640100" y="3296300"/>
              <a:ext cx="374475" cy="340700"/>
            </a:xfrm>
            <a:custGeom>
              <a:avLst/>
              <a:gdLst/>
              <a:ahLst/>
              <a:cxnLst/>
              <a:rect l="l" t="t" r="r" b="b"/>
              <a:pathLst>
                <a:path w="14979" h="13628" extrusionOk="0">
                  <a:moveTo>
                    <a:pt x="4971" y="1"/>
                  </a:moveTo>
                  <a:lnTo>
                    <a:pt x="1" y="3070"/>
                  </a:lnTo>
                  <a:cubicBezTo>
                    <a:pt x="3934" y="9016"/>
                    <a:pt x="11043" y="13628"/>
                    <a:pt x="12313" y="13628"/>
                  </a:cubicBezTo>
                  <a:cubicBezTo>
                    <a:pt x="12389" y="13628"/>
                    <a:pt x="12444" y="13611"/>
                    <a:pt x="12476" y="13577"/>
                  </a:cubicBezTo>
                  <a:cubicBezTo>
                    <a:pt x="13044" y="12977"/>
                    <a:pt x="14978" y="5138"/>
                    <a:pt x="14978" y="5138"/>
                  </a:cubicBezTo>
                  <a:lnTo>
                    <a:pt x="4971" y="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3" name="Google Shape;1403;p43"/>
            <p:cNvSpPr/>
            <p:nvPr/>
          </p:nvSpPr>
          <p:spPr>
            <a:xfrm>
              <a:off x="7674175" y="3391375"/>
              <a:ext cx="550425" cy="188500"/>
            </a:xfrm>
            <a:custGeom>
              <a:avLst/>
              <a:gdLst/>
              <a:ahLst/>
              <a:cxnLst/>
              <a:rect l="l" t="t" r="r" b="b"/>
              <a:pathLst>
                <a:path w="22017" h="7540" extrusionOk="0">
                  <a:moveTo>
                    <a:pt x="12603" y="1"/>
                  </a:moveTo>
                  <a:cubicBezTo>
                    <a:pt x="7067" y="1"/>
                    <a:pt x="1" y="3336"/>
                    <a:pt x="1" y="3336"/>
                  </a:cubicBezTo>
                  <a:lnTo>
                    <a:pt x="3170" y="7539"/>
                  </a:lnTo>
                  <a:cubicBezTo>
                    <a:pt x="6172" y="7139"/>
                    <a:pt x="22016" y="5204"/>
                    <a:pt x="17280" y="1335"/>
                  </a:cubicBezTo>
                  <a:cubicBezTo>
                    <a:pt x="16095" y="365"/>
                    <a:pt x="14432" y="1"/>
                    <a:pt x="12603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4" name="Google Shape;1404;p43"/>
            <p:cNvSpPr/>
            <p:nvPr/>
          </p:nvSpPr>
          <p:spPr>
            <a:xfrm>
              <a:off x="7278900" y="3474775"/>
              <a:ext cx="570425" cy="209275"/>
            </a:xfrm>
            <a:custGeom>
              <a:avLst/>
              <a:gdLst/>
              <a:ahLst/>
              <a:cxnLst/>
              <a:rect l="l" t="t" r="r" b="b"/>
              <a:pathLst>
                <a:path w="22817" h="8371" extrusionOk="0">
                  <a:moveTo>
                    <a:pt x="15812" y="0"/>
                  </a:moveTo>
                  <a:lnTo>
                    <a:pt x="0" y="3036"/>
                  </a:lnTo>
                  <a:lnTo>
                    <a:pt x="968" y="8173"/>
                  </a:lnTo>
                  <a:cubicBezTo>
                    <a:pt x="1288" y="8310"/>
                    <a:pt x="1920" y="8370"/>
                    <a:pt x="2772" y="8370"/>
                  </a:cubicBezTo>
                  <a:cubicBezTo>
                    <a:pt x="7519" y="8370"/>
                    <a:pt x="19076" y="6489"/>
                    <a:pt x="21282" y="5471"/>
                  </a:cubicBezTo>
                  <a:cubicBezTo>
                    <a:pt x="22817" y="4770"/>
                    <a:pt x="15812" y="0"/>
                    <a:pt x="15812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5" name="Google Shape;1405;p43"/>
            <p:cNvSpPr/>
            <p:nvPr/>
          </p:nvSpPr>
          <p:spPr>
            <a:xfrm>
              <a:off x="6875275" y="3416400"/>
              <a:ext cx="514875" cy="301275"/>
            </a:xfrm>
            <a:custGeom>
              <a:avLst/>
              <a:gdLst/>
              <a:ahLst/>
              <a:cxnLst/>
              <a:rect l="l" t="t" r="r" b="b"/>
              <a:pathLst>
                <a:path w="20595" h="12051" extrusionOk="0">
                  <a:moveTo>
                    <a:pt x="2302" y="0"/>
                  </a:moveTo>
                  <a:lnTo>
                    <a:pt x="1" y="5704"/>
                  </a:lnTo>
                  <a:cubicBezTo>
                    <a:pt x="1" y="5704"/>
                    <a:pt x="6405" y="11075"/>
                    <a:pt x="17113" y="12042"/>
                  </a:cubicBezTo>
                  <a:cubicBezTo>
                    <a:pt x="17174" y="12048"/>
                    <a:pt x="17234" y="12051"/>
                    <a:pt x="17291" y="12051"/>
                  </a:cubicBezTo>
                  <a:cubicBezTo>
                    <a:pt x="20594" y="12051"/>
                    <a:pt x="16145" y="2702"/>
                    <a:pt x="16145" y="2702"/>
                  </a:cubicBezTo>
                  <a:lnTo>
                    <a:pt x="2302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6" name="Google Shape;1406;p43"/>
            <p:cNvSpPr/>
            <p:nvPr/>
          </p:nvSpPr>
          <p:spPr>
            <a:xfrm>
              <a:off x="5969625" y="3040825"/>
              <a:ext cx="954875" cy="549250"/>
            </a:xfrm>
            <a:custGeom>
              <a:avLst/>
              <a:gdLst/>
              <a:ahLst/>
              <a:cxnLst/>
              <a:rect l="l" t="t" r="r" b="b"/>
              <a:pathLst>
                <a:path w="38195" h="21970" extrusionOk="0">
                  <a:moveTo>
                    <a:pt x="19350" y="0"/>
                  </a:moveTo>
                  <a:cubicBezTo>
                    <a:pt x="18728" y="0"/>
                    <a:pt x="18114" y="36"/>
                    <a:pt x="17513" y="112"/>
                  </a:cubicBezTo>
                  <a:cubicBezTo>
                    <a:pt x="8607" y="1247"/>
                    <a:pt x="1" y="11154"/>
                    <a:pt x="67" y="13522"/>
                  </a:cubicBezTo>
                  <a:cubicBezTo>
                    <a:pt x="134" y="15890"/>
                    <a:pt x="568" y="19693"/>
                    <a:pt x="5305" y="20193"/>
                  </a:cubicBezTo>
                  <a:cubicBezTo>
                    <a:pt x="8859" y="20559"/>
                    <a:pt x="15198" y="21969"/>
                    <a:pt x="19444" y="21969"/>
                  </a:cubicBezTo>
                  <a:cubicBezTo>
                    <a:pt x="20618" y="21969"/>
                    <a:pt x="21632" y="21862"/>
                    <a:pt x="22383" y="21594"/>
                  </a:cubicBezTo>
                  <a:cubicBezTo>
                    <a:pt x="25853" y="20327"/>
                    <a:pt x="38195" y="6817"/>
                    <a:pt x="38195" y="6817"/>
                  </a:cubicBezTo>
                  <a:cubicBezTo>
                    <a:pt x="38195" y="6817"/>
                    <a:pt x="27955" y="0"/>
                    <a:pt x="19350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7" name="Google Shape;1407;p43"/>
            <p:cNvSpPr/>
            <p:nvPr/>
          </p:nvSpPr>
          <p:spPr>
            <a:xfrm>
              <a:off x="6010500" y="3446400"/>
              <a:ext cx="515375" cy="143675"/>
            </a:xfrm>
            <a:custGeom>
              <a:avLst/>
              <a:gdLst/>
              <a:ahLst/>
              <a:cxnLst/>
              <a:rect l="l" t="t" r="r" b="b"/>
              <a:pathLst>
                <a:path w="20615" h="5747" extrusionOk="0">
                  <a:moveTo>
                    <a:pt x="868" y="1"/>
                  </a:moveTo>
                  <a:lnTo>
                    <a:pt x="0" y="2303"/>
                  </a:lnTo>
                  <a:cubicBezTo>
                    <a:pt x="801" y="3137"/>
                    <a:pt x="1935" y="3770"/>
                    <a:pt x="3670" y="3970"/>
                  </a:cubicBezTo>
                  <a:cubicBezTo>
                    <a:pt x="7237" y="4314"/>
                    <a:pt x="13567" y="5746"/>
                    <a:pt x="17802" y="5746"/>
                  </a:cubicBezTo>
                  <a:cubicBezTo>
                    <a:pt x="18913" y="5746"/>
                    <a:pt x="19880" y="5647"/>
                    <a:pt x="20615" y="5405"/>
                  </a:cubicBezTo>
                  <a:cubicBezTo>
                    <a:pt x="18113" y="4871"/>
                    <a:pt x="15578" y="4437"/>
                    <a:pt x="13010" y="4104"/>
                  </a:cubicBezTo>
                  <a:cubicBezTo>
                    <a:pt x="10541" y="3804"/>
                    <a:pt x="8073" y="3570"/>
                    <a:pt x="5738" y="2770"/>
                  </a:cubicBezTo>
                  <a:cubicBezTo>
                    <a:pt x="3936" y="2136"/>
                    <a:pt x="2302" y="1202"/>
                    <a:pt x="868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8" name="Google Shape;1408;p43"/>
            <p:cNvSpPr/>
            <p:nvPr/>
          </p:nvSpPr>
          <p:spPr>
            <a:xfrm>
              <a:off x="6640100" y="3296300"/>
              <a:ext cx="1481100" cy="300100"/>
            </a:xfrm>
            <a:custGeom>
              <a:avLst/>
              <a:gdLst/>
              <a:ahLst/>
              <a:cxnLst/>
              <a:rect l="l" t="t" r="r" b="b"/>
              <a:pathLst>
                <a:path w="59244" h="12004" extrusionOk="0">
                  <a:moveTo>
                    <a:pt x="4971" y="1"/>
                  </a:moveTo>
                  <a:lnTo>
                    <a:pt x="1" y="3070"/>
                  </a:lnTo>
                  <a:cubicBezTo>
                    <a:pt x="1202" y="4904"/>
                    <a:pt x="2703" y="6572"/>
                    <a:pt x="4237" y="8040"/>
                  </a:cubicBezTo>
                  <a:cubicBezTo>
                    <a:pt x="3870" y="7273"/>
                    <a:pt x="3570" y="6472"/>
                    <a:pt x="3370" y="5605"/>
                  </a:cubicBezTo>
                  <a:cubicBezTo>
                    <a:pt x="4004" y="4837"/>
                    <a:pt x="4771" y="4804"/>
                    <a:pt x="5605" y="4270"/>
                  </a:cubicBezTo>
                  <a:cubicBezTo>
                    <a:pt x="11526" y="9351"/>
                    <a:pt x="19375" y="12004"/>
                    <a:pt x="29173" y="12004"/>
                  </a:cubicBezTo>
                  <a:cubicBezTo>
                    <a:pt x="37646" y="12004"/>
                    <a:pt x="47576" y="10020"/>
                    <a:pt x="58976" y="5905"/>
                  </a:cubicBezTo>
                  <a:cubicBezTo>
                    <a:pt x="59076" y="5872"/>
                    <a:pt x="59176" y="5805"/>
                    <a:pt x="59243" y="5771"/>
                  </a:cubicBezTo>
                  <a:cubicBezTo>
                    <a:pt x="59110" y="5571"/>
                    <a:pt x="58910" y="5338"/>
                    <a:pt x="58643" y="5138"/>
                  </a:cubicBezTo>
                  <a:cubicBezTo>
                    <a:pt x="57458" y="4168"/>
                    <a:pt x="55795" y="3804"/>
                    <a:pt x="53966" y="3804"/>
                  </a:cubicBezTo>
                  <a:cubicBezTo>
                    <a:pt x="48430" y="3804"/>
                    <a:pt x="41364" y="7139"/>
                    <a:pt x="41364" y="7139"/>
                  </a:cubicBezTo>
                  <a:lnTo>
                    <a:pt x="26620" y="9974"/>
                  </a:lnTo>
                  <a:cubicBezTo>
                    <a:pt x="26053" y="8573"/>
                    <a:pt x="25552" y="7506"/>
                    <a:pt x="25552" y="7506"/>
                  </a:cubicBezTo>
                  <a:lnTo>
                    <a:pt x="14878" y="5438"/>
                  </a:lnTo>
                  <a:cubicBezTo>
                    <a:pt x="14945" y="5238"/>
                    <a:pt x="14978" y="5138"/>
                    <a:pt x="14978" y="5138"/>
                  </a:cubicBezTo>
                  <a:lnTo>
                    <a:pt x="4971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9" name="Google Shape;1409;p43"/>
            <p:cNvSpPr/>
            <p:nvPr/>
          </p:nvSpPr>
          <p:spPr>
            <a:xfrm>
              <a:off x="6713500" y="3211250"/>
              <a:ext cx="1615350" cy="374475"/>
            </a:xfrm>
            <a:custGeom>
              <a:avLst/>
              <a:gdLst/>
              <a:ahLst/>
              <a:cxnLst/>
              <a:rect l="l" t="t" r="r" b="b"/>
              <a:pathLst>
                <a:path w="64614" h="14979" extrusionOk="0">
                  <a:moveTo>
                    <a:pt x="8440" y="0"/>
                  </a:moveTo>
                  <a:lnTo>
                    <a:pt x="0" y="4170"/>
                  </a:lnTo>
                  <a:cubicBezTo>
                    <a:pt x="0" y="4170"/>
                    <a:pt x="10610" y="14978"/>
                    <a:pt x="24888" y="14978"/>
                  </a:cubicBezTo>
                  <a:cubicBezTo>
                    <a:pt x="24954" y="14978"/>
                    <a:pt x="25019" y="14978"/>
                    <a:pt x="25085" y="14978"/>
                  </a:cubicBezTo>
                  <a:cubicBezTo>
                    <a:pt x="39462" y="14911"/>
                    <a:pt x="64613" y="8606"/>
                    <a:pt x="61077" y="6105"/>
                  </a:cubicBezTo>
                  <a:cubicBezTo>
                    <a:pt x="57575" y="3636"/>
                    <a:pt x="8440" y="0"/>
                    <a:pt x="844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0" name="Google Shape;1410;p43"/>
            <p:cNvSpPr/>
            <p:nvPr/>
          </p:nvSpPr>
          <p:spPr>
            <a:xfrm>
              <a:off x="5806200" y="3441200"/>
              <a:ext cx="273525" cy="306925"/>
            </a:xfrm>
            <a:custGeom>
              <a:avLst/>
              <a:gdLst/>
              <a:ahLst/>
              <a:cxnLst/>
              <a:rect l="l" t="t" r="r" b="b"/>
              <a:pathLst>
                <a:path w="10941" h="12277" extrusionOk="0">
                  <a:moveTo>
                    <a:pt x="7526" y="0"/>
                  </a:moveTo>
                  <a:cubicBezTo>
                    <a:pt x="5601" y="0"/>
                    <a:pt x="2855" y="155"/>
                    <a:pt x="2502" y="309"/>
                  </a:cubicBezTo>
                  <a:cubicBezTo>
                    <a:pt x="1968" y="576"/>
                    <a:pt x="200" y="9049"/>
                    <a:pt x="66" y="10750"/>
                  </a:cubicBezTo>
                  <a:cubicBezTo>
                    <a:pt x="1" y="11607"/>
                    <a:pt x="797" y="12276"/>
                    <a:pt x="2079" y="12276"/>
                  </a:cubicBezTo>
                  <a:cubicBezTo>
                    <a:pt x="3392" y="12276"/>
                    <a:pt x="5214" y="11573"/>
                    <a:pt x="7138" y="9649"/>
                  </a:cubicBezTo>
                  <a:cubicBezTo>
                    <a:pt x="10941" y="5846"/>
                    <a:pt x="9406" y="142"/>
                    <a:pt x="9406" y="142"/>
                  </a:cubicBezTo>
                  <a:cubicBezTo>
                    <a:pt x="9282" y="41"/>
                    <a:pt x="8512" y="0"/>
                    <a:pt x="7526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1" name="Google Shape;1411;p43"/>
            <p:cNvSpPr/>
            <p:nvPr/>
          </p:nvSpPr>
          <p:spPr>
            <a:xfrm>
              <a:off x="5848700" y="3461600"/>
              <a:ext cx="158475" cy="195075"/>
            </a:xfrm>
            <a:custGeom>
              <a:avLst/>
              <a:gdLst/>
              <a:ahLst/>
              <a:cxnLst/>
              <a:rect l="l" t="t" r="r" b="b"/>
              <a:pathLst>
                <a:path w="6339" h="7803" extrusionOk="0">
                  <a:moveTo>
                    <a:pt x="3260" y="1"/>
                  </a:moveTo>
                  <a:cubicBezTo>
                    <a:pt x="2805" y="1"/>
                    <a:pt x="2355" y="116"/>
                    <a:pt x="1969" y="360"/>
                  </a:cubicBezTo>
                  <a:cubicBezTo>
                    <a:pt x="1435" y="727"/>
                    <a:pt x="1035" y="1294"/>
                    <a:pt x="768" y="1895"/>
                  </a:cubicBezTo>
                  <a:cubicBezTo>
                    <a:pt x="234" y="3029"/>
                    <a:pt x="1" y="4697"/>
                    <a:pt x="68" y="5931"/>
                  </a:cubicBezTo>
                  <a:cubicBezTo>
                    <a:pt x="159" y="7280"/>
                    <a:pt x="768" y="7802"/>
                    <a:pt x="1591" y="7802"/>
                  </a:cubicBezTo>
                  <a:cubicBezTo>
                    <a:pt x="2273" y="7802"/>
                    <a:pt x="3102" y="7443"/>
                    <a:pt x="3904" y="6898"/>
                  </a:cubicBezTo>
                  <a:cubicBezTo>
                    <a:pt x="4904" y="6265"/>
                    <a:pt x="5738" y="5297"/>
                    <a:pt x="6039" y="4130"/>
                  </a:cubicBezTo>
                  <a:cubicBezTo>
                    <a:pt x="6339" y="2996"/>
                    <a:pt x="6105" y="1661"/>
                    <a:pt x="5238" y="827"/>
                  </a:cubicBezTo>
                  <a:cubicBezTo>
                    <a:pt x="4725" y="294"/>
                    <a:pt x="3986" y="1"/>
                    <a:pt x="3260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2" name="Google Shape;1412;p43"/>
            <p:cNvSpPr/>
            <p:nvPr/>
          </p:nvSpPr>
          <p:spPr>
            <a:xfrm>
              <a:off x="5886250" y="3483800"/>
              <a:ext cx="97575" cy="111175"/>
            </a:xfrm>
            <a:custGeom>
              <a:avLst/>
              <a:gdLst/>
              <a:ahLst/>
              <a:cxnLst/>
              <a:rect l="l" t="t" r="r" b="b"/>
              <a:pathLst>
                <a:path w="3903" h="4447" extrusionOk="0">
                  <a:moveTo>
                    <a:pt x="1890" y="1"/>
                  </a:moveTo>
                  <a:cubicBezTo>
                    <a:pt x="1784" y="1"/>
                    <a:pt x="1676" y="13"/>
                    <a:pt x="1568" y="39"/>
                  </a:cubicBezTo>
                  <a:cubicBezTo>
                    <a:pt x="801" y="240"/>
                    <a:pt x="334" y="1040"/>
                    <a:pt x="167" y="1807"/>
                  </a:cubicBezTo>
                  <a:cubicBezTo>
                    <a:pt x="0" y="2575"/>
                    <a:pt x="67" y="3442"/>
                    <a:pt x="634" y="4009"/>
                  </a:cubicBezTo>
                  <a:cubicBezTo>
                    <a:pt x="930" y="4305"/>
                    <a:pt x="1347" y="4447"/>
                    <a:pt x="1774" y="4447"/>
                  </a:cubicBezTo>
                  <a:cubicBezTo>
                    <a:pt x="2214" y="4447"/>
                    <a:pt x="2664" y="4297"/>
                    <a:pt x="3002" y="4009"/>
                  </a:cubicBezTo>
                  <a:cubicBezTo>
                    <a:pt x="3669" y="3442"/>
                    <a:pt x="3903" y="2474"/>
                    <a:pt x="3703" y="1641"/>
                  </a:cubicBezTo>
                  <a:cubicBezTo>
                    <a:pt x="3495" y="781"/>
                    <a:pt x="2735" y="1"/>
                    <a:pt x="189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3" name="Google Shape;1413;p43"/>
            <p:cNvSpPr/>
            <p:nvPr/>
          </p:nvSpPr>
          <p:spPr>
            <a:xfrm>
              <a:off x="5926275" y="3498950"/>
              <a:ext cx="40050" cy="40050"/>
            </a:xfrm>
            <a:custGeom>
              <a:avLst/>
              <a:gdLst/>
              <a:ahLst/>
              <a:cxnLst/>
              <a:rect l="l" t="t" r="r" b="b"/>
              <a:pathLst>
                <a:path w="1602" h="1602" extrusionOk="0">
                  <a:moveTo>
                    <a:pt x="801" y="0"/>
                  </a:moveTo>
                  <a:cubicBezTo>
                    <a:pt x="367" y="0"/>
                    <a:pt x="0" y="367"/>
                    <a:pt x="0" y="801"/>
                  </a:cubicBezTo>
                  <a:cubicBezTo>
                    <a:pt x="0" y="1235"/>
                    <a:pt x="367" y="1602"/>
                    <a:pt x="801" y="1602"/>
                  </a:cubicBezTo>
                  <a:cubicBezTo>
                    <a:pt x="1234" y="1602"/>
                    <a:pt x="1601" y="1235"/>
                    <a:pt x="1601" y="801"/>
                  </a:cubicBezTo>
                  <a:cubicBezTo>
                    <a:pt x="1601" y="367"/>
                    <a:pt x="1234" y="0"/>
                    <a:pt x="801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4" name="Google Shape;1414;p43"/>
            <p:cNvSpPr/>
            <p:nvPr/>
          </p:nvSpPr>
          <p:spPr>
            <a:xfrm>
              <a:off x="6016325" y="3061625"/>
              <a:ext cx="862325" cy="311550"/>
            </a:xfrm>
            <a:custGeom>
              <a:avLst/>
              <a:gdLst/>
              <a:ahLst/>
              <a:cxnLst/>
              <a:rect l="l" t="t" r="r" b="b"/>
              <a:pathLst>
                <a:path w="34493" h="12462" extrusionOk="0">
                  <a:moveTo>
                    <a:pt x="18228" y="0"/>
                  </a:moveTo>
                  <a:cubicBezTo>
                    <a:pt x="18012" y="0"/>
                    <a:pt x="17796" y="5"/>
                    <a:pt x="17580" y="14"/>
                  </a:cubicBezTo>
                  <a:cubicBezTo>
                    <a:pt x="14011" y="148"/>
                    <a:pt x="10575" y="1582"/>
                    <a:pt x="7606" y="3550"/>
                  </a:cubicBezTo>
                  <a:cubicBezTo>
                    <a:pt x="6038" y="4551"/>
                    <a:pt x="4604" y="5718"/>
                    <a:pt x="3236" y="6953"/>
                  </a:cubicBezTo>
                  <a:cubicBezTo>
                    <a:pt x="2569" y="7553"/>
                    <a:pt x="1902" y="8153"/>
                    <a:pt x="1235" y="8787"/>
                  </a:cubicBezTo>
                  <a:cubicBezTo>
                    <a:pt x="901" y="9087"/>
                    <a:pt x="568" y="9421"/>
                    <a:pt x="334" y="9788"/>
                  </a:cubicBezTo>
                  <a:cubicBezTo>
                    <a:pt x="134" y="10055"/>
                    <a:pt x="1" y="10455"/>
                    <a:pt x="201" y="10755"/>
                  </a:cubicBezTo>
                  <a:cubicBezTo>
                    <a:pt x="334" y="10955"/>
                    <a:pt x="568" y="11089"/>
                    <a:pt x="835" y="11156"/>
                  </a:cubicBezTo>
                  <a:cubicBezTo>
                    <a:pt x="1420" y="11323"/>
                    <a:pt x="2029" y="11374"/>
                    <a:pt x="2644" y="11374"/>
                  </a:cubicBezTo>
                  <a:cubicBezTo>
                    <a:pt x="3501" y="11374"/>
                    <a:pt x="4369" y="11275"/>
                    <a:pt x="5204" y="11256"/>
                  </a:cubicBezTo>
                  <a:cubicBezTo>
                    <a:pt x="5374" y="11250"/>
                    <a:pt x="5543" y="11247"/>
                    <a:pt x="5712" y="11247"/>
                  </a:cubicBezTo>
                  <a:cubicBezTo>
                    <a:pt x="8337" y="11247"/>
                    <a:pt x="10909" y="11943"/>
                    <a:pt x="13510" y="12256"/>
                  </a:cubicBezTo>
                  <a:cubicBezTo>
                    <a:pt x="14633" y="12394"/>
                    <a:pt x="15764" y="12461"/>
                    <a:pt x="16895" y="12461"/>
                  </a:cubicBezTo>
                  <a:cubicBezTo>
                    <a:pt x="23188" y="12461"/>
                    <a:pt x="29487" y="10370"/>
                    <a:pt x="34492" y="6552"/>
                  </a:cubicBezTo>
                  <a:cubicBezTo>
                    <a:pt x="31924" y="4884"/>
                    <a:pt x="29322" y="3217"/>
                    <a:pt x="26520" y="1949"/>
                  </a:cubicBezTo>
                  <a:cubicBezTo>
                    <a:pt x="23915" y="802"/>
                    <a:pt x="21080" y="0"/>
                    <a:pt x="18228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5" name="Google Shape;1415;p43"/>
            <p:cNvSpPr/>
            <p:nvPr/>
          </p:nvSpPr>
          <p:spPr>
            <a:xfrm>
              <a:off x="6895300" y="2968250"/>
              <a:ext cx="1286775" cy="328100"/>
            </a:xfrm>
            <a:custGeom>
              <a:avLst/>
              <a:gdLst/>
              <a:ahLst/>
              <a:cxnLst/>
              <a:rect l="l" t="t" r="r" b="b"/>
              <a:pathLst>
                <a:path w="51471" h="13124" extrusionOk="0">
                  <a:moveTo>
                    <a:pt x="46604" y="1"/>
                  </a:moveTo>
                  <a:cubicBezTo>
                    <a:pt x="39039" y="1"/>
                    <a:pt x="1168" y="9720"/>
                    <a:pt x="1168" y="9720"/>
                  </a:cubicBezTo>
                  <a:lnTo>
                    <a:pt x="0" y="10954"/>
                  </a:lnTo>
                  <a:cubicBezTo>
                    <a:pt x="0" y="10954"/>
                    <a:pt x="5379" y="13123"/>
                    <a:pt x="13645" y="13123"/>
                  </a:cubicBezTo>
                  <a:cubicBezTo>
                    <a:pt x="16932" y="13123"/>
                    <a:pt x="20675" y="12780"/>
                    <a:pt x="24718" y="11822"/>
                  </a:cubicBezTo>
                  <a:cubicBezTo>
                    <a:pt x="38928" y="8453"/>
                    <a:pt x="51470" y="1414"/>
                    <a:pt x="47634" y="113"/>
                  </a:cubicBezTo>
                  <a:cubicBezTo>
                    <a:pt x="47414" y="37"/>
                    <a:pt x="47065" y="1"/>
                    <a:pt x="46604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" name="Google Shape;1416;p43"/>
            <p:cNvSpPr/>
            <p:nvPr/>
          </p:nvSpPr>
          <p:spPr>
            <a:xfrm>
              <a:off x="6753525" y="3436300"/>
              <a:ext cx="183200" cy="168100"/>
            </a:xfrm>
            <a:custGeom>
              <a:avLst/>
              <a:gdLst/>
              <a:ahLst/>
              <a:cxnLst/>
              <a:rect l="l" t="t" r="r" b="b"/>
              <a:pathLst>
                <a:path w="7328" h="6724" extrusionOk="0">
                  <a:moveTo>
                    <a:pt x="1047" y="0"/>
                  </a:moveTo>
                  <a:cubicBezTo>
                    <a:pt x="1041" y="0"/>
                    <a:pt x="1037" y="2"/>
                    <a:pt x="1035" y="5"/>
                  </a:cubicBezTo>
                  <a:cubicBezTo>
                    <a:pt x="734" y="438"/>
                    <a:pt x="367" y="839"/>
                    <a:pt x="0" y="1206"/>
                  </a:cubicBezTo>
                  <a:cubicBezTo>
                    <a:pt x="801" y="2340"/>
                    <a:pt x="1802" y="3374"/>
                    <a:pt x="2836" y="4374"/>
                  </a:cubicBezTo>
                  <a:cubicBezTo>
                    <a:pt x="3636" y="5142"/>
                    <a:pt x="4737" y="6543"/>
                    <a:pt x="5905" y="6709"/>
                  </a:cubicBezTo>
                  <a:cubicBezTo>
                    <a:pt x="5983" y="6719"/>
                    <a:pt x="6057" y="6723"/>
                    <a:pt x="6127" y="6723"/>
                  </a:cubicBezTo>
                  <a:cubicBezTo>
                    <a:pt x="7078" y="6723"/>
                    <a:pt x="7328" y="5909"/>
                    <a:pt x="7172" y="5008"/>
                  </a:cubicBezTo>
                  <a:cubicBezTo>
                    <a:pt x="6972" y="3907"/>
                    <a:pt x="6372" y="3074"/>
                    <a:pt x="5438" y="2473"/>
                  </a:cubicBezTo>
                  <a:cubicBezTo>
                    <a:pt x="4971" y="2173"/>
                    <a:pt x="4504" y="1906"/>
                    <a:pt x="4037" y="1639"/>
                  </a:cubicBezTo>
                  <a:cubicBezTo>
                    <a:pt x="3842" y="1542"/>
                    <a:pt x="1261" y="0"/>
                    <a:pt x="1047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" name="Google Shape;1417;p43"/>
            <p:cNvSpPr/>
            <p:nvPr/>
          </p:nvSpPr>
          <p:spPr>
            <a:xfrm>
              <a:off x="6993700" y="3565675"/>
              <a:ext cx="336925" cy="135400"/>
            </a:xfrm>
            <a:custGeom>
              <a:avLst/>
              <a:gdLst/>
              <a:ahLst/>
              <a:cxnLst/>
              <a:rect l="l" t="t" r="r" b="b"/>
              <a:pathLst>
                <a:path w="13477" h="5416" extrusionOk="0">
                  <a:moveTo>
                    <a:pt x="100" y="0"/>
                  </a:moveTo>
                  <a:cubicBezTo>
                    <a:pt x="67" y="167"/>
                    <a:pt x="34" y="334"/>
                    <a:pt x="0" y="467"/>
                  </a:cubicBezTo>
                  <a:cubicBezTo>
                    <a:pt x="1935" y="2001"/>
                    <a:pt x="4070" y="3269"/>
                    <a:pt x="6405" y="4170"/>
                  </a:cubicBezTo>
                  <a:cubicBezTo>
                    <a:pt x="7739" y="4670"/>
                    <a:pt x="9073" y="5170"/>
                    <a:pt x="10508" y="5337"/>
                  </a:cubicBezTo>
                  <a:cubicBezTo>
                    <a:pt x="10790" y="5380"/>
                    <a:pt x="11097" y="5416"/>
                    <a:pt x="11405" y="5416"/>
                  </a:cubicBezTo>
                  <a:cubicBezTo>
                    <a:pt x="11823" y="5416"/>
                    <a:pt x="12244" y="5349"/>
                    <a:pt x="12609" y="5137"/>
                  </a:cubicBezTo>
                  <a:cubicBezTo>
                    <a:pt x="13477" y="4603"/>
                    <a:pt x="13076" y="3369"/>
                    <a:pt x="13043" y="2468"/>
                  </a:cubicBezTo>
                  <a:cubicBezTo>
                    <a:pt x="8840" y="967"/>
                    <a:pt x="4470" y="133"/>
                    <a:pt x="100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" name="Google Shape;1418;p43"/>
            <p:cNvSpPr/>
            <p:nvPr/>
          </p:nvSpPr>
          <p:spPr>
            <a:xfrm>
              <a:off x="7395650" y="3575675"/>
              <a:ext cx="389475" cy="73650"/>
            </a:xfrm>
            <a:custGeom>
              <a:avLst/>
              <a:gdLst/>
              <a:ahLst/>
              <a:cxnLst/>
              <a:rect l="l" t="t" r="r" b="b"/>
              <a:pathLst>
                <a:path w="15579" h="2946" extrusionOk="0">
                  <a:moveTo>
                    <a:pt x="14944" y="0"/>
                  </a:moveTo>
                  <a:cubicBezTo>
                    <a:pt x="9974" y="934"/>
                    <a:pt x="4971" y="1835"/>
                    <a:pt x="0" y="2769"/>
                  </a:cubicBezTo>
                  <a:cubicBezTo>
                    <a:pt x="1237" y="2887"/>
                    <a:pt x="2479" y="2946"/>
                    <a:pt x="3721" y="2946"/>
                  </a:cubicBezTo>
                  <a:cubicBezTo>
                    <a:pt x="7739" y="2946"/>
                    <a:pt x="11756" y="2332"/>
                    <a:pt x="15578" y="1134"/>
                  </a:cubicBezTo>
                  <a:cubicBezTo>
                    <a:pt x="15378" y="768"/>
                    <a:pt x="15145" y="401"/>
                    <a:pt x="14944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" name="Google Shape;1419;p43"/>
            <p:cNvSpPr/>
            <p:nvPr/>
          </p:nvSpPr>
          <p:spPr>
            <a:xfrm>
              <a:off x="6839425" y="3498175"/>
              <a:ext cx="100925" cy="87400"/>
            </a:xfrm>
            <a:custGeom>
              <a:avLst/>
              <a:gdLst/>
              <a:ahLst/>
              <a:cxnLst/>
              <a:rect l="l" t="t" r="r" b="b"/>
              <a:pathLst>
                <a:path w="4037" h="3496" extrusionOk="0">
                  <a:moveTo>
                    <a:pt x="747" y="0"/>
                  </a:moveTo>
                  <a:cubicBezTo>
                    <a:pt x="535" y="0"/>
                    <a:pt x="331" y="64"/>
                    <a:pt x="200" y="232"/>
                  </a:cubicBezTo>
                  <a:cubicBezTo>
                    <a:pt x="0" y="465"/>
                    <a:pt x="34" y="799"/>
                    <a:pt x="134" y="1099"/>
                  </a:cubicBezTo>
                  <a:cubicBezTo>
                    <a:pt x="314" y="1822"/>
                    <a:pt x="1283" y="3496"/>
                    <a:pt x="2255" y="3496"/>
                  </a:cubicBezTo>
                  <a:cubicBezTo>
                    <a:pt x="2360" y="3496"/>
                    <a:pt x="2465" y="3476"/>
                    <a:pt x="2569" y="3434"/>
                  </a:cubicBezTo>
                  <a:cubicBezTo>
                    <a:pt x="4036" y="2800"/>
                    <a:pt x="2068" y="432"/>
                    <a:pt x="1234" y="98"/>
                  </a:cubicBezTo>
                  <a:cubicBezTo>
                    <a:pt x="1088" y="39"/>
                    <a:pt x="915" y="0"/>
                    <a:pt x="747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Google Shape;1420;p43"/>
            <p:cNvSpPr/>
            <p:nvPr/>
          </p:nvSpPr>
          <p:spPr>
            <a:xfrm>
              <a:off x="7147150" y="3617625"/>
              <a:ext cx="133450" cy="45525"/>
            </a:xfrm>
            <a:custGeom>
              <a:avLst/>
              <a:gdLst/>
              <a:ahLst/>
              <a:cxnLst/>
              <a:rect l="l" t="t" r="r" b="b"/>
              <a:pathLst>
                <a:path w="5338" h="1821" extrusionOk="0">
                  <a:moveTo>
                    <a:pt x="1427" y="1"/>
                  </a:moveTo>
                  <a:cubicBezTo>
                    <a:pt x="841" y="1"/>
                    <a:pt x="396" y="97"/>
                    <a:pt x="267" y="290"/>
                  </a:cubicBezTo>
                  <a:cubicBezTo>
                    <a:pt x="0" y="591"/>
                    <a:pt x="834" y="1158"/>
                    <a:pt x="2035" y="1491"/>
                  </a:cubicBezTo>
                  <a:cubicBezTo>
                    <a:pt x="2745" y="1708"/>
                    <a:pt x="3526" y="1820"/>
                    <a:pt x="4142" y="1820"/>
                  </a:cubicBezTo>
                  <a:cubicBezTo>
                    <a:pt x="4567" y="1820"/>
                    <a:pt x="4913" y="1767"/>
                    <a:pt x="5104" y="1658"/>
                  </a:cubicBezTo>
                  <a:cubicBezTo>
                    <a:pt x="5337" y="1525"/>
                    <a:pt x="5337" y="1325"/>
                    <a:pt x="5104" y="1091"/>
                  </a:cubicBezTo>
                  <a:cubicBezTo>
                    <a:pt x="4703" y="724"/>
                    <a:pt x="3603" y="290"/>
                    <a:pt x="2502" y="90"/>
                  </a:cubicBezTo>
                  <a:cubicBezTo>
                    <a:pt x="2121" y="31"/>
                    <a:pt x="1752" y="1"/>
                    <a:pt x="1427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" name="Google Shape;1421;p43"/>
            <p:cNvSpPr/>
            <p:nvPr/>
          </p:nvSpPr>
          <p:spPr>
            <a:xfrm>
              <a:off x="6413275" y="3082675"/>
              <a:ext cx="271900" cy="79625"/>
            </a:xfrm>
            <a:custGeom>
              <a:avLst/>
              <a:gdLst/>
              <a:ahLst/>
              <a:cxnLst/>
              <a:rect l="l" t="t" r="r" b="b"/>
              <a:pathLst>
                <a:path w="10876" h="3185" extrusionOk="0">
                  <a:moveTo>
                    <a:pt x="3326" y="0"/>
                  </a:moveTo>
                  <a:cubicBezTo>
                    <a:pt x="2205" y="0"/>
                    <a:pt x="1084" y="145"/>
                    <a:pt x="1" y="440"/>
                  </a:cubicBezTo>
                  <a:cubicBezTo>
                    <a:pt x="1235" y="2074"/>
                    <a:pt x="3336" y="2808"/>
                    <a:pt x="5371" y="3075"/>
                  </a:cubicBezTo>
                  <a:cubicBezTo>
                    <a:pt x="5926" y="3144"/>
                    <a:pt x="6490" y="3184"/>
                    <a:pt x="7052" y="3184"/>
                  </a:cubicBezTo>
                  <a:cubicBezTo>
                    <a:pt x="8382" y="3184"/>
                    <a:pt x="9703" y="2961"/>
                    <a:pt x="10875" y="2375"/>
                  </a:cubicBezTo>
                  <a:cubicBezTo>
                    <a:pt x="8689" y="823"/>
                    <a:pt x="6005" y="0"/>
                    <a:pt x="3326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" name="Google Shape;1422;p43"/>
            <p:cNvSpPr/>
            <p:nvPr/>
          </p:nvSpPr>
          <p:spPr>
            <a:xfrm>
              <a:off x="6362400" y="3102000"/>
              <a:ext cx="63425" cy="40875"/>
            </a:xfrm>
            <a:custGeom>
              <a:avLst/>
              <a:gdLst/>
              <a:ahLst/>
              <a:cxnLst/>
              <a:rect l="l" t="t" r="r" b="b"/>
              <a:pathLst>
                <a:path w="2537" h="1635" extrusionOk="0">
                  <a:moveTo>
                    <a:pt x="335" y="0"/>
                  </a:moveTo>
                  <a:cubicBezTo>
                    <a:pt x="1" y="267"/>
                    <a:pt x="1" y="801"/>
                    <a:pt x="234" y="1168"/>
                  </a:cubicBezTo>
                  <a:cubicBezTo>
                    <a:pt x="501" y="1502"/>
                    <a:pt x="935" y="1635"/>
                    <a:pt x="1369" y="1635"/>
                  </a:cubicBezTo>
                  <a:cubicBezTo>
                    <a:pt x="1802" y="1602"/>
                    <a:pt x="2203" y="1435"/>
                    <a:pt x="2536" y="1201"/>
                  </a:cubicBezTo>
                  <a:cubicBezTo>
                    <a:pt x="1802" y="801"/>
                    <a:pt x="1068" y="401"/>
                    <a:pt x="335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Google Shape;1423;p43"/>
            <p:cNvSpPr/>
            <p:nvPr/>
          </p:nvSpPr>
          <p:spPr>
            <a:xfrm>
              <a:off x="6293200" y="3136925"/>
              <a:ext cx="56725" cy="20275"/>
            </a:xfrm>
            <a:custGeom>
              <a:avLst/>
              <a:gdLst/>
              <a:ahLst/>
              <a:cxnLst/>
              <a:rect l="l" t="t" r="r" b="b"/>
              <a:pathLst>
                <a:path w="2269" h="811" extrusionOk="0">
                  <a:moveTo>
                    <a:pt x="2075" y="0"/>
                  </a:moveTo>
                  <a:cubicBezTo>
                    <a:pt x="1368" y="0"/>
                    <a:pt x="642" y="166"/>
                    <a:pt x="0" y="471"/>
                  </a:cubicBezTo>
                  <a:cubicBezTo>
                    <a:pt x="176" y="713"/>
                    <a:pt x="467" y="810"/>
                    <a:pt x="760" y="810"/>
                  </a:cubicBezTo>
                  <a:cubicBezTo>
                    <a:pt x="912" y="810"/>
                    <a:pt x="1064" y="784"/>
                    <a:pt x="1201" y="738"/>
                  </a:cubicBezTo>
                  <a:cubicBezTo>
                    <a:pt x="1635" y="605"/>
                    <a:pt x="1968" y="305"/>
                    <a:pt x="2269" y="4"/>
                  </a:cubicBezTo>
                  <a:cubicBezTo>
                    <a:pt x="2204" y="2"/>
                    <a:pt x="2140" y="0"/>
                    <a:pt x="2075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1424;p43"/>
            <p:cNvSpPr/>
            <p:nvPr/>
          </p:nvSpPr>
          <p:spPr>
            <a:xfrm>
              <a:off x="6427450" y="3154525"/>
              <a:ext cx="72575" cy="34400"/>
            </a:xfrm>
            <a:custGeom>
              <a:avLst/>
              <a:gdLst/>
              <a:ahLst/>
              <a:cxnLst/>
              <a:rect l="l" t="t" r="r" b="b"/>
              <a:pathLst>
                <a:path w="2903" h="1376" extrusionOk="0">
                  <a:moveTo>
                    <a:pt x="1" y="1"/>
                  </a:moveTo>
                  <a:cubicBezTo>
                    <a:pt x="491" y="838"/>
                    <a:pt x="1457" y="1375"/>
                    <a:pt x="2442" y="1375"/>
                  </a:cubicBezTo>
                  <a:cubicBezTo>
                    <a:pt x="2596" y="1375"/>
                    <a:pt x="2750" y="1362"/>
                    <a:pt x="2903" y="1335"/>
                  </a:cubicBezTo>
                  <a:cubicBezTo>
                    <a:pt x="2136" y="568"/>
                    <a:pt x="1068" y="10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Google Shape;1425;p43"/>
            <p:cNvSpPr/>
            <p:nvPr/>
          </p:nvSpPr>
          <p:spPr>
            <a:xfrm>
              <a:off x="7086250" y="3306525"/>
              <a:ext cx="1029950" cy="170850"/>
            </a:xfrm>
            <a:custGeom>
              <a:avLst/>
              <a:gdLst/>
              <a:ahLst/>
              <a:cxnLst/>
              <a:rect l="l" t="t" r="r" b="b"/>
              <a:pathLst>
                <a:path w="41198" h="6834" extrusionOk="0">
                  <a:moveTo>
                    <a:pt x="16767" y="1"/>
                  </a:moveTo>
                  <a:cubicBezTo>
                    <a:pt x="11160" y="1"/>
                    <a:pt x="5553" y="388"/>
                    <a:pt x="1" y="1159"/>
                  </a:cubicBezTo>
                  <a:cubicBezTo>
                    <a:pt x="5180" y="5235"/>
                    <a:pt x="11908" y="6834"/>
                    <a:pt x="18503" y="6834"/>
                  </a:cubicBezTo>
                  <a:cubicBezTo>
                    <a:pt x="19087" y="6834"/>
                    <a:pt x="19669" y="6821"/>
                    <a:pt x="20249" y="6797"/>
                  </a:cubicBezTo>
                  <a:cubicBezTo>
                    <a:pt x="27387" y="6463"/>
                    <a:pt x="34325" y="4462"/>
                    <a:pt x="41197" y="2494"/>
                  </a:cubicBezTo>
                  <a:cubicBezTo>
                    <a:pt x="33172" y="829"/>
                    <a:pt x="24970" y="1"/>
                    <a:pt x="16767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Google Shape;1426;p43"/>
            <p:cNvSpPr/>
            <p:nvPr/>
          </p:nvSpPr>
          <p:spPr>
            <a:xfrm>
              <a:off x="7530750" y="3319650"/>
              <a:ext cx="458675" cy="88300"/>
            </a:xfrm>
            <a:custGeom>
              <a:avLst/>
              <a:gdLst/>
              <a:ahLst/>
              <a:cxnLst/>
              <a:rect l="l" t="t" r="r" b="b"/>
              <a:pathLst>
                <a:path w="18347" h="3532" extrusionOk="0">
                  <a:moveTo>
                    <a:pt x="0" y="1"/>
                  </a:moveTo>
                  <a:lnTo>
                    <a:pt x="0" y="1"/>
                  </a:lnTo>
                  <a:cubicBezTo>
                    <a:pt x="2269" y="2269"/>
                    <a:pt x="5571" y="3303"/>
                    <a:pt x="8773" y="3503"/>
                  </a:cubicBezTo>
                  <a:cubicBezTo>
                    <a:pt x="9143" y="3522"/>
                    <a:pt x="9512" y="3531"/>
                    <a:pt x="9881" y="3531"/>
                  </a:cubicBezTo>
                  <a:cubicBezTo>
                    <a:pt x="12714" y="3531"/>
                    <a:pt x="15543" y="3000"/>
                    <a:pt x="18347" y="2469"/>
                  </a:cubicBezTo>
                  <a:cubicBezTo>
                    <a:pt x="12242" y="1635"/>
                    <a:pt x="6105" y="835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1427;p43"/>
            <p:cNvSpPr/>
            <p:nvPr/>
          </p:nvSpPr>
          <p:spPr>
            <a:xfrm>
              <a:off x="7348950" y="3335500"/>
              <a:ext cx="136800" cy="92525"/>
            </a:xfrm>
            <a:custGeom>
              <a:avLst/>
              <a:gdLst/>
              <a:ahLst/>
              <a:cxnLst/>
              <a:rect l="l" t="t" r="r" b="b"/>
              <a:pathLst>
                <a:path w="5472" h="3701" extrusionOk="0">
                  <a:moveTo>
                    <a:pt x="201" y="0"/>
                  </a:moveTo>
                  <a:lnTo>
                    <a:pt x="201" y="0"/>
                  </a:lnTo>
                  <a:cubicBezTo>
                    <a:pt x="0" y="1301"/>
                    <a:pt x="668" y="2669"/>
                    <a:pt x="1802" y="3303"/>
                  </a:cubicBezTo>
                  <a:cubicBezTo>
                    <a:pt x="2279" y="3569"/>
                    <a:pt x="2827" y="3700"/>
                    <a:pt x="3376" y="3700"/>
                  </a:cubicBezTo>
                  <a:cubicBezTo>
                    <a:pt x="4133" y="3700"/>
                    <a:pt x="4891" y="3452"/>
                    <a:pt x="5471" y="2969"/>
                  </a:cubicBezTo>
                  <a:cubicBezTo>
                    <a:pt x="3703" y="1969"/>
                    <a:pt x="1935" y="1001"/>
                    <a:pt x="201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1428;p43"/>
            <p:cNvSpPr/>
            <p:nvPr/>
          </p:nvSpPr>
          <p:spPr>
            <a:xfrm>
              <a:off x="7225525" y="3348850"/>
              <a:ext cx="66750" cy="51775"/>
            </a:xfrm>
            <a:custGeom>
              <a:avLst/>
              <a:gdLst/>
              <a:ahLst/>
              <a:cxnLst/>
              <a:rect l="l" t="t" r="r" b="b"/>
              <a:pathLst>
                <a:path w="2670" h="2071" extrusionOk="0">
                  <a:moveTo>
                    <a:pt x="434" y="0"/>
                  </a:moveTo>
                  <a:cubicBezTo>
                    <a:pt x="1" y="334"/>
                    <a:pt x="67" y="1034"/>
                    <a:pt x="434" y="1468"/>
                  </a:cubicBezTo>
                  <a:cubicBezTo>
                    <a:pt x="731" y="1863"/>
                    <a:pt x="1226" y="2071"/>
                    <a:pt x="1719" y="2071"/>
                  </a:cubicBezTo>
                  <a:cubicBezTo>
                    <a:pt x="2058" y="2071"/>
                    <a:pt x="2397" y="1972"/>
                    <a:pt x="2669" y="1768"/>
                  </a:cubicBezTo>
                  <a:cubicBezTo>
                    <a:pt x="1935" y="1168"/>
                    <a:pt x="1201" y="567"/>
                    <a:pt x="434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1429;p43"/>
            <p:cNvSpPr/>
            <p:nvPr/>
          </p:nvSpPr>
          <p:spPr>
            <a:xfrm>
              <a:off x="6849425" y="3338000"/>
              <a:ext cx="123450" cy="88425"/>
            </a:xfrm>
            <a:custGeom>
              <a:avLst/>
              <a:gdLst/>
              <a:ahLst/>
              <a:cxnLst/>
              <a:rect l="l" t="t" r="r" b="b"/>
              <a:pathLst>
                <a:path w="4938" h="3537" extrusionOk="0">
                  <a:moveTo>
                    <a:pt x="1" y="1"/>
                  </a:moveTo>
                  <a:lnTo>
                    <a:pt x="1" y="1"/>
                  </a:lnTo>
                  <a:cubicBezTo>
                    <a:pt x="1001" y="1835"/>
                    <a:pt x="2869" y="3169"/>
                    <a:pt x="4937" y="3536"/>
                  </a:cubicBezTo>
                  <a:cubicBezTo>
                    <a:pt x="3837" y="1768"/>
                    <a:pt x="2002" y="468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Google Shape;1430;p43"/>
            <p:cNvSpPr/>
            <p:nvPr/>
          </p:nvSpPr>
          <p:spPr>
            <a:xfrm>
              <a:off x="6997875" y="3396375"/>
              <a:ext cx="99250" cy="90100"/>
            </a:xfrm>
            <a:custGeom>
              <a:avLst/>
              <a:gdLst/>
              <a:ahLst/>
              <a:cxnLst/>
              <a:rect l="l" t="t" r="r" b="b"/>
              <a:pathLst>
                <a:path w="3970" h="3604" extrusionOk="0">
                  <a:moveTo>
                    <a:pt x="0" y="1"/>
                  </a:moveTo>
                  <a:lnTo>
                    <a:pt x="0" y="1"/>
                  </a:lnTo>
                  <a:cubicBezTo>
                    <a:pt x="400" y="1869"/>
                    <a:pt x="2068" y="3370"/>
                    <a:pt x="3970" y="3603"/>
                  </a:cubicBezTo>
                  <a:cubicBezTo>
                    <a:pt x="2635" y="2402"/>
                    <a:pt x="1334" y="120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1431;p43"/>
            <p:cNvSpPr/>
            <p:nvPr/>
          </p:nvSpPr>
          <p:spPr>
            <a:xfrm>
              <a:off x="7114625" y="3432225"/>
              <a:ext cx="115100" cy="86350"/>
            </a:xfrm>
            <a:custGeom>
              <a:avLst/>
              <a:gdLst/>
              <a:ahLst/>
              <a:cxnLst/>
              <a:rect l="l" t="t" r="r" b="b"/>
              <a:pathLst>
                <a:path w="4604" h="3454" extrusionOk="0">
                  <a:moveTo>
                    <a:pt x="0" y="1"/>
                  </a:moveTo>
                  <a:lnTo>
                    <a:pt x="0" y="1"/>
                  </a:lnTo>
                  <a:cubicBezTo>
                    <a:pt x="377" y="1950"/>
                    <a:pt x="2294" y="3454"/>
                    <a:pt x="4244" y="3454"/>
                  </a:cubicBezTo>
                  <a:cubicBezTo>
                    <a:pt x="4364" y="3454"/>
                    <a:pt x="4484" y="3448"/>
                    <a:pt x="4603" y="3437"/>
                  </a:cubicBezTo>
                  <a:cubicBezTo>
                    <a:pt x="3069" y="2303"/>
                    <a:pt x="1535" y="1135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1432;p43"/>
            <p:cNvSpPr/>
            <p:nvPr/>
          </p:nvSpPr>
          <p:spPr>
            <a:xfrm>
              <a:off x="7251375" y="3479775"/>
              <a:ext cx="120950" cy="52700"/>
            </a:xfrm>
            <a:custGeom>
              <a:avLst/>
              <a:gdLst/>
              <a:ahLst/>
              <a:cxnLst/>
              <a:rect l="l" t="t" r="r" b="b"/>
              <a:pathLst>
                <a:path w="4838" h="2108" extrusionOk="0">
                  <a:moveTo>
                    <a:pt x="1" y="0"/>
                  </a:moveTo>
                  <a:lnTo>
                    <a:pt x="1" y="0"/>
                  </a:lnTo>
                  <a:cubicBezTo>
                    <a:pt x="883" y="1309"/>
                    <a:pt x="2468" y="2108"/>
                    <a:pt x="4033" y="2108"/>
                  </a:cubicBezTo>
                  <a:cubicBezTo>
                    <a:pt x="4303" y="2108"/>
                    <a:pt x="4572" y="2084"/>
                    <a:pt x="4837" y="2035"/>
                  </a:cubicBezTo>
                  <a:cubicBezTo>
                    <a:pt x="3236" y="1335"/>
                    <a:pt x="1602" y="667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33" name="Google Shape;1433;p43"/>
          <p:cNvGrpSpPr/>
          <p:nvPr/>
        </p:nvGrpSpPr>
        <p:grpSpPr>
          <a:xfrm rot="-5400000" flipH="1">
            <a:off x="-242271" y="786061"/>
            <a:ext cx="1910916" cy="2254718"/>
            <a:chOff x="1823150" y="1970175"/>
            <a:chExt cx="1103300" cy="1301800"/>
          </a:xfrm>
        </p:grpSpPr>
        <p:sp>
          <p:nvSpPr>
            <p:cNvPr id="1434" name="Google Shape;1434;p43"/>
            <p:cNvSpPr/>
            <p:nvPr/>
          </p:nvSpPr>
          <p:spPr>
            <a:xfrm>
              <a:off x="2097500" y="1970175"/>
              <a:ext cx="2525" cy="5050"/>
            </a:xfrm>
            <a:custGeom>
              <a:avLst/>
              <a:gdLst/>
              <a:ahLst/>
              <a:cxnLst/>
              <a:rect l="l" t="t" r="r" b="b"/>
              <a:pathLst>
                <a:path w="101" h="202" fill="none" extrusionOk="0">
                  <a:moveTo>
                    <a:pt x="101" y="1"/>
                  </a:moveTo>
                  <a:cubicBezTo>
                    <a:pt x="101" y="1"/>
                    <a:pt x="67" y="68"/>
                    <a:pt x="1" y="201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Google Shape;1435;p43"/>
            <p:cNvSpPr/>
            <p:nvPr/>
          </p:nvSpPr>
          <p:spPr>
            <a:xfrm>
              <a:off x="2908075" y="3271950"/>
              <a:ext cx="5025" cy="25"/>
            </a:xfrm>
            <a:custGeom>
              <a:avLst/>
              <a:gdLst/>
              <a:ahLst/>
              <a:cxnLst/>
              <a:rect l="l" t="t" r="r" b="b"/>
              <a:pathLst>
                <a:path w="201" h="1" fill="none" extrusionOk="0">
                  <a:moveTo>
                    <a:pt x="1" y="1"/>
                  </a:moveTo>
                  <a:cubicBezTo>
                    <a:pt x="134" y="1"/>
                    <a:pt x="201" y="1"/>
                    <a:pt x="201" y="1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6" name="Google Shape;1436;p43"/>
            <p:cNvSpPr/>
            <p:nvPr/>
          </p:nvSpPr>
          <p:spPr>
            <a:xfrm>
              <a:off x="1823150" y="2050250"/>
              <a:ext cx="1103300" cy="1218400"/>
            </a:xfrm>
            <a:custGeom>
              <a:avLst/>
              <a:gdLst/>
              <a:ahLst/>
              <a:cxnLst/>
              <a:rect l="l" t="t" r="r" b="b"/>
              <a:pathLst>
                <a:path w="44132" h="48736" fill="none" extrusionOk="0">
                  <a:moveTo>
                    <a:pt x="9407" y="0"/>
                  </a:moveTo>
                  <a:cubicBezTo>
                    <a:pt x="6038" y="6805"/>
                    <a:pt x="0" y="21983"/>
                    <a:pt x="14677" y="19214"/>
                  </a:cubicBezTo>
                  <a:cubicBezTo>
                    <a:pt x="33524" y="15678"/>
                    <a:pt x="44132" y="19447"/>
                    <a:pt x="38227" y="34658"/>
                  </a:cubicBezTo>
                  <a:cubicBezTo>
                    <a:pt x="33924" y="45800"/>
                    <a:pt x="38794" y="48235"/>
                    <a:pt x="41730" y="48735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3C619F50-CA41-BC4C-8B55-2B91915F54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flipH="1">
            <a:off x="2930861" y="1661147"/>
            <a:ext cx="6220800" cy="2373881"/>
          </a:xfrm>
        </p:spPr>
        <p:txBody>
          <a:bodyPr/>
          <a:lstStyle/>
          <a:p>
            <a:pPr algn="l"/>
            <a:r>
              <a:rPr lang="en-GB" sz="4400" b="1" dirty="0">
                <a:solidFill>
                  <a:srgbClr val="7030A0"/>
                </a:solidFill>
              </a:rPr>
              <a:t>The impacts of COVID-19 on malaria</a:t>
            </a:r>
            <a:endParaRPr lang="en-EG" sz="4400" dirty="0">
              <a:solidFill>
                <a:srgbClr val="7030A0"/>
              </a:solidFill>
            </a:endParaRPr>
          </a:p>
        </p:txBody>
      </p:sp>
      <p:sp>
        <p:nvSpPr>
          <p:cNvPr id="110" name="Subtitle 109">
            <a:extLst>
              <a:ext uri="{FF2B5EF4-FFF2-40B4-BE49-F238E27FC236}">
                <a16:creationId xmlns:a16="http://schemas.microsoft.com/office/drawing/2014/main" id="{45FF37C3-D1C2-1F44-B478-621357A9B34C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 flipH="1">
            <a:off x="5851200" y="3532897"/>
            <a:ext cx="2826300" cy="1292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EG" dirty="0"/>
              <a:t>NAME : Arwa ahmed </a:t>
            </a:r>
          </a:p>
          <a:p>
            <a:pPr algn="l"/>
            <a:r>
              <a:rPr lang="en-EG" dirty="0"/>
              <a:t>STUDENT NO. :2688</a:t>
            </a:r>
          </a:p>
          <a:p>
            <a:pPr algn="l"/>
            <a:r>
              <a:rPr lang="en-EG" dirty="0"/>
              <a:t>BLOCK :  PTS </a:t>
            </a:r>
          </a:p>
          <a:p>
            <a:pPr algn="l"/>
            <a:r>
              <a:rPr lang="en-EG" dirty="0"/>
              <a:t>DATE : 16/5/2022</a:t>
            </a:r>
          </a:p>
        </p:txBody>
      </p:sp>
      <p:pic>
        <p:nvPicPr>
          <p:cNvPr id="111" name="图片 5">
            <a:extLst>
              <a:ext uri="{FF2B5EF4-FFF2-40B4-BE49-F238E27FC236}">
                <a16:creationId xmlns:a16="http://schemas.microsoft.com/office/drawing/2014/main" id="{C34AE485-5DA5-9C4E-9722-A4C5FA892CC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62" y="1254881"/>
            <a:ext cx="2570483" cy="2301370"/>
          </a:xfrm>
          <a:prstGeom prst="rect">
            <a:avLst/>
          </a:prstGeom>
        </p:spPr>
      </p:pic>
      <p:pic>
        <p:nvPicPr>
          <p:cNvPr id="112" name="Picture 4">
            <a:extLst>
              <a:ext uri="{FF2B5EF4-FFF2-40B4-BE49-F238E27FC236}">
                <a16:creationId xmlns:a16="http://schemas.microsoft.com/office/drawing/2014/main" id="{179AF485-4C3A-7744-90AD-23A5B35477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105" y="33987"/>
            <a:ext cx="1557123" cy="139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94BE40DD-1607-B68F-BB70-5FBAC74C31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8" y="19995"/>
            <a:ext cx="1766016" cy="1292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9" name="Google Shape;2589;p64"/>
          <p:cNvSpPr/>
          <p:nvPr/>
        </p:nvSpPr>
        <p:spPr>
          <a:xfrm>
            <a:off x="214650" y="-338775"/>
            <a:ext cx="3009486" cy="3115652"/>
          </a:xfrm>
          <a:custGeom>
            <a:avLst/>
            <a:gdLst/>
            <a:ahLst/>
            <a:cxnLst/>
            <a:rect l="l" t="t" r="r" b="b"/>
            <a:pathLst>
              <a:path w="45600" h="43632" fill="none" extrusionOk="0">
                <a:moveTo>
                  <a:pt x="17213" y="10174"/>
                </a:moveTo>
                <a:cubicBezTo>
                  <a:pt x="22450" y="11308"/>
                  <a:pt x="27921" y="11508"/>
                  <a:pt x="33224" y="10741"/>
                </a:cubicBezTo>
                <a:cubicBezTo>
                  <a:pt x="34659" y="10541"/>
                  <a:pt x="36060" y="10274"/>
                  <a:pt x="37294" y="9540"/>
                </a:cubicBezTo>
                <a:cubicBezTo>
                  <a:pt x="38528" y="8840"/>
                  <a:pt x="39529" y="7572"/>
                  <a:pt x="39596" y="6171"/>
                </a:cubicBezTo>
                <a:cubicBezTo>
                  <a:pt x="39729" y="4003"/>
                  <a:pt x="37794" y="2302"/>
                  <a:pt x="35793" y="1501"/>
                </a:cubicBezTo>
                <a:cubicBezTo>
                  <a:pt x="32057" y="0"/>
                  <a:pt x="27387" y="701"/>
                  <a:pt x="24652" y="3669"/>
                </a:cubicBezTo>
                <a:cubicBezTo>
                  <a:pt x="21916" y="6605"/>
                  <a:pt x="21716" y="11742"/>
                  <a:pt x="24551" y="14577"/>
                </a:cubicBezTo>
                <a:cubicBezTo>
                  <a:pt x="26653" y="16712"/>
                  <a:pt x="29855" y="17279"/>
                  <a:pt x="32824" y="17546"/>
                </a:cubicBezTo>
                <a:cubicBezTo>
                  <a:pt x="35793" y="17846"/>
                  <a:pt x="38928" y="18013"/>
                  <a:pt x="41464" y="19581"/>
                </a:cubicBezTo>
                <a:cubicBezTo>
                  <a:pt x="43999" y="21182"/>
                  <a:pt x="45600" y="24751"/>
                  <a:pt x="43932" y="27220"/>
                </a:cubicBezTo>
                <a:cubicBezTo>
                  <a:pt x="42764" y="29021"/>
                  <a:pt x="40329" y="29588"/>
                  <a:pt x="38228" y="29288"/>
                </a:cubicBezTo>
                <a:cubicBezTo>
                  <a:pt x="36093" y="28987"/>
                  <a:pt x="34158" y="27987"/>
                  <a:pt x="32190" y="27153"/>
                </a:cubicBezTo>
                <a:cubicBezTo>
                  <a:pt x="25952" y="24551"/>
                  <a:pt x="18981" y="23784"/>
                  <a:pt x="12309" y="24918"/>
                </a:cubicBezTo>
                <a:cubicBezTo>
                  <a:pt x="9174" y="25452"/>
                  <a:pt x="6038" y="26452"/>
                  <a:pt x="3703" y="28587"/>
                </a:cubicBezTo>
                <a:cubicBezTo>
                  <a:pt x="1368" y="30689"/>
                  <a:pt x="1" y="34124"/>
                  <a:pt x="1035" y="37127"/>
                </a:cubicBezTo>
                <a:cubicBezTo>
                  <a:pt x="2169" y="40429"/>
                  <a:pt x="5705" y="42197"/>
                  <a:pt x="8907" y="43631"/>
                </a:cubicBezTo>
              </a:path>
            </a:pathLst>
          </a:custGeom>
          <a:noFill/>
          <a:ln w="9525" cap="rnd" cmpd="sng">
            <a:solidFill>
              <a:schemeClr val="lt1"/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D79606-4AE4-3C4D-8F1A-AA4DFA1EE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2629" y="2141425"/>
            <a:ext cx="7066147" cy="1296958"/>
          </a:xfrm>
        </p:spPr>
        <p:txBody>
          <a:bodyPr/>
          <a:lstStyle/>
          <a:p>
            <a:pPr algn="l"/>
            <a:r>
              <a:rPr lang="en-GB" sz="3600" b="1" dirty="0">
                <a:solidFill>
                  <a:schemeClr val="tx1"/>
                </a:solidFill>
                <a:latin typeface="+mj-lt"/>
              </a:rPr>
              <a:t>Relationship of COVID-19 Infection and malaria with Age</a:t>
            </a:r>
            <a:endParaRPr lang="en-EG" dirty="0">
              <a:latin typeface="+mj-lt"/>
            </a:endParaRPr>
          </a:p>
        </p:txBody>
      </p:sp>
      <p:grpSp>
        <p:nvGrpSpPr>
          <p:cNvPr id="45" name="Google Shape;2600;p65">
            <a:extLst>
              <a:ext uri="{FF2B5EF4-FFF2-40B4-BE49-F238E27FC236}">
                <a16:creationId xmlns:a16="http://schemas.microsoft.com/office/drawing/2014/main" id="{29A61DE6-BEFC-3343-904C-E24FFFFB0059}"/>
              </a:ext>
            </a:extLst>
          </p:cNvPr>
          <p:cNvGrpSpPr/>
          <p:nvPr/>
        </p:nvGrpSpPr>
        <p:grpSpPr>
          <a:xfrm>
            <a:off x="191381" y="394297"/>
            <a:ext cx="1904547" cy="4619492"/>
            <a:chOff x="4723850" y="1448776"/>
            <a:chExt cx="3706915" cy="3921507"/>
          </a:xfrm>
        </p:grpSpPr>
        <p:sp>
          <p:nvSpPr>
            <p:cNvPr id="46" name="Google Shape;2601;p65">
              <a:extLst>
                <a:ext uri="{FF2B5EF4-FFF2-40B4-BE49-F238E27FC236}">
                  <a16:creationId xmlns:a16="http://schemas.microsoft.com/office/drawing/2014/main" id="{AD72FD3D-7378-F949-9C3A-A25B44AAB3D9}"/>
                </a:ext>
              </a:extLst>
            </p:cNvPr>
            <p:cNvSpPr/>
            <p:nvPr/>
          </p:nvSpPr>
          <p:spPr>
            <a:xfrm>
              <a:off x="6999680" y="2412819"/>
              <a:ext cx="377131" cy="630299"/>
            </a:xfrm>
            <a:custGeom>
              <a:avLst/>
              <a:gdLst/>
              <a:ahLst/>
              <a:cxnLst/>
              <a:rect l="l" t="t" r="r" b="b"/>
              <a:pathLst>
                <a:path w="14311" h="23918" extrusionOk="0">
                  <a:moveTo>
                    <a:pt x="13410" y="0"/>
                  </a:moveTo>
                  <a:lnTo>
                    <a:pt x="0" y="6138"/>
                  </a:lnTo>
                  <a:cubicBezTo>
                    <a:pt x="0" y="6138"/>
                    <a:pt x="1101" y="11608"/>
                    <a:pt x="1101" y="12876"/>
                  </a:cubicBezTo>
                  <a:cubicBezTo>
                    <a:pt x="1101" y="13043"/>
                    <a:pt x="1068" y="13743"/>
                    <a:pt x="1001" y="14711"/>
                  </a:cubicBezTo>
                  <a:cubicBezTo>
                    <a:pt x="867" y="17846"/>
                    <a:pt x="567" y="23917"/>
                    <a:pt x="567" y="23917"/>
                  </a:cubicBezTo>
                  <a:cubicBezTo>
                    <a:pt x="567" y="23917"/>
                    <a:pt x="13843" y="14077"/>
                    <a:pt x="14144" y="13777"/>
                  </a:cubicBezTo>
                  <a:cubicBezTo>
                    <a:pt x="14310" y="13610"/>
                    <a:pt x="14077" y="9507"/>
                    <a:pt x="13843" y="5838"/>
                  </a:cubicBezTo>
                  <a:cubicBezTo>
                    <a:pt x="13643" y="2769"/>
                    <a:pt x="13410" y="0"/>
                    <a:pt x="13410" y="0"/>
                  </a:cubicBezTo>
                  <a:close/>
                </a:path>
              </a:pathLst>
            </a:custGeom>
            <a:solidFill>
              <a:srgbClr val="E19486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602;p65">
              <a:extLst>
                <a:ext uri="{FF2B5EF4-FFF2-40B4-BE49-F238E27FC236}">
                  <a16:creationId xmlns:a16="http://schemas.microsoft.com/office/drawing/2014/main" id="{B0D02F94-8580-F44B-8004-B2C62B6AFFA1}"/>
                </a:ext>
              </a:extLst>
            </p:cNvPr>
            <p:cNvSpPr/>
            <p:nvPr/>
          </p:nvSpPr>
          <p:spPr>
            <a:xfrm>
              <a:off x="6643662" y="1648473"/>
              <a:ext cx="793790" cy="1048566"/>
            </a:xfrm>
            <a:custGeom>
              <a:avLst/>
              <a:gdLst/>
              <a:ahLst/>
              <a:cxnLst/>
              <a:rect l="l" t="t" r="r" b="b"/>
              <a:pathLst>
                <a:path w="30122" h="39790" extrusionOk="0">
                  <a:moveTo>
                    <a:pt x="14135" y="1"/>
                  </a:moveTo>
                  <a:cubicBezTo>
                    <a:pt x="8469" y="1"/>
                    <a:pt x="2640" y="2277"/>
                    <a:pt x="0" y="10258"/>
                  </a:cubicBezTo>
                  <a:cubicBezTo>
                    <a:pt x="0" y="10258"/>
                    <a:pt x="2035" y="25803"/>
                    <a:pt x="2769" y="30840"/>
                  </a:cubicBezTo>
                  <a:cubicBezTo>
                    <a:pt x="2869" y="31674"/>
                    <a:pt x="5004" y="39479"/>
                    <a:pt x="7272" y="39780"/>
                  </a:cubicBezTo>
                  <a:cubicBezTo>
                    <a:pt x="7325" y="39786"/>
                    <a:pt x="7384" y="39790"/>
                    <a:pt x="7450" y="39790"/>
                  </a:cubicBezTo>
                  <a:cubicBezTo>
                    <a:pt x="10218" y="39790"/>
                    <a:pt x="24321" y="33749"/>
                    <a:pt x="25852" y="32641"/>
                  </a:cubicBezTo>
                  <a:cubicBezTo>
                    <a:pt x="26253" y="32341"/>
                    <a:pt x="26619" y="32041"/>
                    <a:pt x="26920" y="31774"/>
                  </a:cubicBezTo>
                  <a:cubicBezTo>
                    <a:pt x="28421" y="30439"/>
                    <a:pt x="28754" y="29472"/>
                    <a:pt x="28754" y="29472"/>
                  </a:cubicBezTo>
                  <a:cubicBezTo>
                    <a:pt x="28754" y="29472"/>
                    <a:pt x="30122" y="5422"/>
                    <a:pt x="27854" y="3754"/>
                  </a:cubicBezTo>
                  <a:cubicBezTo>
                    <a:pt x="26654" y="2871"/>
                    <a:pt x="20497" y="1"/>
                    <a:pt x="14135" y="1"/>
                  </a:cubicBezTo>
                  <a:close/>
                </a:path>
              </a:pathLst>
            </a:custGeom>
            <a:solidFill>
              <a:srgbClr val="E19486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603;p65">
              <a:extLst>
                <a:ext uri="{FF2B5EF4-FFF2-40B4-BE49-F238E27FC236}">
                  <a16:creationId xmlns:a16="http://schemas.microsoft.com/office/drawing/2014/main" id="{C03FEDF9-6164-C846-9DBD-38FD52FB563D}"/>
                </a:ext>
              </a:extLst>
            </p:cNvPr>
            <p:cNvSpPr/>
            <p:nvPr/>
          </p:nvSpPr>
          <p:spPr>
            <a:xfrm>
              <a:off x="5311056" y="3718176"/>
              <a:ext cx="1148916" cy="1115422"/>
            </a:xfrm>
            <a:custGeom>
              <a:avLst/>
              <a:gdLst/>
              <a:ahLst/>
              <a:cxnLst/>
              <a:rect l="l" t="t" r="r" b="b"/>
              <a:pathLst>
                <a:path w="43598" h="42327" extrusionOk="0">
                  <a:moveTo>
                    <a:pt x="35359" y="1"/>
                  </a:moveTo>
                  <a:cubicBezTo>
                    <a:pt x="29054" y="6405"/>
                    <a:pt x="19381" y="15612"/>
                    <a:pt x="17579" y="16379"/>
                  </a:cubicBezTo>
                  <a:cubicBezTo>
                    <a:pt x="14777" y="17580"/>
                    <a:pt x="0" y="37561"/>
                    <a:pt x="0" y="37561"/>
                  </a:cubicBezTo>
                  <a:cubicBezTo>
                    <a:pt x="67" y="38061"/>
                    <a:pt x="167" y="38528"/>
                    <a:pt x="300" y="38928"/>
                  </a:cubicBezTo>
                  <a:cubicBezTo>
                    <a:pt x="1286" y="41910"/>
                    <a:pt x="3902" y="42327"/>
                    <a:pt x="5285" y="42327"/>
                  </a:cubicBezTo>
                  <a:cubicBezTo>
                    <a:pt x="5820" y="42327"/>
                    <a:pt x="6171" y="42264"/>
                    <a:pt x="6171" y="42264"/>
                  </a:cubicBezTo>
                  <a:cubicBezTo>
                    <a:pt x="6171" y="42264"/>
                    <a:pt x="24851" y="27487"/>
                    <a:pt x="26652" y="26686"/>
                  </a:cubicBezTo>
                  <a:cubicBezTo>
                    <a:pt x="27853" y="26153"/>
                    <a:pt x="37193" y="15011"/>
                    <a:pt x="43598" y="9107"/>
                  </a:cubicBezTo>
                  <a:lnTo>
                    <a:pt x="41396" y="6705"/>
                  </a:lnTo>
                  <a:lnTo>
                    <a:pt x="36793" y="1568"/>
                  </a:lnTo>
                  <a:lnTo>
                    <a:pt x="35359" y="1"/>
                  </a:lnTo>
                  <a:close/>
                </a:path>
              </a:pathLst>
            </a:custGeom>
            <a:solidFill>
              <a:srgbClr val="E19486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604;p65">
              <a:extLst>
                <a:ext uri="{FF2B5EF4-FFF2-40B4-BE49-F238E27FC236}">
                  <a16:creationId xmlns:a16="http://schemas.microsoft.com/office/drawing/2014/main" id="{C30CC8DF-3801-4844-A120-CC59D8A5FA7A}"/>
                </a:ext>
              </a:extLst>
            </p:cNvPr>
            <p:cNvSpPr/>
            <p:nvPr/>
          </p:nvSpPr>
          <p:spPr>
            <a:xfrm>
              <a:off x="4723850" y="4707965"/>
              <a:ext cx="749860" cy="662317"/>
            </a:xfrm>
            <a:custGeom>
              <a:avLst/>
              <a:gdLst/>
              <a:ahLst/>
              <a:cxnLst/>
              <a:rect l="l" t="t" r="r" b="b"/>
              <a:pathLst>
                <a:path w="28455" h="25133" extrusionOk="0">
                  <a:moveTo>
                    <a:pt x="22277" y="1"/>
                  </a:moveTo>
                  <a:cubicBezTo>
                    <a:pt x="21914" y="1"/>
                    <a:pt x="18947" y="2769"/>
                    <a:pt x="18947" y="2769"/>
                  </a:cubicBezTo>
                  <a:cubicBezTo>
                    <a:pt x="18947" y="2769"/>
                    <a:pt x="15951" y="1002"/>
                    <a:pt x="13389" y="1002"/>
                  </a:cubicBezTo>
                  <a:cubicBezTo>
                    <a:pt x="12764" y="1002"/>
                    <a:pt x="12165" y="1107"/>
                    <a:pt x="11642" y="1368"/>
                  </a:cubicBezTo>
                  <a:cubicBezTo>
                    <a:pt x="10074" y="2169"/>
                    <a:pt x="8507" y="2936"/>
                    <a:pt x="6739" y="3070"/>
                  </a:cubicBezTo>
                  <a:cubicBezTo>
                    <a:pt x="5838" y="3170"/>
                    <a:pt x="4904" y="3103"/>
                    <a:pt x="4003" y="3303"/>
                  </a:cubicBezTo>
                  <a:cubicBezTo>
                    <a:pt x="3103" y="3470"/>
                    <a:pt x="2202" y="3904"/>
                    <a:pt x="1768" y="4738"/>
                  </a:cubicBezTo>
                  <a:cubicBezTo>
                    <a:pt x="1702" y="4804"/>
                    <a:pt x="1668" y="4904"/>
                    <a:pt x="1668" y="5038"/>
                  </a:cubicBezTo>
                  <a:cubicBezTo>
                    <a:pt x="1668" y="5238"/>
                    <a:pt x="1868" y="5405"/>
                    <a:pt x="2069" y="5505"/>
                  </a:cubicBezTo>
                  <a:cubicBezTo>
                    <a:pt x="2102" y="5538"/>
                    <a:pt x="2135" y="5538"/>
                    <a:pt x="2135" y="5538"/>
                  </a:cubicBezTo>
                  <a:cubicBezTo>
                    <a:pt x="3704" y="6334"/>
                    <a:pt x="5458" y="6742"/>
                    <a:pt x="7208" y="6742"/>
                  </a:cubicBezTo>
                  <a:cubicBezTo>
                    <a:pt x="8026" y="6742"/>
                    <a:pt x="8844" y="6653"/>
                    <a:pt x="9641" y="6472"/>
                  </a:cubicBezTo>
                  <a:lnTo>
                    <a:pt x="9641" y="6472"/>
                  </a:lnTo>
                  <a:cubicBezTo>
                    <a:pt x="9641" y="6472"/>
                    <a:pt x="5037" y="13744"/>
                    <a:pt x="3136" y="15245"/>
                  </a:cubicBezTo>
                  <a:cubicBezTo>
                    <a:pt x="3136" y="15245"/>
                    <a:pt x="0" y="19448"/>
                    <a:pt x="668" y="20215"/>
                  </a:cubicBezTo>
                  <a:cubicBezTo>
                    <a:pt x="901" y="20482"/>
                    <a:pt x="1201" y="20649"/>
                    <a:pt x="1435" y="20782"/>
                  </a:cubicBezTo>
                  <a:cubicBezTo>
                    <a:pt x="1868" y="20949"/>
                    <a:pt x="2202" y="20982"/>
                    <a:pt x="2202" y="20982"/>
                  </a:cubicBezTo>
                  <a:cubicBezTo>
                    <a:pt x="2202" y="20982"/>
                    <a:pt x="10041" y="13010"/>
                    <a:pt x="10575" y="12977"/>
                  </a:cubicBezTo>
                  <a:cubicBezTo>
                    <a:pt x="10577" y="12977"/>
                    <a:pt x="10579" y="12976"/>
                    <a:pt x="10581" y="12976"/>
                  </a:cubicBezTo>
                  <a:cubicBezTo>
                    <a:pt x="11068" y="12976"/>
                    <a:pt x="5872" y="21553"/>
                    <a:pt x="6071" y="22484"/>
                  </a:cubicBezTo>
                  <a:cubicBezTo>
                    <a:pt x="6138" y="22717"/>
                    <a:pt x="6405" y="22951"/>
                    <a:pt x="6772" y="23117"/>
                  </a:cubicBezTo>
                  <a:cubicBezTo>
                    <a:pt x="7106" y="23284"/>
                    <a:pt x="7539" y="23418"/>
                    <a:pt x="7906" y="23518"/>
                  </a:cubicBezTo>
                  <a:cubicBezTo>
                    <a:pt x="8540" y="23684"/>
                    <a:pt x="9140" y="23751"/>
                    <a:pt x="9140" y="23751"/>
                  </a:cubicBezTo>
                  <a:cubicBezTo>
                    <a:pt x="9140" y="23751"/>
                    <a:pt x="9240" y="23851"/>
                    <a:pt x="9407" y="23985"/>
                  </a:cubicBezTo>
                  <a:cubicBezTo>
                    <a:pt x="9607" y="24151"/>
                    <a:pt x="9974" y="24418"/>
                    <a:pt x="10341" y="24685"/>
                  </a:cubicBezTo>
                  <a:cubicBezTo>
                    <a:pt x="10608" y="24852"/>
                    <a:pt x="10875" y="24985"/>
                    <a:pt x="11108" y="25119"/>
                  </a:cubicBezTo>
                  <a:cubicBezTo>
                    <a:pt x="11127" y="25128"/>
                    <a:pt x="11149" y="25133"/>
                    <a:pt x="11175" y="25133"/>
                  </a:cubicBezTo>
                  <a:cubicBezTo>
                    <a:pt x="12454" y="25133"/>
                    <a:pt x="22492" y="14079"/>
                    <a:pt x="22917" y="12510"/>
                  </a:cubicBezTo>
                  <a:lnTo>
                    <a:pt x="23217" y="10241"/>
                  </a:lnTo>
                  <a:lnTo>
                    <a:pt x="28454" y="4704"/>
                  </a:lnTo>
                  <a:cubicBezTo>
                    <a:pt x="28454" y="4704"/>
                    <a:pt x="27820" y="3537"/>
                    <a:pt x="26586" y="2369"/>
                  </a:cubicBezTo>
                  <a:cubicBezTo>
                    <a:pt x="25919" y="1735"/>
                    <a:pt x="25085" y="1068"/>
                    <a:pt x="24084" y="601"/>
                  </a:cubicBezTo>
                  <a:cubicBezTo>
                    <a:pt x="23517" y="334"/>
                    <a:pt x="22917" y="134"/>
                    <a:pt x="22283" y="1"/>
                  </a:cubicBezTo>
                  <a:cubicBezTo>
                    <a:pt x="22281" y="1"/>
                    <a:pt x="22279" y="1"/>
                    <a:pt x="22277" y="1"/>
                  </a:cubicBezTo>
                  <a:close/>
                </a:path>
              </a:pathLst>
            </a:custGeom>
            <a:solidFill>
              <a:srgbClr val="E19486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605;p65">
              <a:extLst>
                <a:ext uri="{FF2B5EF4-FFF2-40B4-BE49-F238E27FC236}">
                  <a16:creationId xmlns:a16="http://schemas.microsoft.com/office/drawing/2014/main" id="{435C50E9-44D1-D546-AAC7-AD703CB32270}"/>
                </a:ext>
              </a:extLst>
            </p:cNvPr>
            <p:cNvSpPr/>
            <p:nvPr/>
          </p:nvSpPr>
          <p:spPr>
            <a:xfrm>
              <a:off x="6102176" y="2989010"/>
              <a:ext cx="791155" cy="1167837"/>
            </a:xfrm>
            <a:custGeom>
              <a:avLst/>
              <a:gdLst/>
              <a:ahLst/>
              <a:cxnLst/>
              <a:rect l="l" t="t" r="r" b="b"/>
              <a:pathLst>
                <a:path w="30022" h="44316" extrusionOk="0">
                  <a:moveTo>
                    <a:pt x="26312" y="1"/>
                  </a:moveTo>
                  <a:cubicBezTo>
                    <a:pt x="25393" y="1"/>
                    <a:pt x="24020" y="553"/>
                    <a:pt x="22216" y="2052"/>
                  </a:cubicBezTo>
                  <a:cubicBezTo>
                    <a:pt x="20882" y="3153"/>
                    <a:pt x="8807" y="18030"/>
                    <a:pt x="8807" y="18030"/>
                  </a:cubicBezTo>
                  <a:cubicBezTo>
                    <a:pt x="5438" y="22000"/>
                    <a:pt x="2035" y="26503"/>
                    <a:pt x="0" y="29305"/>
                  </a:cubicBezTo>
                  <a:lnTo>
                    <a:pt x="8640" y="40680"/>
                  </a:lnTo>
                  <a:lnTo>
                    <a:pt x="8873" y="40947"/>
                  </a:lnTo>
                  <a:lnTo>
                    <a:pt x="11442" y="44316"/>
                  </a:lnTo>
                  <a:cubicBezTo>
                    <a:pt x="11709" y="44149"/>
                    <a:pt x="11942" y="43949"/>
                    <a:pt x="12176" y="43749"/>
                  </a:cubicBezTo>
                  <a:cubicBezTo>
                    <a:pt x="13177" y="42948"/>
                    <a:pt x="14211" y="42048"/>
                    <a:pt x="15278" y="41147"/>
                  </a:cubicBezTo>
                  <a:cubicBezTo>
                    <a:pt x="19314" y="37678"/>
                    <a:pt x="23651" y="33642"/>
                    <a:pt x="27787" y="29605"/>
                  </a:cubicBezTo>
                  <a:lnTo>
                    <a:pt x="29655" y="11125"/>
                  </a:lnTo>
                  <a:cubicBezTo>
                    <a:pt x="30022" y="7489"/>
                    <a:pt x="29455" y="3720"/>
                    <a:pt x="27520" y="585"/>
                  </a:cubicBezTo>
                  <a:cubicBezTo>
                    <a:pt x="27311" y="231"/>
                    <a:pt x="26906" y="1"/>
                    <a:pt x="26312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606;p65">
              <a:extLst>
                <a:ext uri="{FF2B5EF4-FFF2-40B4-BE49-F238E27FC236}">
                  <a16:creationId xmlns:a16="http://schemas.microsoft.com/office/drawing/2014/main" id="{82B85F7E-1344-0B4A-A00B-0C199CFE502F}"/>
                </a:ext>
              </a:extLst>
            </p:cNvPr>
            <p:cNvSpPr/>
            <p:nvPr/>
          </p:nvSpPr>
          <p:spPr>
            <a:xfrm>
              <a:off x="6783434" y="3052756"/>
              <a:ext cx="26" cy="2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204D7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607;p65">
              <a:extLst>
                <a:ext uri="{FF2B5EF4-FFF2-40B4-BE49-F238E27FC236}">
                  <a16:creationId xmlns:a16="http://schemas.microsoft.com/office/drawing/2014/main" id="{4E111125-3DC5-4140-B75D-00B128A5069B}"/>
                </a:ext>
              </a:extLst>
            </p:cNvPr>
            <p:cNvSpPr/>
            <p:nvPr/>
          </p:nvSpPr>
          <p:spPr>
            <a:xfrm>
              <a:off x="6295575" y="2775847"/>
              <a:ext cx="1603392" cy="2464591"/>
            </a:xfrm>
            <a:custGeom>
              <a:avLst/>
              <a:gdLst/>
              <a:ahLst/>
              <a:cxnLst/>
              <a:rect l="l" t="t" r="r" b="b"/>
              <a:pathLst>
                <a:path w="60844" h="93524" extrusionOk="0">
                  <a:moveTo>
                    <a:pt x="40863" y="1"/>
                  </a:moveTo>
                  <a:cubicBezTo>
                    <a:pt x="40863" y="1"/>
                    <a:pt x="29321" y="101"/>
                    <a:pt x="20014" y="5972"/>
                  </a:cubicBezTo>
                  <a:cubicBezTo>
                    <a:pt x="17546" y="7539"/>
                    <a:pt x="15211" y="9474"/>
                    <a:pt x="13310" y="11943"/>
                  </a:cubicBezTo>
                  <a:cubicBezTo>
                    <a:pt x="9207" y="17280"/>
                    <a:pt x="4303" y="53939"/>
                    <a:pt x="1434" y="78423"/>
                  </a:cubicBezTo>
                  <a:cubicBezTo>
                    <a:pt x="867" y="83227"/>
                    <a:pt x="367" y="87530"/>
                    <a:pt x="0" y="91066"/>
                  </a:cubicBezTo>
                  <a:cubicBezTo>
                    <a:pt x="12860" y="92805"/>
                    <a:pt x="26991" y="93524"/>
                    <a:pt x="40530" y="93524"/>
                  </a:cubicBezTo>
                  <a:cubicBezTo>
                    <a:pt x="46729" y="93524"/>
                    <a:pt x="52803" y="93373"/>
                    <a:pt x="58575" y="93101"/>
                  </a:cubicBezTo>
                  <a:cubicBezTo>
                    <a:pt x="59543" y="82693"/>
                    <a:pt x="60843" y="65548"/>
                    <a:pt x="60643" y="48969"/>
                  </a:cubicBezTo>
                  <a:cubicBezTo>
                    <a:pt x="60410" y="29122"/>
                    <a:pt x="56774" y="8106"/>
                    <a:pt x="45199" y="1669"/>
                  </a:cubicBezTo>
                  <a:cubicBezTo>
                    <a:pt x="43431" y="701"/>
                    <a:pt x="41696" y="1"/>
                    <a:pt x="40863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608;p65">
              <a:extLst>
                <a:ext uri="{FF2B5EF4-FFF2-40B4-BE49-F238E27FC236}">
                  <a16:creationId xmlns:a16="http://schemas.microsoft.com/office/drawing/2014/main" id="{2FDEB5DB-404F-FB41-AC1D-C66B466DE8E3}"/>
                </a:ext>
              </a:extLst>
            </p:cNvPr>
            <p:cNvSpPr/>
            <p:nvPr/>
          </p:nvSpPr>
          <p:spPr>
            <a:xfrm>
              <a:off x="6822989" y="2775847"/>
              <a:ext cx="663688" cy="371966"/>
            </a:xfrm>
            <a:custGeom>
              <a:avLst/>
              <a:gdLst/>
              <a:ahLst/>
              <a:cxnLst/>
              <a:rect l="l" t="t" r="r" b="b"/>
              <a:pathLst>
                <a:path w="25185" h="14115" extrusionOk="0">
                  <a:moveTo>
                    <a:pt x="20849" y="1"/>
                  </a:moveTo>
                  <a:cubicBezTo>
                    <a:pt x="20849" y="1"/>
                    <a:pt x="9307" y="101"/>
                    <a:pt x="0" y="5972"/>
                  </a:cubicBezTo>
                  <a:cubicBezTo>
                    <a:pt x="1168" y="9407"/>
                    <a:pt x="3670" y="13210"/>
                    <a:pt x="8973" y="14011"/>
                  </a:cubicBezTo>
                  <a:cubicBezTo>
                    <a:pt x="9444" y="14081"/>
                    <a:pt x="9908" y="14114"/>
                    <a:pt x="10364" y="14114"/>
                  </a:cubicBezTo>
                  <a:cubicBezTo>
                    <a:pt x="17733" y="14114"/>
                    <a:pt x="23175" y="5407"/>
                    <a:pt x="25185" y="1669"/>
                  </a:cubicBezTo>
                  <a:cubicBezTo>
                    <a:pt x="23384" y="768"/>
                    <a:pt x="21682" y="1"/>
                    <a:pt x="20849" y="1"/>
                  </a:cubicBezTo>
                  <a:close/>
                </a:path>
              </a:pathLst>
            </a:custGeom>
            <a:solidFill>
              <a:srgbClr val="E19486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609;p65">
              <a:extLst>
                <a:ext uri="{FF2B5EF4-FFF2-40B4-BE49-F238E27FC236}">
                  <a16:creationId xmlns:a16="http://schemas.microsoft.com/office/drawing/2014/main" id="{872B718C-C45F-C34B-9E81-B80207B1EF58}"/>
                </a:ext>
              </a:extLst>
            </p:cNvPr>
            <p:cNvSpPr/>
            <p:nvPr/>
          </p:nvSpPr>
          <p:spPr>
            <a:xfrm>
              <a:off x="6604107" y="1448776"/>
              <a:ext cx="963447" cy="764539"/>
            </a:xfrm>
            <a:custGeom>
              <a:avLst/>
              <a:gdLst/>
              <a:ahLst/>
              <a:cxnLst/>
              <a:rect l="l" t="t" r="r" b="b"/>
              <a:pathLst>
                <a:path w="36560" h="29012" extrusionOk="0">
                  <a:moveTo>
                    <a:pt x="15045" y="0"/>
                  </a:moveTo>
                  <a:cubicBezTo>
                    <a:pt x="13934" y="0"/>
                    <a:pt x="12828" y="99"/>
                    <a:pt x="11742" y="357"/>
                  </a:cubicBezTo>
                  <a:cubicBezTo>
                    <a:pt x="9674" y="858"/>
                    <a:pt x="8006" y="1858"/>
                    <a:pt x="6638" y="3159"/>
                  </a:cubicBezTo>
                  <a:cubicBezTo>
                    <a:pt x="5971" y="3826"/>
                    <a:pt x="5371" y="4527"/>
                    <a:pt x="4871" y="5294"/>
                  </a:cubicBezTo>
                  <a:cubicBezTo>
                    <a:pt x="4303" y="6095"/>
                    <a:pt x="3803" y="6962"/>
                    <a:pt x="3369" y="7863"/>
                  </a:cubicBezTo>
                  <a:cubicBezTo>
                    <a:pt x="2636" y="9297"/>
                    <a:pt x="2035" y="10865"/>
                    <a:pt x="1668" y="12399"/>
                  </a:cubicBezTo>
                  <a:cubicBezTo>
                    <a:pt x="1535" y="12933"/>
                    <a:pt x="1435" y="13467"/>
                    <a:pt x="1368" y="14000"/>
                  </a:cubicBezTo>
                  <a:cubicBezTo>
                    <a:pt x="1335" y="14334"/>
                    <a:pt x="1301" y="14701"/>
                    <a:pt x="1268" y="15034"/>
                  </a:cubicBezTo>
                  <a:cubicBezTo>
                    <a:pt x="1268" y="15134"/>
                    <a:pt x="1268" y="15301"/>
                    <a:pt x="1301" y="15535"/>
                  </a:cubicBezTo>
                  <a:cubicBezTo>
                    <a:pt x="734" y="15835"/>
                    <a:pt x="0" y="16435"/>
                    <a:pt x="67" y="17303"/>
                  </a:cubicBezTo>
                  <a:cubicBezTo>
                    <a:pt x="134" y="18270"/>
                    <a:pt x="1435" y="22740"/>
                    <a:pt x="2202" y="25342"/>
                  </a:cubicBezTo>
                  <a:cubicBezTo>
                    <a:pt x="2536" y="26443"/>
                    <a:pt x="2769" y="27243"/>
                    <a:pt x="2769" y="27243"/>
                  </a:cubicBezTo>
                  <a:lnTo>
                    <a:pt x="2636" y="25408"/>
                  </a:lnTo>
                  <a:lnTo>
                    <a:pt x="2102" y="18604"/>
                  </a:lnTo>
                  <a:cubicBezTo>
                    <a:pt x="4137" y="16769"/>
                    <a:pt x="7206" y="16002"/>
                    <a:pt x="9941" y="15902"/>
                  </a:cubicBezTo>
                  <a:cubicBezTo>
                    <a:pt x="10224" y="15892"/>
                    <a:pt x="10507" y="15888"/>
                    <a:pt x="10790" y="15888"/>
                  </a:cubicBezTo>
                  <a:cubicBezTo>
                    <a:pt x="13442" y="15888"/>
                    <a:pt x="16095" y="16272"/>
                    <a:pt x="18747" y="16302"/>
                  </a:cubicBezTo>
                  <a:cubicBezTo>
                    <a:pt x="18843" y="16303"/>
                    <a:pt x="18940" y="16304"/>
                    <a:pt x="19036" y="16304"/>
                  </a:cubicBezTo>
                  <a:cubicBezTo>
                    <a:pt x="22044" y="16304"/>
                    <a:pt x="25072" y="15797"/>
                    <a:pt x="27787" y="14601"/>
                  </a:cubicBezTo>
                  <a:lnTo>
                    <a:pt x="27887" y="15235"/>
                  </a:lnTo>
                  <a:lnTo>
                    <a:pt x="28354" y="18203"/>
                  </a:lnTo>
                  <a:lnTo>
                    <a:pt x="29155" y="23574"/>
                  </a:lnTo>
                  <a:lnTo>
                    <a:pt x="29321" y="24641"/>
                  </a:lnTo>
                  <a:lnTo>
                    <a:pt x="29988" y="29011"/>
                  </a:lnTo>
                  <a:cubicBezTo>
                    <a:pt x="30446" y="25714"/>
                    <a:pt x="34118" y="25574"/>
                    <a:pt x="34737" y="25574"/>
                  </a:cubicBezTo>
                  <a:cubicBezTo>
                    <a:pt x="34794" y="25574"/>
                    <a:pt x="34825" y="25575"/>
                    <a:pt x="34825" y="25575"/>
                  </a:cubicBezTo>
                  <a:cubicBezTo>
                    <a:pt x="34825" y="25575"/>
                    <a:pt x="34992" y="24708"/>
                    <a:pt x="35226" y="23440"/>
                  </a:cubicBezTo>
                  <a:cubicBezTo>
                    <a:pt x="35359" y="22773"/>
                    <a:pt x="35492" y="22006"/>
                    <a:pt x="35626" y="21172"/>
                  </a:cubicBezTo>
                  <a:cubicBezTo>
                    <a:pt x="35826" y="20071"/>
                    <a:pt x="35993" y="18904"/>
                    <a:pt x="36160" y="17836"/>
                  </a:cubicBezTo>
                  <a:cubicBezTo>
                    <a:pt x="36426" y="16002"/>
                    <a:pt x="36560" y="14434"/>
                    <a:pt x="36426" y="13834"/>
                  </a:cubicBezTo>
                  <a:cubicBezTo>
                    <a:pt x="36193" y="12866"/>
                    <a:pt x="35159" y="11232"/>
                    <a:pt x="34191" y="9964"/>
                  </a:cubicBezTo>
                  <a:cubicBezTo>
                    <a:pt x="34125" y="9864"/>
                    <a:pt x="34058" y="9797"/>
                    <a:pt x="34025" y="9697"/>
                  </a:cubicBezTo>
                  <a:cubicBezTo>
                    <a:pt x="35592" y="7529"/>
                    <a:pt x="36526" y="4894"/>
                    <a:pt x="36393" y="2192"/>
                  </a:cubicBezTo>
                  <a:cubicBezTo>
                    <a:pt x="36393" y="1625"/>
                    <a:pt x="36226" y="1258"/>
                    <a:pt x="36026" y="724"/>
                  </a:cubicBezTo>
                  <a:cubicBezTo>
                    <a:pt x="35793" y="2425"/>
                    <a:pt x="34892" y="3993"/>
                    <a:pt x="33624" y="5127"/>
                  </a:cubicBezTo>
                  <a:cubicBezTo>
                    <a:pt x="33791" y="3826"/>
                    <a:pt x="33825" y="2459"/>
                    <a:pt x="33724" y="1325"/>
                  </a:cubicBezTo>
                  <a:cubicBezTo>
                    <a:pt x="33724" y="1258"/>
                    <a:pt x="33724" y="1191"/>
                    <a:pt x="33724" y="1124"/>
                  </a:cubicBezTo>
                  <a:cubicBezTo>
                    <a:pt x="33724" y="1091"/>
                    <a:pt x="33691" y="1024"/>
                    <a:pt x="33691" y="991"/>
                  </a:cubicBezTo>
                  <a:cubicBezTo>
                    <a:pt x="32465" y="1875"/>
                    <a:pt x="30947" y="2369"/>
                    <a:pt x="29428" y="2369"/>
                  </a:cubicBezTo>
                  <a:cubicBezTo>
                    <a:pt x="29170" y="2369"/>
                    <a:pt x="28911" y="2354"/>
                    <a:pt x="28654" y="2325"/>
                  </a:cubicBezTo>
                  <a:cubicBezTo>
                    <a:pt x="29155" y="1691"/>
                    <a:pt x="29521" y="891"/>
                    <a:pt x="29521" y="90"/>
                  </a:cubicBezTo>
                  <a:cubicBezTo>
                    <a:pt x="29492" y="90"/>
                    <a:pt x="29462" y="89"/>
                    <a:pt x="29433" y="89"/>
                  </a:cubicBezTo>
                  <a:cubicBezTo>
                    <a:pt x="28184" y="89"/>
                    <a:pt x="26721" y="759"/>
                    <a:pt x="25385" y="824"/>
                  </a:cubicBezTo>
                  <a:cubicBezTo>
                    <a:pt x="25146" y="834"/>
                    <a:pt x="24906" y="839"/>
                    <a:pt x="24666" y="839"/>
                  </a:cubicBezTo>
                  <a:cubicBezTo>
                    <a:pt x="23338" y="839"/>
                    <a:pt x="22010" y="694"/>
                    <a:pt x="20682" y="524"/>
                  </a:cubicBezTo>
                  <a:cubicBezTo>
                    <a:pt x="20515" y="524"/>
                    <a:pt x="20382" y="491"/>
                    <a:pt x="20248" y="491"/>
                  </a:cubicBezTo>
                  <a:cubicBezTo>
                    <a:pt x="18847" y="290"/>
                    <a:pt x="17446" y="90"/>
                    <a:pt x="16012" y="24"/>
                  </a:cubicBezTo>
                  <a:cubicBezTo>
                    <a:pt x="15689" y="9"/>
                    <a:pt x="15367" y="0"/>
                    <a:pt x="15045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2610;p65">
              <a:extLst>
                <a:ext uri="{FF2B5EF4-FFF2-40B4-BE49-F238E27FC236}">
                  <a16:creationId xmlns:a16="http://schemas.microsoft.com/office/drawing/2014/main" id="{5BC5AC10-0017-7243-8A25-FCBB249E0987}"/>
                </a:ext>
              </a:extLst>
            </p:cNvPr>
            <p:cNvSpPr/>
            <p:nvPr/>
          </p:nvSpPr>
          <p:spPr>
            <a:xfrm>
              <a:off x="6644531" y="2056801"/>
              <a:ext cx="32572" cy="109916"/>
            </a:xfrm>
            <a:custGeom>
              <a:avLst/>
              <a:gdLst/>
              <a:ahLst/>
              <a:cxnLst/>
              <a:rect l="l" t="t" r="r" b="b"/>
              <a:pathLst>
                <a:path w="1236" h="4171" extrusionOk="0">
                  <a:moveTo>
                    <a:pt x="1" y="0"/>
                  </a:moveTo>
                  <a:lnTo>
                    <a:pt x="1" y="0"/>
                  </a:lnTo>
                  <a:cubicBezTo>
                    <a:pt x="635" y="2202"/>
                    <a:pt x="1235" y="4170"/>
                    <a:pt x="1235" y="4170"/>
                  </a:cubicBezTo>
                  <a:lnTo>
                    <a:pt x="901" y="134"/>
                  </a:lnTo>
                  <a:cubicBezTo>
                    <a:pt x="601" y="67"/>
                    <a:pt x="301" y="34"/>
                    <a:pt x="1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2611;p65">
              <a:extLst>
                <a:ext uri="{FF2B5EF4-FFF2-40B4-BE49-F238E27FC236}">
                  <a16:creationId xmlns:a16="http://schemas.microsoft.com/office/drawing/2014/main" id="{4C65C0EB-73F5-6740-A81E-600C0129732D}"/>
                </a:ext>
              </a:extLst>
            </p:cNvPr>
            <p:cNvSpPr/>
            <p:nvPr/>
          </p:nvSpPr>
          <p:spPr>
            <a:xfrm>
              <a:off x="7338965" y="1711349"/>
              <a:ext cx="228582" cy="501962"/>
            </a:xfrm>
            <a:custGeom>
              <a:avLst/>
              <a:gdLst/>
              <a:ahLst/>
              <a:cxnLst/>
              <a:rect l="l" t="t" r="r" b="b"/>
              <a:pathLst>
                <a:path w="8674" h="19048" extrusionOk="0">
                  <a:moveTo>
                    <a:pt x="6305" y="0"/>
                  </a:moveTo>
                  <a:cubicBezTo>
                    <a:pt x="5905" y="367"/>
                    <a:pt x="5438" y="634"/>
                    <a:pt x="4904" y="767"/>
                  </a:cubicBezTo>
                  <a:cubicBezTo>
                    <a:pt x="4538" y="867"/>
                    <a:pt x="4137" y="901"/>
                    <a:pt x="3870" y="1134"/>
                  </a:cubicBezTo>
                  <a:cubicBezTo>
                    <a:pt x="3437" y="1501"/>
                    <a:pt x="3403" y="2135"/>
                    <a:pt x="3203" y="2669"/>
                  </a:cubicBezTo>
                  <a:cubicBezTo>
                    <a:pt x="2936" y="3336"/>
                    <a:pt x="2336" y="3836"/>
                    <a:pt x="1602" y="3970"/>
                  </a:cubicBezTo>
                  <a:cubicBezTo>
                    <a:pt x="1369" y="4036"/>
                    <a:pt x="1102" y="4036"/>
                    <a:pt x="868" y="4203"/>
                  </a:cubicBezTo>
                  <a:cubicBezTo>
                    <a:pt x="701" y="4303"/>
                    <a:pt x="568" y="4503"/>
                    <a:pt x="468" y="4670"/>
                  </a:cubicBezTo>
                  <a:cubicBezTo>
                    <a:pt x="335" y="4904"/>
                    <a:pt x="168" y="5104"/>
                    <a:pt x="1" y="5271"/>
                  </a:cubicBezTo>
                  <a:lnTo>
                    <a:pt x="468" y="8239"/>
                  </a:lnTo>
                  <a:lnTo>
                    <a:pt x="1269" y="13610"/>
                  </a:lnTo>
                  <a:lnTo>
                    <a:pt x="2102" y="19047"/>
                  </a:lnTo>
                  <a:cubicBezTo>
                    <a:pt x="2560" y="15750"/>
                    <a:pt x="6232" y="15610"/>
                    <a:pt x="6851" y="15610"/>
                  </a:cubicBezTo>
                  <a:cubicBezTo>
                    <a:pt x="6908" y="15610"/>
                    <a:pt x="6939" y="15611"/>
                    <a:pt x="6939" y="15611"/>
                  </a:cubicBezTo>
                  <a:cubicBezTo>
                    <a:pt x="6939" y="15611"/>
                    <a:pt x="7106" y="14744"/>
                    <a:pt x="7340" y="13476"/>
                  </a:cubicBezTo>
                  <a:cubicBezTo>
                    <a:pt x="7606" y="11942"/>
                    <a:pt x="8007" y="9774"/>
                    <a:pt x="8274" y="7872"/>
                  </a:cubicBezTo>
                  <a:cubicBezTo>
                    <a:pt x="8540" y="6038"/>
                    <a:pt x="8674" y="4470"/>
                    <a:pt x="8540" y="3870"/>
                  </a:cubicBezTo>
                  <a:cubicBezTo>
                    <a:pt x="8307" y="2902"/>
                    <a:pt x="7273" y="1268"/>
                    <a:pt x="6305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2612;p65">
              <a:extLst>
                <a:ext uri="{FF2B5EF4-FFF2-40B4-BE49-F238E27FC236}">
                  <a16:creationId xmlns:a16="http://schemas.microsoft.com/office/drawing/2014/main" id="{CC17B61D-2A3C-EC44-B799-D69FF04BDFCA}"/>
                </a:ext>
              </a:extLst>
            </p:cNvPr>
            <p:cNvSpPr/>
            <p:nvPr/>
          </p:nvSpPr>
          <p:spPr>
            <a:xfrm>
              <a:off x="7344262" y="2109821"/>
              <a:ext cx="206604" cy="331146"/>
            </a:xfrm>
            <a:custGeom>
              <a:avLst/>
              <a:gdLst/>
              <a:ahLst/>
              <a:cxnLst/>
              <a:rect l="l" t="t" r="r" b="b"/>
              <a:pathLst>
                <a:path w="7840" h="12566" extrusionOk="0">
                  <a:moveTo>
                    <a:pt x="4567" y="1"/>
                  </a:moveTo>
                  <a:cubicBezTo>
                    <a:pt x="3787" y="1"/>
                    <a:pt x="3161" y="504"/>
                    <a:pt x="2735" y="1024"/>
                  </a:cubicBezTo>
                  <a:lnTo>
                    <a:pt x="2735" y="1057"/>
                  </a:lnTo>
                  <a:cubicBezTo>
                    <a:pt x="2502" y="1391"/>
                    <a:pt x="2368" y="1691"/>
                    <a:pt x="2368" y="1691"/>
                  </a:cubicBezTo>
                  <a:lnTo>
                    <a:pt x="0" y="12566"/>
                  </a:lnTo>
                  <a:cubicBezTo>
                    <a:pt x="3036" y="12332"/>
                    <a:pt x="5271" y="10531"/>
                    <a:pt x="6438" y="9030"/>
                  </a:cubicBezTo>
                  <a:cubicBezTo>
                    <a:pt x="6538" y="8863"/>
                    <a:pt x="6638" y="8729"/>
                    <a:pt x="6705" y="8596"/>
                  </a:cubicBezTo>
                  <a:cubicBezTo>
                    <a:pt x="7572" y="7028"/>
                    <a:pt x="7839" y="1558"/>
                    <a:pt x="5604" y="290"/>
                  </a:cubicBezTo>
                  <a:cubicBezTo>
                    <a:pt x="5235" y="86"/>
                    <a:pt x="4888" y="1"/>
                    <a:pt x="4567" y="1"/>
                  </a:cubicBezTo>
                  <a:close/>
                </a:path>
              </a:pathLst>
            </a:custGeom>
            <a:solidFill>
              <a:srgbClr val="E19486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2613;p65">
              <a:extLst>
                <a:ext uri="{FF2B5EF4-FFF2-40B4-BE49-F238E27FC236}">
                  <a16:creationId xmlns:a16="http://schemas.microsoft.com/office/drawing/2014/main" id="{932AEEF6-9BB9-BA48-BF6D-24F3E3F3083A}"/>
                </a:ext>
              </a:extLst>
            </p:cNvPr>
            <p:cNvSpPr/>
            <p:nvPr/>
          </p:nvSpPr>
          <p:spPr>
            <a:xfrm>
              <a:off x="6280607" y="3915950"/>
              <a:ext cx="1584075" cy="863650"/>
            </a:xfrm>
            <a:custGeom>
              <a:avLst/>
              <a:gdLst/>
              <a:ahLst/>
              <a:cxnLst/>
              <a:rect l="l" t="t" r="r" b="b"/>
              <a:pathLst>
                <a:path w="60111" h="32773" extrusionOk="0">
                  <a:moveTo>
                    <a:pt x="44766" y="1"/>
                  </a:moveTo>
                  <a:cubicBezTo>
                    <a:pt x="44766" y="1"/>
                    <a:pt x="37928" y="15579"/>
                    <a:pt x="37228" y="17013"/>
                  </a:cubicBezTo>
                  <a:lnTo>
                    <a:pt x="3036" y="17747"/>
                  </a:lnTo>
                  <a:lnTo>
                    <a:pt x="1" y="23384"/>
                  </a:lnTo>
                  <a:lnTo>
                    <a:pt x="701" y="24952"/>
                  </a:lnTo>
                  <a:lnTo>
                    <a:pt x="1435" y="26553"/>
                  </a:lnTo>
                  <a:cubicBezTo>
                    <a:pt x="1435" y="26553"/>
                    <a:pt x="33278" y="32772"/>
                    <a:pt x="40873" y="32772"/>
                  </a:cubicBezTo>
                  <a:cubicBezTo>
                    <a:pt x="41453" y="32772"/>
                    <a:pt x="41892" y="32736"/>
                    <a:pt x="42164" y="32658"/>
                  </a:cubicBezTo>
                  <a:cubicBezTo>
                    <a:pt x="46000" y="31557"/>
                    <a:pt x="60111" y="1836"/>
                    <a:pt x="60111" y="1836"/>
                  </a:cubicBezTo>
                  <a:lnTo>
                    <a:pt x="55040" y="1202"/>
                  </a:lnTo>
                  <a:lnTo>
                    <a:pt x="44766" y="1"/>
                  </a:lnTo>
                  <a:close/>
                </a:path>
              </a:pathLst>
            </a:custGeom>
            <a:solidFill>
              <a:srgbClr val="E19486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2614;p65">
              <a:extLst>
                <a:ext uri="{FF2B5EF4-FFF2-40B4-BE49-F238E27FC236}">
                  <a16:creationId xmlns:a16="http://schemas.microsoft.com/office/drawing/2014/main" id="{ECAA4EE8-65AE-9D49-9042-FF249628AD18}"/>
                </a:ext>
              </a:extLst>
            </p:cNvPr>
            <p:cNvSpPr/>
            <p:nvPr/>
          </p:nvSpPr>
          <p:spPr>
            <a:xfrm>
              <a:off x="5913178" y="4090349"/>
              <a:ext cx="447465" cy="544706"/>
            </a:xfrm>
            <a:custGeom>
              <a:avLst/>
              <a:gdLst/>
              <a:ahLst/>
              <a:cxnLst/>
              <a:rect l="l" t="t" r="r" b="b"/>
              <a:pathLst>
                <a:path w="16980" h="20670" extrusionOk="0">
                  <a:moveTo>
                    <a:pt x="3927" y="1"/>
                  </a:moveTo>
                  <a:cubicBezTo>
                    <a:pt x="3530" y="1"/>
                    <a:pt x="3241" y="97"/>
                    <a:pt x="3103" y="321"/>
                  </a:cubicBezTo>
                  <a:cubicBezTo>
                    <a:pt x="2369" y="1489"/>
                    <a:pt x="10775" y="5558"/>
                    <a:pt x="10775" y="5558"/>
                  </a:cubicBezTo>
                  <a:lnTo>
                    <a:pt x="10542" y="8127"/>
                  </a:lnTo>
                  <a:lnTo>
                    <a:pt x="6872" y="6759"/>
                  </a:lnTo>
                  <a:lnTo>
                    <a:pt x="1235" y="7560"/>
                  </a:lnTo>
                  <a:cubicBezTo>
                    <a:pt x="1235" y="7560"/>
                    <a:pt x="901" y="8627"/>
                    <a:pt x="601" y="9961"/>
                  </a:cubicBezTo>
                  <a:cubicBezTo>
                    <a:pt x="534" y="10095"/>
                    <a:pt x="501" y="10295"/>
                    <a:pt x="468" y="10462"/>
                  </a:cubicBezTo>
                  <a:cubicBezTo>
                    <a:pt x="434" y="10595"/>
                    <a:pt x="401" y="10762"/>
                    <a:pt x="368" y="10929"/>
                  </a:cubicBezTo>
                  <a:cubicBezTo>
                    <a:pt x="234" y="11563"/>
                    <a:pt x="134" y="12230"/>
                    <a:pt x="67" y="12830"/>
                  </a:cubicBezTo>
                  <a:cubicBezTo>
                    <a:pt x="67" y="12930"/>
                    <a:pt x="34" y="12997"/>
                    <a:pt x="34" y="13064"/>
                  </a:cubicBezTo>
                  <a:cubicBezTo>
                    <a:pt x="34" y="13231"/>
                    <a:pt x="1" y="13431"/>
                    <a:pt x="1" y="13564"/>
                  </a:cubicBezTo>
                  <a:cubicBezTo>
                    <a:pt x="1" y="13764"/>
                    <a:pt x="1" y="13931"/>
                    <a:pt x="1" y="14064"/>
                  </a:cubicBezTo>
                  <a:cubicBezTo>
                    <a:pt x="34" y="14398"/>
                    <a:pt x="101" y="14632"/>
                    <a:pt x="201" y="14798"/>
                  </a:cubicBezTo>
                  <a:lnTo>
                    <a:pt x="4637" y="15165"/>
                  </a:lnTo>
                  <a:cubicBezTo>
                    <a:pt x="4637" y="15165"/>
                    <a:pt x="8140" y="20202"/>
                    <a:pt x="8974" y="20602"/>
                  </a:cubicBezTo>
                  <a:cubicBezTo>
                    <a:pt x="9068" y="20649"/>
                    <a:pt x="9262" y="20670"/>
                    <a:pt x="9534" y="20670"/>
                  </a:cubicBezTo>
                  <a:cubicBezTo>
                    <a:pt x="10228" y="20670"/>
                    <a:pt x="11425" y="20537"/>
                    <a:pt x="12743" y="20369"/>
                  </a:cubicBezTo>
                  <a:cubicBezTo>
                    <a:pt x="13377" y="20269"/>
                    <a:pt x="14011" y="20169"/>
                    <a:pt x="14678" y="20069"/>
                  </a:cubicBezTo>
                  <a:lnTo>
                    <a:pt x="14711" y="20069"/>
                  </a:lnTo>
                  <a:cubicBezTo>
                    <a:pt x="14945" y="20002"/>
                    <a:pt x="15178" y="20002"/>
                    <a:pt x="15378" y="19935"/>
                  </a:cubicBezTo>
                  <a:lnTo>
                    <a:pt x="15679" y="18267"/>
                  </a:lnTo>
                  <a:lnTo>
                    <a:pt x="15812" y="17667"/>
                  </a:lnTo>
                  <a:lnTo>
                    <a:pt x="15879" y="17233"/>
                  </a:lnTo>
                  <a:lnTo>
                    <a:pt x="16979" y="11129"/>
                  </a:lnTo>
                  <a:cubicBezTo>
                    <a:pt x="16746" y="10562"/>
                    <a:pt x="16446" y="9828"/>
                    <a:pt x="16045" y="9027"/>
                  </a:cubicBezTo>
                  <a:cubicBezTo>
                    <a:pt x="15879" y="8661"/>
                    <a:pt x="15679" y="8294"/>
                    <a:pt x="15478" y="7927"/>
                  </a:cubicBezTo>
                  <a:cubicBezTo>
                    <a:pt x="15478" y="7893"/>
                    <a:pt x="15445" y="7860"/>
                    <a:pt x="15412" y="7827"/>
                  </a:cubicBezTo>
                  <a:cubicBezTo>
                    <a:pt x="14611" y="6292"/>
                    <a:pt x="13644" y="4724"/>
                    <a:pt x="12643" y="3690"/>
                  </a:cubicBezTo>
                  <a:cubicBezTo>
                    <a:pt x="12209" y="3257"/>
                    <a:pt x="11776" y="2923"/>
                    <a:pt x="11342" y="2723"/>
                  </a:cubicBezTo>
                  <a:cubicBezTo>
                    <a:pt x="8959" y="1598"/>
                    <a:pt x="5544" y="1"/>
                    <a:pt x="3927" y="1"/>
                  </a:cubicBezTo>
                  <a:close/>
                </a:path>
              </a:pathLst>
            </a:custGeom>
            <a:solidFill>
              <a:srgbClr val="E19486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2615;p65">
              <a:extLst>
                <a:ext uri="{FF2B5EF4-FFF2-40B4-BE49-F238E27FC236}">
                  <a16:creationId xmlns:a16="http://schemas.microsoft.com/office/drawing/2014/main" id="{0AA4675E-ACB7-2449-9E5C-8AC3CA2535A5}"/>
                </a:ext>
              </a:extLst>
            </p:cNvPr>
            <p:cNvSpPr/>
            <p:nvPr/>
          </p:nvSpPr>
          <p:spPr>
            <a:xfrm>
              <a:off x="7309082" y="2819144"/>
              <a:ext cx="677048" cy="1213770"/>
            </a:xfrm>
            <a:custGeom>
              <a:avLst/>
              <a:gdLst/>
              <a:ahLst/>
              <a:cxnLst/>
              <a:rect l="l" t="t" r="r" b="b"/>
              <a:pathLst>
                <a:path w="25692" h="46059" extrusionOk="0">
                  <a:moveTo>
                    <a:pt x="7481" y="0"/>
                  </a:moveTo>
                  <a:cubicBezTo>
                    <a:pt x="7237" y="0"/>
                    <a:pt x="6990" y="9"/>
                    <a:pt x="6739" y="26"/>
                  </a:cubicBezTo>
                  <a:cubicBezTo>
                    <a:pt x="6739" y="26"/>
                    <a:pt x="1669" y="20173"/>
                    <a:pt x="1" y="41622"/>
                  </a:cubicBezTo>
                  <a:lnTo>
                    <a:pt x="20215" y="45258"/>
                  </a:lnTo>
                  <a:lnTo>
                    <a:pt x="24652" y="46058"/>
                  </a:lnTo>
                  <a:cubicBezTo>
                    <a:pt x="24652" y="46058"/>
                    <a:pt x="25691" y="0"/>
                    <a:pt x="7481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2616;p65">
              <a:extLst>
                <a:ext uri="{FF2B5EF4-FFF2-40B4-BE49-F238E27FC236}">
                  <a16:creationId xmlns:a16="http://schemas.microsoft.com/office/drawing/2014/main" id="{5F2F81D8-37A4-7345-ABFF-74C0B19776C9}"/>
                </a:ext>
              </a:extLst>
            </p:cNvPr>
            <p:cNvSpPr/>
            <p:nvPr/>
          </p:nvSpPr>
          <p:spPr>
            <a:xfrm>
              <a:off x="7011987" y="2945503"/>
              <a:ext cx="32545" cy="33441"/>
            </a:xfrm>
            <a:custGeom>
              <a:avLst/>
              <a:gdLst/>
              <a:ahLst/>
              <a:cxnLst/>
              <a:rect l="l" t="t" r="r" b="b"/>
              <a:pathLst>
                <a:path w="1235" h="1269" extrusionOk="0">
                  <a:moveTo>
                    <a:pt x="634" y="1"/>
                  </a:moveTo>
                  <a:cubicBezTo>
                    <a:pt x="267" y="1"/>
                    <a:pt x="0" y="267"/>
                    <a:pt x="0" y="634"/>
                  </a:cubicBezTo>
                  <a:cubicBezTo>
                    <a:pt x="0" y="968"/>
                    <a:pt x="267" y="1268"/>
                    <a:pt x="634" y="1268"/>
                  </a:cubicBezTo>
                  <a:cubicBezTo>
                    <a:pt x="967" y="1268"/>
                    <a:pt x="1234" y="968"/>
                    <a:pt x="1234" y="634"/>
                  </a:cubicBezTo>
                  <a:cubicBezTo>
                    <a:pt x="1234" y="267"/>
                    <a:pt x="967" y="1"/>
                    <a:pt x="634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2617;p65">
              <a:extLst>
                <a:ext uri="{FF2B5EF4-FFF2-40B4-BE49-F238E27FC236}">
                  <a16:creationId xmlns:a16="http://schemas.microsoft.com/office/drawing/2014/main" id="{6E55D6C7-6439-0646-B5A4-0FBACBC15E62}"/>
                </a:ext>
              </a:extLst>
            </p:cNvPr>
            <p:cNvSpPr/>
            <p:nvPr/>
          </p:nvSpPr>
          <p:spPr>
            <a:xfrm>
              <a:off x="7292401" y="2396112"/>
              <a:ext cx="33415" cy="33415"/>
            </a:xfrm>
            <a:custGeom>
              <a:avLst/>
              <a:gdLst/>
              <a:ahLst/>
              <a:cxnLst/>
              <a:rect l="l" t="t" r="r" b="b"/>
              <a:pathLst>
                <a:path w="1268" h="1268" extrusionOk="0">
                  <a:moveTo>
                    <a:pt x="634" y="0"/>
                  </a:moveTo>
                  <a:cubicBezTo>
                    <a:pt x="300" y="0"/>
                    <a:pt x="0" y="301"/>
                    <a:pt x="0" y="634"/>
                  </a:cubicBezTo>
                  <a:cubicBezTo>
                    <a:pt x="0" y="1001"/>
                    <a:pt x="300" y="1268"/>
                    <a:pt x="634" y="1268"/>
                  </a:cubicBezTo>
                  <a:cubicBezTo>
                    <a:pt x="967" y="1268"/>
                    <a:pt x="1268" y="1001"/>
                    <a:pt x="1268" y="634"/>
                  </a:cubicBezTo>
                  <a:cubicBezTo>
                    <a:pt x="1268" y="301"/>
                    <a:pt x="967" y="0"/>
                    <a:pt x="634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2618;p65">
              <a:extLst>
                <a:ext uri="{FF2B5EF4-FFF2-40B4-BE49-F238E27FC236}">
                  <a16:creationId xmlns:a16="http://schemas.microsoft.com/office/drawing/2014/main" id="{D768220A-0949-7749-B578-0226B3A3FEEF}"/>
                </a:ext>
              </a:extLst>
            </p:cNvPr>
            <p:cNvSpPr/>
            <p:nvPr/>
          </p:nvSpPr>
          <p:spPr>
            <a:xfrm>
              <a:off x="7347767" y="2818933"/>
              <a:ext cx="33441" cy="33415"/>
            </a:xfrm>
            <a:custGeom>
              <a:avLst/>
              <a:gdLst/>
              <a:ahLst/>
              <a:cxnLst/>
              <a:rect l="l" t="t" r="r" b="b"/>
              <a:pathLst>
                <a:path w="1269" h="1268" extrusionOk="0">
                  <a:moveTo>
                    <a:pt x="634" y="0"/>
                  </a:moveTo>
                  <a:cubicBezTo>
                    <a:pt x="267" y="0"/>
                    <a:pt x="1" y="300"/>
                    <a:pt x="1" y="634"/>
                  </a:cubicBezTo>
                  <a:cubicBezTo>
                    <a:pt x="1" y="1001"/>
                    <a:pt x="267" y="1268"/>
                    <a:pt x="634" y="1268"/>
                  </a:cubicBezTo>
                  <a:cubicBezTo>
                    <a:pt x="968" y="1268"/>
                    <a:pt x="1268" y="1001"/>
                    <a:pt x="1268" y="634"/>
                  </a:cubicBezTo>
                  <a:cubicBezTo>
                    <a:pt x="1268" y="300"/>
                    <a:pt x="968" y="0"/>
                    <a:pt x="634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2619;p65">
              <a:extLst>
                <a:ext uri="{FF2B5EF4-FFF2-40B4-BE49-F238E27FC236}">
                  <a16:creationId xmlns:a16="http://schemas.microsoft.com/office/drawing/2014/main" id="{F4E89D63-722B-304F-854A-FDD26045438F}"/>
                </a:ext>
              </a:extLst>
            </p:cNvPr>
            <p:cNvSpPr/>
            <p:nvPr/>
          </p:nvSpPr>
          <p:spPr>
            <a:xfrm>
              <a:off x="7486643" y="4133092"/>
              <a:ext cx="32572" cy="33415"/>
            </a:xfrm>
            <a:custGeom>
              <a:avLst/>
              <a:gdLst/>
              <a:ahLst/>
              <a:cxnLst/>
              <a:rect l="l" t="t" r="r" b="b"/>
              <a:pathLst>
                <a:path w="1236" h="1268" extrusionOk="0">
                  <a:moveTo>
                    <a:pt x="635" y="0"/>
                  </a:moveTo>
                  <a:cubicBezTo>
                    <a:pt x="268" y="0"/>
                    <a:pt x="1" y="267"/>
                    <a:pt x="1" y="634"/>
                  </a:cubicBezTo>
                  <a:cubicBezTo>
                    <a:pt x="1" y="968"/>
                    <a:pt x="268" y="1268"/>
                    <a:pt x="635" y="1268"/>
                  </a:cubicBezTo>
                  <a:cubicBezTo>
                    <a:pt x="968" y="1268"/>
                    <a:pt x="1235" y="968"/>
                    <a:pt x="1235" y="634"/>
                  </a:cubicBezTo>
                  <a:cubicBezTo>
                    <a:pt x="1235" y="267"/>
                    <a:pt x="968" y="0"/>
                    <a:pt x="635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2620;p65">
              <a:extLst>
                <a:ext uri="{FF2B5EF4-FFF2-40B4-BE49-F238E27FC236}">
                  <a16:creationId xmlns:a16="http://schemas.microsoft.com/office/drawing/2014/main" id="{30F081B2-6215-EC42-8360-542F316A9C2E}"/>
                </a:ext>
              </a:extLst>
            </p:cNvPr>
            <p:cNvSpPr/>
            <p:nvPr/>
          </p:nvSpPr>
          <p:spPr>
            <a:xfrm>
              <a:off x="5529042" y="4564688"/>
              <a:ext cx="33441" cy="33441"/>
            </a:xfrm>
            <a:custGeom>
              <a:avLst/>
              <a:gdLst/>
              <a:ahLst/>
              <a:cxnLst/>
              <a:rect l="l" t="t" r="r" b="b"/>
              <a:pathLst>
                <a:path w="1269" h="1269" extrusionOk="0">
                  <a:moveTo>
                    <a:pt x="634" y="1"/>
                  </a:moveTo>
                  <a:cubicBezTo>
                    <a:pt x="301" y="1"/>
                    <a:pt x="1" y="301"/>
                    <a:pt x="1" y="634"/>
                  </a:cubicBezTo>
                  <a:cubicBezTo>
                    <a:pt x="1" y="1001"/>
                    <a:pt x="301" y="1268"/>
                    <a:pt x="634" y="1268"/>
                  </a:cubicBezTo>
                  <a:cubicBezTo>
                    <a:pt x="1001" y="1268"/>
                    <a:pt x="1268" y="1001"/>
                    <a:pt x="1268" y="634"/>
                  </a:cubicBezTo>
                  <a:cubicBezTo>
                    <a:pt x="1268" y="301"/>
                    <a:pt x="1001" y="1"/>
                    <a:pt x="634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2621;p65">
              <a:extLst>
                <a:ext uri="{FF2B5EF4-FFF2-40B4-BE49-F238E27FC236}">
                  <a16:creationId xmlns:a16="http://schemas.microsoft.com/office/drawing/2014/main" id="{CD98111F-F09C-8747-A62F-C2FEDB671848}"/>
                </a:ext>
              </a:extLst>
            </p:cNvPr>
            <p:cNvSpPr/>
            <p:nvPr/>
          </p:nvSpPr>
          <p:spPr>
            <a:xfrm>
              <a:off x="6852872" y="4520733"/>
              <a:ext cx="33441" cy="33441"/>
            </a:xfrm>
            <a:custGeom>
              <a:avLst/>
              <a:gdLst/>
              <a:ahLst/>
              <a:cxnLst/>
              <a:rect l="l" t="t" r="r" b="b"/>
              <a:pathLst>
                <a:path w="1269" h="1269" extrusionOk="0">
                  <a:moveTo>
                    <a:pt x="634" y="1"/>
                  </a:moveTo>
                  <a:cubicBezTo>
                    <a:pt x="301" y="1"/>
                    <a:pt x="0" y="268"/>
                    <a:pt x="0" y="635"/>
                  </a:cubicBezTo>
                  <a:cubicBezTo>
                    <a:pt x="0" y="968"/>
                    <a:pt x="301" y="1268"/>
                    <a:pt x="634" y="1268"/>
                  </a:cubicBezTo>
                  <a:cubicBezTo>
                    <a:pt x="1001" y="1268"/>
                    <a:pt x="1268" y="968"/>
                    <a:pt x="1268" y="635"/>
                  </a:cubicBezTo>
                  <a:cubicBezTo>
                    <a:pt x="1268" y="268"/>
                    <a:pt x="1001" y="1"/>
                    <a:pt x="634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2622;p65">
              <a:extLst>
                <a:ext uri="{FF2B5EF4-FFF2-40B4-BE49-F238E27FC236}">
                  <a16:creationId xmlns:a16="http://schemas.microsoft.com/office/drawing/2014/main" id="{A93E58D0-2319-9E4F-B3F5-72BCA87510D4}"/>
                </a:ext>
              </a:extLst>
            </p:cNvPr>
            <p:cNvSpPr/>
            <p:nvPr/>
          </p:nvSpPr>
          <p:spPr>
            <a:xfrm>
              <a:off x="5612552" y="3416312"/>
              <a:ext cx="99349" cy="41874"/>
            </a:xfrm>
            <a:custGeom>
              <a:avLst/>
              <a:gdLst/>
              <a:ahLst/>
              <a:cxnLst/>
              <a:rect l="l" t="t" r="r" b="b"/>
              <a:pathLst>
                <a:path w="3770" h="1589" extrusionOk="0">
                  <a:moveTo>
                    <a:pt x="2802" y="1"/>
                  </a:moveTo>
                  <a:cubicBezTo>
                    <a:pt x="2559" y="1"/>
                    <a:pt x="2322" y="32"/>
                    <a:pt x="2102" y="81"/>
                  </a:cubicBezTo>
                  <a:cubicBezTo>
                    <a:pt x="1535" y="181"/>
                    <a:pt x="1001" y="448"/>
                    <a:pt x="501" y="781"/>
                  </a:cubicBezTo>
                  <a:cubicBezTo>
                    <a:pt x="334" y="915"/>
                    <a:pt x="1" y="1081"/>
                    <a:pt x="1" y="1348"/>
                  </a:cubicBezTo>
                  <a:cubicBezTo>
                    <a:pt x="1" y="1556"/>
                    <a:pt x="208" y="1588"/>
                    <a:pt x="403" y="1588"/>
                  </a:cubicBezTo>
                  <a:cubicBezTo>
                    <a:pt x="489" y="1588"/>
                    <a:pt x="573" y="1582"/>
                    <a:pt x="634" y="1582"/>
                  </a:cubicBezTo>
                  <a:cubicBezTo>
                    <a:pt x="1201" y="1548"/>
                    <a:pt x="1735" y="1515"/>
                    <a:pt x="2269" y="1382"/>
                  </a:cubicBezTo>
                  <a:cubicBezTo>
                    <a:pt x="2736" y="1282"/>
                    <a:pt x="3270" y="1148"/>
                    <a:pt x="3603" y="815"/>
                  </a:cubicBezTo>
                  <a:cubicBezTo>
                    <a:pt x="3703" y="715"/>
                    <a:pt x="3770" y="548"/>
                    <a:pt x="3737" y="414"/>
                  </a:cubicBezTo>
                  <a:cubicBezTo>
                    <a:pt x="3670" y="147"/>
                    <a:pt x="3336" y="14"/>
                    <a:pt x="3069" y="14"/>
                  </a:cubicBezTo>
                  <a:cubicBezTo>
                    <a:pt x="2980" y="5"/>
                    <a:pt x="2891" y="1"/>
                    <a:pt x="2802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2623;p65">
              <a:extLst>
                <a:ext uri="{FF2B5EF4-FFF2-40B4-BE49-F238E27FC236}">
                  <a16:creationId xmlns:a16="http://schemas.microsoft.com/office/drawing/2014/main" id="{56DCC201-B734-6B4F-A5B5-EA86849B0555}"/>
                </a:ext>
              </a:extLst>
            </p:cNvPr>
            <p:cNvSpPr/>
            <p:nvPr/>
          </p:nvSpPr>
          <p:spPr>
            <a:xfrm>
              <a:off x="5599376" y="3383898"/>
              <a:ext cx="85277" cy="70756"/>
            </a:xfrm>
            <a:custGeom>
              <a:avLst/>
              <a:gdLst/>
              <a:ahLst/>
              <a:cxnLst/>
              <a:rect l="l" t="t" r="r" b="b"/>
              <a:pathLst>
                <a:path w="3236" h="2685" extrusionOk="0">
                  <a:moveTo>
                    <a:pt x="2747" y="0"/>
                  </a:moveTo>
                  <a:cubicBezTo>
                    <a:pt x="2621" y="0"/>
                    <a:pt x="2488" y="32"/>
                    <a:pt x="2369" y="77"/>
                  </a:cubicBezTo>
                  <a:cubicBezTo>
                    <a:pt x="2068" y="177"/>
                    <a:pt x="1768" y="343"/>
                    <a:pt x="1501" y="510"/>
                  </a:cubicBezTo>
                  <a:cubicBezTo>
                    <a:pt x="1034" y="877"/>
                    <a:pt x="667" y="1344"/>
                    <a:pt x="334" y="1844"/>
                  </a:cubicBezTo>
                  <a:cubicBezTo>
                    <a:pt x="234" y="2011"/>
                    <a:pt x="0" y="2311"/>
                    <a:pt x="100" y="2545"/>
                  </a:cubicBezTo>
                  <a:cubicBezTo>
                    <a:pt x="146" y="2649"/>
                    <a:pt x="220" y="2685"/>
                    <a:pt x="306" y="2685"/>
                  </a:cubicBezTo>
                  <a:cubicBezTo>
                    <a:pt x="467" y="2685"/>
                    <a:pt x="670" y="2555"/>
                    <a:pt x="801" y="2512"/>
                  </a:cubicBezTo>
                  <a:cubicBezTo>
                    <a:pt x="1301" y="2245"/>
                    <a:pt x="1768" y="1978"/>
                    <a:pt x="2202" y="1644"/>
                  </a:cubicBezTo>
                  <a:cubicBezTo>
                    <a:pt x="2569" y="1377"/>
                    <a:pt x="3036" y="1044"/>
                    <a:pt x="3169" y="577"/>
                  </a:cubicBezTo>
                  <a:cubicBezTo>
                    <a:pt x="3236" y="443"/>
                    <a:pt x="3202" y="277"/>
                    <a:pt x="3136" y="177"/>
                  </a:cubicBezTo>
                  <a:cubicBezTo>
                    <a:pt x="3044" y="48"/>
                    <a:pt x="2901" y="0"/>
                    <a:pt x="2747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2624;p65">
              <a:extLst>
                <a:ext uri="{FF2B5EF4-FFF2-40B4-BE49-F238E27FC236}">
                  <a16:creationId xmlns:a16="http://schemas.microsoft.com/office/drawing/2014/main" id="{86C1855F-6EF5-744E-BDC5-26BFF93A8CE0}"/>
                </a:ext>
              </a:extLst>
            </p:cNvPr>
            <p:cNvSpPr/>
            <p:nvPr/>
          </p:nvSpPr>
          <p:spPr>
            <a:xfrm>
              <a:off x="5557186" y="3442137"/>
              <a:ext cx="32545" cy="23823"/>
            </a:xfrm>
            <a:custGeom>
              <a:avLst/>
              <a:gdLst/>
              <a:ahLst/>
              <a:cxnLst/>
              <a:rect l="l" t="t" r="r" b="b"/>
              <a:pathLst>
                <a:path w="1235" h="904" extrusionOk="0">
                  <a:moveTo>
                    <a:pt x="500" y="0"/>
                  </a:moveTo>
                  <a:cubicBezTo>
                    <a:pt x="318" y="0"/>
                    <a:pt x="166" y="82"/>
                    <a:pt x="100" y="235"/>
                  </a:cubicBezTo>
                  <a:cubicBezTo>
                    <a:pt x="0" y="435"/>
                    <a:pt x="167" y="702"/>
                    <a:pt x="434" y="835"/>
                  </a:cubicBezTo>
                  <a:cubicBezTo>
                    <a:pt x="537" y="881"/>
                    <a:pt x="640" y="903"/>
                    <a:pt x="735" y="903"/>
                  </a:cubicBezTo>
                  <a:cubicBezTo>
                    <a:pt x="916" y="903"/>
                    <a:pt x="1068" y="822"/>
                    <a:pt x="1134" y="669"/>
                  </a:cubicBezTo>
                  <a:cubicBezTo>
                    <a:pt x="1234" y="468"/>
                    <a:pt x="1067" y="202"/>
                    <a:pt x="801" y="68"/>
                  </a:cubicBezTo>
                  <a:cubicBezTo>
                    <a:pt x="698" y="22"/>
                    <a:pt x="595" y="0"/>
                    <a:pt x="500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2625;p65">
              <a:extLst>
                <a:ext uri="{FF2B5EF4-FFF2-40B4-BE49-F238E27FC236}">
                  <a16:creationId xmlns:a16="http://schemas.microsoft.com/office/drawing/2014/main" id="{8DD5BD5A-DFB6-D143-8511-FB5D429776D2}"/>
                </a:ext>
              </a:extLst>
            </p:cNvPr>
            <p:cNvSpPr/>
            <p:nvPr/>
          </p:nvSpPr>
          <p:spPr>
            <a:xfrm>
              <a:off x="5527276" y="3447433"/>
              <a:ext cx="39581" cy="6193"/>
            </a:xfrm>
            <a:custGeom>
              <a:avLst/>
              <a:gdLst/>
              <a:ahLst/>
              <a:cxnLst/>
              <a:rect l="l" t="t" r="r" b="b"/>
              <a:pathLst>
                <a:path w="1502" h="235" extrusionOk="0">
                  <a:moveTo>
                    <a:pt x="764" y="1"/>
                  </a:moveTo>
                  <a:cubicBezTo>
                    <a:pt x="501" y="1"/>
                    <a:pt x="234" y="34"/>
                    <a:pt x="1" y="134"/>
                  </a:cubicBezTo>
                  <a:cubicBezTo>
                    <a:pt x="1" y="134"/>
                    <a:pt x="143" y="96"/>
                    <a:pt x="413" y="96"/>
                  </a:cubicBezTo>
                  <a:cubicBezTo>
                    <a:pt x="648" y="96"/>
                    <a:pt x="982" y="125"/>
                    <a:pt x="1402" y="234"/>
                  </a:cubicBezTo>
                  <a:lnTo>
                    <a:pt x="1502" y="67"/>
                  </a:lnTo>
                  <a:cubicBezTo>
                    <a:pt x="1285" y="34"/>
                    <a:pt x="1027" y="1"/>
                    <a:pt x="764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2626;p65">
              <a:extLst>
                <a:ext uri="{FF2B5EF4-FFF2-40B4-BE49-F238E27FC236}">
                  <a16:creationId xmlns:a16="http://schemas.microsoft.com/office/drawing/2014/main" id="{078095F3-12D7-C94A-BAA0-856D30E2507B}"/>
                </a:ext>
              </a:extLst>
            </p:cNvPr>
            <p:cNvSpPr/>
            <p:nvPr/>
          </p:nvSpPr>
          <p:spPr>
            <a:xfrm>
              <a:off x="5578268" y="3443191"/>
              <a:ext cx="46618" cy="38580"/>
            </a:xfrm>
            <a:custGeom>
              <a:avLst/>
              <a:gdLst/>
              <a:ahLst/>
              <a:cxnLst/>
              <a:rect l="l" t="t" r="r" b="b"/>
              <a:pathLst>
                <a:path w="1769" h="1464" extrusionOk="0">
                  <a:moveTo>
                    <a:pt x="831" y="1"/>
                  </a:moveTo>
                  <a:cubicBezTo>
                    <a:pt x="566" y="1"/>
                    <a:pt x="314" y="135"/>
                    <a:pt x="201" y="362"/>
                  </a:cubicBezTo>
                  <a:cubicBezTo>
                    <a:pt x="1" y="695"/>
                    <a:pt x="167" y="1162"/>
                    <a:pt x="534" y="1362"/>
                  </a:cubicBezTo>
                  <a:cubicBezTo>
                    <a:pt x="670" y="1430"/>
                    <a:pt x="814" y="1464"/>
                    <a:pt x="951" y="1464"/>
                  </a:cubicBezTo>
                  <a:cubicBezTo>
                    <a:pt x="1217" y="1464"/>
                    <a:pt x="1458" y="1338"/>
                    <a:pt x="1568" y="1096"/>
                  </a:cubicBezTo>
                  <a:cubicBezTo>
                    <a:pt x="1769" y="762"/>
                    <a:pt x="1602" y="328"/>
                    <a:pt x="1201" y="95"/>
                  </a:cubicBezTo>
                  <a:cubicBezTo>
                    <a:pt x="1084" y="31"/>
                    <a:pt x="956" y="1"/>
                    <a:pt x="831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2627;p65">
              <a:extLst>
                <a:ext uri="{FF2B5EF4-FFF2-40B4-BE49-F238E27FC236}">
                  <a16:creationId xmlns:a16="http://schemas.microsoft.com/office/drawing/2014/main" id="{7411AFFF-80CA-4845-9A66-4488DD5BD64D}"/>
                </a:ext>
              </a:extLst>
            </p:cNvPr>
            <p:cNvSpPr/>
            <p:nvPr/>
          </p:nvSpPr>
          <p:spPr>
            <a:xfrm>
              <a:off x="5602881" y="3461321"/>
              <a:ext cx="86173" cy="54866"/>
            </a:xfrm>
            <a:custGeom>
              <a:avLst/>
              <a:gdLst/>
              <a:ahLst/>
              <a:cxnLst/>
              <a:rect l="l" t="t" r="r" b="b"/>
              <a:pathLst>
                <a:path w="3270" h="2082" extrusionOk="0">
                  <a:moveTo>
                    <a:pt x="619" y="1"/>
                  </a:moveTo>
                  <a:cubicBezTo>
                    <a:pt x="339" y="1"/>
                    <a:pt x="134" y="174"/>
                    <a:pt x="134" y="174"/>
                  </a:cubicBezTo>
                  <a:lnTo>
                    <a:pt x="1" y="408"/>
                  </a:lnTo>
                  <a:cubicBezTo>
                    <a:pt x="1" y="408"/>
                    <a:pt x="601" y="1108"/>
                    <a:pt x="1602" y="1809"/>
                  </a:cubicBezTo>
                  <a:cubicBezTo>
                    <a:pt x="1880" y="2010"/>
                    <a:pt x="2136" y="2082"/>
                    <a:pt x="2360" y="2082"/>
                  </a:cubicBezTo>
                  <a:cubicBezTo>
                    <a:pt x="2914" y="2082"/>
                    <a:pt x="3270" y="1642"/>
                    <a:pt x="3270" y="1642"/>
                  </a:cubicBezTo>
                  <a:cubicBezTo>
                    <a:pt x="3270" y="1642"/>
                    <a:pt x="1535" y="474"/>
                    <a:pt x="1035" y="141"/>
                  </a:cubicBezTo>
                  <a:cubicBezTo>
                    <a:pt x="889" y="36"/>
                    <a:pt x="746" y="1"/>
                    <a:pt x="619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2628;p65">
              <a:extLst>
                <a:ext uri="{FF2B5EF4-FFF2-40B4-BE49-F238E27FC236}">
                  <a16:creationId xmlns:a16="http://schemas.microsoft.com/office/drawing/2014/main" id="{0E7042CB-DA20-E94A-8B98-0AC30D11A47D}"/>
                </a:ext>
              </a:extLst>
            </p:cNvPr>
            <p:cNvSpPr/>
            <p:nvPr/>
          </p:nvSpPr>
          <p:spPr>
            <a:xfrm>
              <a:off x="5562457" y="3465906"/>
              <a:ext cx="41321" cy="62429"/>
            </a:xfrm>
            <a:custGeom>
              <a:avLst/>
              <a:gdLst/>
              <a:ahLst/>
              <a:cxnLst/>
              <a:rect l="l" t="t" r="r" b="b"/>
              <a:pathLst>
                <a:path w="1568" h="2369" extrusionOk="0">
                  <a:moveTo>
                    <a:pt x="1568" y="0"/>
                  </a:moveTo>
                  <a:cubicBezTo>
                    <a:pt x="1568" y="0"/>
                    <a:pt x="1434" y="0"/>
                    <a:pt x="1234" y="33"/>
                  </a:cubicBezTo>
                  <a:cubicBezTo>
                    <a:pt x="1134" y="33"/>
                    <a:pt x="1034" y="33"/>
                    <a:pt x="867" y="67"/>
                  </a:cubicBezTo>
                  <a:cubicBezTo>
                    <a:pt x="801" y="67"/>
                    <a:pt x="734" y="67"/>
                    <a:pt x="667" y="100"/>
                  </a:cubicBezTo>
                  <a:lnTo>
                    <a:pt x="501" y="100"/>
                  </a:lnTo>
                  <a:cubicBezTo>
                    <a:pt x="467" y="133"/>
                    <a:pt x="400" y="133"/>
                    <a:pt x="367" y="133"/>
                  </a:cubicBezTo>
                  <a:cubicBezTo>
                    <a:pt x="367" y="234"/>
                    <a:pt x="334" y="367"/>
                    <a:pt x="334" y="500"/>
                  </a:cubicBezTo>
                  <a:cubicBezTo>
                    <a:pt x="334" y="600"/>
                    <a:pt x="300" y="701"/>
                    <a:pt x="300" y="801"/>
                  </a:cubicBezTo>
                  <a:cubicBezTo>
                    <a:pt x="267" y="1068"/>
                    <a:pt x="234" y="1301"/>
                    <a:pt x="234" y="1535"/>
                  </a:cubicBezTo>
                  <a:cubicBezTo>
                    <a:pt x="234" y="1635"/>
                    <a:pt x="200" y="1735"/>
                    <a:pt x="200" y="1835"/>
                  </a:cubicBezTo>
                  <a:cubicBezTo>
                    <a:pt x="200" y="1868"/>
                    <a:pt x="200" y="1935"/>
                    <a:pt x="200" y="1968"/>
                  </a:cubicBezTo>
                  <a:cubicBezTo>
                    <a:pt x="200" y="2002"/>
                    <a:pt x="200" y="2002"/>
                    <a:pt x="200" y="2035"/>
                  </a:cubicBezTo>
                  <a:lnTo>
                    <a:pt x="200" y="2068"/>
                  </a:lnTo>
                  <a:lnTo>
                    <a:pt x="200" y="2102"/>
                  </a:lnTo>
                  <a:cubicBezTo>
                    <a:pt x="100" y="2202"/>
                    <a:pt x="34" y="2302"/>
                    <a:pt x="0" y="2368"/>
                  </a:cubicBezTo>
                  <a:cubicBezTo>
                    <a:pt x="34" y="2335"/>
                    <a:pt x="67" y="2302"/>
                    <a:pt x="134" y="2268"/>
                  </a:cubicBezTo>
                  <a:cubicBezTo>
                    <a:pt x="134" y="2235"/>
                    <a:pt x="167" y="2235"/>
                    <a:pt x="200" y="2202"/>
                  </a:cubicBezTo>
                  <a:cubicBezTo>
                    <a:pt x="200" y="2202"/>
                    <a:pt x="200" y="2168"/>
                    <a:pt x="234" y="2168"/>
                  </a:cubicBezTo>
                  <a:cubicBezTo>
                    <a:pt x="234" y="2135"/>
                    <a:pt x="267" y="2135"/>
                    <a:pt x="267" y="2102"/>
                  </a:cubicBezTo>
                  <a:cubicBezTo>
                    <a:pt x="267" y="2035"/>
                    <a:pt x="300" y="1935"/>
                    <a:pt x="300" y="1835"/>
                  </a:cubicBezTo>
                  <a:cubicBezTo>
                    <a:pt x="334" y="1768"/>
                    <a:pt x="334" y="1668"/>
                    <a:pt x="367" y="1535"/>
                  </a:cubicBezTo>
                  <a:cubicBezTo>
                    <a:pt x="400" y="1334"/>
                    <a:pt x="434" y="1101"/>
                    <a:pt x="467" y="834"/>
                  </a:cubicBezTo>
                  <a:cubicBezTo>
                    <a:pt x="467" y="734"/>
                    <a:pt x="467" y="600"/>
                    <a:pt x="501" y="500"/>
                  </a:cubicBezTo>
                  <a:cubicBezTo>
                    <a:pt x="501" y="467"/>
                    <a:pt x="501" y="400"/>
                    <a:pt x="501" y="334"/>
                  </a:cubicBezTo>
                  <a:cubicBezTo>
                    <a:pt x="501" y="334"/>
                    <a:pt x="501" y="300"/>
                    <a:pt x="501" y="267"/>
                  </a:cubicBezTo>
                  <a:lnTo>
                    <a:pt x="567" y="234"/>
                  </a:lnTo>
                  <a:cubicBezTo>
                    <a:pt x="601" y="234"/>
                    <a:pt x="667" y="234"/>
                    <a:pt x="701" y="200"/>
                  </a:cubicBezTo>
                  <a:cubicBezTo>
                    <a:pt x="767" y="200"/>
                    <a:pt x="834" y="167"/>
                    <a:pt x="901" y="167"/>
                  </a:cubicBezTo>
                  <a:cubicBezTo>
                    <a:pt x="1034" y="133"/>
                    <a:pt x="1168" y="100"/>
                    <a:pt x="1234" y="67"/>
                  </a:cubicBezTo>
                  <a:cubicBezTo>
                    <a:pt x="1435" y="33"/>
                    <a:pt x="1568" y="0"/>
                    <a:pt x="1568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2629;p65">
              <a:extLst>
                <a:ext uri="{FF2B5EF4-FFF2-40B4-BE49-F238E27FC236}">
                  <a16:creationId xmlns:a16="http://schemas.microsoft.com/office/drawing/2014/main" id="{C87ECAFC-4A07-5142-A397-BBA496FE0E13}"/>
                </a:ext>
              </a:extLst>
            </p:cNvPr>
            <p:cNvSpPr/>
            <p:nvPr/>
          </p:nvSpPr>
          <p:spPr>
            <a:xfrm>
              <a:off x="5582669" y="3471177"/>
              <a:ext cx="29040" cy="72970"/>
            </a:xfrm>
            <a:custGeom>
              <a:avLst/>
              <a:gdLst/>
              <a:ahLst/>
              <a:cxnLst/>
              <a:rect l="l" t="t" r="r" b="b"/>
              <a:pathLst>
                <a:path w="1102" h="2769" extrusionOk="0">
                  <a:moveTo>
                    <a:pt x="1101" y="0"/>
                  </a:moveTo>
                  <a:lnTo>
                    <a:pt x="1101" y="0"/>
                  </a:lnTo>
                  <a:cubicBezTo>
                    <a:pt x="1101" y="0"/>
                    <a:pt x="1001" y="34"/>
                    <a:pt x="801" y="100"/>
                  </a:cubicBezTo>
                  <a:cubicBezTo>
                    <a:pt x="701" y="167"/>
                    <a:pt x="601" y="200"/>
                    <a:pt x="467" y="267"/>
                  </a:cubicBezTo>
                  <a:cubicBezTo>
                    <a:pt x="401" y="300"/>
                    <a:pt x="334" y="300"/>
                    <a:pt x="267" y="334"/>
                  </a:cubicBezTo>
                  <a:cubicBezTo>
                    <a:pt x="234" y="367"/>
                    <a:pt x="201" y="367"/>
                    <a:pt x="167" y="400"/>
                  </a:cubicBezTo>
                  <a:lnTo>
                    <a:pt x="134" y="434"/>
                  </a:lnTo>
                  <a:cubicBezTo>
                    <a:pt x="100" y="434"/>
                    <a:pt x="67" y="467"/>
                    <a:pt x="0" y="467"/>
                  </a:cubicBezTo>
                  <a:cubicBezTo>
                    <a:pt x="34" y="567"/>
                    <a:pt x="67" y="701"/>
                    <a:pt x="67" y="801"/>
                  </a:cubicBezTo>
                  <a:cubicBezTo>
                    <a:pt x="100" y="901"/>
                    <a:pt x="100" y="1001"/>
                    <a:pt x="134" y="1134"/>
                  </a:cubicBezTo>
                  <a:cubicBezTo>
                    <a:pt x="167" y="1401"/>
                    <a:pt x="234" y="1635"/>
                    <a:pt x="301" y="1835"/>
                  </a:cubicBezTo>
                  <a:cubicBezTo>
                    <a:pt x="301" y="1968"/>
                    <a:pt x="334" y="2068"/>
                    <a:pt x="367" y="2168"/>
                  </a:cubicBezTo>
                  <a:cubicBezTo>
                    <a:pt x="367" y="2202"/>
                    <a:pt x="367" y="2235"/>
                    <a:pt x="401" y="2302"/>
                  </a:cubicBezTo>
                  <a:cubicBezTo>
                    <a:pt x="401" y="2302"/>
                    <a:pt x="401" y="2335"/>
                    <a:pt x="401" y="2335"/>
                  </a:cubicBezTo>
                  <a:lnTo>
                    <a:pt x="401" y="2369"/>
                  </a:lnTo>
                  <a:lnTo>
                    <a:pt x="434" y="2402"/>
                  </a:lnTo>
                  <a:cubicBezTo>
                    <a:pt x="367" y="2502"/>
                    <a:pt x="334" y="2602"/>
                    <a:pt x="301" y="2669"/>
                  </a:cubicBezTo>
                  <a:cubicBezTo>
                    <a:pt x="267" y="2736"/>
                    <a:pt x="267" y="2769"/>
                    <a:pt x="267" y="2769"/>
                  </a:cubicBezTo>
                  <a:cubicBezTo>
                    <a:pt x="267" y="2769"/>
                    <a:pt x="267" y="2736"/>
                    <a:pt x="334" y="2669"/>
                  </a:cubicBezTo>
                  <a:cubicBezTo>
                    <a:pt x="334" y="2635"/>
                    <a:pt x="367" y="2602"/>
                    <a:pt x="401" y="2569"/>
                  </a:cubicBezTo>
                  <a:cubicBezTo>
                    <a:pt x="401" y="2535"/>
                    <a:pt x="434" y="2535"/>
                    <a:pt x="434" y="2502"/>
                  </a:cubicBezTo>
                  <a:cubicBezTo>
                    <a:pt x="467" y="2469"/>
                    <a:pt x="467" y="2435"/>
                    <a:pt x="501" y="2402"/>
                  </a:cubicBezTo>
                  <a:cubicBezTo>
                    <a:pt x="467" y="2335"/>
                    <a:pt x="467" y="2235"/>
                    <a:pt x="467" y="2135"/>
                  </a:cubicBezTo>
                  <a:cubicBezTo>
                    <a:pt x="434" y="2035"/>
                    <a:pt x="434" y="1935"/>
                    <a:pt x="401" y="1835"/>
                  </a:cubicBezTo>
                  <a:cubicBezTo>
                    <a:pt x="367" y="1601"/>
                    <a:pt x="334" y="1368"/>
                    <a:pt x="301" y="1101"/>
                  </a:cubicBezTo>
                  <a:cubicBezTo>
                    <a:pt x="267" y="1001"/>
                    <a:pt x="234" y="868"/>
                    <a:pt x="234" y="767"/>
                  </a:cubicBezTo>
                  <a:cubicBezTo>
                    <a:pt x="234" y="734"/>
                    <a:pt x="201" y="701"/>
                    <a:pt x="201" y="634"/>
                  </a:cubicBezTo>
                  <a:cubicBezTo>
                    <a:pt x="201" y="601"/>
                    <a:pt x="201" y="601"/>
                    <a:pt x="167" y="567"/>
                  </a:cubicBezTo>
                  <a:lnTo>
                    <a:pt x="167" y="534"/>
                  </a:lnTo>
                  <a:cubicBezTo>
                    <a:pt x="201" y="534"/>
                    <a:pt x="234" y="534"/>
                    <a:pt x="234" y="501"/>
                  </a:cubicBezTo>
                  <a:cubicBezTo>
                    <a:pt x="267" y="501"/>
                    <a:pt x="301" y="467"/>
                    <a:pt x="334" y="467"/>
                  </a:cubicBezTo>
                  <a:cubicBezTo>
                    <a:pt x="401" y="434"/>
                    <a:pt x="467" y="367"/>
                    <a:pt x="534" y="334"/>
                  </a:cubicBezTo>
                  <a:cubicBezTo>
                    <a:pt x="634" y="267"/>
                    <a:pt x="734" y="200"/>
                    <a:pt x="834" y="167"/>
                  </a:cubicBezTo>
                  <a:cubicBezTo>
                    <a:pt x="1001" y="67"/>
                    <a:pt x="1101" y="0"/>
                    <a:pt x="1101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2630;p65">
              <a:extLst>
                <a:ext uri="{FF2B5EF4-FFF2-40B4-BE49-F238E27FC236}">
                  <a16:creationId xmlns:a16="http://schemas.microsoft.com/office/drawing/2014/main" id="{056540AA-B108-784A-B287-8E7D467C4022}"/>
                </a:ext>
              </a:extLst>
            </p:cNvPr>
            <p:cNvSpPr/>
            <p:nvPr/>
          </p:nvSpPr>
          <p:spPr>
            <a:xfrm>
              <a:off x="5602011" y="3474682"/>
              <a:ext cx="26379" cy="76501"/>
            </a:xfrm>
            <a:custGeom>
              <a:avLst/>
              <a:gdLst/>
              <a:ahLst/>
              <a:cxnLst/>
              <a:rect l="l" t="t" r="r" b="b"/>
              <a:pathLst>
                <a:path w="1001" h="2903" extrusionOk="0">
                  <a:moveTo>
                    <a:pt x="1001" y="1"/>
                  </a:moveTo>
                  <a:cubicBezTo>
                    <a:pt x="1001" y="1"/>
                    <a:pt x="901" y="67"/>
                    <a:pt x="734" y="167"/>
                  </a:cubicBezTo>
                  <a:cubicBezTo>
                    <a:pt x="634" y="234"/>
                    <a:pt x="534" y="301"/>
                    <a:pt x="434" y="368"/>
                  </a:cubicBezTo>
                  <a:cubicBezTo>
                    <a:pt x="367" y="434"/>
                    <a:pt x="300" y="468"/>
                    <a:pt x="234" y="501"/>
                  </a:cubicBezTo>
                  <a:cubicBezTo>
                    <a:pt x="200" y="534"/>
                    <a:pt x="167" y="534"/>
                    <a:pt x="134" y="568"/>
                  </a:cubicBezTo>
                  <a:cubicBezTo>
                    <a:pt x="134" y="568"/>
                    <a:pt x="100" y="601"/>
                    <a:pt x="100" y="601"/>
                  </a:cubicBezTo>
                  <a:cubicBezTo>
                    <a:pt x="67" y="634"/>
                    <a:pt x="34" y="668"/>
                    <a:pt x="0" y="668"/>
                  </a:cubicBezTo>
                  <a:cubicBezTo>
                    <a:pt x="34" y="768"/>
                    <a:pt x="67" y="901"/>
                    <a:pt x="134" y="1001"/>
                  </a:cubicBezTo>
                  <a:cubicBezTo>
                    <a:pt x="167" y="1101"/>
                    <a:pt x="200" y="1202"/>
                    <a:pt x="234" y="1302"/>
                  </a:cubicBezTo>
                  <a:cubicBezTo>
                    <a:pt x="334" y="1568"/>
                    <a:pt x="434" y="1769"/>
                    <a:pt x="501" y="1969"/>
                  </a:cubicBezTo>
                  <a:cubicBezTo>
                    <a:pt x="567" y="2102"/>
                    <a:pt x="601" y="2169"/>
                    <a:pt x="634" y="2269"/>
                  </a:cubicBezTo>
                  <a:cubicBezTo>
                    <a:pt x="667" y="2302"/>
                    <a:pt x="667" y="2369"/>
                    <a:pt x="701" y="2402"/>
                  </a:cubicBezTo>
                  <a:cubicBezTo>
                    <a:pt x="701" y="2436"/>
                    <a:pt x="734" y="2469"/>
                    <a:pt x="734" y="2502"/>
                  </a:cubicBezTo>
                  <a:cubicBezTo>
                    <a:pt x="701" y="2603"/>
                    <a:pt x="634" y="2703"/>
                    <a:pt x="601" y="2803"/>
                  </a:cubicBezTo>
                  <a:cubicBezTo>
                    <a:pt x="567" y="2869"/>
                    <a:pt x="567" y="2903"/>
                    <a:pt x="567" y="2903"/>
                  </a:cubicBezTo>
                  <a:cubicBezTo>
                    <a:pt x="567" y="2903"/>
                    <a:pt x="601" y="2869"/>
                    <a:pt x="634" y="2803"/>
                  </a:cubicBezTo>
                  <a:cubicBezTo>
                    <a:pt x="667" y="2769"/>
                    <a:pt x="667" y="2736"/>
                    <a:pt x="701" y="2669"/>
                  </a:cubicBezTo>
                  <a:cubicBezTo>
                    <a:pt x="734" y="2636"/>
                    <a:pt x="734" y="2636"/>
                    <a:pt x="767" y="2603"/>
                  </a:cubicBezTo>
                  <a:cubicBezTo>
                    <a:pt x="767" y="2569"/>
                    <a:pt x="801" y="2536"/>
                    <a:pt x="834" y="2502"/>
                  </a:cubicBezTo>
                  <a:cubicBezTo>
                    <a:pt x="801" y="2402"/>
                    <a:pt x="767" y="2336"/>
                    <a:pt x="734" y="2236"/>
                  </a:cubicBezTo>
                  <a:cubicBezTo>
                    <a:pt x="701" y="2136"/>
                    <a:pt x="667" y="2035"/>
                    <a:pt x="634" y="1935"/>
                  </a:cubicBezTo>
                  <a:cubicBezTo>
                    <a:pt x="567" y="1735"/>
                    <a:pt x="501" y="1502"/>
                    <a:pt x="401" y="1268"/>
                  </a:cubicBezTo>
                  <a:cubicBezTo>
                    <a:pt x="367" y="1168"/>
                    <a:pt x="300" y="1035"/>
                    <a:pt x="267" y="968"/>
                  </a:cubicBezTo>
                  <a:cubicBezTo>
                    <a:pt x="267" y="901"/>
                    <a:pt x="234" y="868"/>
                    <a:pt x="200" y="801"/>
                  </a:cubicBezTo>
                  <a:cubicBezTo>
                    <a:pt x="200" y="801"/>
                    <a:pt x="200" y="768"/>
                    <a:pt x="200" y="735"/>
                  </a:cubicBezTo>
                  <a:lnTo>
                    <a:pt x="167" y="735"/>
                  </a:lnTo>
                  <a:lnTo>
                    <a:pt x="167" y="701"/>
                  </a:lnTo>
                  <a:cubicBezTo>
                    <a:pt x="200" y="701"/>
                    <a:pt x="200" y="701"/>
                    <a:pt x="234" y="668"/>
                  </a:cubicBezTo>
                  <a:cubicBezTo>
                    <a:pt x="267" y="668"/>
                    <a:pt x="300" y="634"/>
                    <a:pt x="334" y="601"/>
                  </a:cubicBezTo>
                  <a:cubicBezTo>
                    <a:pt x="367" y="568"/>
                    <a:pt x="434" y="501"/>
                    <a:pt x="467" y="468"/>
                  </a:cubicBezTo>
                  <a:cubicBezTo>
                    <a:pt x="601" y="368"/>
                    <a:pt x="667" y="301"/>
                    <a:pt x="767" y="234"/>
                  </a:cubicBezTo>
                  <a:cubicBezTo>
                    <a:pt x="901" y="101"/>
                    <a:pt x="1001" y="1"/>
                    <a:pt x="1001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2631;p65">
              <a:extLst>
                <a:ext uri="{FF2B5EF4-FFF2-40B4-BE49-F238E27FC236}">
                  <a16:creationId xmlns:a16="http://schemas.microsoft.com/office/drawing/2014/main" id="{CB3FEBAB-3D52-4F4A-B03D-25908E50A9A7}"/>
                </a:ext>
              </a:extLst>
            </p:cNvPr>
            <p:cNvSpPr/>
            <p:nvPr/>
          </p:nvSpPr>
          <p:spPr>
            <a:xfrm>
              <a:off x="7835625" y="2364120"/>
              <a:ext cx="99375" cy="42454"/>
            </a:xfrm>
            <a:custGeom>
              <a:avLst/>
              <a:gdLst/>
              <a:ahLst/>
              <a:cxnLst/>
              <a:rect l="l" t="t" r="r" b="b"/>
              <a:pathLst>
                <a:path w="3771" h="1611" extrusionOk="0">
                  <a:moveTo>
                    <a:pt x="2822" y="0"/>
                  </a:moveTo>
                  <a:cubicBezTo>
                    <a:pt x="2593" y="0"/>
                    <a:pt x="2355" y="31"/>
                    <a:pt x="2136" y="80"/>
                  </a:cubicBezTo>
                  <a:cubicBezTo>
                    <a:pt x="1535" y="214"/>
                    <a:pt x="1001" y="480"/>
                    <a:pt x="534" y="814"/>
                  </a:cubicBezTo>
                  <a:cubicBezTo>
                    <a:pt x="334" y="947"/>
                    <a:pt x="1" y="1114"/>
                    <a:pt x="1" y="1348"/>
                  </a:cubicBezTo>
                  <a:cubicBezTo>
                    <a:pt x="1" y="1560"/>
                    <a:pt x="176" y="1610"/>
                    <a:pt x="363" y="1610"/>
                  </a:cubicBezTo>
                  <a:cubicBezTo>
                    <a:pt x="471" y="1610"/>
                    <a:pt x="583" y="1593"/>
                    <a:pt x="668" y="1581"/>
                  </a:cubicBezTo>
                  <a:cubicBezTo>
                    <a:pt x="1202" y="1548"/>
                    <a:pt x="1769" y="1515"/>
                    <a:pt x="2302" y="1414"/>
                  </a:cubicBezTo>
                  <a:cubicBezTo>
                    <a:pt x="2736" y="1314"/>
                    <a:pt x="3303" y="1181"/>
                    <a:pt x="3603" y="814"/>
                  </a:cubicBezTo>
                  <a:cubicBezTo>
                    <a:pt x="3703" y="714"/>
                    <a:pt x="3770" y="547"/>
                    <a:pt x="3737" y="414"/>
                  </a:cubicBezTo>
                  <a:cubicBezTo>
                    <a:pt x="3670" y="147"/>
                    <a:pt x="3370" y="47"/>
                    <a:pt x="3070" y="13"/>
                  </a:cubicBezTo>
                  <a:cubicBezTo>
                    <a:pt x="2989" y="5"/>
                    <a:pt x="2906" y="0"/>
                    <a:pt x="2822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2632;p65">
              <a:extLst>
                <a:ext uri="{FF2B5EF4-FFF2-40B4-BE49-F238E27FC236}">
                  <a16:creationId xmlns:a16="http://schemas.microsoft.com/office/drawing/2014/main" id="{BCF98019-ED88-AF43-9C10-34C93282246A}"/>
                </a:ext>
              </a:extLst>
            </p:cNvPr>
            <p:cNvSpPr/>
            <p:nvPr/>
          </p:nvSpPr>
          <p:spPr>
            <a:xfrm>
              <a:off x="7823319" y="2332339"/>
              <a:ext cx="84433" cy="70572"/>
            </a:xfrm>
            <a:custGeom>
              <a:avLst/>
              <a:gdLst/>
              <a:ahLst/>
              <a:cxnLst/>
              <a:rect l="l" t="t" r="r" b="b"/>
              <a:pathLst>
                <a:path w="3204" h="2678" extrusionOk="0">
                  <a:moveTo>
                    <a:pt x="2702" y="0"/>
                  </a:moveTo>
                  <a:cubicBezTo>
                    <a:pt x="2580" y="0"/>
                    <a:pt x="2452" y="23"/>
                    <a:pt x="2336" y="52"/>
                  </a:cubicBezTo>
                  <a:cubicBezTo>
                    <a:pt x="2036" y="185"/>
                    <a:pt x="1769" y="319"/>
                    <a:pt x="1502" y="519"/>
                  </a:cubicBezTo>
                  <a:cubicBezTo>
                    <a:pt x="1035" y="853"/>
                    <a:pt x="635" y="1320"/>
                    <a:pt x="334" y="1820"/>
                  </a:cubicBezTo>
                  <a:cubicBezTo>
                    <a:pt x="234" y="2020"/>
                    <a:pt x="1" y="2320"/>
                    <a:pt x="101" y="2554"/>
                  </a:cubicBezTo>
                  <a:cubicBezTo>
                    <a:pt x="146" y="2644"/>
                    <a:pt x="218" y="2677"/>
                    <a:pt x="301" y="2677"/>
                  </a:cubicBezTo>
                  <a:cubicBezTo>
                    <a:pt x="461" y="2677"/>
                    <a:pt x="658" y="2553"/>
                    <a:pt x="768" y="2487"/>
                  </a:cubicBezTo>
                  <a:cubicBezTo>
                    <a:pt x="1268" y="2254"/>
                    <a:pt x="1769" y="1987"/>
                    <a:pt x="2202" y="1653"/>
                  </a:cubicBezTo>
                  <a:cubicBezTo>
                    <a:pt x="2569" y="1386"/>
                    <a:pt x="3036" y="1019"/>
                    <a:pt x="3170" y="586"/>
                  </a:cubicBezTo>
                  <a:cubicBezTo>
                    <a:pt x="3203" y="452"/>
                    <a:pt x="3203" y="285"/>
                    <a:pt x="3103" y="152"/>
                  </a:cubicBezTo>
                  <a:cubicBezTo>
                    <a:pt x="3009" y="39"/>
                    <a:pt x="2861" y="0"/>
                    <a:pt x="2702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2633;p65">
              <a:extLst>
                <a:ext uri="{FF2B5EF4-FFF2-40B4-BE49-F238E27FC236}">
                  <a16:creationId xmlns:a16="http://schemas.microsoft.com/office/drawing/2014/main" id="{01746FEF-561F-9243-9142-663AE0F95EC8}"/>
                </a:ext>
              </a:extLst>
            </p:cNvPr>
            <p:cNvSpPr/>
            <p:nvPr/>
          </p:nvSpPr>
          <p:spPr>
            <a:xfrm>
              <a:off x="7781129" y="2390762"/>
              <a:ext cx="31676" cy="23296"/>
            </a:xfrm>
            <a:custGeom>
              <a:avLst/>
              <a:gdLst/>
              <a:ahLst/>
              <a:cxnLst/>
              <a:rect l="l" t="t" r="r" b="b"/>
              <a:pathLst>
                <a:path w="1202" h="884" extrusionOk="0">
                  <a:moveTo>
                    <a:pt x="482" y="0"/>
                  </a:moveTo>
                  <a:cubicBezTo>
                    <a:pt x="313" y="0"/>
                    <a:pt x="165" y="74"/>
                    <a:pt x="101" y="203"/>
                  </a:cubicBezTo>
                  <a:cubicBezTo>
                    <a:pt x="1" y="437"/>
                    <a:pt x="167" y="704"/>
                    <a:pt x="434" y="837"/>
                  </a:cubicBezTo>
                  <a:cubicBezTo>
                    <a:pt x="517" y="868"/>
                    <a:pt x="606" y="883"/>
                    <a:pt x="691" y="883"/>
                  </a:cubicBezTo>
                  <a:cubicBezTo>
                    <a:pt x="882" y="883"/>
                    <a:pt x="1055" y="809"/>
                    <a:pt x="1101" y="670"/>
                  </a:cubicBezTo>
                  <a:cubicBezTo>
                    <a:pt x="1201" y="470"/>
                    <a:pt x="1068" y="203"/>
                    <a:pt x="768" y="70"/>
                  </a:cubicBezTo>
                  <a:cubicBezTo>
                    <a:pt x="673" y="23"/>
                    <a:pt x="575" y="0"/>
                    <a:pt x="482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2634;p65">
              <a:extLst>
                <a:ext uri="{FF2B5EF4-FFF2-40B4-BE49-F238E27FC236}">
                  <a16:creationId xmlns:a16="http://schemas.microsoft.com/office/drawing/2014/main" id="{B44CF46E-D9AE-C042-BDBB-B384A7FF5307}"/>
                </a:ext>
              </a:extLst>
            </p:cNvPr>
            <p:cNvSpPr/>
            <p:nvPr/>
          </p:nvSpPr>
          <p:spPr>
            <a:xfrm>
              <a:off x="7751246" y="2395769"/>
              <a:ext cx="38712" cy="6509"/>
            </a:xfrm>
            <a:custGeom>
              <a:avLst/>
              <a:gdLst/>
              <a:ahLst/>
              <a:cxnLst/>
              <a:rect l="l" t="t" r="r" b="b"/>
              <a:pathLst>
                <a:path w="1469" h="247" extrusionOk="0">
                  <a:moveTo>
                    <a:pt x="778" y="0"/>
                  </a:moveTo>
                  <a:cubicBezTo>
                    <a:pt x="505" y="0"/>
                    <a:pt x="230" y="41"/>
                    <a:pt x="0" y="147"/>
                  </a:cubicBezTo>
                  <a:cubicBezTo>
                    <a:pt x="0" y="147"/>
                    <a:pt x="143" y="109"/>
                    <a:pt x="412" y="109"/>
                  </a:cubicBezTo>
                  <a:cubicBezTo>
                    <a:pt x="648" y="109"/>
                    <a:pt x="981" y="138"/>
                    <a:pt x="1401" y="247"/>
                  </a:cubicBezTo>
                  <a:lnTo>
                    <a:pt x="1468" y="80"/>
                  </a:lnTo>
                  <a:cubicBezTo>
                    <a:pt x="1264" y="33"/>
                    <a:pt x="1022" y="0"/>
                    <a:pt x="778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2635;p65">
              <a:extLst>
                <a:ext uri="{FF2B5EF4-FFF2-40B4-BE49-F238E27FC236}">
                  <a16:creationId xmlns:a16="http://schemas.microsoft.com/office/drawing/2014/main" id="{2142FDA2-3739-AB4F-AFFB-A6B6717D5CD0}"/>
                </a:ext>
              </a:extLst>
            </p:cNvPr>
            <p:cNvSpPr/>
            <p:nvPr/>
          </p:nvSpPr>
          <p:spPr>
            <a:xfrm>
              <a:off x="7802237" y="2391685"/>
              <a:ext cx="45722" cy="38317"/>
            </a:xfrm>
            <a:custGeom>
              <a:avLst/>
              <a:gdLst/>
              <a:ahLst/>
              <a:cxnLst/>
              <a:rect l="l" t="t" r="r" b="b"/>
              <a:pathLst>
                <a:path w="1735" h="1454" extrusionOk="0">
                  <a:moveTo>
                    <a:pt x="807" y="0"/>
                  </a:moveTo>
                  <a:cubicBezTo>
                    <a:pt x="548" y="0"/>
                    <a:pt x="299" y="126"/>
                    <a:pt x="167" y="368"/>
                  </a:cubicBezTo>
                  <a:cubicBezTo>
                    <a:pt x="0" y="702"/>
                    <a:pt x="167" y="1136"/>
                    <a:pt x="534" y="1336"/>
                  </a:cubicBezTo>
                  <a:cubicBezTo>
                    <a:pt x="661" y="1416"/>
                    <a:pt x="799" y="1453"/>
                    <a:pt x="935" y="1453"/>
                  </a:cubicBezTo>
                  <a:cubicBezTo>
                    <a:pt x="1192" y="1453"/>
                    <a:pt x="1437" y="1321"/>
                    <a:pt x="1568" y="1102"/>
                  </a:cubicBezTo>
                  <a:cubicBezTo>
                    <a:pt x="1735" y="735"/>
                    <a:pt x="1568" y="302"/>
                    <a:pt x="1201" y="102"/>
                  </a:cubicBezTo>
                  <a:cubicBezTo>
                    <a:pt x="1076" y="34"/>
                    <a:pt x="940" y="0"/>
                    <a:pt x="807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2636;p65">
              <a:extLst>
                <a:ext uri="{FF2B5EF4-FFF2-40B4-BE49-F238E27FC236}">
                  <a16:creationId xmlns:a16="http://schemas.microsoft.com/office/drawing/2014/main" id="{5E70CDFF-693F-C446-8E97-AFF2D3CFE472}"/>
                </a:ext>
              </a:extLst>
            </p:cNvPr>
            <p:cNvSpPr/>
            <p:nvPr/>
          </p:nvSpPr>
          <p:spPr>
            <a:xfrm>
              <a:off x="7826850" y="2409789"/>
              <a:ext cx="85277" cy="54919"/>
            </a:xfrm>
            <a:custGeom>
              <a:avLst/>
              <a:gdLst/>
              <a:ahLst/>
              <a:cxnLst/>
              <a:rect l="l" t="t" r="r" b="b"/>
              <a:pathLst>
                <a:path w="3236" h="2084" extrusionOk="0">
                  <a:moveTo>
                    <a:pt x="585" y="0"/>
                  </a:moveTo>
                  <a:cubicBezTo>
                    <a:pt x="308" y="0"/>
                    <a:pt x="100" y="148"/>
                    <a:pt x="100" y="148"/>
                  </a:cubicBezTo>
                  <a:lnTo>
                    <a:pt x="0" y="382"/>
                  </a:lnTo>
                  <a:cubicBezTo>
                    <a:pt x="0" y="382"/>
                    <a:pt x="601" y="1116"/>
                    <a:pt x="1568" y="1816"/>
                  </a:cubicBezTo>
                  <a:cubicBezTo>
                    <a:pt x="1848" y="2012"/>
                    <a:pt x="2102" y="2083"/>
                    <a:pt x="2323" y="2083"/>
                  </a:cubicBezTo>
                  <a:cubicBezTo>
                    <a:pt x="2890" y="2083"/>
                    <a:pt x="3236" y="1616"/>
                    <a:pt x="3236" y="1616"/>
                  </a:cubicBezTo>
                  <a:cubicBezTo>
                    <a:pt x="3236" y="1616"/>
                    <a:pt x="1501" y="482"/>
                    <a:pt x="1034" y="148"/>
                  </a:cubicBezTo>
                  <a:cubicBezTo>
                    <a:pt x="879" y="37"/>
                    <a:pt x="723" y="0"/>
                    <a:pt x="585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2637;p65">
              <a:extLst>
                <a:ext uri="{FF2B5EF4-FFF2-40B4-BE49-F238E27FC236}">
                  <a16:creationId xmlns:a16="http://schemas.microsoft.com/office/drawing/2014/main" id="{39FA4A77-7C92-C84F-9069-88F1D3D2D062}"/>
                </a:ext>
              </a:extLst>
            </p:cNvPr>
            <p:cNvSpPr/>
            <p:nvPr/>
          </p:nvSpPr>
          <p:spPr>
            <a:xfrm>
              <a:off x="7783764" y="2413689"/>
              <a:ext cx="43113" cy="65960"/>
            </a:xfrm>
            <a:custGeom>
              <a:avLst/>
              <a:gdLst/>
              <a:ahLst/>
              <a:cxnLst/>
              <a:rect l="l" t="t" r="r" b="b"/>
              <a:pathLst>
                <a:path w="1636" h="2503" extrusionOk="0">
                  <a:moveTo>
                    <a:pt x="1635" y="0"/>
                  </a:moveTo>
                  <a:lnTo>
                    <a:pt x="1635" y="0"/>
                  </a:lnTo>
                  <a:cubicBezTo>
                    <a:pt x="1634" y="1"/>
                    <a:pt x="1534" y="34"/>
                    <a:pt x="1335" y="34"/>
                  </a:cubicBezTo>
                  <a:cubicBezTo>
                    <a:pt x="1235" y="67"/>
                    <a:pt x="1101" y="67"/>
                    <a:pt x="968" y="67"/>
                  </a:cubicBezTo>
                  <a:cubicBezTo>
                    <a:pt x="901" y="101"/>
                    <a:pt x="835" y="101"/>
                    <a:pt x="768" y="101"/>
                  </a:cubicBezTo>
                  <a:cubicBezTo>
                    <a:pt x="701" y="101"/>
                    <a:pt x="668" y="134"/>
                    <a:pt x="634" y="134"/>
                  </a:cubicBezTo>
                  <a:lnTo>
                    <a:pt x="568" y="134"/>
                  </a:lnTo>
                  <a:cubicBezTo>
                    <a:pt x="534" y="134"/>
                    <a:pt x="501" y="134"/>
                    <a:pt x="468" y="167"/>
                  </a:cubicBezTo>
                  <a:cubicBezTo>
                    <a:pt x="434" y="267"/>
                    <a:pt x="434" y="401"/>
                    <a:pt x="434" y="501"/>
                  </a:cubicBezTo>
                  <a:cubicBezTo>
                    <a:pt x="401" y="601"/>
                    <a:pt x="401" y="734"/>
                    <a:pt x="368" y="834"/>
                  </a:cubicBezTo>
                  <a:cubicBezTo>
                    <a:pt x="368" y="1101"/>
                    <a:pt x="334" y="1335"/>
                    <a:pt x="301" y="1535"/>
                  </a:cubicBezTo>
                  <a:cubicBezTo>
                    <a:pt x="301" y="1668"/>
                    <a:pt x="301" y="1768"/>
                    <a:pt x="301" y="1868"/>
                  </a:cubicBezTo>
                  <a:cubicBezTo>
                    <a:pt x="301" y="1902"/>
                    <a:pt x="301" y="1935"/>
                    <a:pt x="301" y="2002"/>
                  </a:cubicBezTo>
                  <a:cubicBezTo>
                    <a:pt x="301" y="2002"/>
                    <a:pt x="301" y="2035"/>
                    <a:pt x="301" y="2069"/>
                  </a:cubicBezTo>
                  <a:lnTo>
                    <a:pt x="301" y="2102"/>
                  </a:lnTo>
                  <a:cubicBezTo>
                    <a:pt x="201" y="2235"/>
                    <a:pt x="134" y="2335"/>
                    <a:pt x="101" y="2369"/>
                  </a:cubicBezTo>
                  <a:cubicBezTo>
                    <a:pt x="34" y="2436"/>
                    <a:pt x="1" y="2502"/>
                    <a:pt x="1" y="2502"/>
                  </a:cubicBezTo>
                  <a:cubicBezTo>
                    <a:pt x="1" y="2502"/>
                    <a:pt x="34" y="2469"/>
                    <a:pt x="101" y="2402"/>
                  </a:cubicBezTo>
                  <a:cubicBezTo>
                    <a:pt x="134" y="2369"/>
                    <a:pt x="167" y="2335"/>
                    <a:pt x="201" y="2302"/>
                  </a:cubicBezTo>
                  <a:cubicBezTo>
                    <a:pt x="234" y="2269"/>
                    <a:pt x="268" y="2235"/>
                    <a:pt x="268" y="2235"/>
                  </a:cubicBezTo>
                  <a:cubicBezTo>
                    <a:pt x="301" y="2202"/>
                    <a:pt x="301" y="2202"/>
                    <a:pt x="301" y="2202"/>
                  </a:cubicBezTo>
                  <a:cubicBezTo>
                    <a:pt x="334" y="2169"/>
                    <a:pt x="334" y="2169"/>
                    <a:pt x="368" y="2135"/>
                  </a:cubicBezTo>
                  <a:cubicBezTo>
                    <a:pt x="368" y="2069"/>
                    <a:pt x="401" y="1969"/>
                    <a:pt x="401" y="1868"/>
                  </a:cubicBezTo>
                  <a:cubicBezTo>
                    <a:pt x="434" y="1768"/>
                    <a:pt x="434" y="1668"/>
                    <a:pt x="468" y="1568"/>
                  </a:cubicBezTo>
                  <a:cubicBezTo>
                    <a:pt x="468" y="1335"/>
                    <a:pt x="501" y="1101"/>
                    <a:pt x="534" y="868"/>
                  </a:cubicBezTo>
                  <a:cubicBezTo>
                    <a:pt x="568" y="734"/>
                    <a:pt x="568" y="634"/>
                    <a:pt x="568" y="534"/>
                  </a:cubicBezTo>
                  <a:cubicBezTo>
                    <a:pt x="568" y="467"/>
                    <a:pt x="601" y="434"/>
                    <a:pt x="601" y="367"/>
                  </a:cubicBezTo>
                  <a:cubicBezTo>
                    <a:pt x="601" y="334"/>
                    <a:pt x="601" y="334"/>
                    <a:pt x="601" y="301"/>
                  </a:cubicBezTo>
                  <a:cubicBezTo>
                    <a:pt x="601" y="267"/>
                    <a:pt x="601" y="267"/>
                    <a:pt x="601" y="267"/>
                  </a:cubicBezTo>
                  <a:lnTo>
                    <a:pt x="668" y="267"/>
                  </a:lnTo>
                  <a:cubicBezTo>
                    <a:pt x="701" y="234"/>
                    <a:pt x="735" y="234"/>
                    <a:pt x="768" y="234"/>
                  </a:cubicBezTo>
                  <a:cubicBezTo>
                    <a:pt x="868" y="201"/>
                    <a:pt x="935" y="201"/>
                    <a:pt x="1001" y="167"/>
                  </a:cubicBezTo>
                  <a:cubicBezTo>
                    <a:pt x="1135" y="134"/>
                    <a:pt x="1235" y="134"/>
                    <a:pt x="1335" y="101"/>
                  </a:cubicBezTo>
                  <a:cubicBezTo>
                    <a:pt x="1534" y="34"/>
                    <a:pt x="1634" y="1"/>
                    <a:pt x="1635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2638;p65">
              <a:extLst>
                <a:ext uri="{FF2B5EF4-FFF2-40B4-BE49-F238E27FC236}">
                  <a16:creationId xmlns:a16="http://schemas.microsoft.com/office/drawing/2014/main" id="{A2594F69-A80A-D84B-8860-C428216FE195}"/>
                </a:ext>
              </a:extLst>
            </p:cNvPr>
            <p:cNvSpPr/>
            <p:nvPr/>
          </p:nvSpPr>
          <p:spPr>
            <a:xfrm>
              <a:off x="7806612" y="2418959"/>
              <a:ext cx="29040" cy="71231"/>
            </a:xfrm>
            <a:custGeom>
              <a:avLst/>
              <a:gdLst/>
              <a:ahLst/>
              <a:cxnLst/>
              <a:rect l="l" t="t" r="r" b="b"/>
              <a:pathLst>
                <a:path w="1102" h="2703" extrusionOk="0">
                  <a:moveTo>
                    <a:pt x="1102" y="1"/>
                  </a:moveTo>
                  <a:cubicBezTo>
                    <a:pt x="1102" y="1"/>
                    <a:pt x="968" y="67"/>
                    <a:pt x="802" y="134"/>
                  </a:cubicBezTo>
                  <a:cubicBezTo>
                    <a:pt x="701" y="167"/>
                    <a:pt x="601" y="234"/>
                    <a:pt x="468" y="267"/>
                  </a:cubicBezTo>
                  <a:cubicBezTo>
                    <a:pt x="401" y="301"/>
                    <a:pt x="335" y="334"/>
                    <a:pt x="268" y="368"/>
                  </a:cubicBezTo>
                  <a:cubicBezTo>
                    <a:pt x="234" y="368"/>
                    <a:pt x="201" y="401"/>
                    <a:pt x="168" y="401"/>
                  </a:cubicBezTo>
                  <a:lnTo>
                    <a:pt x="101" y="434"/>
                  </a:lnTo>
                  <a:cubicBezTo>
                    <a:pt x="68" y="468"/>
                    <a:pt x="34" y="468"/>
                    <a:pt x="1" y="501"/>
                  </a:cubicBezTo>
                  <a:cubicBezTo>
                    <a:pt x="34" y="601"/>
                    <a:pt x="34" y="701"/>
                    <a:pt x="68" y="835"/>
                  </a:cubicBezTo>
                  <a:cubicBezTo>
                    <a:pt x="68" y="935"/>
                    <a:pt x="101" y="1035"/>
                    <a:pt x="101" y="1135"/>
                  </a:cubicBezTo>
                  <a:cubicBezTo>
                    <a:pt x="168" y="1402"/>
                    <a:pt x="234" y="1668"/>
                    <a:pt x="268" y="1869"/>
                  </a:cubicBezTo>
                  <a:cubicBezTo>
                    <a:pt x="301" y="1969"/>
                    <a:pt x="335" y="2069"/>
                    <a:pt x="335" y="2169"/>
                  </a:cubicBezTo>
                  <a:cubicBezTo>
                    <a:pt x="368" y="2236"/>
                    <a:pt x="368" y="2269"/>
                    <a:pt x="368" y="2302"/>
                  </a:cubicBezTo>
                  <a:cubicBezTo>
                    <a:pt x="401" y="2336"/>
                    <a:pt x="401" y="2336"/>
                    <a:pt x="401" y="2369"/>
                  </a:cubicBezTo>
                  <a:lnTo>
                    <a:pt x="401" y="2402"/>
                  </a:lnTo>
                  <a:cubicBezTo>
                    <a:pt x="368" y="2536"/>
                    <a:pt x="301" y="2636"/>
                    <a:pt x="301" y="2703"/>
                  </a:cubicBezTo>
                  <a:cubicBezTo>
                    <a:pt x="335" y="2669"/>
                    <a:pt x="335" y="2636"/>
                    <a:pt x="368" y="2602"/>
                  </a:cubicBezTo>
                  <a:cubicBezTo>
                    <a:pt x="401" y="2569"/>
                    <a:pt x="401" y="2536"/>
                    <a:pt x="435" y="2502"/>
                  </a:cubicBezTo>
                  <a:cubicBezTo>
                    <a:pt x="435" y="2502"/>
                    <a:pt x="468" y="2469"/>
                    <a:pt x="468" y="2436"/>
                  </a:cubicBezTo>
                  <a:cubicBezTo>
                    <a:pt x="468" y="2336"/>
                    <a:pt x="468" y="2269"/>
                    <a:pt x="435" y="2169"/>
                  </a:cubicBezTo>
                  <a:cubicBezTo>
                    <a:pt x="435" y="2069"/>
                    <a:pt x="435" y="1969"/>
                    <a:pt x="401" y="1835"/>
                  </a:cubicBezTo>
                  <a:cubicBezTo>
                    <a:pt x="368" y="1635"/>
                    <a:pt x="335" y="1368"/>
                    <a:pt x="268" y="1101"/>
                  </a:cubicBezTo>
                  <a:cubicBezTo>
                    <a:pt x="268" y="1001"/>
                    <a:pt x="234" y="901"/>
                    <a:pt x="201" y="801"/>
                  </a:cubicBezTo>
                  <a:cubicBezTo>
                    <a:pt x="201" y="768"/>
                    <a:pt x="201" y="701"/>
                    <a:pt x="201" y="668"/>
                  </a:cubicBezTo>
                  <a:cubicBezTo>
                    <a:pt x="168" y="634"/>
                    <a:pt x="168" y="601"/>
                    <a:pt x="168" y="601"/>
                  </a:cubicBezTo>
                  <a:lnTo>
                    <a:pt x="168" y="568"/>
                  </a:lnTo>
                  <a:cubicBezTo>
                    <a:pt x="201" y="568"/>
                    <a:pt x="201" y="534"/>
                    <a:pt x="234" y="534"/>
                  </a:cubicBezTo>
                  <a:cubicBezTo>
                    <a:pt x="268" y="501"/>
                    <a:pt x="301" y="501"/>
                    <a:pt x="335" y="468"/>
                  </a:cubicBezTo>
                  <a:cubicBezTo>
                    <a:pt x="401" y="434"/>
                    <a:pt x="468" y="401"/>
                    <a:pt x="501" y="368"/>
                  </a:cubicBezTo>
                  <a:cubicBezTo>
                    <a:pt x="635" y="301"/>
                    <a:pt x="735" y="234"/>
                    <a:pt x="835" y="201"/>
                  </a:cubicBezTo>
                  <a:cubicBezTo>
                    <a:pt x="1002" y="67"/>
                    <a:pt x="1102" y="1"/>
                    <a:pt x="1102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2639;p65">
              <a:extLst>
                <a:ext uri="{FF2B5EF4-FFF2-40B4-BE49-F238E27FC236}">
                  <a16:creationId xmlns:a16="http://schemas.microsoft.com/office/drawing/2014/main" id="{1AB5DDC4-BBFE-F344-8474-C7F630246ED8}"/>
                </a:ext>
              </a:extLst>
            </p:cNvPr>
            <p:cNvSpPr/>
            <p:nvPr/>
          </p:nvSpPr>
          <p:spPr>
            <a:xfrm>
              <a:off x="7825954" y="2423360"/>
              <a:ext cx="25536" cy="76501"/>
            </a:xfrm>
            <a:custGeom>
              <a:avLst/>
              <a:gdLst/>
              <a:ahLst/>
              <a:cxnLst/>
              <a:rect l="l" t="t" r="r" b="b"/>
              <a:pathLst>
                <a:path w="969" h="2903" extrusionOk="0">
                  <a:moveTo>
                    <a:pt x="968" y="0"/>
                  </a:moveTo>
                  <a:cubicBezTo>
                    <a:pt x="968" y="0"/>
                    <a:pt x="868" y="67"/>
                    <a:pt x="701" y="167"/>
                  </a:cubicBezTo>
                  <a:cubicBezTo>
                    <a:pt x="635" y="234"/>
                    <a:pt x="535" y="301"/>
                    <a:pt x="401" y="367"/>
                  </a:cubicBezTo>
                  <a:cubicBezTo>
                    <a:pt x="368" y="401"/>
                    <a:pt x="301" y="434"/>
                    <a:pt x="234" y="501"/>
                  </a:cubicBezTo>
                  <a:cubicBezTo>
                    <a:pt x="201" y="501"/>
                    <a:pt x="168" y="534"/>
                    <a:pt x="134" y="567"/>
                  </a:cubicBezTo>
                  <a:cubicBezTo>
                    <a:pt x="134" y="567"/>
                    <a:pt x="101" y="567"/>
                    <a:pt x="101" y="601"/>
                  </a:cubicBezTo>
                  <a:cubicBezTo>
                    <a:pt x="68" y="601"/>
                    <a:pt x="34" y="634"/>
                    <a:pt x="1" y="668"/>
                  </a:cubicBezTo>
                  <a:cubicBezTo>
                    <a:pt x="34" y="768"/>
                    <a:pt x="68" y="868"/>
                    <a:pt x="101" y="1001"/>
                  </a:cubicBezTo>
                  <a:cubicBezTo>
                    <a:pt x="134" y="1101"/>
                    <a:pt x="201" y="1201"/>
                    <a:pt x="234" y="1301"/>
                  </a:cubicBezTo>
                  <a:cubicBezTo>
                    <a:pt x="334" y="1535"/>
                    <a:pt x="401" y="1768"/>
                    <a:pt x="501" y="1968"/>
                  </a:cubicBezTo>
                  <a:cubicBezTo>
                    <a:pt x="535" y="2069"/>
                    <a:pt x="601" y="2169"/>
                    <a:pt x="635" y="2269"/>
                  </a:cubicBezTo>
                  <a:cubicBezTo>
                    <a:pt x="635" y="2302"/>
                    <a:pt x="668" y="2335"/>
                    <a:pt x="668" y="2369"/>
                  </a:cubicBezTo>
                  <a:cubicBezTo>
                    <a:pt x="701" y="2402"/>
                    <a:pt x="735" y="2469"/>
                    <a:pt x="735" y="2469"/>
                  </a:cubicBezTo>
                  <a:cubicBezTo>
                    <a:pt x="668" y="2602"/>
                    <a:pt x="635" y="2702"/>
                    <a:pt x="601" y="2769"/>
                  </a:cubicBezTo>
                  <a:cubicBezTo>
                    <a:pt x="568" y="2836"/>
                    <a:pt x="535" y="2902"/>
                    <a:pt x="535" y="2902"/>
                  </a:cubicBezTo>
                  <a:cubicBezTo>
                    <a:pt x="535" y="2902"/>
                    <a:pt x="568" y="2836"/>
                    <a:pt x="635" y="2769"/>
                  </a:cubicBezTo>
                  <a:cubicBezTo>
                    <a:pt x="635" y="2736"/>
                    <a:pt x="668" y="2702"/>
                    <a:pt x="701" y="2669"/>
                  </a:cubicBezTo>
                  <a:cubicBezTo>
                    <a:pt x="701" y="2636"/>
                    <a:pt x="735" y="2602"/>
                    <a:pt x="735" y="2569"/>
                  </a:cubicBezTo>
                  <a:cubicBezTo>
                    <a:pt x="768" y="2569"/>
                    <a:pt x="768" y="2536"/>
                    <a:pt x="801" y="2469"/>
                  </a:cubicBezTo>
                  <a:cubicBezTo>
                    <a:pt x="768" y="2402"/>
                    <a:pt x="768" y="2302"/>
                    <a:pt x="735" y="2202"/>
                  </a:cubicBezTo>
                  <a:cubicBezTo>
                    <a:pt x="701" y="2135"/>
                    <a:pt x="668" y="2035"/>
                    <a:pt x="635" y="1935"/>
                  </a:cubicBezTo>
                  <a:cubicBezTo>
                    <a:pt x="568" y="1702"/>
                    <a:pt x="468" y="1468"/>
                    <a:pt x="368" y="1235"/>
                  </a:cubicBezTo>
                  <a:cubicBezTo>
                    <a:pt x="334" y="1135"/>
                    <a:pt x="301" y="1034"/>
                    <a:pt x="268" y="934"/>
                  </a:cubicBezTo>
                  <a:cubicBezTo>
                    <a:pt x="234" y="901"/>
                    <a:pt x="234" y="834"/>
                    <a:pt x="201" y="801"/>
                  </a:cubicBezTo>
                  <a:cubicBezTo>
                    <a:pt x="201" y="768"/>
                    <a:pt x="168" y="734"/>
                    <a:pt x="168" y="734"/>
                  </a:cubicBezTo>
                  <a:cubicBezTo>
                    <a:pt x="168" y="701"/>
                    <a:pt x="168" y="701"/>
                    <a:pt x="168" y="701"/>
                  </a:cubicBezTo>
                  <a:cubicBezTo>
                    <a:pt x="201" y="701"/>
                    <a:pt x="201" y="668"/>
                    <a:pt x="201" y="668"/>
                  </a:cubicBezTo>
                  <a:cubicBezTo>
                    <a:pt x="234" y="634"/>
                    <a:pt x="268" y="601"/>
                    <a:pt x="301" y="601"/>
                  </a:cubicBezTo>
                  <a:cubicBezTo>
                    <a:pt x="368" y="534"/>
                    <a:pt x="434" y="501"/>
                    <a:pt x="468" y="434"/>
                  </a:cubicBezTo>
                  <a:cubicBezTo>
                    <a:pt x="568" y="367"/>
                    <a:pt x="668" y="267"/>
                    <a:pt x="735" y="201"/>
                  </a:cubicBezTo>
                  <a:cubicBezTo>
                    <a:pt x="901" y="67"/>
                    <a:pt x="968" y="0"/>
                    <a:pt x="968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2640;p65">
              <a:extLst>
                <a:ext uri="{FF2B5EF4-FFF2-40B4-BE49-F238E27FC236}">
                  <a16:creationId xmlns:a16="http://schemas.microsoft.com/office/drawing/2014/main" id="{61F9A962-63EE-6A48-85E8-01D4B6BAD62E}"/>
                </a:ext>
              </a:extLst>
            </p:cNvPr>
            <p:cNvSpPr/>
            <p:nvPr/>
          </p:nvSpPr>
          <p:spPr>
            <a:xfrm>
              <a:off x="6216440" y="2849001"/>
              <a:ext cx="104646" cy="36314"/>
            </a:xfrm>
            <a:custGeom>
              <a:avLst/>
              <a:gdLst/>
              <a:ahLst/>
              <a:cxnLst/>
              <a:rect l="l" t="t" r="r" b="b"/>
              <a:pathLst>
                <a:path w="3971" h="1378" extrusionOk="0">
                  <a:moveTo>
                    <a:pt x="1930" y="0"/>
                  </a:moveTo>
                  <a:cubicBezTo>
                    <a:pt x="1775" y="0"/>
                    <a:pt x="1621" y="9"/>
                    <a:pt x="1469" y="27"/>
                  </a:cubicBezTo>
                  <a:cubicBezTo>
                    <a:pt x="1135" y="60"/>
                    <a:pt x="835" y="160"/>
                    <a:pt x="535" y="294"/>
                  </a:cubicBezTo>
                  <a:cubicBezTo>
                    <a:pt x="268" y="394"/>
                    <a:pt x="1" y="594"/>
                    <a:pt x="34" y="861"/>
                  </a:cubicBezTo>
                  <a:cubicBezTo>
                    <a:pt x="68" y="1027"/>
                    <a:pt x="168" y="1161"/>
                    <a:pt x="301" y="1228"/>
                  </a:cubicBezTo>
                  <a:cubicBezTo>
                    <a:pt x="501" y="1344"/>
                    <a:pt x="743" y="1378"/>
                    <a:pt x="993" y="1378"/>
                  </a:cubicBezTo>
                  <a:cubicBezTo>
                    <a:pt x="1243" y="1378"/>
                    <a:pt x="1502" y="1344"/>
                    <a:pt x="1735" y="1328"/>
                  </a:cubicBezTo>
                  <a:cubicBezTo>
                    <a:pt x="2269" y="1261"/>
                    <a:pt x="2803" y="1094"/>
                    <a:pt x="3337" y="961"/>
                  </a:cubicBezTo>
                  <a:cubicBezTo>
                    <a:pt x="3537" y="894"/>
                    <a:pt x="3970" y="794"/>
                    <a:pt x="3870" y="527"/>
                  </a:cubicBezTo>
                  <a:cubicBezTo>
                    <a:pt x="3804" y="294"/>
                    <a:pt x="3437" y="227"/>
                    <a:pt x="3203" y="160"/>
                  </a:cubicBezTo>
                  <a:cubicBezTo>
                    <a:pt x="2788" y="62"/>
                    <a:pt x="2355" y="0"/>
                    <a:pt x="1930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2641;p65">
              <a:extLst>
                <a:ext uri="{FF2B5EF4-FFF2-40B4-BE49-F238E27FC236}">
                  <a16:creationId xmlns:a16="http://schemas.microsoft.com/office/drawing/2014/main" id="{70E1A1ED-0B72-2544-89AF-8BE44D39DD7C}"/>
                </a:ext>
              </a:extLst>
            </p:cNvPr>
            <p:cNvSpPr/>
            <p:nvPr/>
          </p:nvSpPr>
          <p:spPr>
            <a:xfrm>
              <a:off x="6230512" y="2817167"/>
              <a:ext cx="97610" cy="47303"/>
            </a:xfrm>
            <a:custGeom>
              <a:avLst/>
              <a:gdLst/>
              <a:ahLst/>
              <a:cxnLst/>
              <a:rect l="l" t="t" r="r" b="b"/>
              <a:pathLst>
                <a:path w="3704" h="1795" extrusionOk="0">
                  <a:moveTo>
                    <a:pt x="734" y="0"/>
                  </a:moveTo>
                  <a:cubicBezTo>
                    <a:pt x="468" y="0"/>
                    <a:pt x="134" y="67"/>
                    <a:pt x="67" y="334"/>
                  </a:cubicBezTo>
                  <a:cubicBezTo>
                    <a:pt x="1" y="467"/>
                    <a:pt x="67" y="634"/>
                    <a:pt x="134" y="768"/>
                  </a:cubicBezTo>
                  <a:cubicBezTo>
                    <a:pt x="434" y="1135"/>
                    <a:pt x="968" y="1301"/>
                    <a:pt x="1402" y="1435"/>
                  </a:cubicBezTo>
                  <a:cubicBezTo>
                    <a:pt x="1935" y="1602"/>
                    <a:pt x="2502" y="1668"/>
                    <a:pt x="3036" y="1768"/>
                  </a:cubicBezTo>
                  <a:cubicBezTo>
                    <a:pt x="3125" y="1768"/>
                    <a:pt x="3260" y="1795"/>
                    <a:pt x="3386" y="1795"/>
                  </a:cubicBezTo>
                  <a:cubicBezTo>
                    <a:pt x="3543" y="1795"/>
                    <a:pt x="3685" y="1754"/>
                    <a:pt x="3703" y="1568"/>
                  </a:cubicBezTo>
                  <a:cubicBezTo>
                    <a:pt x="3703" y="1335"/>
                    <a:pt x="3403" y="1135"/>
                    <a:pt x="3236" y="1001"/>
                  </a:cubicBezTo>
                  <a:cubicBezTo>
                    <a:pt x="2769" y="601"/>
                    <a:pt x="2269" y="301"/>
                    <a:pt x="1702" y="134"/>
                  </a:cubicBezTo>
                  <a:cubicBezTo>
                    <a:pt x="1402" y="34"/>
                    <a:pt x="1068" y="0"/>
                    <a:pt x="734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2642;p65">
              <a:extLst>
                <a:ext uri="{FF2B5EF4-FFF2-40B4-BE49-F238E27FC236}">
                  <a16:creationId xmlns:a16="http://schemas.microsoft.com/office/drawing/2014/main" id="{EDAB2160-652B-8B4E-B3E6-B1C7EA283ABE}"/>
                </a:ext>
              </a:extLst>
            </p:cNvPr>
            <p:cNvSpPr/>
            <p:nvPr/>
          </p:nvSpPr>
          <p:spPr>
            <a:xfrm>
              <a:off x="6341270" y="2838961"/>
              <a:ext cx="29910" cy="25878"/>
            </a:xfrm>
            <a:custGeom>
              <a:avLst/>
              <a:gdLst/>
              <a:ahLst/>
              <a:cxnLst/>
              <a:rect l="l" t="t" r="r" b="b"/>
              <a:pathLst>
                <a:path w="1135" h="982" extrusionOk="0">
                  <a:moveTo>
                    <a:pt x="693" y="1"/>
                  </a:moveTo>
                  <a:cubicBezTo>
                    <a:pt x="554" y="1"/>
                    <a:pt x="400" y="61"/>
                    <a:pt x="267" y="174"/>
                  </a:cubicBezTo>
                  <a:cubicBezTo>
                    <a:pt x="34" y="408"/>
                    <a:pt x="1" y="708"/>
                    <a:pt x="167" y="875"/>
                  </a:cubicBezTo>
                  <a:cubicBezTo>
                    <a:pt x="239" y="947"/>
                    <a:pt x="336" y="981"/>
                    <a:pt x="440" y="981"/>
                  </a:cubicBezTo>
                  <a:cubicBezTo>
                    <a:pt x="575" y="981"/>
                    <a:pt x="721" y="922"/>
                    <a:pt x="835" y="808"/>
                  </a:cubicBezTo>
                  <a:cubicBezTo>
                    <a:pt x="1068" y="574"/>
                    <a:pt x="1135" y="274"/>
                    <a:pt x="968" y="107"/>
                  </a:cubicBezTo>
                  <a:cubicBezTo>
                    <a:pt x="896" y="35"/>
                    <a:pt x="799" y="1"/>
                    <a:pt x="693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2643;p65">
              <a:extLst>
                <a:ext uri="{FF2B5EF4-FFF2-40B4-BE49-F238E27FC236}">
                  <a16:creationId xmlns:a16="http://schemas.microsoft.com/office/drawing/2014/main" id="{8EA3058A-24F7-924F-BEA4-FAD365B811BF}"/>
                </a:ext>
              </a:extLst>
            </p:cNvPr>
            <p:cNvSpPr/>
            <p:nvPr/>
          </p:nvSpPr>
          <p:spPr>
            <a:xfrm>
              <a:off x="6360613" y="2833796"/>
              <a:ext cx="37816" cy="15047"/>
            </a:xfrm>
            <a:custGeom>
              <a:avLst/>
              <a:gdLst/>
              <a:ahLst/>
              <a:cxnLst/>
              <a:rect l="l" t="t" r="r" b="b"/>
              <a:pathLst>
                <a:path w="1435" h="571" extrusionOk="0">
                  <a:moveTo>
                    <a:pt x="1337" y="0"/>
                  </a:moveTo>
                  <a:cubicBezTo>
                    <a:pt x="866" y="0"/>
                    <a:pt x="375" y="218"/>
                    <a:pt x="0" y="437"/>
                  </a:cubicBezTo>
                  <a:lnTo>
                    <a:pt x="167" y="570"/>
                  </a:lnTo>
                  <a:cubicBezTo>
                    <a:pt x="901" y="37"/>
                    <a:pt x="1435" y="3"/>
                    <a:pt x="1435" y="3"/>
                  </a:cubicBezTo>
                  <a:cubicBezTo>
                    <a:pt x="1403" y="1"/>
                    <a:pt x="1370" y="0"/>
                    <a:pt x="1337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2644;p65">
              <a:extLst>
                <a:ext uri="{FF2B5EF4-FFF2-40B4-BE49-F238E27FC236}">
                  <a16:creationId xmlns:a16="http://schemas.microsoft.com/office/drawing/2014/main" id="{4A9315BF-3364-FE45-8173-005F66746E70}"/>
                </a:ext>
              </a:extLst>
            </p:cNvPr>
            <p:cNvSpPr/>
            <p:nvPr/>
          </p:nvSpPr>
          <p:spPr>
            <a:xfrm>
              <a:off x="6311387" y="2849396"/>
              <a:ext cx="43086" cy="39898"/>
            </a:xfrm>
            <a:custGeom>
              <a:avLst/>
              <a:gdLst/>
              <a:ahLst/>
              <a:cxnLst/>
              <a:rect l="l" t="t" r="r" b="b"/>
              <a:pathLst>
                <a:path w="1635" h="1514" extrusionOk="0">
                  <a:moveTo>
                    <a:pt x="865" y="1"/>
                  </a:moveTo>
                  <a:cubicBezTo>
                    <a:pt x="652" y="1"/>
                    <a:pt x="434" y="93"/>
                    <a:pt x="267" y="279"/>
                  </a:cubicBezTo>
                  <a:cubicBezTo>
                    <a:pt x="0" y="612"/>
                    <a:pt x="0" y="1079"/>
                    <a:pt x="267" y="1346"/>
                  </a:cubicBezTo>
                  <a:cubicBezTo>
                    <a:pt x="396" y="1460"/>
                    <a:pt x="554" y="1513"/>
                    <a:pt x="718" y="1513"/>
                  </a:cubicBezTo>
                  <a:cubicBezTo>
                    <a:pt x="936" y="1513"/>
                    <a:pt x="1163" y="1418"/>
                    <a:pt x="1335" y="1246"/>
                  </a:cubicBezTo>
                  <a:cubicBezTo>
                    <a:pt x="1635" y="912"/>
                    <a:pt x="1635" y="445"/>
                    <a:pt x="1335" y="178"/>
                  </a:cubicBezTo>
                  <a:cubicBezTo>
                    <a:pt x="1201" y="60"/>
                    <a:pt x="1035" y="1"/>
                    <a:pt x="865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2645;p65">
              <a:extLst>
                <a:ext uri="{FF2B5EF4-FFF2-40B4-BE49-F238E27FC236}">
                  <a16:creationId xmlns:a16="http://schemas.microsoft.com/office/drawing/2014/main" id="{04C13C7C-2CF3-154C-817F-3828A7549DEC}"/>
                </a:ext>
              </a:extLst>
            </p:cNvPr>
            <p:cNvSpPr/>
            <p:nvPr/>
          </p:nvSpPr>
          <p:spPr>
            <a:xfrm>
              <a:off x="6263926" y="2873192"/>
              <a:ext cx="70335" cy="69281"/>
            </a:xfrm>
            <a:custGeom>
              <a:avLst/>
              <a:gdLst/>
              <a:ahLst/>
              <a:cxnLst/>
              <a:rect l="l" t="t" r="r" b="b"/>
              <a:pathLst>
                <a:path w="2669" h="2629" extrusionOk="0">
                  <a:moveTo>
                    <a:pt x="2200" y="0"/>
                  </a:moveTo>
                  <a:cubicBezTo>
                    <a:pt x="2019" y="0"/>
                    <a:pt x="1781" y="58"/>
                    <a:pt x="1601" y="310"/>
                  </a:cubicBezTo>
                  <a:cubicBezTo>
                    <a:pt x="1268" y="777"/>
                    <a:pt x="0" y="2444"/>
                    <a:pt x="0" y="2444"/>
                  </a:cubicBezTo>
                  <a:cubicBezTo>
                    <a:pt x="0" y="2444"/>
                    <a:pt x="287" y="2629"/>
                    <a:pt x="661" y="2629"/>
                  </a:cubicBezTo>
                  <a:cubicBezTo>
                    <a:pt x="963" y="2629"/>
                    <a:pt x="1322" y="2509"/>
                    <a:pt x="1635" y="2077"/>
                  </a:cubicBezTo>
                  <a:cubicBezTo>
                    <a:pt x="2335" y="1077"/>
                    <a:pt x="2669" y="209"/>
                    <a:pt x="2669" y="209"/>
                  </a:cubicBezTo>
                  <a:lnTo>
                    <a:pt x="2469" y="43"/>
                  </a:lnTo>
                  <a:cubicBezTo>
                    <a:pt x="2469" y="43"/>
                    <a:pt x="2355" y="0"/>
                    <a:pt x="220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2646;p65">
              <a:extLst>
                <a:ext uri="{FF2B5EF4-FFF2-40B4-BE49-F238E27FC236}">
                  <a16:creationId xmlns:a16="http://schemas.microsoft.com/office/drawing/2014/main" id="{AE61AB4C-BA8A-5747-A5F1-FBF479958721}"/>
                </a:ext>
              </a:extLst>
            </p:cNvPr>
            <p:cNvSpPr/>
            <p:nvPr/>
          </p:nvSpPr>
          <p:spPr>
            <a:xfrm>
              <a:off x="6331599" y="2866393"/>
              <a:ext cx="62455" cy="53654"/>
            </a:xfrm>
            <a:custGeom>
              <a:avLst/>
              <a:gdLst/>
              <a:ahLst/>
              <a:cxnLst/>
              <a:rect l="l" t="t" r="r" b="b"/>
              <a:pathLst>
                <a:path w="2370" h="2036" extrusionOk="0">
                  <a:moveTo>
                    <a:pt x="1035" y="0"/>
                  </a:moveTo>
                  <a:lnTo>
                    <a:pt x="1001" y="34"/>
                  </a:lnTo>
                  <a:lnTo>
                    <a:pt x="868" y="34"/>
                  </a:lnTo>
                  <a:cubicBezTo>
                    <a:pt x="801" y="67"/>
                    <a:pt x="735" y="67"/>
                    <a:pt x="668" y="101"/>
                  </a:cubicBezTo>
                  <a:cubicBezTo>
                    <a:pt x="534" y="134"/>
                    <a:pt x="401" y="134"/>
                    <a:pt x="301" y="167"/>
                  </a:cubicBezTo>
                  <a:cubicBezTo>
                    <a:pt x="101" y="234"/>
                    <a:pt x="1" y="234"/>
                    <a:pt x="1" y="234"/>
                  </a:cubicBezTo>
                  <a:lnTo>
                    <a:pt x="334" y="234"/>
                  </a:lnTo>
                  <a:cubicBezTo>
                    <a:pt x="434" y="201"/>
                    <a:pt x="534" y="201"/>
                    <a:pt x="668" y="201"/>
                  </a:cubicBezTo>
                  <a:cubicBezTo>
                    <a:pt x="735" y="167"/>
                    <a:pt x="801" y="167"/>
                    <a:pt x="901" y="167"/>
                  </a:cubicBezTo>
                  <a:cubicBezTo>
                    <a:pt x="935" y="167"/>
                    <a:pt x="968" y="167"/>
                    <a:pt x="1001" y="134"/>
                  </a:cubicBezTo>
                  <a:lnTo>
                    <a:pt x="1068" y="134"/>
                  </a:lnTo>
                  <a:cubicBezTo>
                    <a:pt x="1068" y="151"/>
                    <a:pt x="1068" y="151"/>
                    <a:pt x="1068" y="151"/>
                  </a:cubicBezTo>
                  <a:cubicBezTo>
                    <a:pt x="1068" y="151"/>
                    <a:pt x="1068" y="151"/>
                    <a:pt x="1068" y="167"/>
                  </a:cubicBezTo>
                  <a:cubicBezTo>
                    <a:pt x="1101" y="201"/>
                    <a:pt x="1101" y="201"/>
                    <a:pt x="1101" y="234"/>
                  </a:cubicBezTo>
                  <a:cubicBezTo>
                    <a:pt x="1135" y="267"/>
                    <a:pt x="1168" y="334"/>
                    <a:pt x="1168" y="367"/>
                  </a:cubicBezTo>
                  <a:cubicBezTo>
                    <a:pt x="1235" y="467"/>
                    <a:pt x="1268" y="568"/>
                    <a:pt x="1335" y="668"/>
                  </a:cubicBezTo>
                  <a:cubicBezTo>
                    <a:pt x="1435" y="901"/>
                    <a:pt x="1535" y="1135"/>
                    <a:pt x="1635" y="1301"/>
                  </a:cubicBezTo>
                  <a:cubicBezTo>
                    <a:pt x="1702" y="1401"/>
                    <a:pt x="1735" y="1502"/>
                    <a:pt x="1802" y="1568"/>
                  </a:cubicBezTo>
                  <a:cubicBezTo>
                    <a:pt x="1835" y="1668"/>
                    <a:pt x="1869" y="1735"/>
                    <a:pt x="1935" y="1835"/>
                  </a:cubicBezTo>
                  <a:lnTo>
                    <a:pt x="1969" y="1835"/>
                  </a:lnTo>
                  <a:cubicBezTo>
                    <a:pt x="2002" y="1868"/>
                    <a:pt x="2002" y="1868"/>
                    <a:pt x="2035" y="1868"/>
                  </a:cubicBezTo>
                  <a:cubicBezTo>
                    <a:pt x="2069" y="1902"/>
                    <a:pt x="2102" y="1902"/>
                    <a:pt x="2102" y="1902"/>
                  </a:cubicBezTo>
                  <a:cubicBezTo>
                    <a:pt x="2169" y="1935"/>
                    <a:pt x="2202" y="1969"/>
                    <a:pt x="2236" y="1969"/>
                  </a:cubicBezTo>
                  <a:cubicBezTo>
                    <a:pt x="2336" y="2002"/>
                    <a:pt x="2369" y="2035"/>
                    <a:pt x="2369" y="2035"/>
                  </a:cubicBezTo>
                  <a:cubicBezTo>
                    <a:pt x="2369" y="2035"/>
                    <a:pt x="2336" y="2002"/>
                    <a:pt x="2269" y="1969"/>
                  </a:cubicBezTo>
                  <a:cubicBezTo>
                    <a:pt x="2202" y="1902"/>
                    <a:pt x="2102" y="1835"/>
                    <a:pt x="1969" y="1768"/>
                  </a:cubicBezTo>
                  <a:lnTo>
                    <a:pt x="1969" y="1735"/>
                  </a:lnTo>
                  <a:cubicBezTo>
                    <a:pt x="1969" y="1702"/>
                    <a:pt x="1935" y="1668"/>
                    <a:pt x="1935" y="1668"/>
                  </a:cubicBezTo>
                  <a:cubicBezTo>
                    <a:pt x="1935" y="1635"/>
                    <a:pt x="1902" y="1568"/>
                    <a:pt x="1902" y="1535"/>
                  </a:cubicBezTo>
                  <a:cubicBezTo>
                    <a:pt x="1835" y="1435"/>
                    <a:pt x="1802" y="1368"/>
                    <a:pt x="1769" y="1268"/>
                  </a:cubicBezTo>
                  <a:cubicBezTo>
                    <a:pt x="1669" y="1035"/>
                    <a:pt x="1568" y="834"/>
                    <a:pt x="1468" y="601"/>
                  </a:cubicBezTo>
                  <a:cubicBezTo>
                    <a:pt x="1402" y="501"/>
                    <a:pt x="1368" y="401"/>
                    <a:pt x="1335" y="301"/>
                  </a:cubicBezTo>
                  <a:cubicBezTo>
                    <a:pt x="1268" y="201"/>
                    <a:pt x="1202" y="101"/>
                    <a:pt x="1168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2647;p65">
              <a:extLst>
                <a:ext uri="{FF2B5EF4-FFF2-40B4-BE49-F238E27FC236}">
                  <a16:creationId xmlns:a16="http://schemas.microsoft.com/office/drawing/2014/main" id="{254FC367-6C11-D84E-9215-BB5EEE5CDD9C}"/>
                </a:ext>
              </a:extLst>
            </p:cNvPr>
            <p:cNvSpPr/>
            <p:nvPr/>
          </p:nvSpPr>
          <p:spPr>
            <a:xfrm>
              <a:off x="6325459" y="2880465"/>
              <a:ext cx="45722" cy="61559"/>
            </a:xfrm>
            <a:custGeom>
              <a:avLst/>
              <a:gdLst/>
              <a:ahLst/>
              <a:cxnLst/>
              <a:rect l="l" t="t" r="r" b="b"/>
              <a:pathLst>
                <a:path w="1735" h="2336" extrusionOk="0">
                  <a:moveTo>
                    <a:pt x="0" y="0"/>
                  </a:moveTo>
                  <a:cubicBezTo>
                    <a:pt x="0" y="0"/>
                    <a:pt x="134" y="34"/>
                    <a:pt x="334" y="67"/>
                  </a:cubicBezTo>
                  <a:cubicBezTo>
                    <a:pt x="400" y="100"/>
                    <a:pt x="534" y="134"/>
                    <a:pt x="667" y="134"/>
                  </a:cubicBezTo>
                  <a:cubicBezTo>
                    <a:pt x="734" y="167"/>
                    <a:pt x="801" y="167"/>
                    <a:pt x="867" y="200"/>
                  </a:cubicBezTo>
                  <a:lnTo>
                    <a:pt x="1001" y="200"/>
                  </a:lnTo>
                  <a:cubicBezTo>
                    <a:pt x="1034" y="200"/>
                    <a:pt x="1034" y="200"/>
                    <a:pt x="1068" y="234"/>
                  </a:cubicBezTo>
                  <a:cubicBezTo>
                    <a:pt x="1068" y="267"/>
                    <a:pt x="1068" y="300"/>
                    <a:pt x="1068" y="300"/>
                  </a:cubicBezTo>
                  <a:cubicBezTo>
                    <a:pt x="1068" y="367"/>
                    <a:pt x="1101" y="400"/>
                    <a:pt x="1101" y="467"/>
                  </a:cubicBezTo>
                  <a:cubicBezTo>
                    <a:pt x="1101" y="567"/>
                    <a:pt x="1134" y="667"/>
                    <a:pt x="1134" y="767"/>
                  </a:cubicBezTo>
                  <a:cubicBezTo>
                    <a:pt x="1168" y="1034"/>
                    <a:pt x="1234" y="1301"/>
                    <a:pt x="1268" y="1501"/>
                  </a:cubicBezTo>
                  <a:cubicBezTo>
                    <a:pt x="1301" y="1601"/>
                    <a:pt x="1301" y="1701"/>
                    <a:pt x="1334" y="1801"/>
                  </a:cubicBezTo>
                  <a:cubicBezTo>
                    <a:pt x="1368" y="1902"/>
                    <a:pt x="1368" y="2002"/>
                    <a:pt x="1401" y="2068"/>
                  </a:cubicBezTo>
                  <a:cubicBezTo>
                    <a:pt x="1435" y="2102"/>
                    <a:pt x="1435" y="2135"/>
                    <a:pt x="1468" y="2135"/>
                  </a:cubicBezTo>
                  <a:cubicBezTo>
                    <a:pt x="1501" y="2168"/>
                    <a:pt x="1501" y="2168"/>
                    <a:pt x="1535" y="2202"/>
                  </a:cubicBezTo>
                  <a:cubicBezTo>
                    <a:pt x="1568" y="2235"/>
                    <a:pt x="1601" y="2268"/>
                    <a:pt x="1635" y="2268"/>
                  </a:cubicBezTo>
                  <a:cubicBezTo>
                    <a:pt x="1701" y="2335"/>
                    <a:pt x="1735" y="2335"/>
                    <a:pt x="1735" y="2335"/>
                  </a:cubicBezTo>
                  <a:cubicBezTo>
                    <a:pt x="1735" y="2335"/>
                    <a:pt x="1701" y="2302"/>
                    <a:pt x="1668" y="2268"/>
                  </a:cubicBezTo>
                  <a:cubicBezTo>
                    <a:pt x="1601" y="2202"/>
                    <a:pt x="1535" y="2135"/>
                    <a:pt x="1435" y="2035"/>
                  </a:cubicBezTo>
                  <a:lnTo>
                    <a:pt x="1435" y="2002"/>
                  </a:lnTo>
                  <a:cubicBezTo>
                    <a:pt x="1435" y="1968"/>
                    <a:pt x="1435" y="1968"/>
                    <a:pt x="1435" y="1935"/>
                  </a:cubicBezTo>
                  <a:cubicBezTo>
                    <a:pt x="1435" y="1902"/>
                    <a:pt x="1435" y="1835"/>
                    <a:pt x="1435" y="1801"/>
                  </a:cubicBezTo>
                  <a:cubicBezTo>
                    <a:pt x="1435" y="1701"/>
                    <a:pt x="1401" y="1601"/>
                    <a:pt x="1401" y="1468"/>
                  </a:cubicBezTo>
                  <a:cubicBezTo>
                    <a:pt x="1368" y="1268"/>
                    <a:pt x="1334" y="1001"/>
                    <a:pt x="1301" y="734"/>
                  </a:cubicBezTo>
                  <a:cubicBezTo>
                    <a:pt x="1268" y="634"/>
                    <a:pt x="1268" y="534"/>
                    <a:pt x="1234" y="434"/>
                  </a:cubicBezTo>
                  <a:cubicBezTo>
                    <a:pt x="1234" y="300"/>
                    <a:pt x="1201" y="200"/>
                    <a:pt x="1201" y="100"/>
                  </a:cubicBezTo>
                  <a:cubicBezTo>
                    <a:pt x="1168" y="100"/>
                    <a:pt x="1101" y="100"/>
                    <a:pt x="1068" y="67"/>
                  </a:cubicBezTo>
                  <a:lnTo>
                    <a:pt x="901" y="67"/>
                  </a:lnTo>
                  <a:cubicBezTo>
                    <a:pt x="834" y="67"/>
                    <a:pt x="734" y="67"/>
                    <a:pt x="667" y="34"/>
                  </a:cubicBezTo>
                  <a:lnTo>
                    <a:pt x="334" y="34"/>
                  </a:lnTo>
                  <a:cubicBezTo>
                    <a:pt x="134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2648;p65">
              <a:extLst>
                <a:ext uri="{FF2B5EF4-FFF2-40B4-BE49-F238E27FC236}">
                  <a16:creationId xmlns:a16="http://schemas.microsoft.com/office/drawing/2014/main" id="{C440CCB6-FA1D-8749-9285-96CC9C694BCB}"/>
                </a:ext>
              </a:extLst>
            </p:cNvPr>
            <p:cNvSpPr/>
            <p:nvPr/>
          </p:nvSpPr>
          <p:spPr>
            <a:xfrm>
              <a:off x="6311387" y="2890137"/>
              <a:ext cx="36077" cy="67700"/>
            </a:xfrm>
            <a:custGeom>
              <a:avLst/>
              <a:gdLst/>
              <a:ahLst/>
              <a:cxnLst/>
              <a:rect l="l" t="t" r="r" b="b"/>
              <a:pathLst>
                <a:path w="1369" h="2569" extrusionOk="0">
                  <a:moveTo>
                    <a:pt x="0" y="0"/>
                  </a:moveTo>
                  <a:cubicBezTo>
                    <a:pt x="0" y="0"/>
                    <a:pt x="101" y="33"/>
                    <a:pt x="301" y="100"/>
                  </a:cubicBezTo>
                  <a:cubicBezTo>
                    <a:pt x="401" y="134"/>
                    <a:pt x="501" y="200"/>
                    <a:pt x="634" y="234"/>
                  </a:cubicBezTo>
                  <a:cubicBezTo>
                    <a:pt x="701" y="267"/>
                    <a:pt x="768" y="300"/>
                    <a:pt x="834" y="334"/>
                  </a:cubicBezTo>
                  <a:cubicBezTo>
                    <a:pt x="868" y="334"/>
                    <a:pt x="901" y="367"/>
                    <a:pt x="934" y="367"/>
                  </a:cubicBezTo>
                  <a:cubicBezTo>
                    <a:pt x="968" y="367"/>
                    <a:pt x="1001" y="367"/>
                    <a:pt x="1001" y="400"/>
                  </a:cubicBezTo>
                  <a:cubicBezTo>
                    <a:pt x="1001" y="434"/>
                    <a:pt x="1001" y="467"/>
                    <a:pt x="1001" y="467"/>
                  </a:cubicBezTo>
                  <a:cubicBezTo>
                    <a:pt x="1001" y="534"/>
                    <a:pt x="1001" y="601"/>
                    <a:pt x="1001" y="634"/>
                  </a:cubicBezTo>
                  <a:cubicBezTo>
                    <a:pt x="1001" y="734"/>
                    <a:pt x="1001" y="867"/>
                    <a:pt x="1001" y="967"/>
                  </a:cubicBezTo>
                  <a:cubicBezTo>
                    <a:pt x="968" y="1234"/>
                    <a:pt x="968" y="1468"/>
                    <a:pt x="968" y="1701"/>
                  </a:cubicBezTo>
                  <a:cubicBezTo>
                    <a:pt x="968" y="1801"/>
                    <a:pt x="968" y="1901"/>
                    <a:pt x="1001" y="2002"/>
                  </a:cubicBezTo>
                  <a:cubicBezTo>
                    <a:pt x="1001" y="2102"/>
                    <a:pt x="1001" y="2202"/>
                    <a:pt x="1001" y="2268"/>
                  </a:cubicBezTo>
                  <a:cubicBezTo>
                    <a:pt x="1035" y="2302"/>
                    <a:pt x="1068" y="2335"/>
                    <a:pt x="1101" y="2335"/>
                  </a:cubicBezTo>
                  <a:cubicBezTo>
                    <a:pt x="1101" y="2368"/>
                    <a:pt x="1135" y="2402"/>
                    <a:pt x="1168" y="2402"/>
                  </a:cubicBezTo>
                  <a:cubicBezTo>
                    <a:pt x="1201" y="2435"/>
                    <a:pt x="1235" y="2469"/>
                    <a:pt x="1268" y="2502"/>
                  </a:cubicBezTo>
                  <a:cubicBezTo>
                    <a:pt x="1335" y="2535"/>
                    <a:pt x="1368" y="2569"/>
                    <a:pt x="1368" y="2569"/>
                  </a:cubicBezTo>
                  <a:cubicBezTo>
                    <a:pt x="1368" y="2569"/>
                    <a:pt x="1335" y="2535"/>
                    <a:pt x="1301" y="2469"/>
                  </a:cubicBezTo>
                  <a:cubicBezTo>
                    <a:pt x="1235" y="2435"/>
                    <a:pt x="1168" y="2335"/>
                    <a:pt x="1068" y="2235"/>
                  </a:cubicBezTo>
                  <a:cubicBezTo>
                    <a:pt x="1068" y="2235"/>
                    <a:pt x="1068" y="2168"/>
                    <a:pt x="1068" y="2135"/>
                  </a:cubicBezTo>
                  <a:cubicBezTo>
                    <a:pt x="1101" y="2102"/>
                    <a:pt x="1101" y="2035"/>
                    <a:pt x="1101" y="2002"/>
                  </a:cubicBezTo>
                  <a:cubicBezTo>
                    <a:pt x="1101" y="1901"/>
                    <a:pt x="1101" y="1801"/>
                    <a:pt x="1101" y="1701"/>
                  </a:cubicBezTo>
                  <a:cubicBezTo>
                    <a:pt x="1135" y="1468"/>
                    <a:pt x="1135" y="1234"/>
                    <a:pt x="1135" y="967"/>
                  </a:cubicBezTo>
                  <a:cubicBezTo>
                    <a:pt x="1168" y="867"/>
                    <a:pt x="1168" y="734"/>
                    <a:pt x="1168" y="634"/>
                  </a:cubicBezTo>
                  <a:cubicBezTo>
                    <a:pt x="1168" y="534"/>
                    <a:pt x="1168" y="400"/>
                    <a:pt x="1168" y="300"/>
                  </a:cubicBezTo>
                  <a:cubicBezTo>
                    <a:pt x="1135" y="267"/>
                    <a:pt x="1068" y="267"/>
                    <a:pt x="1035" y="267"/>
                  </a:cubicBezTo>
                  <a:cubicBezTo>
                    <a:pt x="1035" y="234"/>
                    <a:pt x="1001" y="234"/>
                    <a:pt x="1001" y="234"/>
                  </a:cubicBezTo>
                  <a:cubicBezTo>
                    <a:pt x="968" y="234"/>
                    <a:pt x="901" y="200"/>
                    <a:pt x="868" y="200"/>
                  </a:cubicBezTo>
                  <a:cubicBezTo>
                    <a:pt x="801" y="200"/>
                    <a:pt x="734" y="167"/>
                    <a:pt x="668" y="134"/>
                  </a:cubicBezTo>
                  <a:cubicBezTo>
                    <a:pt x="534" y="100"/>
                    <a:pt x="401" y="100"/>
                    <a:pt x="334" y="67"/>
                  </a:cubicBezTo>
                  <a:cubicBezTo>
                    <a:pt x="134" y="0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2649;p65">
              <a:extLst>
                <a:ext uri="{FF2B5EF4-FFF2-40B4-BE49-F238E27FC236}">
                  <a16:creationId xmlns:a16="http://schemas.microsoft.com/office/drawing/2014/main" id="{634F0ADB-CC74-0C46-B99F-1C90CE407754}"/>
                </a:ext>
              </a:extLst>
            </p:cNvPr>
            <p:cNvSpPr/>
            <p:nvPr/>
          </p:nvSpPr>
          <p:spPr>
            <a:xfrm>
              <a:off x="8326146" y="4742434"/>
              <a:ext cx="104619" cy="36340"/>
            </a:xfrm>
            <a:custGeom>
              <a:avLst/>
              <a:gdLst/>
              <a:ahLst/>
              <a:cxnLst/>
              <a:rect l="l" t="t" r="r" b="b"/>
              <a:pathLst>
                <a:path w="3970" h="1379" extrusionOk="0">
                  <a:moveTo>
                    <a:pt x="2073" y="1"/>
                  </a:moveTo>
                  <a:cubicBezTo>
                    <a:pt x="1649" y="1"/>
                    <a:pt x="1216" y="63"/>
                    <a:pt x="801" y="161"/>
                  </a:cubicBezTo>
                  <a:cubicBezTo>
                    <a:pt x="567" y="227"/>
                    <a:pt x="200" y="294"/>
                    <a:pt x="133" y="527"/>
                  </a:cubicBezTo>
                  <a:cubicBezTo>
                    <a:pt x="0" y="794"/>
                    <a:pt x="467" y="894"/>
                    <a:pt x="667" y="961"/>
                  </a:cubicBezTo>
                  <a:cubicBezTo>
                    <a:pt x="1168" y="1095"/>
                    <a:pt x="1735" y="1261"/>
                    <a:pt x="2268" y="1328"/>
                  </a:cubicBezTo>
                  <a:cubicBezTo>
                    <a:pt x="2485" y="1345"/>
                    <a:pt x="2744" y="1378"/>
                    <a:pt x="2998" y="1378"/>
                  </a:cubicBezTo>
                  <a:cubicBezTo>
                    <a:pt x="3252" y="1378"/>
                    <a:pt x="3503" y="1345"/>
                    <a:pt x="3703" y="1228"/>
                  </a:cubicBezTo>
                  <a:cubicBezTo>
                    <a:pt x="3836" y="1161"/>
                    <a:pt x="3936" y="1028"/>
                    <a:pt x="3970" y="861"/>
                  </a:cubicBezTo>
                  <a:cubicBezTo>
                    <a:pt x="3970" y="594"/>
                    <a:pt x="3703" y="394"/>
                    <a:pt x="3469" y="294"/>
                  </a:cubicBezTo>
                  <a:cubicBezTo>
                    <a:pt x="3169" y="161"/>
                    <a:pt x="2869" y="60"/>
                    <a:pt x="2535" y="27"/>
                  </a:cubicBezTo>
                  <a:cubicBezTo>
                    <a:pt x="2383" y="9"/>
                    <a:pt x="2229" y="1"/>
                    <a:pt x="2073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2650;p65">
              <a:extLst>
                <a:ext uri="{FF2B5EF4-FFF2-40B4-BE49-F238E27FC236}">
                  <a16:creationId xmlns:a16="http://schemas.microsoft.com/office/drawing/2014/main" id="{80B2A0B2-04B7-2442-8C7D-F956466E0925}"/>
                </a:ext>
              </a:extLst>
            </p:cNvPr>
            <p:cNvSpPr/>
            <p:nvPr/>
          </p:nvSpPr>
          <p:spPr>
            <a:xfrm>
              <a:off x="8319979" y="4710601"/>
              <a:ext cx="97610" cy="47329"/>
            </a:xfrm>
            <a:custGeom>
              <a:avLst/>
              <a:gdLst/>
              <a:ahLst/>
              <a:cxnLst/>
              <a:rect l="l" t="t" r="r" b="b"/>
              <a:pathLst>
                <a:path w="3704" h="1796" extrusionOk="0">
                  <a:moveTo>
                    <a:pt x="2969" y="1"/>
                  </a:moveTo>
                  <a:cubicBezTo>
                    <a:pt x="2636" y="1"/>
                    <a:pt x="2302" y="34"/>
                    <a:pt x="2002" y="134"/>
                  </a:cubicBezTo>
                  <a:cubicBezTo>
                    <a:pt x="1435" y="301"/>
                    <a:pt x="935" y="601"/>
                    <a:pt x="468" y="1002"/>
                  </a:cubicBezTo>
                  <a:cubicBezTo>
                    <a:pt x="301" y="1135"/>
                    <a:pt x="1" y="1335"/>
                    <a:pt x="1" y="1569"/>
                  </a:cubicBezTo>
                  <a:cubicBezTo>
                    <a:pt x="19" y="1754"/>
                    <a:pt x="161" y="1795"/>
                    <a:pt x="318" y="1795"/>
                  </a:cubicBezTo>
                  <a:cubicBezTo>
                    <a:pt x="444" y="1795"/>
                    <a:pt x="579" y="1769"/>
                    <a:pt x="668" y="1769"/>
                  </a:cubicBezTo>
                  <a:cubicBezTo>
                    <a:pt x="1201" y="1669"/>
                    <a:pt x="1768" y="1602"/>
                    <a:pt x="2302" y="1435"/>
                  </a:cubicBezTo>
                  <a:cubicBezTo>
                    <a:pt x="2736" y="1302"/>
                    <a:pt x="3270" y="1135"/>
                    <a:pt x="3570" y="768"/>
                  </a:cubicBezTo>
                  <a:cubicBezTo>
                    <a:pt x="3636" y="635"/>
                    <a:pt x="3703" y="468"/>
                    <a:pt x="3636" y="334"/>
                  </a:cubicBezTo>
                  <a:cubicBezTo>
                    <a:pt x="3570" y="68"/>
                    <a:pt x="3236" y="1"/>
                    <a:pt x="2969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2651;p65">
              <a:extLst>
                <a:ext uri="{FF2B5EF4-FFF2-40B4-BE49-F238E27FC236}">
                  <a16:creationId xmlns:a16="http://schemas.microsoft.com/office/drawing/2014/main" id="{AA60BE38-7E99-C245-B422-5C4C8FB3A634}"/>
                </a:ext>
              </a:extLst>
            </p:cNvPr>
            <p:cNvSpPr/>
            <p:nvPr/>
          </p:nvSpPr>
          <p:spPr>
            <a:xfrm>
              <a:off x="8276920" y="4732420"/>
              <a:ext cx="29910" cy="25799"/>
            </a:xfrm>
            <a:custGeom>
              <a:avLst/>
              <a:gdLst/>
              <a:ahLst/>
              <a:cxnLst/>
              <a:rect l="l" t="t" r="r" b="b"/>
              <a:pathLst>
                <a:path w="1135" h="979" extrusionOk="0">
                  <a:moveTo>
                    <a:pt x="439" y="0"/>
                  </a:moveTo>
                  <a:cubicBezTo>
                    <a:pt x="336" y="0"/>
                    <a:pt x="239" y="35"/>
                    <a:pt x="167" y="107"/>
                  </a:cubicBezTo>
                  <a:cubicBezTo>
                    <a:pt x="0" y="274"/>
                    <a:pt x="33" y="574"/>
                    <a:pt x="267" y="774"/>
                  </a:cubicBezTo>
                  <a:cubicBezTo>
                    <a:pt x="403" y="910"/>
                    <a:pt x="562" y="978"/>
                    <a:pt x="704" y="978"/>
                  </a:cubicBezTo>
                  <a:cubicBezTo>
                    <a:pt x="805" y="978"/>
                    <a:pt x="898" y="944"/>
                    <a:pt x="967" y="874"/>
                  </a:cubicBezTo>
                  <a:cubicBezTo>
                    <a:pt x="1134" y="707"/>
                    <a:pt x="1067" y="407"/>
                    <a:pt x="834" y="174"/>
                  </a:cubicBezTo>
                  <a:cubicBezTo>
                    <a:pt x="720" y="60"/>
                    <a:pt x="574" y="0"/>
                    <a:pt x="439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2652;p65">
              <a:extLst>
                <a:ext uri="{FF2B5EF4-FFF2-40B4-BE49-F238E27FC236}">
                  <a16:creationId xmlns:a16="http://schemas.microsoft.com/office/drawing/2014/main" id="{64FF87E4-8767-8448-8F62-5447F319A2F4}"/>
                </a:ext>
              </a:extLst>
            </p:cNvPr>
            <p:cNvSpPr/>
            <p:nvPr/>
          </p:nvSpPr>
          <p:spPr>
            <a:xfrm>
              <a:off x="8249645" y="4727229"/>
              <a:ext cx="37842" cy="15047"/>
            </a:xfrm>
            <a:custGeom>
              <a:avLst/>
              <a:gdLst/>
              <a:ahLst/>
              <a:cxnLst/>
              <a:rect l="l" t="t" r="r" b="b"/>
              <a:pathLst>
                <a:path w="1436" h="571" extrusionOk="0">
                  <a:moveTo>
                    <a:pt x="98" y="0"/>
                  </a:moveTo>
                  <a:cubicBezTo>
                    <a:pt x="66" y="0"/>
                    <a:pt x="33" y="2"/>
                    <a:pt x="1" y="4"/>
                  </a:cubicBezTo>
                  <a:cubicBezTo>
                    <a:pt x="1" y="4"/>
                    <a:pt x="535" y="37"/>
                    <a:pt x="1269" y="571"/>
                  </a:cubicBezTo>
                  <a:lnTo>
                    <a:pt x="1435" y="437"/>
                  </a:lnTo>
                  <a:cubicBezTo>
                    <a:pt x="1061" y="219"/>
                    <a:pt x="570" y="0"/>
                    <a:pt x="98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2653;p65">
              <a:extLst>
                <a:ext uri="{FF2B5EF4-FFF2-40B4-BE49-F238E27FC236}">
                  <a16:creationId xmlns:a16="http://schemas.microsoft.com/office/drawing/2014/main" id="{B8B34884-EC6D-FC41-A878-38B8A7CD6115}"/>
                </a:ext>
              </a:extLst>
            </p:cNvPr>
            <p:cNvSpPr/>
            <p:nvPr/>
          </p:nvSpPr>
          <p:spPr>
            <a:xfrm>
              <a:off x="8294497" y="4742829"/>
              <a:ext cx="43086" cy="39292"/>
            </a:xfrm>
            <a:custGeom>
              <a:avLst/>
              <a:gdLst/>
              <a:ahLst/>
              <a:cxnLst/>
              <a:rect l="l" t="t" r="r" b="b"/>
              <a:pathLst>
                <a:path w="1635" h="1491" extrusionOk="0">
                  <a:moveTo>
                    <a:pt x="737" y="1"/>
                  </a:moveTo>
                  <a:cubicBezTo>
                    <a:pt x="567" y="1"/>
                    <a:pt x="400" y="60"/>
                    <a:pt x="267" y="179"/>
                  </a:cubicBezTo>
                  <a:cubicBezTo>
                    <a:pt x="0" y="446"/>
                    <a:pt x="0" y="913"/>
                    <a:pt x="267" y="1213"/>
                  </a:cubicBezTo>
                  <a:cubicBezTo>
                    <a:pt x="434" y="1398"/>
                    <a:pt x="652" y="1491"/>
                    <a:pt x="865" y="1491"/>
                  </a:cubicBezTo>
                  <a:cubicBezTo>
                    <a:pt x="1035" y="1491"/>
                    <a:pt x="1201" y="1432"/>
                    <a:pt x="1334" y="1313"/>
                  </a:cubicBezTo>
                  <a:cubicBezTo>
                    <a:pt x="1635" y="1080"/>
                    <a:pt x="1635" y="579"/>
                    <a:pt x="1334" y="279"/>
                  </a:cubicBezTo>
                  <a:cubicBezTo>
                    <a:pt x="1168" y="94"/>
                    <a:pt x="949" y="1"/>
                    <a:pt x="737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2654;p65">
              <a:extLst>
                <a:ext uri="{FF2B5EF4-FFF2-40B4-BE49-F238E27FC236}">
                  <a16:creationId xmlns:a16="http://schemas.microsoft.com/office/drawing/2014/main" id="{6023D8FB-0B5A-9D49-8890-DF6815AA8D78}"/>
                </a:ext>
              </a:extLst>
            </p:cNvPr>
            <p:cNvSpPr/>
            <p:nvPr/>
          </p:nvSpPr>
          <p:spPr>
            <a:xfrm>
              <a:off x="8313839" y="4766626"/>
              <a:ext cx="69465" cy="69281"/>
            </a:xfrm>
            <a:custGeom>
              <a:avLst/>
              <a:gdLst/>
              <a:ahLst/>
              <a:cxnLst/>
              <a:rect l="l" t="t" r="r" b="b"/>
              <a:pathLst>
                <a:path w="2636" h="2629" extrusionOk="0">
                  <a:moveTo>
                    <a:pt x="469" y="0"/>
                  </a:moveTo>
                  <a:cubicBezTo>
                    <a:pt x="314" y="0"/>
                    <a:pt x="200" y="43"/>
                    <a:pt x="200" y="43"/>
                  </a:cubicBezTo>
                  <a:lnTo>
                    <a:pt x="0" y="210"/>
                  </a:lnTo>
                  <a:cubicBezTo>
                    <a:pt x="0" y="210"/>
                    <a:pt x="334" y="1077"/>
                    <a:pt x="1034" y="2078"/>
                  </a:cubicBezTo>
                  <a:cubicBezTo>
                    <a:pt x="1347" y="2509"/>
                    <a:pt x="1699" y="2629"/>
                    <a:pt x="1993" y="2629"/>
                  </a:cubicBezTo>
                  <a:cubicBezTo>
                    <a:pt x="2359" y="2629"/>
                    <a:pt x="2635" y="2445"/>
                    <a:pt x="2635" y="2445"/>
                  </a:cubicBezTo>
                  <a:cubicBezTo>
                    <a:pt x="2635" y="2445"/>
                    <a:pt x="1401" y="777"/>
                    <a:pt x="1067" y="310"/>
                  </a:cubicBezTo>
                  <a:cubicBezTo>
                    <a:pt x="888" y="58"/>
                    <a:pt x="650" y="0"/>
                    <a:pt x="469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2655;p65">
              <a:extLst>
                <a:ext uri="{FF2B5EF4-FFF2-40B4-BE49-F238E27FC236}">
                  <a16:creationId xmlns:a16="http://schemas.microsoft.com/office/drawing/2014/main" id="{F1F49FC7-FA6B-7F48-99D8-B491D4434E05}"/>
                </a:ext>
              </a:extLst>
            </p:cNvPr>
            <p:cNvSpPr/>
            <p:nvPr/>
          </p:nvSpPr>
          <p:spPr>
            <a:xfrm>
              <a:off x="8256681" y="4759827"/>
              <a:ext cx="59820" cy="51888"/>
            </a:xfrm>
            <a:custGeom>
              <a:avLst/>
              <a:gdLst/>
              <a:ahLst/>
              <a:cxnLst/>
              <a:rect l="l" t="t" r="r" b="b"/>
              <a:pathLst>
                <a:path w="2270" h="1969" extrusionOk="0">
                  <a:moveTo>
                    <a:pt x="1102" y="1"/>
                  </a:moveTo>
                  <a:cubicBezTo>
                    <a:pt x="1068" y="101"/>
                    <a:pt x="1002" y="201"/>
                    <a:pt x="935" y="301"/>
                  </a:cubicBezTo>
                  <a:cubicBezTo>
                    <a:pt x="901" y="401"/>
                    <a:pt x="835" y="501"/>
                    <a:pt x="801" y="601"/>
                  </a:cubicBezTo>
                  <a:cubicBezTo>
                    <a:pt x="701" y="835"/>
                    <a:pt x="601" y="1035"/>
                    <a:pt x="501" y="1235"/>
                  </a:cubicBezTo>
                  <a:cubicBezTo>
                    <a:pt x="468" y="1335"/>
                    <a:pt x="401" y="1435"/>
                    <a:pt x="368" y="1535"/>
                  </a:cubicBezTo>
                  <a:cubicBezTo>
                    <a:pt x="368" y="1569"/>
                    <a:pt x="334" y="1635"/>
                    <a:pt x="334" y="1669"/>
                  </a:cubicBezTo>
                  <a:cubicBezTo>
                    <a:pt x="301" y="1669"/>
                    <a:pt x="301" y="1702"/>
                    <a:pt x="301" y="1735"/>
                  </a:cubicBezTo>
                  <a:lnTo>
                    <a:pt x="268" y="1769"/>
                  </a:lnTo>
                  <a:cubicBezTo>
                    <a:pt x="168" y="1836"/>
                    <a:pt x="68" y="1902"/>
                    <a:pt x="1" y="1969"/>
                  </a:cubicBezTo>
                  <a:cubicBezTo>
                    <a:pt x="68" y="1969"/>
                    <a:pt x="101" y="1936"/>
                    <a:pt x="168" y="1902"/>
                  </a:cubicBezTo>
                  <a:cubicBezTo>
                    <a:pt x="168" y="1902"/>
                    <a:pt x="201" y="1902"/>
                    <a:pt x="234" y="1869"/>
                  </a:cubicBezTo>
                  <a:cubicBezTo>
                    <a:pt x="268" y="1869"/>
                    <a:pt x="268" y="1869"/>
                    <a:pt x="268" y="1836"/>
                  </a:cubicBezTo>
                  <a:lnTo>
                    <a:pt x="334" y="1836"/>
                  </a:lnTo>
                  <a:cubicBezTo>
                    <a:pt x="368" y="1735"/>
                    <a:pt x="434" y="1669"/>
                    <a:pt x="468" y="1569"/>
                  </a:cubicBezTo>
                  <a:cubicBezTo>
                    <a:pt x="535" y="1502"/>
                    <a:pt x="568" y="1402"/>
                    <a:pt x="635" y="1302"/>
                  </a:cubicBezTo>
                  <a:cubicBezTo>
                    <a:pt x="735" y="1102"/>
                    <a:pt x="835" y="902"/>
                    <a:pt x="935" y="668"/>
                  </a:cubicBezTo>
                  <a:cubicBezTo>
                    <a:pt x="1002" y="568"/>
                    <a:pt x="1035" y="468"/>
                    <a:pt x="1102" y="368"/>
                  </a:cubicBezTo>
                  <a:cubicBezTo>
                    <a:pt x="1102" y="334"/>
                    <a:pt x="1135" y="268"/>
                    <a:pt x="1135" y="234"/>
                  </a:cubicBezTo>
                  <a:cubicBezTo>
                    <a:pt x="1168" y="201"/>
                    <a:pt x="1168" y="201"/>
                    <a:pt x="1168" y="168"/>
                  </a:cubicBezTo>
                  <a:cubicBezTo>
                    <a:pt x="1185" y="151"/>
                    <a:pt x="1193" y="151"/>
                    <a:pt x="1198" y="151"/>
                  </a:cubicBezTo>
                  <a:cubicBezTo>
                    <a:pt x="1202" y="151"/>
                    <a:pt x="1202" y="151"/>
                    <a:pt x="1202" y="134"/>
                  </a:cubicBezTo>
                  <a:lnTo>
                    <a:pt x="1268" y="134"/>
                  </a:lnTo>
                  <a:cubicBezTo>
                    <a:pt x="1302" y="168"/>
                    <a:pt x="1335" y="168"/>
                    <a:pt x="1368" y="168"/>
                  </a:cubicBezTo>
                  <a:cubicBezTo>
                    <a:pt x="1435" y="168"/>
                    <a:pt x="1535" y="168"/>
                    <a:pt x="1602" y="201"/>
                  </a:cubicBezTo>
                  <a:cubicBezTo>
                    <a:pt x="1735" y="201"/>
                    <a:pt x="1835" y="201"/>
                    <a:pt x="1936" y="234"/>
                  </a:cubicBezTo>
                  <a:lnTo>
                    <a:pt x="2269" y="234"/>
                  </a:lnTo>
                  <a:cubicBezTo>
                    <a:pt x="2269" y="234"/>
                    <a:pt x="2136" y="234"/>
                    <a:pt x="1969" y="168"/>
                  </a:cubicBezTo>
                  <a:cubicBezTo>
                    <a:pt x="1869" y="134"/>
                    <a:pt x="1735" y="134"/>
                    <a:pt x="1602" y="101"/>
                  </a:cubicBezTo>
                  <a:cubicBezTo>
                    <a:pt x="1535" y="68"/>
                    <a:pt x="1469" y="68"/>
                    <a:pt x="1402" y="34"/>
                  </a:cubicBezTo>
                  <a:lnTo>
                    <a:pt x="1268" y="34"/>
                  </a:lnTo>
                  <a:lnTo>
                    <a:pt x="1235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2656;p65">
              <a:extLst>
                <a:ext uri="{FF2B5EF4-FFF2-40B4-BE49-F238E27FC236}">
                  <a16:creationId xmlns:a16="http://schemas.microsoft.com/office/drawing/2014/main" id="{DA13885B-9334-6F48-96FD-5E0EE891DA02}"/>
                </a:ext>
              </a:extLst>
            </p:cNvPr>
            <p:cNvSpPr/>
            <p:nvPr/>
          </p:nvSpPr>
          <p:spPr>
            <a:xfrm>
              <a:off x="8276920" y="4773899"/>
              <a:ext cx="45722" cy="61559"/>
            </a:xfrm>
            <a:custGeom>
              <a:avLst/>
              <a:gdLst/>
              <a:ahLst/>
              <a:cxnLst/>
              <a:rect l="l" t="t" r="r" b="b"/>
              <a:pathLst>
                <a:path w="1735" h="2336" extrusionOk="0">
                  <a:moveTo>
                    <a:pt x="1735" y="1"/>
                  </a:moveTo>
                  <a:lnTo>
                    <a:pt x="1735" y="1"/>
                  </a:lnTo>
                  <a:cubicBezTo>
                    <a:pt x="1735" y="1"/>
                    <a:pt x="1601" y="1"/>
                    <a:pt x="1401" y="34"/>
                  </a:cubicBezTo>
                  <a:lnTo>
                    <a:pt x="1034" y="34"/>
                  </a:lnTo>
                  <a:cubicBezTo>
                    <a:pt x="967" y="67"/>
                    <a:pt x="901" y="67"/>
                    <a:pt x="834" y="67"/>
                  </a:cubicBezTo>
                  <a:lnTo>
                    <a:pt x="667" y="67"/>
                  </a:lnTo>
                  <a:cubicBezTo>
                    <a:pt x="634" y="101"/>
                    <a:pt x="567" y="101"/>
                    <a:pt x="534" y="101"/>
                  </a:cubicBezTo>
                  <a:cubicBezTo>
                    <a:pt x="534" y="201"/>
                    <a:pt x="500" y="301"/>
                    <a:pt x="467" y="434"/>
                  </a:cubicBezTo>
                  <a:cubicBezTo>
                    <a:pt x="467" y="534"/>
                    <a:pt x="434" y="634"/>
                    <a:pt x="434" y="734"/>
                  </a:cubicBezTo>
                  <a:cubicBezTo>
                    <a:pt x="400" y="1001"/>
                    <a:pt x="367" y="1268"/>
                    <a:pt x="334" y="1468"/>
                  </a:cubicBezTo>
                  <a:cubicBezTo>
                    <a:pt x="334" y="1602"/>
                    <a:pt x="300" y="1702"/>
                    <a:pt x="300" y="1802"/>
                  </a:cubicBezTo>
                  <a:cubicBezTo>
                    <a:pt x="300" y="1835"/>
                    <a:pt x="300" y="1902"/>
                    <a:pt x="300" y="1935"/>
                  </a:cubicBezTo>
                  <a:cubicBezTo>
                    <a:pt x="300" y="1969"/>
                    <a:pt x="300" y="1969"/>
                    <a:pt x="267" y="2002"/>
                  </a:cubicBezTo>
                  <a:lnTo>
                    <a:pt x="267" y="2035"/>
                  </a:lnTo>
                  <a:cubicBezTo>
                    <a:pt x="200" y="2135"/>
                    <a:pt x="133" y="2202"/>
                    <a:pt x="67" y="2269"/>
                  </a:cubicBezTo>
                  <a:cubicBezTo>
                    <a:pt x="33" y="2302"/>
                    <a:pt x="0" y="2336"/>
                    <a:pt x="0" y="2336"/>
                  </a:cubicBezTo>
                  <a:cubicBezTo>
                    <a:pt x="0" y="2336"/>
                    <a:pt x="33" y="2336"/>
                    <a:pt x="100" y="2269"/>
                  </a:cubicBezTo>
                  <a:cubicBezTo>
                    <a:pt x="100" y="2269"/>
                    <a:pt x="167" y="2236"/>
                    <a:pt x="200" y="2202"/>
                  </a:cubicBezTo>
                  <a:cubicBezTo>
                    <a:pt x="200" y="2169"/>
                    <a:pt x="234" y="2169"/>
                    <a:pt x="267" y="2135"/>
                  </a:cubicBezTo>
                  <a:cubicBezTo>
                    <a:pt x="300" y="2135"/>
                    <a:pt x="300" y="2102"/>
                    <a:pt x="334" y="2069"/>
                  </a:cubicBezTo>
                  <a:cubicBezTo>
                    <a:pt x="367" y="2002"/>
                    <a:pt x="367" y="1902"/>
                    <a:pt x="400" y="1802"/>
                  </a:cubicBezTo>
                  <a:cubicBezTo>
                    <a:pt x="434" y="1702"/>
                    <a:pt x="434" y="1602"/>
                    <a:pt x="467" y="1502"/>
                  </a:cubicBezTo>
                  <a:cubicBezTo>
                    <a:pt x="500" y="1302"/>
                    <a:pt x="567" y="1035"/>
                    <a:pt x="600" y="768"/>
                  </a:cubicBezTo>
                  <a:cubicBezTo>
                    <a:pt x="600" y="668"/>
                    <a:pt x="634" y="568"/>
                    <a:pt x="634" y="468"/>
                  </a:cubicBezTo>
                  <a:cubicBezTo>
                    <a:pt x="634" y="401"/>
                    <a:pt x="667" y="368"/>
                    <a:pt x="667" y="301"/>
                  </a:cubicBezTo>
                  <a:cubicBezTo>
                    <a:pt x="667" y="301"/>
                    <a:pt x="667" y="267"/>
                    <a:pt x="667" y="234"/>
                  </a:cubicBezTo>
                  <a:cubicBezTo>
                    <a:pt x="701" y="201"/>
                    <a:pt x="701" y="201"/>
                    <a:pt x="734" y="201"/>
                  </a:cubicBezTo>
                  <a:lnTo>
                    <a:pt x="834" y="201"/>
                  </a:lnTo>
                  <a:cubicBezTo>
                    <a:pt x="934" y="167"/>
                    <a:pt x="1001" y="167"/>
                    <a:pt x="1067" y="134"/>
                  </a:cubicBezTo>
                  <a:cubicBezTo>
                    <a:pt x="1201" y="134"/>
                    <a:pt x="1301" y="101"/>
                    <a:pt x="1401" y="67"/>
                  </a:cubicBezTo>
                  <a:cubicBezTo>
                    <a:pt x="1601" y="34"/>
                    <a:pt x="1735" y="1"/>
                    <a:pt x="1735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2657;p65">
              <a:extLst>
                <a:ext uri="{FF2B5EF4-FFF2-40B4-BE49-F238E27FC236}">
                  <a16:creationId xmlns:a16="http://schemas.microsoft.com/office/drawing/2014/main" id="{5DDA99BC-1877-2546-845A-AB8E79AF6F01}"/>
                </a:ext>
              </a:extLst>
            </p:cNvPr>
            <p:cNvSpPr/>
            <p:nvPr/>
          </p:nvSpPr>
          <p:spPr>
            <a:xfrm>
              <a:off x="8300637" y="4783570"/>
              <a:ext cx="36077" cy="67726"/>
            </a:xfrm>
            <a:custGeom>
              <a:avLst/>
              <a:gdLst/>
              <a:ahLst/>
              <a:cxnLst/>
              <a:rect l="l" t="t" r="r" b="b"/>
              <a:pathLst>
                <a:path w="1369" h="2570" extrusionOk="0">
                  <a:moveTo>
                    <a:pt x="1368" y="1"/>
                  </a:moveTo>
                  <a:cubicBezTo>
                    <a:pt x="1368" y="1"/>
                    <a:pt x="1235" y="1"/>
                    <a:pt x="1035" y="67"/>
                  </a:cubicBezTo>
                  <a:cubicBezTo>
                    <a:pt x="935" y="101"/>
                    <a:pt x="835" y="101"/>
                    <a:pt x="701" y="134"/>
                  </a:cubicBezTo>
                  <a:cubicBezTo>
                    <a:pt x="634" y="167"/>
                    <a:pt x="568" y="201"/>
                    <a:pt x="501" y="201"/>
                  </a:cubicBezTo>
                  <a:cubicBezTo>
                    <a:pt x="468" y="201"/>
                    <a:pt x="401" y="234"/>
                    <a:pt x="368" y="234"/>
                  </a:cubicBezTo>
                  <a:cubicBezTo>
                    <a:pt x="368" y="234"/>
                    <a:pt x="334" y="234"/>
                    <a:pt x="301" y="267"/>
                  </a:cubicBezTo>
                  <a:cubicBezTo>
                    <a:pt x="268" y="267"/>
                    <a:pt x="234" y="267"/>
                    <a:pt x="201" y="301"/>
                  </a:cubicBezTo>
                  <a:cubicBezTo>
                    <a:pt x="201" y="401"/>
                    <a:pt x="201" y="534"/>
                    <a:pt x="201" y="634"/>
                  </a:cubicBezTo>
                  <a:cubicBezTo>
                    <a:pt x="201" y="734"/>
                    <a:pt x="201" y="868"/>
                    <a:pt x="201" y="968"/>
                  </a:cubicBezTo>
                  <a:cubicBezTo>
                    <a:pt x="234" y="1235"/>
                    <a:pt x="234" y="1468"/>
                    <a:pt x="234" y="1702"/>
                  </a:cubicBezTo>
                  <a:cubicBezTo>
                    <a:pt x="268" y="1802"/>
                    <a:pt x="268" y="1902"/>
                    <a:pt x="268" y="2002"/>
                  </a:cubicBezTo>
                  <a:cubicBezTo>
                    <a:pt x="268" y="2035"/>
                    <a:pt x="268" y="2102"/>
                    <a:pt x="301" y="2135"/>
                  </a:cubicBezTo>
                  <a:cubicBezTo>
                    <a:pt x="301" y="2169"/>
                    <a:pt x="301" y="2235"/>
                    <a:pt x="301" y="2235"/>
                  </a:cubicBezTo>
                  <a:cubicBezTo>
                    <a:pt x="201" y="2336"/>
                    <a:pt x="134" y="2436"/>
                    <a:pt x="67" y="2469"/>
                  </a:cubicBezTo>
                  <a:cubicBezTo>
                    <a:pt x="34" y="2536"/>
                    <a:pt x="1" y="2569"/>
                    <a:pt x="1" y="2569"/>
                  </a:cubicBezTo>
                  <a:cubicBezTo>
                    <a:pt x="1" y="2569"/>
                    <a:pt x="34" y="2536"/>
                    <a:pt x="101" y="2502"/>
                  </a:cubicBezTo>
                  <a:cubicBezTo>
                    <a:pt x="134" y="2469"/>
                    <a:pt x="167" y="2436"/>
                    <a:pt x="201" y="2402"/>
                  </a:cubicBezTo>
                  <a:cubicBezTo>
                    <a:pt x="234" y="2402"/>
                    <a:pt x="268" y="2369"/>
                    <a:pt x="268" y="2336"/>
                  </a:cubicBezTo>
                  <a:cubicBezTo>
                    <a:pt x="301" y="2336"/>
                    <a:pt x="334" y="2302"/>
                    <a:pt x="368" y="2269"/>
                  </a:cubicBezTo>
                  <a:cubicBezTo>
                    <a:pt x="368" y="2202"/>
                    <a:pt x="368" y="2102"/>
                    <a:pt x="368" y="2002"/>
                  </a:cubicBezTo>
                  <a:cubicBezTo>
                    <a:pt x="368" y="1902"/>
                    <a:pt x="401" y="1802"/>
                    <a:pt x="401" y="1702"/>
                  </a:cubicBezTo>
                  <a:cubicBezTo>
                    <a:pt x="401" y="1468"/>
                    <a:pt x="401" y="1235"/>
                    <a:pt x="368" y="968"/>
                  </a:cubicBezTo>
                  <a:cubicBezTo>
                    <a:pt x="368" y="868"/>
                    <a:pt x="368" y="734"/>
                    <a:pt x="368" y="634"/>
                  </a:cubicBezTo>
                  <a:cubicBezTo>
                    <a:pt x="368" y="601"/>
                    <a:pt x="368" y="534"/>
                    <a:pt x="368" y="468"/>
                  </a:cubicBezTo>
                  <a:cubicBezTo>
                    <a:pt x="368" y="468"/>
                    <a:pt x="368" y="434"/>
                    <a:pt x="368" y="401"/>
                  </a:cubicBezTo>
                  <a:cubicBezTo>
                    <a:pt x="368" y="367"/>
                    <a:pt x="401" y="367"/>
                    <a:pt x="434" y="367"/>
                  </a:cubicBezTo>
                  <a:cubicBezTo>
                    <a:pt x="468" y="334"/>
                    <a:pt x="501" y="334"/>
                    <a:pt x="534" y="334"/>
                  </a:cubicBezTo>
                  <a:cubicBezTo>
                    <a:pt x="601" y="301"/>
                    <a:pt x="668" y="267"/>
                    <a:pt x="735" y="234"/>
                  </a:cubicBezTo>
                  <a:cubicBezTo>
                    <a:pt x="868" y="201"/>
                    <a:pt x="968" y="134"/>
                    <a:pt x="1068" y="101"/>
                  </a:cubicBezTo>
                  <a:cubicBezTo>
                    <a:pt x="1235" y="34"/>
                    <a:pt x="1368" y="1"/>
                    <a:pt x="1368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2658;p65">
              <a:extLst>
                <a:ext uri="{FF2B5EF4-FFF2-40B4-BE49-F238E27FC236}">
                  <a16:creationId xmlns:a16="http://schemas.microsoft.com/office/drawing/2014/main" id="{5B1F342C-B120-3144-8723-904A43282480}"/>
                </a:ext>
              </a:extLst>
            </p:cNvPr>
            <p:cNvSpPr/>
            <p:nvPr/>
          </p:nvSpPr>
          <p:spPr>
            <a:xfrm>
              <a:off x="5682886" y="3530944"/>
              <a:ext cx="222415" cy="380267"/>
            </a:xfrm>
            <a:custGeom>
              <a:avLst/>
              <a:gdLst/>
              <a:ahLst/>
              <a:cxnLst/>
              <a:rect l="l" t="t" r="r" b="b"/>
              <a:pathLst>
                <a:path w="8440" h="14430" extrusionOk="0">
                  <a:moveTo>
                    <a:pt x="33" y="1"/>
                  </a:moveTo>
                  <a:cubicBezTo>
                    <a:pt x="0" y="1"/>
                    <a:pt x="0" y="101"/>
                    <a:pt x="33" y="101"/>
                  </a:cubicBezTo>
                  <a:cubicBezTo>
                    <a:pt x="901" y="201"/>
                    <a:pt x="1701" y="901"/>
                    <a:pt x="2335" y="1435"/>
                  </a:cubicBezTo>
                  <a:cubicBezTo>
                    <a:pt x="2936" y="2002"/>
                    <a:pt x="3436" y="2669"/>
                    <a:pt x="3569" y="3503"/>
                  </a:cubicBezTo>
                  <a:cubicBezTo>
                    <a:pt x="3836" y="5104"/>
                    <a:pt x="3036" y="6605"/>
                    <a:pt x="3036" y="8206"/>
                  </a:cubicBezTo>
                  <a:cubicBezTo>
                    <a:pt x="3069" y="9307"/>
                    <a:pt x="3469" y="10441"/>
                    <a:pt x="4303" y="11142"/>
                  </a:cubicBezTo>
                  <a:cubicBezTo>
                    <a:pt x="5371" y="12076"/>
                    <a:pt x="8339" y="12309"/>
                    <a:pt x="7672" y="14311"/>
                  </a:cubicBezTo>
                  <a:cubicBezTo>
                    <a:pt x="7654" y="14386"/>
                    <a:pt x="7708" y="14429"/>
                    <a:pt x="7766" y="14429"/>
                  </a:cubicBezTo>
                  <a:cubicBezTo>
                    <a:pt x="7811" y="14429"/>
                    <a:pt x="7858" y="14403"/>
                    <a:pt x="7872" y="14344"/>
                  </a:cubicBezTo>
                  <a:cubicBezTo>
                    <a:pt x="8439" y="13010"/>
                    <a:pt x="7005" y="12209"/>
                    <a:pt x="5971" y="11809"/>
                  </a:cubicBezTo>
                  <a:cubicBezTo>
                    <a:pt x="4837" y="11342"/>
                    <a:pt x="3970" y="10775"/>
                    <a:pt x="3503" y="9607"/>
                  </a:cubicBezTo>
                  <a:cubicBezTo>
                    <a:pt x="3136" y="8640"/>
                    <a:pt x="3236" y="7639"/>
                    <a:pt x="3436" y="6639"/>
                  </a:cubicBezTo>
                  <a:cubicBezTo>
                    <a:pt x="3736" y="5204"/>
                    <a:pt x="4203" y="3570"/>
                    <a:pt x="3302" y="2235"/>
                  </a:cubicBezTo>
                  <a:cubicBezTo>
                    <a:pt x="2669" y="1268"/>
                    <a:pt x="1234" y="1"/>
                    <a:pt x="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A28AD94-1A7A-499B-3442-7C0FA82DD42C}"/>
              </a:ext>
            </a:extLst>
          </p:cNvPr>
          <p:cNvSpPr txBox="1"/>
          <p:nvPr/>
        </p:nvSpPr>
        <p:spPr>
          <a:xfrm>
            <a:off x="8225281" y="442816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G" sz="1800" b="1" dirty="0">
                <a:solidFill>
                  <a:schemeClr val="tx1"/>
                </a:solidFill>
              </a:rPr>
              <a:t>9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6675956D-B47F-8B40-A371-657D2E13DF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009" b="21485"/>
          <a:stretch/>
        </p:blipFill>
        <p:spPr>
          <a:xfrm>
            <a:off x="2827606" y="1869390"/>
            <a:ext cx="3488787" cy="139513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FB7A5B5-0930-C945-8DD3-162C71DAB13C}"/>
              </a:ext>
            </a:extLst>
          </p:cNvPr>
          <p:cNvCxnSpPr>
            <a:cxnSpLocks/>
          </p:cNvCxnSpPr>
          <p:nvPr/>
        </p:nvCxnSpPr>
        <p:spPr>
          <a:xfrm flipV="1">
            <a:off x="6313352" y="1416296"/>
            <a:ext cx="367113" cy="4530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2CB95AD-62D3-2141-850C-D63C7F4886BC}"/>
              </a:ext>
            </a:extLst>
          </p:cNvPr>
          <p:cNvCxnSpPr>
            <a:cxnSpLocks/>
          </p:cNvCxnSpPr>
          <p:nvPr/>
        </p:nvCxnSpPr>
        <p:spPr>
          <a:xfrm>
            <a:off x="6316393" y="2791132"/>
            <a:ext cx="497003" cy="2979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C962044-A13B-374F-93E9-6F39F452FFD0}"/>
              </a:ext>
            </a:extLst>
          </p:cNvPr>
          <p:cNvCxnSpPr>
            <a:cxnSpLocks/>
          </p:cNvCxnSpPr>
          <p:nvPr/>
        </p:nvCxnSpPr>
        <p:spPr>
          <a:xfrm flipH="1">
            <a:off x="2424701" y="2679428"/>
            <a:ext cx="402905" cy="2739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65DCE32-9411-2441-88A2-B4BA6BCCE592}"/>
              </a:ext>
            </a:extLst>
          </p:cNvPr>
          <p:cNvCxnSpPr>
            <a:cxnSpLocks/>
          </p:cNvCxnSpPr>
          <p:nvPr/>
        </p:nvCxnSpPr>
        <p:spPr>
          <a:xfrm flipH="1" flipV="1">
            <a:off x="2506894" y="1733851"/>
            <a:ext cx="320712" cy="2197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A9A07AB-0B79-914B-AE4A-C4F03300F783}"/>
              </a:ext>
            </a:extLst>
          </p:cNvPr>
          <p:cNvSpPr txBox="1"/>
          <p:nvPr/>
        </p:nvSpPr>
        <p:spPr>
          <a:xfrm>
            <a:off x="4985784" y="292720"/>
            <a:ext cx="36611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The COVID-19 mortality risk is highly focused at older ages, especially those </a:t>
            </a:r>
            <a:r>
              <a:rPr lang="en-GB" sz="1800" dirty="0">
                <a:solidFill>
                  <a:srgbClr val="FF0000"/>
                </a:solidFill>
              </a:rPr>
              <a:t>80 + years</a:t>
            </a:r>
            <a:r>
              <a:rPr lang="en-GB" sz="1800" dirty="0"/>
              <a:t> of age</a:t>
            </a:r>
            <a:endParaRPr lang="en-EG" sz="1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0D24B1-1F0E-5A44-BB07-0D8F653D45D2}"/>
              </a:ext>
            </a:extLst>
          </p:cNvPr>
          <p:cNvSpPr txBox="1"/>
          <p:nvPr/>
        </p:nvSpPr>
        <p:spPr>
          <a:xfrm>
            <a:off x="211331" y="734067"/>
            <a:ext cx="34840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 </a:t>
            </a:r>
            <a:r>
              <a:rPr lang="en-GB" sz="1800" dirty="0"/>
              <a:t>For malaria, children, especially those under </a:t>
            </a:r>
            <a:r>
              <a:rPr lang="en-GB" sz="1800" dirty="0">
                <a:solidFill>
                  <a:srgbClr val="FF0000"/>
                </a:solidFill>
              </a:rPr>
              <a:t>5 years </a:t>
            </a:r>
            <a:r>
              <a:rPr lang="en-GB" sz="1800" dirty="0"/>
              <a:t>of age, are unfortunately the most affected age-group</a:t>
            </a:r>
            <a:r>
              <a:rPr lang="en-GB" sz="1600" dirty="0"/>
              <a:t>.</a:t>
            </a:r>
            <a:endParaRPr lang="en-EG" sz="1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7C5344B-7E89-D441-A797-E8166ADB2F9D}"/>
              </a:ext>
            </a:extLst>
          </p:cNvPr>
          <p:cNvSpPr txBox="1"/>
          <p:nvPr/>
        </p:nvSpPr>
        <p:spPr>
          <a:xfrm>
            <a:off x="5241618" y="3491200"/>
            <a:ext cx="36611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The young COVID-19 patients are usually asymptomatic or have mild symptoms</a:t>
            </a:r>
            <a:endParaRPr lang="en-EG" sz="18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7BB837-DA75-DC44-A4E5-1041D08DC7D4}"/>
              </a:ext>
            </a:extLst>
          </p:cNvPr>
          <p:cNvSpPr txBox="1"/>
          <p:nvPr/>
        </p:nvSpPr>
        <p:spPr>
          <a:xfrm>
            <a:off x="241239" y="2442568"/>
            <a:ext cx="22656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It is currently believed that covid-19 infection is less aggressive in children</a:t>
            </a:r>
            <a:endParaRPr lang="en-EG" sz="1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4788919-578C-98BA-36E8-95BA1F1B09F7}"/>
              </a:ext>
            </a:extLst>
          </p:cNvPr>
          <p:cNvSpPr txBox="1"/>
          <p:nvPr/>
        </p:nvSpPr>
        <p:spPr>
          <a:xfrm>
            <a:off x="8426353" y="452275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G" sz="18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9AB2398-8887-D155-366C-38A5B43FA033}"/>
              </a:ext>
            </a:extLst>
          </p:cNvPr>
          <p:cNvSpPr txBox="1"/>
          <p:nvPr/>
        </p:nvSpPr>
        <p:spPr>
          <a:xfrm>
            <a:off x="1745896" y="3740934"/>
            <a:ext cx="28261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As adults and elderly are more susceptible to </a:t>
            </a:r>
            <a:r>
              <a:rPr lang="en-US" sz="1800" dirty="0"/>
              <a:t>infected with </a:t>
            </a:r>
            <a:r>
              <a:rPr lang="en-GB" sz="1800" dirty="0"/>
              <a:t> COVID-19 virus </a:t>
            </a:r>
            <a:endParaRPr lang="en-EG" sz="18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FE9F3FF-E4B6-5D38-5F63-EBA9F43B7E27}"/>
              </a:ext>
            </a:extLst>
          </p:cNvPr>
          <p:cNvCxnSpPr>
            <a:cxnSpLocks/>
          </p:cNvCxnSpPr>
          <p:nvPr/>
        </p:nvCxnSpPr>
        <p:spPr>
          <a:xfrm flipH="1">
            <a:off x="3628786" y="3257087"/>
            <a:ext cx="354332" cy="4605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03155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7" name="Google Shape;1987;p52"/>
          <p:cNvSpPr txBox="1">
            <a:spLocks noGrp="1"/>
          </p:cNvSpPr>
          <p:nvPr>
            <p:ph type="title"/>
          </p:nvPr>
        </p:nvSpPr>
        <p:spPr>
          <a:xfrm flipH="1">
            <a:off x="50215" y="1497072"/>
            <a:ext cx="6635712" cy="299115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GB" sz="3600" b="1" dirty="0">
                <a:solidFill>
                  <a:schemeClr val="tx1"/>
                </a:solidFill>
                <a:latin typeface="+mj-lt"/>
              </a:rPr>
              <a:t>Malaria prophylaxis approach during COVID-19 pandemic</a:t>
            </a:r>
            <a:endParaRPr dirty="0"/>
          </a:p>
        </p:txBody>
      </p:sp>
      <p:grpSp>
        <p:nvGrpSpPr>
          <p:cNvPr id="1990" name="Google Shape;1990;p52"/>
          <p:cNvGrpSpPr/>
          <p:nvPr/>
        </p:nvGrpSpPr>
        <p:grpSpPr>
          <a:xfrm>
            <a:off x="6635712" y="1263814"/>
            <a:ext cx="2508288" cy="2373238"/>
            <a:chOff x="2237600" y="1384375"/>
            <a:chExt cx="4164675" cy="3338425"/>
          </a:xfrm>
        </p:grpSpPr>
        <p:sp>
          <p:nvSpPr>
            <p:cNvPr id="1991" name="Google Shape;1991;p52"/>
            <p:cNvSpPr/>
            <p:nvPr/>
          </p:nvSpPr>
          <p:spPr>
            <a:xfrm>
              <a:off x="4977050" y="2017725"/>
              <a:ext cx="371125" cy="821450"/>
            </a:xfrm>
            <a:custGeom>
              <a:avLst/>
              <a:gdLst/>
              <a:ahLst/>
              <a:cxnLst/>
              <a:rect l="l" t="t" r="r" b="b"/>
              <a:pathLst>
                <a:path w="14845" h="32858" extrusionOk="0">
                  <a:moveTo>
                    <a:pt x="1702" y="0"/>
                  </a:moveTo>
                  <a:lnTo>
                    <a:pt x="735" y="467"/>
                  </a:lnTo>
                  <a:lnTo>
                    <a:pt x="1" y="1635"/>
                  </a:lnTo>
                  <a:lnTo>
                    <a:pt x="1" y="3369"/>
                  </a:lnTo>
                  <a:lnTo>
                    <a:pt x="11376" y="30189"/>
                  </a:lnTo>
                  <a:lnTo>
                    <a:pt x="11209" y="31756"/>
                  </a:lnTo>
                  <a:lnTo>
                    <a:pt x="12276" y="32857"/>
                  </a:lnTo>
                  <a:lnTo>
                    <a:pt x="13944" y="32857"/>
                  </a:lnTo>
                  <a:lnTo>
                    <a:pt x="14845" y="32390"/>
                  </a:lnTo>
                  <a:lnTo>
                    <a:pt x="14478" y="25986"/>
                  </a:lnTo>
                  <a:lnTo>
                    <a:pt x="14845" y="22149"/>
                  </a:lnTo>
                  <a:lnTo>
                    <a:pt x="8941" y="7639"/>
                  </a:lnTo>
                  <a:lnTo>
                    <a:pt x="6372" y="3103"/>
                  </a:lnTo>
                  <a:lnTo>
                    <a:pt x="5171" y="601"/>
                  </a:lnTo>
                  <a:lnTo>
                    <a:pt x="3503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2" name="Google Shape;1992;p52"/>
            <p:cNvSpPr/>
            <p:nvPr/>
          </p:nvSpPr>
          <p:spPr>
            <a:xfrm>
              <a:off x="2237600" y="2077775"/>
              <a:ext cx="3248175" cy="2645025"/>
            </a:xfrm>
            <a:custGeom>
              <a:avLst/>
              <a:gdLst/>
              <a:ahLst/>
              <a:cxnLst/>
              <a:rect l="l" t="t" r="r" b="b"/>
              <a:pathLst>
                <a:path w="129927" h="105801" extrusionOk="0">
                  <a:moveTo>
                    <a:pt x="117551" y="0"/>
                  </a:moveTo>
                  <a:cubicBezTo>
                    <a:pt x="117551" y="0"/>
                    <a:pt x="89131" y="1835"/>
                    <a:pt x="68049" y="15611"/>
                  </a:cubicBezTo>
                  <a:cubicBezTo>
                    <a:pt x="64680" y="17779"/>
                    <a:pt x="61811" y="19647"/>
                    <a:pt x="59310" y="21249"/>
                  </a:cubicBezTo>
                  <a:cubicBezTo>
                    <a:pt x="56774" y="22850"/>
                    <a:pt x="54640" y="24217"/>
                    <a:pt x="52772" y="25418"/>
                  </a:cubicBezTo>
                  <a:cubicBezTo>
                    <a:pt x="51237" y="26419"/>
                    <a:pt x="49870" y="27253"/>
                    <a:pt x="48669" y="28053"/>
                  </a:cubicBezTo>
                  <a:cubicBezTo>
                    <a:pt x="46701" y="29321"/>
                    <a:pt x="45133" y="30388"/>
                    <a:pt x="43632" y="31489"/>
                  </a:cubicBezTo>
                  <a:cubicBezTo>
                    <a:pt x="41397" y="33124"/>
                    <a:pt x="39395" y="34758"/>
                    <a:pt x="36727" y="37127"/>
                  </a:cubicBezTo>
                  <a:cubicBezTo>
                    <a:pt x="28454" y="44465"/>
                    <a:pt x="18981" y="54239"/>
                    <a:pt x="15945" y="56407"/>
                  </a:cubicBezTo>
                  <a:cubicBezTo>
                    <a:pt x="12876" y="58542"/>
                    <a:pt x="7072" y="66481"/>
                    <a:pt x="5538" y="69850"/>
                  </a:cubicBezTo>
                  <a:cubicBezTo>
                    <a:pt x="4637" y="71885"/>
                    <a:pt x="4104" y="74854"/>
                    <a:pt x="3370" y="77589"/>
                  </a:cubicBezTo>
                  <a:cubicBezTo>
                    <a:pt x="2903" y="79357"/>
                    <a:pt x="2369" y="81025"/>
                    <a:pt x="1568" y="82226"/>
                  </a:cubicBezTo>
                  <a:cubicBezTo>
                    <a:pt x="1068" y="82993"/>
                    <a:pt x="768" y="83693"/>
                    <a:pt x="568" y="84360"/>
                  </a:cubicBezTo>
                  <a:cubicBezTo>
                    <a:pt x="1" y="86295"/>
                    <a:pt x="668" y="87596"/>
                    <a:pt x="1568" y="87729"/>
                  </a:cubicBezTo>
                  <a:cubicBezTo>
                    <a:pt x="2050" y="87782"/>
                    <a:pt x="2922" y="88138"/>
                    <a:pt x="4044" y="88138"/>
                  </a:cubicBezTo>
                  <a:cubicBezTo>
                    <a:pt x="5799" y="88138"/>
                    <a:pt x="8166" y="87266"/>
                    <a:pt x="10608" y="82993"/>
                  </a:cubicBezTo>
                  <a:cubicBezTo>
                    <a:pt x="14578" y="75954"/>
                    <a:pt x="15345" y="71985"/>
                    <a:pt x="17146" y="70284"/>
                  </a:cubicBezTo>
                  <a:cubicBezTo>
                    <a:pt x="18981" y="68616"/>
                    <a:pt x="26953" y="61744"/>
                    <a:pt x="27387" y="61444"/>
                  </a:cubicBezTo>
                  <a:cubicBezTo>
                    <a:pt x="27394" y="61439"/>
                    <a:pt x="27401" y="61437"/>
                    <a:pt x="27406" y="61437"/>
                  </a:cubicBezTo>
                  <a:cubicBezTo>
                    <a:pt x="27705" y="61437"/>
                    <a:pt x="23271" y="70170"/>
                    <a:pt x="22517" y="71384"/>
                  </a:cubicBezTo>
                  <a:cubicBezTo>
                    <a:pt x="21749" y="72585"/>
                    <a:pt x="20082" y="75654"/>
                    <a:pt x="20815" y="81158"/>
                  </a:cubicBezTo>
                  <a:cubicBezTo>
                    <a:pt x="21583" y="86662"/>
                    <a:pt x="22984" y="90632"/>
                    <a:pt x="22050" y="93834"/>
                  </a:cubicBezTo>
                  <a:cubicBezTo>
                    <a:pt x="21749" y="94868"/>
                    <a:pt x="21349" y="96102"/>
                    <a:pt x="21049" y="97370"/>
                  </a:cubicBezTo>
                  <a:cubicBezTo>
                    <a:pt x="20815" y="98270"/>
                    <a:pt x="20649" y="99204"/>
                    <a:pt x="20582" y="100038"/>
                  </a:cubicBezTo>
                  <a:cubicBezTo>
                    <a:pt x="20482" y="101606"/>
                    <a:pt x="20749" y="102907"/>
                    <a:pt x="21883" y="103441"/>
                  </a:cubicBezTo>
                  <a:cubicBezTo>
                    <a:pt x="22758" y="103856"/>
                    <a:pt x="23928" y="104199"/>
                    <a:pt x="25171" y="104199"/>
                  </a:cubicBezTo>
                  <a:cubicBezTo>
                    <a:pt x="27623" y="104199"/>
                    <a:pt x="30362" y="102863"/>
                    <a:pt x="31690" y="98104"/>
                  </a:cubicBezTo>
                  <a:cubicBezTo>
                    <a:pt x="33658" y="90932"/>
                    <a:pt x="33658" y="89698"/>
                    <a:pt x="33658" y="89698"/>
                  </a:cubicBezTo>
                  <a:cubicBezTo>
                    <a:pt x="33658" y="89698"/>
                    <a:pt x="34225" y="90431"/>
                    <a:pt x="35059" y="91465"/>
                  </a:cubicBezTo>
                  <a:cubicBezTo>
                    <a:pt x="35826" y="92433"/>
                    <a:pt x="36760" y="93634"/>
                    <a:pt x="37694" y="94901"/>
                  </a:cubicBezTo>
                  <a:cubicBezTo>
                    <a:pt x="38094" y="95402"/>
                    <a:pt x="38495" y="95935"/>
                    <a:pt x="38862" y="96469"/>
                  </a:cubicBezTo>
                  <a:cubicBezTo>
                    <a:pt x="39929" y="97903"/>
                    <a:pt x="40796" y="99204"/>
                    <a:pt x="41163" y="99938"/>
                  </a:cubicBezTo>
                  <a:cubicBezTo>
                    <a:pt x="41597" y="100939"/>
                    <a:pt x="42231" y="102340"/>
                    <a:pt x="43165" y="103541"/>
                  </a:cubicBezTo>
                  <a:cubicBezTo>
                    <a:pt x="44102" y="104800"/>
                    <a:pt x="45362" y="105801"/>
                    <a:pt x="47032" y="105801"/>
                  </a:cubicBezTo>
                  <a:cubicBezTo>
                    <a:pt x="47441" y="105801"/>
                    <a:pt x="47875" y="105740"/>
                    <a:pt x="48335" y="105609"/>
                  </a:cubicBezTo>
                  <a:cubicBezTo>
                    <a:pt x="52471" y="104375"/>
                    <a:pt x="53372" y="101306"/>
                    <a:pt x="52772" y="98404"/>
                  </a:cubicBezTo>
                  <a:cubicBezTo>
                    <a:pt x="52138" y="95502"/>
                    <a:pt x="45900" y="86795"/>
                    <a:pt x="45900" y="84494"/>
                  </a:cubicBezTo>
                  <a:cubicBezTo>
                    <a:pt x="45900" y="82226"/>
                    <a:pt x="53072" y="69683"/>
                    <a:pt x="53972" y="68015"/>
                  </a:cubicBezTo>
                  <a:cubicBezTo>
                    <a:pt x="54865" y="66389"/>
                    <a:pt x="57557" y="61714"/>
                    <a:pt x="59395" y="61714"/>
                  </a:cubicBezTo>
                  <a:cubicBezTo>
                    <a:pt x="59480" y="61714"/>
                    <a:pt x="59563" y="61724"/>
                    <a:pt x="59643" y="61744"/>
                  </a:cubicBezTo>
                  <a:cubicBezTo>
                    <a:pt x="61478" y="62211"/>
                    <a:pt x="62078" y="63879"/>
                    <a:pt x="60711" y="66314"/>
                  </a:cubicBezTo>
                  <a:cubicBezTo>
                    <a:pt x="59343" y="68783"/>
                    <a:pt x="55373" y="76121"/>
                    <a:pt x="54606" y="77789"/>
                  </a:cubicBezTo>
                  <a:cubicBezTo>
                    <a:pt x="53839" y="79457"/>
                    <a:pt x="53239" y="83426"/>
                    <a:pt x="54439" y="85128"/>
                  </a:cubicBezTo>
                  <a:cubicBezTo>
                    <a:pt x="55307" y="86295"/>
                    <a:pt x="59276" y="89998"/>
                    <a:pt x="61878" y="92933"/>
                  </a:cubicBezTo>
                  <a:cubicBezTo>
                    <a:pt x="62946" y="94167"/>
                    <a:pt x="63813" y="95235"/>
                    <a:pt x="64080" y="95969"/>
                  </a:cubicBezTo>
                  <a:cubicBezTo>
                    <a:pt x="64447" y="97003"/>
                    <a:pt x="64947" y="98037"/>
                    <a:pt x="65581" y="98837"/>
                  </a:cubicBezTo>
                  <a:cubicBezTo>
                    <a:pt x="66227" y="99607"/>
                    <a:pt x="67057" y="100137"/>
                    <a:pt x="68169" y="100137"/>
                  </a:cubicBezTo>
                  <a:cubicBezTo>
                    <a:pt x="68551" y="100137"/>
                    <a:pt x="68965" y="100075"/>
                    <a:pt x="69417" y="99938"/>
                  </a:cubicBezTo>
                  <a:cubicBezTo>
                    <a:pt x="72486" y="99038"/>
                    <a:pt x="73987" y="94901"/>
                    <a:pt x="72319" y="91699"/>
                  </a:cubicBezTo>
                  <a:cubicBezTo>
                    <a:pt x="70651" y="88497"/>
                    <a:pt x="66815" y="82993"/>
                    <a:pt x="66982" y="81592"/>
                  </a:cubicBezTo>
                  <a:cubicBezTo>
                    <a:pt x="67115" y="80224"/>
                    <a:pt x="69117" y="75187"/>
                    <a:pt x="71418" y="72886"/>
                  </a:cubicBezTo>
                  <a:cubicBezTo>
                    <a:pt x="72719" y="71551"/>
                    <a:pt x="75721" y="67815"/>
                    <a:pt x="78723" y="64947"/>
                  </a:cubicBezTo>
                  <a:cubicBezTo>
                    <a:pt x="80849" y="62887"/>
                    <a:pt x="83006" y="61275"/>
                    <a:pt x="84599" y="61275"/>
                  </a:cubicBezTo>
                  <a:cubicBezTo>
                    <a:pt x="84631" y="61275"/>
                    <a:pt x="84663" y="61276"/>
                    <a:pt x="84694" y="61277"/>
                  </a:cubicBezTo>
                  <a:cubicBezTo>
                    <a:pt x="88530" y="61444"/>
                    <a:pt x="88964" y="61144"/>
                    <a:pt x="91733" y="63412"/>
                  </a:cubicBezTo>
                  <a:cubicBezTo>
                    <a:pt x="94468" y="65714"/>
                    <a:pt x="98004" y="68149"/>
                    <a:pt x="98604" y="69850"/>
                  </a:cubicBezTo>
                  <a:cubicBezTo>
                    <a:pt x="99205" y="71518"/>
                    <a:pt x="97837" y="83760"/>
                    <a:pt x="103508" y="85595"/>
                  </a:cubicBezTo>
                  <a:cubicBezTo>
                    <a:pt x="105611" y="86267"/>
                    <a:pt x="107398" y="86539"/>
                    <a:pt x="108812" y="86539"/>
                  </a:cubicBezTo>
                  <a:cubicBezTo>
                    <a:pt x="111190" y="86539"/>
                    <a:pt x="112514" y="85769"/>
                    <a:pt x="112514" y="84827"/>
                  </a:cubicBezTo>
                  <a:cubicBezTo>
                    <a:pt x="112514" y="84360"/>
                    <a:pt x="112381" y="83860"/>
                    <a:pt x="112181" y="83326"/>
                  </a:cubicBezTo>
                  <a:cubicBezTo>
                    <a:pt x="111780" y="82125"/>
                    <a:pt x="111047" y="80691"/>
                    <a:pt x="110813" y="79023"/>
                  </a:cubicBezTo>
                  <a:cubicBezTo>
                    <a:pt x="110713" y="78189"/>
                    <a:pt x="110580" y="76722"/>
                    <a:pt x="110479" y="75054"/>
                  </a:cubicBezTo>
                  <a:cubicBezTo>
                    <a:pt x="110246" y="71885"/>
                    <a:pt x="110113" y="68049"/>
                    <a:pt x="110513" y="66648"/>
                  </a:cubicBezTo>
                  <a:cubicBezTo>
                    <a:pt x="111147" y="64480"/>
                    <a:pt x="110213" y="61277"/>
                    <a:pt x="107311" y="57308"/>
                  </a:cubicBezTo>
                  <a:cubicBezTo>
                    <a:pt x="104408" y="53338"/>
                    <a:pt x="100272" y="49068"/>
                    <a:pt x="99839" y="47067"/>
                  </a:cubicBezTo>
                  <a:cubicBezTo>
                    <a:pt x="99372" y="45099"/>
                    <a:pt x="94635" y="37760"/>
                    <a:pt x="93701" y="37293"/>
                  </a:cubicBezTo>
                  <a:cubicBezTo>
                    <a:pt x="93701" y="37293"/>
                    <a:pt x="95535" y="31956"/>
                    <a:pt x="104408" y="30122"/>
                  </a:cubicBezTo>
                  <a:cubicBezTo>
                    <a:pt x="113281" y="28287"/>
                    <a:pt x="129927" y="26919"/>
                    <a:pt x="129927" y="26919"/>
                  </a:cubicBezTo>
                  <a:lnTo>
                    <a:pt x="124523" y="15144"/>
                  </a:lnTo>
                  <a:lnTo>
                    <a:pt x="117551" y="0"/>
                  </a:lnTo>
                  <a:close/>
                </a:path>
              </a:pathLst>
            </a:custGeom>
            <a:solidFill>
              <a:srgbClr val="F8DEC7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3" name="Google Shape;1993;p52"/>
            <p:cNvSpPr/>
            <p:nvPr/>
          </p:nvSpPr>
          <p:spPr>
            <a:xfrm>
              <a:off x="3705325" y="2652400"/>
              <a:ext cx="136775" cy="81150"/>
            </a:xfrm>
            <a:custGeom>
              <a:avLst/>
              <a:gdLst/>
              <a:ahLst/>
              <a:cxnLst/>
              <a:rect l="l" t="t" r="r" b="b"/>
              <a:pathLst>
                <a:path w="5471" h="3246" extrusionOk="0">
                  <a:moveTo>
                    <a:pt x="4211" y="0"/>
                  </a:moveTo>
                  <a:cubicBezTo>
                    <a:pt x="3652" y="0"/>
                    <a:pt x="2932" y="176"/>
                    <a:pt x="2202" y="532"/>
                  </a:cubicBezTo>
                  <a:cubicBezTo>
                    <a:pt x="867" y="1232"/>
                    <a:pt x="0" y="2233"/>
                    <a:pt x="300" y="2833"/>
                  </a:cubicBezTo>
                  <a:cubicBezTo>
                    <a:pt x="439" y="3110"/>
                    <a:pt x="796" y="3245"/>
                    <a:pt x="1272" y="3245"/>
                  </a:cubicBezTo>
                  <a:cubicBezTo>
                    <a:pt x="1830" y="3245"/>
                    <a:pt x="2549" y="3060"/>
                    <a:pt x="3269" y="2700"/>
                  </a:cubicBezTo>
                  <a:cubicBezTo>
                    <a:pt x="4637" y="2033"/>
                    <a:pt x="5471" y="999"/>
                    <a:pt x="5204" y="398"/>
                  </a:cubicBezTo>
                  <a:cubicBezTo>
                    <a:pt x="5064" y="134"/>
                    <a:pt x="4699" y="0"/>
                    <a:pt x="4211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4" name="Google Shape;1994;p52"/>
            <p:cNvSpPr/>
            <p:nvPr/>
          </p:nvSpPr>
          <p:spPr>
            <a:xfrm>
              <a:off x="4838625" y="3933500"/>
              <a:ext cx="203500" cy="258875"/>
            </a:xfrm>
            <a:custGeom>
              <a:avLst/>
              <a:gdLst/>
              <a:ahLst/>
              <a:cxnLst/>
              <a:rect l="l" t="t" r="r" b="b"/>
              <a:pathLst>
                <a:path w="8140" h="10355" extrusionOk="0">
                  <a:moveTo>
                    <a:pt x="4889" y="1"/>
                  </a:moveTo>
                  <a:cubicBezTo>
                    <a:pt x="3037" y="1"/>
                    <a:pt x="616" y="1401"/>
                    <a:pt x="334" y="1992"/>
                  </a:cubicBezTo>
                  <a:cubicBezTo>
                    <a:pt x="1" y="2693"/>
                    <a:pt x="1" y="7830"/>
                    <a:pt x="2502" y="9664"/>
                  </a:cubicBezTo>
                  <a:cubicBezTo>
                    <a:pt x="3203" y="10171"/>
                    <a:pt x="3947" y="10355"/>
                    <a:pt x="4657" y="10355"/>
                  </a:cubicBezTo>
                  <a:cubicBezTo>
                    <a:pt x="6515" y="10355"/>
                    <a:pt x="8140" y="9097"/>
                    <a:pt x="8140" y="9097"/>
                  </a:cubicBezTo>
                  <a:cubicBezTo>
                    <a:pt x="7739" y="7863"/>
                    <a:pt x="7006" y="6462"/>
                    <a:pt x="6772" y="4794"/>
                  </a:cubicBezTo>
                  <a:cubicBezTo>
                    <a:pt x="6672" y="3927"/>
                    <a:pt x="6539" y="2493"/>
                    <a:pt x="6438" y="825"/>
                  </a:cubicBezTo>
                  <a:lnTo>
                    <a:pt x="5838" y="158"/>
                  </a:lnTo>
                  <a:cubicBezTo>
                    <a:pt x="5552" y="49"/>
                    <a:pt x="5230" y="1"/>
                    <a:pt x="4889" y="1"/>
                  </a:cubicBezTo>
                  <a:close/>
                </a:path>
              </a:pathLst>
            </a:custGeom>
            <a:solidFill>
              <a:srgbClr val="F9D6B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5" name="Google Shape;1995;p52"/>
            <p:cNvSpPr/>
            <p:nvPr/>
          </p:nvSpPr>
          <p:spPr>
            <a:xfrm>
              <a:off x="3784550" y="4343200"/>
              <a:ext cx="248525" cy="210525"/>
            </a:xfrm>
            <a:custGeom>
              <a:avLst/>
              <a:gdLst/>
              <a:ahLst/>
              <a:cxnLst/>
              <a:rect l="l" t="t" r="r" b="b"/>
              <a:pathLst>
                <a:path w="9941" h="8421" extrusionOk="0">
                  <a:moveTo>
                    <a:pt x="5173" y="0"/>
                  </a:moveTo>
                  <a:cubicBezTo>
                    <a:pt x="4980" y="0"/>
                    <a:pt x="4770" y="17"/>
                    <a:pt x="4537" y="48"/>
                  </a:cubicBezTo>
                  <a:cubicBezTo>
                    <a:pt x="2735" y="281"/>
                    <a:pt x="0" y="2316"/>
                    <a:pt x="0" y="2316"/>
                  </a:cubicBezTo>
                  <a:cubicBezTo>
                    <a:pt x="1068" y="3550"/>
                    <a:pt x="1935" y="4618"/>
                    <a:pt x="2202" y="5352"/>
                  </a:cubicBezTo>
                  <a:cubicBezTo>
                    <a:pt x="2569" y="6386"/>
                    <a:pt x="3069" y="7420"/>
                    <a:pt x="3703" y="8220"/>
                  </a:cubicBezTo>
                  <a:cubicBezTo>
                    <a:pt x="3703" y="8220"/>
                    <a:pt x="4584" y="8421"/>
                    <a:pt x="5529" y="8421"/>
                  </a:cubicBezTo>
                  <a:cubicBezTo>
                    <a:pt x="6309" y="8421"/>
                    <a:pt x="7132" y="8284"/>
                    <a:pt x="7539" y="7787"/>
                  </a:cubicBezTo>
                  <a:cubicBezTo>
                    <a:pt x="8473" y="6686"/>
                    <a:pt x="9941" y="5652"/>
                    <a:pt x="8339" y="3017"/>
                  </a:cubicBezTo>
                  <a:cubicBezTo>
                    <a:pt x="6950" y="729"/>
                    <a:pt x="6439" y="0"/>
                    <a:pt x="5173" y="0"/>
                  </a:cubicBezTo>
                  <a:close/>
                </a:path>
              </a:pathLst>
            </a:custGeom>
            <a:solidFill>
              <a:srgbClr val="F9D6B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6" name="Google Shape;1996;p52"/>
            <p:cNvSpPr/>
            <p:nvPr/>
          </p:nvSpPr>
          <p:spPr>
            <a:xfrm>
              <a:off x="3209125" y="4418550"/>
              <a:ext cx="294400" cy="259875"/>
            </a:xfrm>
            <a:custGeom>
              <a:avLst/>
              <a:gdLst/>
              <a:ahLst/>
              <a:cxnLst/>
              <a:rect l="l" t="t" r="r" b="b"/>
              <a:pathLst>
                <a:path w="11776" h="10395" extrusionOk="0">
                  <a:moveTo>
                    <a:pt x="5413" y="1"/>
                  </a:moveTo>
                  <a:cubicBezTo>
                    <a:pt x="4898" y="1"/>
                    <a:pt x="4320" y="153"/>
                    <a:pt x="3637" y="470"/>
                  </a:cubicBezTo>
                  <a:cubicBezTo>
                    <a:pt x="868" y="1737"/>
                    <a:pt x="1" y="2838"/>
                    <a:pt x="1" y="2838"/>
                  </a:cubicBezTo>
                  <a:cubicBezTo>
                    <a:pt x="1068" y="4272"/>
                    <a:pt x="1935" y="5573"/>
                    <a:pt x="2302" y="6307"/>
                  </a:cubicBezTo>
                  <a:cubicBezTo>
                    <a:pt x="2736" y="7308"/>
                    <a:pt x="3370" y="8709"/>
                    <a:pt x="4304" y="9910"/>
                  </a:cubicBezTo>
                  <a:cubicBezTo>
                    <a:pt x="4304" y="9910"/>
                    <a:pt x="5229" y="10395"/>
                    <a:pt x="6541" y="10395"/>
                  </a:cubicBezTo>
                  <a:cubicBezTo>
                    <a:pt x="7781" y="10395"/>
                    <a:pt x="9367" y="9961"/>
                    <a:pt x="10842" y="8275"/>
                  </a:cubicBezTo>
                  <a:cubicBezTo>
                    <a:pt x="10842" y="8275"/>
                    <a:pt x="11776" y="6974"/>
                    <a:pt x="9574" y="3772"/>
                  </a:cubicBezTo>
                  <a:cubicBezTo>
                    <a:pt x="7948" y="1370"/>
                    <a:pt x="6960" y="1"/>
                    <a:pt x="5413" y="1"/>
                  </a:cubicBezTo>
                  <a:close/>
                </a:path>
              </a:pathLst>
            </a:custGeom>
            <a:solidFill>
              <a:srgbClr val="F9D6B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7" name="Google Shape;1997;p52"/>
            <p:cNvSpPr/>
            <p:nvPr/>
          </p:nvSpPr>
          <p:spPr>
            <a:xfrm>
              <a:off x="2752125" y="4400925"/>
              <a:ext cx="210175" cy="223850"/>
            </a:xfrm>
            <a:custGeom>
              <a:avLst/>
              <a:gdLst/>
              <a:ahLst/>
              <a:cxnLst/>
              <a:rect l="l" t="t" r="r" b="b"/>
              <a:pathLst>
                <a:path w="8407" h="8954" extrusionOk="0">
                  <a:moveTo>
                    <a:pt x="3585" y="0"/>
                  </a:moveTo>
                  <a:cubicBezTo>
                    <a:pt x="1650" y="0"/>
                    <a:pt x="1469" y="908"/>
                    <a:pt x="1469" y="908"/>
                  </a:cubicBezTo>
                  <a:cubicBezTo>
                    <a:pt x="1168" y="1942"/>
                    <a:pt x="768" y="3176"/>
                    <a:pt x="468" y="4444"/>
                  </a:cubicBezTo>
                  <a:cubicBezTo>
                    <a:pt x="234" y="5344"/>
                    <a:pt x="68" y="6278"/>
                    <a:pt x="1" y="7112"/>
                  </a:cubicBezTo>
                  <a:cubicBezTo>
                    <a:pt x="1" y="7112"/>
                    <a:pt x="875" y="8953"/>
                    <a:pt x="3950" y="8953"/>
                  </a:cubicBezTo>
                  <a:cubicBezTo>
                    <a:pt x="4055" y="8953"/>
                    <a:pt x="4161" y="8951"/>
                    <a:pt x="4271" y="8947"/>
                  </a:cubicBezTo>
                  <a:cubicBezTo>
                    <a:pt x="7573" y="8847"/>
                    <a:pt x="8140" y="4477"/>
                    <a:pt x="8274" y="3476"/>
                  </a:cubicBezTo>
                  <a:cubicBezTo>
                    <a:pt x="8374" y="2442"/>
                    <a:pt x="8407" y="708"/>
                    <a:pt x="5071" y="141"/>
                  </a:cubicBezTo>
                  <a:cubicBezTo>
                    <a:pt x="4487" y="41"/>
                    <a:pt x="3996" y="0"/>
                    <a:pt x="3585" y="0"/>
                  </a:cubicBezTo>
                  <a:close/>
                </a:path>
              </a:pathLst>
            </a:custGeom>
            <a:solidFill>
              <a:srgbClr val="F9D6B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8" name="Google Shape;1998;p52"/>
            <p:cNvSpPr/>
            <p:nvPr/>
          </p:nvSpPr>
          <p:spPr>
            <a:xfrm>
              <a:off x="2251775" y="4000550"/>
              <a:ext cx="186000" cy="220075"/>
            </a:xfrm>
            <a:custGeom>
              <a:avLst/>
              <a:gdLst/>
              <a:ahLst/>
              <a:cxnLst/>
              <a:rect l="l" t="t" r="r" b="b"/>
              <a:pathLst>
                <a:path w="7440" h="8803" extrusionOk="0">
                  <a:moveTo>
                    <a:pt x="4823" y="1"/>
                  </a:moveTo>
                  <a:cubicBezTo>
                    <a:pt x="4474" y="1"/>
                    <a:pt x="4080" y="44"/>
                    <a:pt x="3637" y="144"/>
                  </a:cubicBezTo>
                  <a:lnTo>
                    <a:pt x="2803" y="678"/>
                  </a:lnTo>
                  <a:cubicBezTo>
                    <a:pt x="2336" y="2446"/>
                    <a:pt x="1802" y="4114"/>
                    <a:pt x="1001" y="5315"/>
                  </a:cubicBezTo>
                  <a:cubicBezTo>
                    <a:pt x="501" y="6082"/>
                    <a:pt x="201" y="6782"/>
                    <a:pt x="1" y="7449"/>
                  </a:cubicBezTo>
                  <a:cubicBezTo>
                    <a:pt x="1" y="7449"/>
                    <a:pt x="1334" y="8802"/>
                    <a:pt x="3038" y="8802"/>
                  </a:cubicBezTo>
                  <a:cubicBezTo>
                    <a:pt x="3557" y="8802"/>
                    <a:pt x="4110" y="8677"/>
                    <a:pt x="4671" y="8350"/>
                  </a:cubicBezTo>
                  <a:cubicBezTo>
                    <a:pt x="7072" y="6982"/>
                    <a:pt x="7439" y="2279"/>
                    <a:pt x="7206" y="1478"/>
                  </a:cubicBezTo>
                  <a:cubicBezTo>
                    <a:pt x="7016" y="828"/>
                    <a:pt x="6341" y="1"/>
                    <a:pt x="4823" y="1"/>
                  </a:cubicBezTo>
                  <a:close/>
                </a:path>
              </a:pathLst>
            </a:custGeom>
            <a:solidFill>
              <a:srgbClr val="F9D6B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9" name="Google Shape;1999;p52"/>
            <p:cNvSpPr/>
            <p:nvPr/>
          </p:nvSpPr>
          <p:spPr>
            <a:xfrm>
              <a:off x="4952050" y="1780875"/>
              <a:ext cx="1450225" cy="1205900"/>
            </a:xfrm>
            <a:custGeom>
              <a:avLst/>
              <a:gdLst/>
              <a:ahLst/>
              <a:cxnLst/>
              <a:rect l="l" t="t" r="r" b="b"/>
              <a:pathLst>
                <a:path w="58009" h="48236" extrusionOk="0">
                  <a:moveTo>
                    <a:pt x="58008" y="1"/>
                  </a:moveTo>
                  <a:cubicBezTo>
                    <a:pt x="58008" y="1"/>
                    <a:pt x="27520" y="568"/>
                    <a:pt x="2368" y="8907"/>
                  </a:cubicBezTo>
                  <a:cubicBezTo>
                    <a:pt x="2368" y="8907"/>
                    <a:pt x="0" y="9574"/>
                    <a:pt x="1001" y="12843"/>
                  </a:cubicBezTo>
                  <a:cubicBezTo>
                    <a:pt x="1001" y="12843"/>
                    <a:pt x="534" y="9841"/>
                    <a:pt x="3603" y="9841"/>
                  </a:cubicBezTo>
                  <a:cubicBezTo>
                    <a:pt x="6672" y="9841"/>
                    <a:pt x="13777" y="27921"/>
                    <a:pt x="14244" y="31156"/>
                  </a:cubicBezTo>
                  <a:cubicBezTo>
                    <a:pt x="14711" y="34359"/>
                    <a:pt x="16078" y="41497"/>
                    <a:pt x="14244" y="41697"/>
                  </a:cubicBezTo>
                  <a:cubicBezTo>
                    <a:pt x="14165" y="41706"/>
                    <a:pt x="14090" y="41710"/>
                    <a:pt x="14018" y="41710"/>
                  </a:cubicBezTo>
                  <a:cubicBezTo>
                    <a:pt x="12406" y="41710"/>
                    <a:pt x="12376" y="39663"/>
                    <a:pt x="12376" y="39663"/>
                  </a:cubicBezTo>
                  <a:lnTo>
                    <a:pt x="12376" y="39663"/>
                  </a:lnTo>
                  <a:cubicBezTo>
                    <a:pt x="12375" y="39663"/>
                    <a:pt x="8974" y="44666"/>
                    <a:pt x="26619" y="45367"/>
                  </a:cubicBezTo>
                  <a:cubicBezTo>
                    <a:pt x="34458" y="45667"/>
                    <a:pt x="46300" y="46668"/>
                    <a:pt x="58008" y="48235"/>
                  </a:cubicBezTo>
                  <a:lnTo>
                    <a:pt x="58008" y="1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0" name="Google Shape;2000;p52"/>
            <p:cNvSpPr/>
            <p:nvPr/>
          </p:nvSpPr>
          <p:spPr>
            <a:xfrm>
              <a:off x="2819675" y="2924200"/>
              <a:ext cx="103450" cy="344600"/>
            </a:xfrm>
            <a:custGeom>
              <a:avLst/>
              <a:gdLst/>
              <a:ahLst/>
              <a:cxnLst/>
              <a:rect l="l" t="t" r="r" b="b"/>
              <a:pathLst>
                <a:path w="4138" h="13784" extrusionOk="0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334" y="12876"/>
                    <a:pt x="3470" y="13777"/>
                  </a:cubicBezTo>
                  <a:cubicBezTo>
                    <a:pt x="3470" y="13777"/>
                    <a:pt x="3533" y="13783"/>
                    <a:pt x="3621" y="13783"/>
                  </a:cubicBezTo>
                  <a:cubicBezTo>
                    <a:pt x="3817" y="13783"/>
                    <a:pt x="4137" y="13751"/>
                    <a:pt x="4137" y="13544"/>
                  </a:cubicBezTo>
                  <a:cubicBezTo>
                    <a:pt x="4137" y="13243"/>
                    <a:pt x="3036" y="10608"/>
                    <a:pt x="2703" y="8440"/>
                  </a:cubicBezTo>
                  <a:cubicBezTo>
                    <a:pt x="2369" y="6238"/>
                    <a:pt x="1802" y="568"/>
                    <a:pt x="1802" y="568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1" name="Google Shape;2001;p52"/>
            <p:cNvSpPr/>
            <p:nvPr/>
          </p:nvSpPr>
          <p:spPr>
            <a:xfrm>
              <a:off x="3007325" y="2540600"/>
              <a:ext cx="241850" cy="420100"/>
            </a:xfrm>
            <a:custGeom>
              <a:avLst/>
              <a:gdLst/>
              <a:ahLst/>
              <a:cxnLst/>
              <a:rect l="l" t="t" r="r" b="b"/>
              <a:pathLst>
                <a:path w="9674" h="16804" extrusionOk="0">
                  <a:moveTo>
                    <a:pt x="767" y="0"/>
                  </a:moveTo>
                  <a:lnTo>
                    <a:pt x="0" y="1668"/>
                  </a:lnTo>
                  <a:cubicBezTo>
                    <a:pt x="0" y="1668"/>
                    <a:pt x="6371" y="8306"/>
                    <a:pt x="6939" y="9374"/>
                  </a:cubicBezTo>
                  <a:cubicBezTo>
                    <a:pt x="7506" y="10441"/>
                    <a:pt x="7873" y="12743"/>
                    <a:pt x="8073" y="13910"/>
                  </a:cubicBezTo>
                  <a:cubicBezTo>
                    <a:pt x="8291" y="15035"/>
                    <a:pt x="8510" y="16804"/>
                    <a:pt x="9003" y="16804"/>
                  </a:cubicBezTo>
                  <a:cubicBezTo>
                    <a:pt x="9036" y="16804"/>
                    <a:pt x="9071" y="16796"/>
                    <a:pt x="9107" y="16779"/>
                  </a:cubicBezTo>
                  <a:cubicBezTo>
                    <a:pt x="9674" y="16479"/>
                    <a:pt x="8506" y="9974"/>
                    <a:pt x="8373" y="9374"/>
                  </a:cubicBezTo>
                  <a:cubicBezTo>
                    <a:pt x="8206" y="8740"/>
                    <a:pt x="6105" y="5738"/>
                    <a:pt x="3936" y="3403"/>
                  </a:cubicBezTo>
                  <a:cubicBezTo>
                    <a:pt x="1768" y="1034"/>
                    <a:pt x="767" y="0"/>
                    <a:pt x="767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2" name="Google Shape;2002;p52"/>
            <p:cNvSpPr/>
            <p:nvPr/>
          </p:nvSpPr>
          <p:spPr>
            <a:xfrm>
              <a:off x="2743800" y="2091450"/>
              <a:ext cx="546250" cy="867200"/>
            </a:xfrm>
            <a:custGeom>
              <a:avLst/>
              <a:gdLst/>
              <a:ahLst/>
              <a:cxnLst/>
              <a:rect l="l" t="t" r="r" b="b"/>
              <a:pathLst>
                <a:path w="21850" h="34688" extrusionOk="0">
                  <a:moveTo>
                    <a:pt x="12422" y="1"/>
                  </a:moveTo>
                  <a:cubicBezTo>
                    <a:pt x="10582" y="1"/>
                    <a:pt x="8506" y="635"/>
                    <a:pt x="6605" y="2689"/>
                  </a:cubicBezTo>
                  <a:cubicBezTo>
                    <a:pt x="1635" y="8026"/>
                    <a:pt x="0" y="15298"/>
                    <a:pt x="334" y="20235"/>
                  </a:cubicBezTo>
                  <a:cubicBezTo>
                    <a:pt x="668" y="25138"/>
                    <a:pt x="1968" y="34411"/>
                    <a:pt x="4570" y="34678"/>
                  </a:cubicBezTo>
                  <a:cubicBezTo>
                    <a:pt x="4631" y="34684"/>
                    <a:pt x="4691" y="34688"/>
                    <a:pt x="4750" y="34688"/>
                  </a:cubicBezTo>
                  <a:cubicBezTo>
                    <a:pt x="7209" y="34688"/>
                    <a:pt x="7976" y="29346"/>
                    <a:pt x="8106" y="28140"/>
                  </a:cubicBezTo>
                  <a:cubicBezTo>
                    <a:pt x="8240" y="26906"/>
                    <a:pt x="9140" y="19401"/>
                    <a:pt x="14244" y="17032"/>
                  </a:cubicBezTo>
                  <a:cubicBezTo>
                    <a:pt x="19314" y="14664"/>
                    <a:pt x="20949" y="13263"/>
                    <a:pt x="21416" y="10728"/>
                  </a:cubicBezTo>
                  <a:cubicBezTo>
                    <a:pt x="21849" y="8226"/>
                    <a:pt x="17746" y="1655"/>
                    <a:pt x="17746" y="1655"/>
                  </a:cubicBezTo>
                  <a:cubicBezTo>
                    <a:pt x="17746" y="1655"/>
                    <a:pt x="15393" y="1"/>
                    <a:pt x="12422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3" name="Google Shape;2003;p52"/>
            <p:cNvSpPr/>
            <p:nvPr/>
          </p:nvSpPr>
          <p:spPr>
            <a:xfrm>
              <a:off x="2743800" y="2091450"/>
              <a:ext cx="490375" cy="866975"/>
            </a:xfrm>
            <a:custGeom>
              <a:avLst/>
              <a:gdLst/>
              <a:ahLst/>
              <a:cxnLst/>
              <a:rect l="l" t="t" r="r" b="b"/>
              <a:pathLst>
                <a:path w="19615" h="34679" extrusionOk="0">
                  <a:moveTo>
                    <a:pt x="12422" y="1"/>
                  </a:moveTo>
                  <a:cubicBezTo>
                    <a:pt x="10582" y="1"/>
                    <a:pt x="8506" y="635"/>
                    <a:pt x="6605" y="2689"/>
                  </a:cubicBezTo>
                  <a:cubicBezTo>
                    <a:pt x="1635" y="8026"/>
                    <a:pt x="0" y="15298"/>
                    <a:pt x="334" y="20235"/>
                  </a:cubicBezTo>
                  <a:cubicBezTo>
                    <a:pt x="668" y="25138"/>
                    <a:pt x="1968" y="34411"/>
                    <a:pt x="4570" y="34678"/>
                  </a:cubicBezTo>
                  <a:cubicBezTo>
                    <a:pt x="4570" y="34678"/>
                    <a:pt x="2802" y="19768"/>
                    <a:pt x="7673" y="12596"/>
                  </a:cubicBezTo>
                  <a:cubicBezTo>
                    <a:pt x="9741" y="9594"/>
                    <a:pt x="16579" y="4924"/>
                    <a:pt x="18113" y="4256"/>
                  </a:cubicBezTo>
                  <a:cubicBezTo>
                    <a:pt x="19614" y="3589"/>
                    <a:pt x="17746" y="1655"/>
                    <a:pt x="17746" y="1655"/>
                  </a:cubicBezTo>
                  <a:cubicBezTo>
                    <a:pt x="17746" y="1655"/>
                    <a:pt x="15393" y="1"/>
                    <a:pt x="12422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4" name="Google Shape;2004;p52"/>
            <p:cNvSpPr/>
            <p:nvPr/>
          </p:nvSpPr>
          <p:spPr>
            <a:xfrm>
              <a:off x="3530200" y="2119450"/>
              <a:ext cx="299650" cy="505650"/>
            </a:xfrm>
            <a:custGeom>
              <a:avLst/>
              <a:gdLst/>
              <a:ahLst/>
              <a:cxnLst/>
              <a:rect l="l" t="t" r="r" b="b"/>
              <a:pathLst>
                <a:path w="11986" h="20226" extrusionOk="0">
                  <a:moveTo>
                    <a:pt x="0" y="1"/>
                  </a:moveTo>
                  <a:lnTo>
                    <a:pt x="0" y="1802"/>
                  </a:lnTo>
                  <a:cubicBezTo>
                    <a:pt x="0" y="1802"/>
                    <a:pt x="9540" y="5838"/>
                    <a:pt x="9841" y="6606"/>
                  </a:cubicBezTo>
                  <a:cubicBezTo>
                    <a:pt x="10141" y="7373"/>
                    <a:pt x="10374" y="15245"/>
                    <a:pt x="10241" y="16079"/>
                  </a:cubicBezTo>
                  <a:cubicBezTo>
                    <a:pt x="10107" y="16913"/>
                    <a:pt x="10141" y="20049"/>
                    <a:pt x="11108" y="20215"/>
                  </a:cubicBezTo>
                  <a:cubicBezTo>
                    <a:pt x="11156" y="20222"/>
                    <a:pt x="11199" y="20225"/>
                    <a:pt x="11238" y="20225"/>
                  </a:cubicBezTo>
                  <a:cubicBezTo>
                    <a:pt x="11986" y="20225"/>
                    <a:pt x="11141" y="19042"/>
                    <a:pt x="11141" y="18281"/>
                  </a:cubicBezTo>
                  <a:cubicBezTo>
                    <a:pt x="11141" y="17480"/>
                    <a:pt x="11642" y="6506"/>
                    <a:pt x="11508" y="6072"/>
                  </a:cubicBezTo>
                  <a:cubicBezTo>
                    <a:pt x="11075" y="4704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5" name="Google Shape;2005;p52"/>
            <p:cNvSpPr/>
            <p:nvPr/>
          </p:nvSpPr>
          <p:spPr>
            <a:xfrm>
              <a:off x="3099875" y="2019575"/>
              <a:ext cx="427850" cy="402675"/>
            </a:xfrm>
            <a:custGeom>
              <a:avLst/>
              <a:gdLst/>
              <a:ahLst/>
              <a:cxnLst/>
              <a:rect l="l" t="t" r="r" b="b"/>
              <a:pathLst>
                <a:path w="17114" h="16107" extrusionOk="0">
                  <a:moveTo>
                    <a:pt x="9086" y="0"/>
                  </a:moveTo>
                  <a:cubicBezTo>
                    <a:pt x="7895" y="0"/>
                    <a:pt x="6461" y="382"/>
                    <a:pt x="4838" y="1527"/>
                  </a:cubicBezTo>
                  <a:cubicBezTo>
                    <a:pt x="1" y="4963"/>
                    <a:pt x="935" y="9800"/>
                    <a:pt x="2236" y="12302"/>
                  </a:cubicBezTo>
                  <a:cubicBezTo>
                    <a:pt x="3208" y="14125"/>
                    <a:pt x="5172" y="16107"/>
                    <a:pt x="7959" y="16107"/>
                  </a:cubicBezTo>
                  <a:cubicBezTo>
                    <a:pt x="8998" y="16107"/>
                    <a:pt x="10150" y="15832"/>
                    <a:pt x="11409" y="15171"/>
                  </a:cubicBezTo>
                  <a:cubicBezTo>
                    <a:pt x="16079" y="12769"/>
                    <a:pt x="17113" y="8499"/>
                    <a:pt x="16780" y="8132"/>
                  </a:cubicBezTo>
                  <a:cubicBezTo>
                    <a:pt x="16446" y="7732"/>
                    <a:pt x="12877" y="1527"/>
                    <a:pt x="12877" y="1527"/>
                  </a:cubicBezTo>
                  <a:cubicBezTo>
                    <a:pt x="12877" y="1527"/>
                    <a:pt x="11468" y="0"/>
                    <a:pt x="9086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6" name="Google Shape;2006;p52"/>
            <p:cNvSpPr/>
            <p:nvPr/>
          </p:nvSpPr>
          <p:spPr>
            <a:xfrm>
              <a:off x="3237475" y="2351300"/>
              <a:ext cx="344450" cy="444500"/>
            </a:xfrm>
            <a:custGeom>
              <a:avLst/>
              <a:gdLst/>
              <a:ahLst/>
              <a:cxnLst/>
              <a:rect l="l" t="t" r="r" b="b"/>
              <a:pathLst>
                <a:path w="13778" h="17780" extrusionOk="0">
                  <a:moveTo>
                    <a:pt x="5438" y="0"/>
                  </a:moveTo>
                  <a:cubicBezTo>
                    <a:pt x="5438" y="0"/>
                    <a:pt x="1635" y="1368"/>
                    <a:pt x="835" y="1902"/>
                  </a:cubicBezTo>
                  <a:cubicBezTo>
                    <a:pt x="1" y="2469"/>
                    <a:pt x="535" y="2969"/>
                    <a:pt x="401" y="3069"/>
                  </a:cubicBezTo>
                  <a:cubicBezTo>
                    <a:pt x="268" y="3136"/>
                    <a:pt x="2302" y="10474"/>
                    <a:pt x="2803" y="11508"/>
                  </a:cubicBezTo>
                  <a:cubicBezTo>
                    <a:pt x="3136" y="12209"/>
                    <a:pt x="4637" y="12643"/>
                    <a:pt x="6339" y="13376"/>
                  </a:cubicBezTo>
                  <a:cubicBezTo>
                    <a:pt x="8040" y="14110"/>
                    <a:pt x="10075" y="15478"/>
                    <a:pt x="11476" y="16745"/>
                  </a:cubicBezTo>
                  <a:cubicBezTo>
                    <a:pt x="12350" y="17516"/>
                    <a:pt x="12887" y="17779"/>
                    <a:pt x="13207" y="17779"/>
                  </a:cubicBezTo>
                  <a:cubicBezTo>
                    <a:pt x="13400" y="17779"/>
                    <a:pt x="13515" y="17684"/>
                    <a:pt x="13577" y="17546"/>
                  </a:cubicBezTo>
                  <a:cubicBezTo>
                    <a:pt x="13777" y="17212"/>
                    <a:pt x="12443" y="15945"/>
                    <a:pt x="12443" y="15945"/>
                  </a:cubicBezTo>
                  <a:cubicBezTo>
                    <a:pt x="9975" y="13376"/>
                    <a:pt x="5505" y="12409"/>
                    <a:pt x="4237" y="11141"/>
                  </a:cubicBezTo>
                  <a:cubicBezTo>
                    <a:pt x="2970" y="9874"/>
                    <a:pt x="2136" y="4003"/>
                    <a:pt x="2202" y="2769"/>
                  </a:cubicBezTo>
                  <a:cubicBezTo>
                    <a:pt x="2269" y="1568"/>
                    <a:pt x="5338" y="767"/>
                    <a:pt x="5338" y="767"/>
                  </a:cubicBezTo>
                  <a:cubicBezTo>
                    <a:pt x="5838" y="200"/>
                    <a:pt x="5438" y="0"/>
                    <a:pt x="5438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7" name="Google Shape;2007;p52"/>
            <p:cNvSpPr/>
            <p:nvPr/>
          </p:nvSpPr>
          <p:spPr>
            <a:xfrm>
              <a:off x="2914750" y="2673200"/>
              <a:ext cx="258550" cy="463150"/>
            </a:xfrm>
            <a:custGeom>
              <a:avLst/>
              <a:gdLst/>
              <a:ahLst/>
              <a:cxnLst/>
              <a:rect l="l" t="t" r="r" b="b"/>
              <a:pathLst>
                <a:path w="10342" h="18526" extrusionOk="0">
                  <a:moveTo>
                    <a:pt x="1101" y="0"/>
                  </a:moveTo>
                  <a:cubicBezTo>
                    <a:pt x="1101" y="0"/>
                    <a:pt x="1" y="133"/>
                    <a:pt x="267" y="1168"/>
                  </a:cubicBezTo>
                  <a:cubicBezTo>
                    <a:pt x="267" y="1168"/>
                    <a:pt x="8307" y="7572"/>
                    <a:pt x="8507" y="8106"/>
                  </a:cubicBezTo>
                  <a:cubicBezTo>
                    <a:pt x="8673" y="8640"/>
                    <a:pt x="9107" y="17112"/>
                    <a:pt x="9140" y="17312"/>
                  </a:cubicBezTo>
                  <a:cubicBezTo>
                    <a:pt x="9140" y="17492"/>
                    <a:pt x="9167" y="18526"/>
                    <a:pt x="9579" y="18526"/>
                  </a:cubicBezTo>
                  <a:cubicBezTo>
                    <a:pt x="9628" y="18526"/>
                    <a:pt x="9681" y="18511"/>
                    <a:pt x="9741" y="18480"/>
                  </a:cubicBezTo>
                  <a:cubicBezTo>
                    <a:pt x="10341" y="18180"/>
                    <a:pt x="9908" y="16145"/>
                    <a:pt x="9974" y="15578"/>
                  </a:cubicBezTo>
                  <a:cubicBezTo>
                    <a:pt x="10074" y="15044"/>
                    <a:pt x="9841" y="7639"/>
                    <a:pt x="9541" y="7272"/>
                  </a:cubicBezTo>
                  <a:cubicBezTo>
                    <a:pt x="9274" y="6872"/>
                    <a:pt x="1101" y="0"/>
                    <a:pt x="1101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8" name="Google Shape;2008;p52"/>
            <p:cNvSpPr/>
            <p:nvPr/>
          </p:nvSpPr>
          <p:spPr>
            <a:xfrm>
              <a:off x="3245000" y="2034725"/>
              <a:ext cx="333575" cy="278725"/>
            </a:xfrm>
            <a:custGeom>
              <a:avLst/>
              <a:gdLst/>
              <a:ahLst/>
              <a:cxnLst/>
              <a:rect l="l" t="t" r="r" b="b"/>
              <a:pathLst>
                <a:path w="13343" h="11149" extrusionOk="0">
                  <a:moveTo>
                    <a:pt x="7605" y="1"/>
                  </a:moveTo>
                  <a:cubicBezTo>
                    <a:pt x="6255" y="1"/>
                    <a:pt x="4821" y="457"/>
                    <a:pt x="3569" y="1388"/>
                  </a:cubicBezTo>
                  <a:cubicBezTo>
                    <a:pt x="834" y="3423"/>
                    <a:pt x="0" y="6959"/>
                    <a:pt x="1735" y="9261"/>
                  </a:cubicBezTo>
                  <a:cubicBezTo>
                    <a:pt x="2675" y="10509"/>
                    <a:pt x="4165" y="11149"/>
                    <a:pt x="5768" y="11149"/>
                  </a:cubicBezTo>
                  <a:cubicBezTo>
                    <a:pt x="7121" y="11149"/>
                    <a:pt x="8555" y="10693"/>
                    <a:pt x="9807" y="9761"/>
                  </a:cubicBezTo>
                  <a:cubicBezTo>
                    <a:pt x="12509" y="7726"/>
                    <a:pt x="13343" y="4190"/>
                    <a:pt x="11608" y="1889"/>
                  </a:cubicBezTo>
                  <a:cubicBezTo>
                    <a:pt x="10686" y="641"/>
                    <a:pt x="9204" y="1"/>
                    <a:pt x="7605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9" name="Google Shape;2009;p52"/>
            <p:cNvSpPr/>
            <p:nvPr/>
          </p:nvSpPr>
          <p:spPr>
            <a:xfrm>
              <a:off x="3417600" y="2196675"/>
              <a:ext cx="354450" cy="492375"/>
            </a:xfrm>
            <a:custGeom>
              <a:avLst/>
              <a:gdLst/>
              <a:ahLst/>
              <a:cxnLst/>
              <a:rect l="l" t="t" r="r" b="b"/>
              <a:pathLst>
                <a:path w="14178" h="19695" extrusionOk="0">
                  <a:moveTo>
                    <a:pt x="1336" y="1"/>
                  </a:moveTo>
                  <a:cubicBezTo>
                    <a:pt x="1082" y="1"/>
                    <a:pt x="824" y="81"/>
                    <a:pt x="601" y="248"/>
                  </a:cubicBezTo>
                  <a:cubicBezTo>
                    <a:pt x="101" y="648"/>
                    <a:pt x="1" y="1382"/>
                    <a:pt x="401" y="1915"/>
                  </a:cubicBezTo>
                  <a:lnTo>
                    <a:pt x="14178" y="19695"/>
                  </a:lnTo>
                  <a:lnTo>
                    <a:pt x="2336" y="581"/>
                  </a:lnTo>
                  <a:cubicBezTo>
                    <a:pt x="2303" y="548"/>
                    <a:pt x="2269" y="481"/>
                    <a:pt x="2269" y="448"/>
                  </a:cubicBezTo>
                  <a:cubicBezTo>
                    <a:pt x="2036" y="156"/>
                    <a:pt x="1690" y="1"/>
                    <a:pt x="1336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0" name="Google Shape;2010;p52"/>
            <p:cNvSpPr/>
            <p:nvPr/>
          </p:nvSpPr>
          <p:spPr>
            <a:xfrm>
              <a:off x="3065400" y="1384375"/>
              <a:ext cx="253000" cy="735375"/>
            </a:xfrm>
            <a:custGeom>
              <a:avLst/>
              <a:gdLst/>
              <a:ahLst/>
              <a:cxnLst/>
              <a:rect l="l" t="t" r="r" b="b"/>
              <a:pathLst>
                <a:path w="10120" h="29415" extrusionOk="0">
                  <a:moveTo>
                    <a:pt x="4703" y="1"/>
                  </a:moveTo>
                  <a:cubicBezTo>
                    <a:pt x="2335" y="1"/>
                    <a:pt x="1" y="1592"/>
                    <a:pt x="479" y="6854"/>
                  </a:cubicBezTo>
                  <a:cubicBezTo>
                    <a:pt x="1180" y="14160"/>
                    <a:pt x="5583" y="26835"/>
                    <a:pt x="5583" y="26835"/>
                  </a:cubicBezTo>
                  <a:cubicBezTo>
                    <a:pt x="5583" y="26835"/>
                    <a:pt x="5690" y="29415"/>
                    <a:pt x="7152" y="29415"/>
                  </a:cubicBezTo>
                  <a:cubicBezTo>
                    <a:pt x="7686" y="29415"/>
                    <a:pt x="8399" y="29072"/>
                    <a:pt x="9352" y="28136"/>
                  </a:cubicBezTo>
                  <a:lnTo>
                    <a:pt x="9552" y="7955"/>
                  </a:lnTo>
                  <a:cubicBezTo>
                    <a:pt x="9552" y="7955"/>
                    <a:pt x="10119" y="1884"/>
                    <a:pt x="7351" y="617"/>
                  </a:cubicBezTo>
                  <a:cubicBezTo>
                    <a:pt x="6577" y="248"/>
                    <a:pt x="5637" y="1"/>
                    <a:pt x="4703" y="1"/>
                  </a:cubicBezTo>
                  <a:close/>
                </a:path>
              </a:pathLst>
            </a:custGeom>
            <a:solidFill>
              <a:schemeClr val="lt1"/>
            </a:solidFill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1" name="Google Shape;2011;p52"/>
            <p:cNvSpPr/>
            <p:nvPr/>
          </p:nvSpPr>
          <p:spPr>
            <a:xfrm>
              <a:off x="2503625" y="1775750"/>
              <a:ext cx="744725" cy="408375"/>
            </a:xfrm>
            <a:custGeom>
              <a:avLst/>
              <a:gdLst/>
              <a:ahLst/>
              <a:cxnLst/>
              <a:rect l="l" t="t" r="r" b="b"/>
              <a:pathLst>
                <a:path w="29789" h="16335" extrusionOk="0">
                  <a:moveTo>
                    <a:pt x="6398" y="1"/>
                  </a:moveTo>
                  <a:cubicBezTo>
                    <a:pt x="3974" y="1"/>
                    <a:pt x="2335" y="1392"/>
                    <a:pt x="1435" y="4275"/>
                  </a:cubicBezTo>
                  <a:cubicBezTo>
                    <a:pt x="1" y="9012"/>
                    <a:pt x="4771" y="10580"/>
                    <a:pt x="14878" y="14416"/>
                  </a:cubicBezTo>
                  <a:cubicBezTo>
                    <a:pt x="18739" y="15882"/>
                    <a:pt x="21710" y="16334"/>
                    <a:pt x="23907" y="16334"/>
                  </a:cubicBezTo>
                  <a:cubicBezTo>
                    <a:pt x="27459" y="16334"/>
                    <a:pt x="28988" y="15150"/>
                    <a:pt x="28988" y="15150"/>
                  </a:cubicBezTo>
                  <a:cubicBezTo>
                    <a:pt x="28988" y="15150"/>
                    <a:pt x="29788" y="13282"/>
                    <a:pt x="28955" y="12081"/>
                  </a:cubicBezTo>
                  <a:cubicBezTo>
                    <a:pt x="28121" y="10880"/>
                    <a:pt x="17513" y="4442"/>
                    <a:pt x="11942" y="1640"/>
                  </a:cubicBezTo>
                  <a:cubicBezTo>
                    <a:pt x="9773" y="556"/>
                    <a:pt x="7929" y="1"/>
                    <a:pt x="6398" y="1"/>
                  </a:cubicBezTo>
                  <a:close/>
                </a:path>
              </a:pathLst>
            </a:custGeom>
            <a:solidFill>
              <a:schemeClr val="lt1"/>
            </a:solidFill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12" name="Google Shape;2012;p52"/>
          <p:cNvSpPr/>
          <p:nvPr/>
        </p:nvSpPr>
        <p:spPr>
          <a:xfrm rot="-1714634">
            <a:off x="6531992" y="1567640"/>
            <a:ext cx="411054" cy="455482"/>
          </a:xfrm>
          <a:custGeom>
            <a:avLst/>
            <a:gdLst/>
            <a:ahLst/>
            <a:cxnLst/>
            <a:rect l="l" t="t" r="r" b="b"/>
            <a:pathLst>
              <a:path w="7707" h="8540" extrusionOk="0">
                <a:moveTo>
                  <a:pt x="4470" y="0"/>
                </a:moveTo>
                <a:lnTo>
                  <a:pt x="1" y="8540"/>
                </a:lnTo>
                <a:lnTo>
                  <a:pt x="7706" y="2102"/>
                </a:lnTo>
                <a:lnTo>
                  <a:pt x="4470" y="0"/>
                </a:lnTo>
                <a:close/>
              </a:path>
            </a:pathLst>
          </a:custGeom>
          <a:solidFill>
            <a:srgbClr val="9FC5E8">
              <a:alpha val="343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3" name="Google Shape;2013;p52"/>
          <p:cNvSpPr/>
          <p:nvPr/>
        </p:nvSpPr>
        <p:spPr>
          <a:xfrm rot="8698561">
            <a:off x="3266146" y="-816923"/>
            <a:ext cx="1799425" cy="2784809"/>
          </a:xfrm>
          <a:custGeom>
            <a:avLst/>
            <a:gdLst/>
            <a:ahLst/>
            <a:cxnLst/>
            <a:rect l="l" t="t" r="r" b="b"/>
            <a:pathLst>
              <a:path w="30823" h="47702" fill="none" extrusionOk="0">
                <a:moveTo>
                  <a:pt x="3136" y="301"/>
                </a:moveTo>
                <a:cubicBezTo>
                  <a:pt x="1435" y="1"/>
                  <a:pt x="1" y="2069"/>
                  <a:pt x="468" y="3770"/>
                </a:cubicBezTo>
                <a:cubicBezTo>
                  <a:pt x="935" y="5438"/>
                  <a:pt x="2603" y="6539"/>
                  <a:pt x="4304" y="6872"/>
                </a:cubicBezTo>
                <a:cubicBezTo>
                  <a:pt x="6038" y="7239"/>
                  <a:pt x="7773" y="7006"/>
                  <a:pt x="9541" y="7006"/>
                </a:cubicBezTo>
                <a:cubicBezTo>
                  <a:pt x="18447" y="6905"/>
                  <a:pt x="27354" y="12943"/>
                  <a:pt x="29655" y="21583"/>
                </a:cubicBezTo>
                <a:cubicBezTo>
                  <a:pt x="30823" y="25986"/>
                  <a:pt x="30222" y="30923"/>
                  <a:pt x="27620" y="34659"/>
                </a:cubicBezTo>
                <a:cubicBezTo>
                  <a:pt x="24985" y="38395"/>
                  <a:pt x="20282" y="40663"/>
                  <a:pt x="15779" y="39962"/>
                </a:cubicBezTo>
                <a:cubicBezTo>
                  <a:pt x="13210" y="39529"/>
                  <a:pt x="10575" y="37828"/>
                  <a:pt x="10208" y="35259"/>
                </a:cubicBezTo>
                <a:cubicBezTo>
                  <a:pt x="9841" y="32757"/>
                  <a:pt x="11976" y="30256"/>
                  <a:pt x="14478" y="29855"/>
                </a:cubicBezTo>
                <a:cubicBezTo>
                  <a:pt x="16979" y="29422"/>
                  <a:pt x="19581" y="30789"/>
                  <a:pt x="21082" y="32857"/>
                </a:cubicBezTo>
                <a:cubicBezTo>
                  <a:pt x="22583" y="34892"/>
                  <a:pt x="23117" y="37527"/>
                  <a:pt x="23050" y="40096"/>
                </a:cubicBezTo>
                <a:cubicBezTo>
                  <a:pt x="23017" y="41897"/>
                  <a:pt x="22717" y="43832"/>
                  <a:pt x="23551" y="45400"/>
                </a:cubicBezTo>
                <a:cubicBezTo>
                  <a:pt x="24418" y="47001"/>
                  <a:pt x="27053" y="47701"/>
                  <a:pt x="27954" y="46134"/>
                </a:cubicBezTo>
              </a:path>
            </a:pathLst>
          </a:custGeom>
          <a:noFill/>
          <a:ln w="9525" cap="rnd" cmpd="sng">
            <a:solidFill>
              <a:schemeClr val="lt1"/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CD8DA59-6041-1CAF-D442-BD4190DD647F}"/>
              </a:ext>
            </a:extLst>
          </p:cNvPr>
          <p:cNvSpPr txBox="1"/>
          <p:nvPr/>
        </p:nvSpPr>
        <p:spPr>
          <a:xfrm>
            <a:off x="8467998" y="454117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G" sz="1800" b="1" dirty="0">
                <a:solidFill>
                  <a:schemeClr val="tx1"/>
                </a:solidFill>
              </a:rPr>
              <a:t>11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8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8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8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8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8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CE3DBC0-B187-F04A-9764-72CCB3ECEB99}"/>
              </a:ext>
            </a:extLst>
          </p:cNvPr>
          <p:cNvSpPr txBox="1">
            <a:spLocks/>
          </p:cNvSpPr>
          <p:nvPr/>
        </p:nvSpPr>
        <p:spPr>
          <a:xfrm>
            <a:off x="0" y="294290"/>
            <a:ext cx="8997562" cy="355006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It is important to point out that malaria drugs </a:t>
            </a:r>
            <a:r>
              <a:rPr lang="en-GB" sz="1800" dirty="0">
                <a:solidFill>
                  <a:srgbClr val="FF0000"/>
                </a:solidFill>
              </a:rPr>
              <a:t>chloroquine </a:t>
            </a:r>
            <a:r>
              <a:rPr lang="en-GB" sz="1800" dirty="0"/>
              <a:t>and </a:t>
            </a:r>
            <a:r>
              <a:rPr lang="en-GB" sz="1800" dirty="0">
                <a:solidFill>
                  <a:srgbClr val="FF0000"/>
                </a:solidFill>
              </a:rPr>
              <a:t>hydroxychloroquine  </a:t>
            </a:r>
            <a:r>
              <a:rPr lang="en-GB" sz="1800" dirty="0"/>
              <a:t>have the efficacy in the treatment of coronavirus diseases  and that has been studied since the first SARS epidemic</a:t>
            </a:r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Some old studies highlighted the importance of HCQ </a:t>
            </a:r>
          </a:p>
          <a:p>
            <a:pPr marL="0" indent="0">
              <a:buNone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in the management of SARS-COV2 and suggested </a:t>
            </a:r>
          </a:p>
          <a:p>
            <a:pPr marL="0" indent="0">
              <a:buNone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that </a:t>
            </a:r>
            <a:r>
              <a:rPr lang="en-GB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400 mg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of HCQ per day for </a:t>
            </a:r>
            <a:r>
              <a:rPr lang="en-GB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 days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can be </a:t>
            </a:r>
          </a:p>
          <a:p>
            <a:pPr marL="0" indent="0">
              <a:buNone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used as an optimal regimen</a:t>
            </a:r>
          </a:p>
          <a:p>
            <a:pPr marL="0" indent="0">
              <a:buNone/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Recent clinical studies have considered HCQ for </a:t>
            </a:r>
          </a:p>
          <a:p>
            <a:pPr marL="0" indent="0">
              <a:buNone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SARS-Cov-2 to be used at a dose of </a:t>
            </a:r>
            <a:r>
              <a:rPr lang="en-GB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400 mg 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twice </a:t>
            </a:r>
          </a:p>
          <a:p>
            <a:pPr marL="0" indent="0">
              <a:buNone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in the first day as a loading dose, followed by </a:t>
            </a:r>
            <a:r>
              <a:rPr lang="en-GB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 mg </a:t>
            </a:r>
          </a:p>
          <a:p>
            <a:pPr marL="0" indent="0">
              <a:buNone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every </a:t>
            </a:r>
            <a:r>
              <a:rPr lang="en-GB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 h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for a period of </a:t>
            </a:r>
            <a:r>
              <a:rPr lang="en-GB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 days 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BF445E4-E1B7-8C44-941C-35FC44C8E1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9785" y="1973660"/>
            <a:ext cx="3387777" cy="25717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9CD9C33-A121-1E3A-4A28-1ECAE6927E11}"/>
              </a:ext>
            </a:extLst>
          </p:cNvPr>
          <p:cNvSpPr txBox="1"/>
          <p:nvPr/>
        </p:nvSpPr>
        <p:spPr>
          <a:xfrm>
            <a:off x="8527551" y="469532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G" sz="1800" b="1" dirty="0">
                <a:solidFill>
                  <a:schemeClr val="tx1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7385024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oogle Shape;3237;p78">
            <a:extLst>
              <a:ext uri="{FF2B5EF4-FFF2-40B4-BE49-F238E27FC236}">
                <a16:creationId xmlns:a16="http://schemas.microsoft.com/office/drawing/2014/main" id="{2687481A-5629-9F47-B1C9-984C79A61518}"/>
              </a:ext>
            </a:extLst>
          </p:cNvPr>
          <p:cNvGrpSpPr/>
          <p:nvPr/>
        </p:nvGrpSpPr>
        <p:grpSpPr>
          <a:xfrm>
            <a:off x="192127" y="1558062"/>
            <a:ext cx="2030174" cy="2839277"/>
            <a:chOff x="1835650" y="951950"/>
            <a:chExt cx="3490850" cy="3882325"/>
          </a:xfrm>
        </p:grpSpPr>
        <p:sp>
          <p:nvSpPr>
            <p:cNvPr id="4" name="Google Shape;3238;p78">
              <a:extLst>
                <a:ext uri="{FF2B5EF4-FFF2-40B4-BE49-F238E27FC236}">
                  <a16:creationId xmlns:a16="http://schemas.microsoft.com/office/drawing/2014/main" id="{E2C85401-28A6-E442-95F5-04E3F359750B}"/>
                </a:ext>
              </a:extLst>
            </p:cNvPr>
            <p:cNvSpPr/>
            <p:nvPr/>
          </p:nvSpPr>
          <p:spPr>
            <a:xfrm>
              <a:off x="4284075" y="4625000"/>
              <a:ext cx="296900" cy="209275"/>
            </a:xfrm>
            <a:custGeom>
              <a:avLst/>
              <a:gdLst/>
              <a:ahLst/>
              <a:cxnLst/>
              <a:rect l="l" t="t" r="r" b="b"/>
              <a:pathLst>
                <a:path w="11876" h="8371" extrusionOk="0">
                  <a:moveTo>
                    <a:pt x="9907" y="1"/>
                  </a:moveTo>
                  <a:cubicBezTo>
                    <a:pt x="9484" y="1"/>
                    <a:pt x="8797" y="110"/>
                    <a:pt x="7839" y="451"/>
                  </a:cubicBezTo>
                  <a:cubicBezTo>
                    <a:pt x="7672" y="518"/>
                    <a:pt x="7539" y="584"/>
                    <a:pt x="7439" y="618"/>
                  </a:cubicBezTo>
                  <a:cubicBezTo>
                    <a:pt x="6638" y="951"/>
                    <a:pt x="5637" y="1418"/>
                    <a:pt x="4503" y="2119"/>
                  </a:cubicBezTo>
                  <a:cubicBezTo>
                    <a:pt x="3703" y="2619"/>
                    <a:pt x="3002" y="3086"/>
                    <a:pt x="2435" y="3520"/>
                  </a:cubicBezTo>
                  <a:cubicBezTo>
                    <a:pt x="534" y="4988"/>
                    <a:pt x="0" y="6088"/>
                    <a:pt x="500" y="6989"/>
                  </a:cubicBezTo>
                  <a:cubicBezTo>
                    <a:pt x="910" y="7705"/>
                    <a:pt x="1645" y="8371"/>
                    <a:pt x="2837" y="8371"/>
                  </a:cubicBezTo>
                  <a:cubicBezTo>
                    <a:pt x="3589" y="8371"/>
                    <a:pt x="4523" y="8106"/>
                    <a:pt x="5671" y="7423"/>
                  </a:cubicBezTo>
                  <a:cubicBezTo>
                    <a:pt x="8640" y="5621"/>
                    <a:pt x="11875" y="2819"/>
                    <a:pt x="11475" y="1585"/>
                  </a:cubicBezTo>
                  <a:cubicBezTo>
                    <a:pt x="11108" y="284"/>
                    <a:pt x="10374" y="84"/>
                    <a:pt x="10374" y="84"/>
                  </a:cubicBezTo>
                  <a:cubicBezTo>
                    <a:pt x="10302" y="36"/>
                    <a:pt x="10147" y="1"/>
                    <a:pt x="9907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3239;p78">
              <a:extLst>
                <a:ext uri="{FF2B5EF4-FFF2-40B4-BE49-F238E27FC236}">
                  <a16:creationId xmlns:a16="http://schemas.microsoft.com/office/drawing/2014/main" id="{655EDF50-6D10-564D-B762-C8BC6179C657}"/>
                </a:ext>
              </a:extLst>
            </p:cNvPr>
            <p:cNvSpPr/>
            <p:nvPr/>
          </p:nvSpPr>
          <p:spPr>
            <a:xfrm>
              <a:off x="4625975" y="4628850"/>
              <a:ext cx="288575" cy="204875"/>
            </a:xfrm>
            <a:custGeom>
              <a:avLst/>
              <a:gdLst/>
              <a:ahLst/>
              <a:cxnLst/>
              <a:rect l="l" t="t" r="r" b="b"/>
              <a:pathLst>
                <a:path w="11543" h="8195" extrusionOk="0">
                  <a:moveTo>
                    <a:pt x="1571" y="1"/>
                  </a:moveTo>
                  <a:cubicBezTo>
                    <a:pt x="1255" y="1"/>
                    <a:pt x="1001" y="53"/>
                    <a:pt x="834" y="164"/>
                  </a:cubicBezTo>
                  <a:cubicBezTo>
                    <a:pt x="0" y="697"/>
                    <a:pt x="301" y="3032"/>
                    <a:pt x="1001" y="3966"/>
                  </a:cubicBezTo>
                  <a:cubicBezTo>
                    <a:pt x="1669" y="4824"/>
                    <a:pt x="6059" y="8195"/>
                    <a:pt x="8089" y="8195"/>
                  </a:cubicBezTo>
                  <a:cubicBezTo>
                    <a:pt x="8190" y="8195"/>
                    <a:pt x="8285" y="8187"/>
                    <a:pt x="8373" y="8169"/>
                  </a:cubicBezTo>
                  <a:cubicBezTo>
                    <a:pt x="10274" y="7836"/>
                    <a:pt x="11542" y="6568"/>
                    <a:pt x="11375" y="5601"/>
                  </a:cubicBezTo>
                  <a:cubicBezTo>
                    <a:pt x="11208" y="4600"/>
                    <a:pt x="8206" y="3199"/>
                    <a:pt x="6438" y="1865"/>
                  </a:cubicBezTo>
                  <a:cubicBezTo>
                    <a:pt x="4879" y="755"/>
                    <a:pt x="2776" y="1"/>
                    <a:pt x="1571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3240;p78">
              <a:extLst>
                <a:ext uri="{FF2B5EF4-FFF2-40B4-BE49-F238E27FC236}">
                  <a16:creationId xmlns:a16="http://schemas.microsoft.com/office/drawing/2014/main" id="{EF3BD557-9F6D-624F-A9D4-15666B628F37}"/>
                </a:ext>
              </a:extLst>
            </p:cNvPr>
            <p:cNvSpPr/>
            <p:nvPr/>
          </p:nvSpPr>
          <p:spPr>
            <a:xfrm>
              <a:off x="4396650" y="4532500"/>
              <a:ext cx="149300" cy="190525"/>
            </a:xfrm>
            <a:custGeom>
              <a:avLst/>
              <a:gdLst/>
              <a:ahLst/>
              <a:cxnLst/>
              <a:rect l="l" t="t" r="r" b="b"/>
              <a:pathLst>
                <a:path w="5972" h="7621" extrusionOk="0">
                  <a:moveTo>
                    <a:pt x="4542" y="0"/>
                  </a:moveTo>
                  <a:cubicBezTo>
                    <a:pt x="3913" y="0"/>
                    <a:pt x="2976" y="188"/>
                    <a:pt x="2369" y="482"/>
                  </a:cubicBezTo>
                  <a:cubicBezTo>
                    <a:pt x="2035" y="615"/>
                    <a:pt x="1802" y="815"/>
                    <a:pt x="1768" y="1015"/>
                  </a:cubicBezTo>
                  <a:cubicBezTo>
                    <a:pt x="1768" y="1015"/>
                    <a:pt x="2002" y="1816"/>
                    <a:pt x="2102" y="2516"/>
                  </a:cubicBezTo>
                  <a:cubicBezTo>
                    <a:pt x="2135" y="2883"/>
                    <a:pt x="2135" y="3217"/>
                    <a:pt x="2102" y="3450"/>
                  </a:cubicBezTo>
                  <a:cubicBezTo>
                    <a:pt x="1935" y="3984"/>
                    <a:pt x="300" y="5552"/>
                    <a:pt x="100" y="5785"/>
                  </a:cubicBezTo>
                  <a:cubicBezTo>
                    <a:pt x="0" y="5852"/>
                    <a:pt x="834" y="5852"/>
                    <a:pt x="1501" y="6553"/>
                  </a:cubicBezTo>
                  <a:cubicBezTo>
                    <a:pt x="1768" y="6820"/>
                    <a:pt x="1968" y="7153"/>
                    <a:pt x="2135" y="7620"/>
                  </a:cubicBezTo>
                  <a:cubicBezTo>
                    <a:pt x="2135" y="7620"/>
                    <a:pt x="2635" y="7220"/>
                    <a:pt x="3303" y="6686"/>
                  </a:cubicBezTo>
                  <a:cubicBezTo>
                    <a:pt x="4370" y="5819"/>
                    <a:pt x="5904" y="4518"/>
                    <a:pt x="5971" y="4118"/>
                  </a:cubicBezTo>
                  <a:lnTo>
                    <a:pt x="5971" y="3717"/>
                  </a:lnTo>
                  <a:cubicBezTo>
                    <a:pt x="5871" y="2917"/>
                    <a:pt x="5504" y="1416"/>
                    <a:pt x="5304" y="648"/>
                  </a:cubicBezTo>
                  <a:cubicBezTo>
                    <a:pt x="5271" y="482"/>
                    <a:pt x="5204" y="315"/>
                    <a:pt x="5204" y="215"/>
                  </a:cubicBezTo>
                  <a:cubicBezTo>
                    <a:pt x="5179" y="66"/>
                    <a:pt x="4915" y="0"/>
                    <a:pt x="4542" y="0"/>
                  </a:cubicBezTo>
                  <a:close/>
                </a:path>
              </a:pathLst>
            </a:custGeom>
            <a:solidFill>
              <a:srgbClr val="F9D6B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3241;p78">
              <a:extLst>
                <a:ext uri="{FF2B5EF4-FFF2-40B4-BE49-F238E27FC236}">
                  <a16:creationId xmlns:a16="http://schemas.microsoft.com/office/drawing/2014/main" id="{6B1447BE-3CCD-9844-87DC-73DB587A7B54}"/>
                </a:ext>
              </a:extLst>
            </p:cNvPr>
            <p:cNvSpPr/>
            <p:nvPr/>
          </p:nvSpPr>
          <p:spPr>
            <a:xfrm>
              <a:off x="4636825" y="4541100"/>
              <a:ext cx="150125" cy="167750"/>
            </a:xfrm>
            <a:custGeom>
              <a:avLst/>
              <a:gdLst/>
              <a:ahLst/>
              <a:cxnLst/>
              <a:rect l="l" t="t" r="r" b="b"/>
              <a:pathLst>
                <a:path w="6005" h="6710" extrusionOk="0">
                  <a:moveTo>
                    <a:pt x="2114" y="1"/>
                  </a:moveTo>
                  <a:cubicBezTo>
                    <a:pt x="2054" y="1"/>
                    <a:pt x="1995" y="2"/>
                    <a:pt x="1935" y="4"/>
                  </a:cubicBezTo>
                  <a:cubicBezTo>
                    <a:pt x="1201" y="4"/>
                    <a:pt x="434" y="271"/>
                    <a:pt x="367" y="872"/>
                  </a:cubicBezTo>
                  <a:cubicBezTo>
                    <a:pt x="367" y="872"/>
                    <a:pt x="734" y="3140"/>
                    <a:pt x="367" y="3674"/>
                  </a:cubicBezTo>
                  <a:cubicBezTo>
                    <a:pt x="0" y="4207"/>
                    <a:pt x="667" y="4974"/>
                    <a:pt x="3436" y="6709"/>
                  </a:cubicBezTo>
                  <a:cubicBezTo>
                    <a:pt x="3436" y="6709"/>
                    <a:pt x="3536" y="6242"/>
                    <a:pt x="4170" y="5875"/>
                  </a:cubicBezTo>
                  <a:cubicBezTo>
                    <a:pt x="4537" y="5675"/>
                    <a:pt x="5104" y="5441"/>
                    <a:pt x="6004" y="5375"/>
                  </a:cubicBezTo>
                  <a:cubicBezTo>
                    <a:pt x="6004" y="5375"/>
                    <a:pt x="4370" y="4274"/>
                    <a:pt x="3703" y="3473"/>
                  </a:cubicBezTo>
                  <a:cubicBezTo>
                    <a:pt x="3102" y="2673"/>
                    <a:pt x="3703" y="638"/>
                    <a:pt x="3603" y="338"/>
                  </a:cubicBezTo>
                  <a:cubicBezTo>
                    <a:pt x="3572" y="183"/>
                    <a:pt x="2855" y="1"/>
                    <a:pt x="2114" y="1"/>
                  </a:cubicBezTo>
                  <a:close/>
                </a:path>
              </a:pathLst>
            </a:custGeom>
            <a:solidFill>
              <a:srgbClr val="F9D6B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3242;p78">
              <a:extLst>
                <a:ext uri="{FF2B5EF4-FFF2-40B4-BE49-F238E27FC236}">
                  <a16:creationId xmlns:a16="http://schemas.microsoft.com/office/drawing/2014/main" id="{CBE8ECE6-DC78-1C48-BC62-8B9D267DAE42}"/>
                </a:ext>
              </a:extLst>
            </p:cNvPr>
            <p:cNvSpPr/>
            <p:nvPr/>
          </p:nvSpPr>
          <p:spPr>
            <a:xfrm>
              <a:off x="4238200" y="3032625"/>
              <a:ext cx="705525" cy="1536950"/>
            </a:xfrm>
            <a:custGeom>
              <a:avLst/>
              <a:gdLst/>
              <a:ahLst/>
              <a:cxnLst/>
              <a:rect l="l" t="t" r="r" b="b"/>
              <a:pathLst>
                <a:path w="28221" h="61478" extrusionOk="0">
                  <a:moveTo>
                    <a:pt x="25285" y="0"/>
                  </a:moveTo>
                  <a:lnTo>
                    <a:pt x="4504" y="200"/>
                  </a:lnTo>
                  <a:cubicBezTo>
                    <a:pt x="4337" y="600"/>
                    <a:pt x="4170" y="1001"/>
                    <a:pt x="4003" y="1368"/>
                  </a:cubicBezTo>
                  <a:cubicBezTo>
                    <a:pt x="0" y="11442"/>
                    <a:pt x="4770" y="23050"/>
                    <a:pt x="4337" y="26319"/>
                  </a:cubicBezTo>
                  <a:cubicBezTo>
                    <a:pt x="3870" y="29688"/>
                    <a:pt x="2502" y="33357"/>
                    <a:pt x="3670" y="38995"/>
                  </a:cubicBezTo>
                  <a:cubicBezTo>
                    <a:pt x="4837" y="44632"/>
                    <a:pt x="7272" y="60677"/>
                    <a:pt x="7272" y="60677"/>
                  </a:cubicBezTo>
                  <a:cubicBezTo>
                    <a:pt x="7506" y="60810"/>
                    <a:pt x="7806" y="60877"/>
                    <a:pt x="8039" y="60977"/>
                  </a:cubicBezTo>
                  <a:lnTo>
                    <a:pt x="8807" y="61077"/>
                  </a:lnTo>
                  <a:cubicBezTo>
                    <a:pt x="8979" y="61107"/>
                    <a:pt x="9151" y="61119"/>
                    <a:pt x="9320" y="61119"/>
                  </a:cubicBezTo>
                  <a:cubicBezTo>
                    <a:pt x="9706" y="61119"/>
                    <a:pt x="10073" y="61057"/>
                    <a:pt x="10374" y="61010"/>
                  </a:cubicBezTo>
                  <a:cubicBezTo>
                    <a:pt x="10875" y="60877"/>
                    <a:pt x="11308" y="60710"/>
                    <a:pt x="11609" y="60577"/>
                  </a:cubicBezTo>
                  <a:cubicBezTo>
                    <a:pt x="11842" y="60477"/>
                    <a:pt x="11976" y="60377"/>
                    <a:pt x="11976" y="60377"/>
                  </a:cubicBezTo>
                  <a:cubicBezTo>
                    <a:pt x="11642" y="55306"/>
                    <a:pt x="11175" y="30655"/>
                    <a:pt x="11475" y="25718"/>
                  </a:cubicBezTo>
                  <a:cubicBezTo>
                    <a:pt x="11775" y="20815"/>
                    <a:pt x="12309" y="9840"/>
                    <a:pt x="12810" y="8439"/>
                  </a:cubicBezTo>
                  <a:cubicBezTo>
                    <a:pt x="13156" y="7510"/>
                    <a:pt x="14104" y="7126"/>
                    <a:pt x="14956" y="7126"/>
                  </a:cubicBezTo>
                  <a:cubicBezTo>
                    <a:pt x="15418" y="7126"/>
                    <a:pt x="15852" y="7239"/>
                    <a:pt x="16145" y="7439"/>
                  </a:cubicBezTo>
                  <a:cubicBezTo>
                    <a:pt x="16979" y="8006"/>
                    <a:pt x="17546" y="13943"/>
                    <a:pt x="17780" y="20381"/>
                  </a:cubicBezTo>
                  <a:cubicBezTo>
                    <a:pt x="17980" y="26919"/>
                    <a:pt x="17146" y="39562"/>
                    <a:pt x="17146" y="44198"/>
                  </a:cubicBezTo>
                  <a:cubicBezTo>
                    <a:pt x="17146" y="48868"/>
                    <a:pt x="15545" y="60844"/>
                    <a:pt x="15545" y="60844"/>
                  </a:cubicBezTo>
                  <a:cubicBezTo>
                    <a:pt x="16312" y="61344"/>
                    <a:pt x="17046" y="61477"/>
                    <a:pt x="17680" y="61477"/>
                  </a:cubicBezTo>
                  <a:cubicBezTo>
                    <a:pt x="18947" y="61477"/>
                    <a:pt x="19815" y="60844"/>
                    <a:pt x="19815" y="60844"/>
                  </a:cubicBezTo>
                  <a:cubicBezTo>
                    <a:pt x="19815" y="60844"/>
                    <a:pt x="19815" y="59009"/>
                    <a:pt x="22650" y="48868"/>
                  </a:cubicBezTo>
                  <a:cubicBezTo>
                    <a:pt x="25452" y="38728"/>
                    <a:pt x="26319" y="33958"/>
                    <a:pt x="25218" y="30455"/>
                  </a:cubicBezTo>
                  <a:cubicBezTo>
                    <a:pt x="24151" y="26953"/>
                    <a:pt x="26286" y="26786"/>
                    <a:pt x="27287" y="17346"/>
                  </a:cubicBezTo>
                  <a:cubicBezTo>
                    <a:pt x="28221" y="7939"/>
                    <a:pt x="25218" y="100"/>
                    <a:pt x="25285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3243;p78">
              <a:extLst>
                <a:ext uri="{FF2B5EF4-FFF2-40B4-BE49-F238E27FC236}">
                  <a16:creationId xmlns:a16="http://schemas.microsoft.com/office/drawing/2014/main" id="{04B4C619-630C-8A47-9811-4381F0BF58C9}"/>
                </a:ext>
              </a:extLst>
            </p:cNvPr>
            <p:cNvSpPr/>
            <p:nvPr/>
          </p:nvSpPr>
          <p:spPr>
            <a:xfrm>
              <a:off x="3882100" y="971125"/>
              <a:ext cx="1444400" cy="1551800"/>
            </a:xfrm>
            <a:custGeom>
              <a:avLst/>
              <a:gdLst/>
              <a:ahLst/>
              <a:cxnLst/>
              <a:rect l="l" t="t" r="r" b="b"/>
              <a:pathLst>
                <a:path w="57776" h="62072" extrusionOk="0">
                  <a:moveTo>
                    <a:pt x="31390" y="1"/>
                  </a:moveTo>
                  <a:cubicBezTo>
                    <a:pt x="30790" y="1"/>
                    <a:pt x="30156" y="1"/>
                    <a:pt x="29622" y="34"/>
                  </a:cubicBezTo>
                  <a:cubicBezTo>
                    <a:pt x="28655" y="68"/>
                    <a:pt x="27754" y="201"/>
                    <a:pt x="26953" y="368"/>
                  </a:cubicBezTo>
                  <a:cubicBezTo>
                    <a:pt x="23384" y="1068"/>
                    <a:pt x="21316" y="2670"/>
                    <a:pt x="19882" y="3937"/>
                  </a:cubicBezTo>
                  <a:cubicBezTo>
                    <a:pt x="17914" y="5705"/>
                    <a:pt x="17747" y="8007"/>
                    <a:pt x="16980" y="12577"/>
                  </a:cubicBezTo>
                  <a:cubicBezTo>
                    <a:pt x="16246" y="17180"/>
                    <a:pt x="15712" y="33225"/>
                    <a:pt x="15445" y="37294"/>
                  </a:cubicBezTo>
                  <a:cubicBezTo>
                    <a:pt x="15212" y="41364"/>
                    <a:pt x="14244" y="53239"/>
                    <a:pt x="12243" y="55574"/>
                  </a:cubicBezTo>
                  <a:cubicBezTo>
                    <a:pt x="11314" y="56658"/>
                    <a:pt x="9653" y="57253"/>
                    <a:pt x="8279" y="57253"/>
                  </a:cubicBezTo>
                  <a:cubicBezTo>
                    <a:pt x="6692" y="57253"/>
                    <a:pt x="5488" y="56459"/>
                    <a:pt x="6239" y="54707"/>
                  </a:cubicBezTo>
                  <a:cubicBezTo>
                    <a:pt x="6272" y="54540"/>
                    <a:pt x="6372" y="54373"/>
                    <a:pt x="6439" y="54240"/>
                  </a:cubicBezTo>
                  <a:cubicBezTo>
                    <a:pt x="6968" y="53301"/>
                    <a:pt x="7607" y="52979"/>
                    <a:pt x="8170" y="52979"/>
                  </a:cubicBezTo>
                  <a:cubicBezTo>
                    <a:pt x="9168" y="52979"/>
                    <a:pt x="9931" y="53989"/>
                    <a:pt x="9441" y="54373"/>
                  </a:cubicBezTo>
                  <a:cubicBezTo>
                    <a:pt x="9279" y="54494"/>
                    <a:pt x="9168" y="54541"/>
                    <a:pt x="9089" y="54541"/>
                  </a:cubicBezTo>
                  <a:cubicBezTo>
                    <a:pt x="8826" y="54541"/>
                    <a:pt x="8907" y="54037"/>
                    <a:pt x="8665" y="54037"/>
                  </a:cubicBezTo>
                  <a:cubicBezTo>
                    <a:pt x="8616" y="54037"/>
                    <a:pt x="8554" y="54057"/>
                    <a:pt x="8474" y="54106"/>
                  </a:cubicBezTo>
                  <a:cubicBezTo>
                    <a:pt x="7995" y="54416"/>
                    <a:pt x="8087" y="55607"/>
                    <a:pt x="9173" y="55607"/>
                  </a:cubicBezTo>
                  <a:cubicBezTo>
                    <a:pt x="9373" y="55607"/>
                    <a:pt x="9606" y="55567"/>
                    <a:pt x="9875" y="55474"/>
                  </a:cubicBezTo>
                  <a:cubicBezTo>
                    <a:pt x="10909" y="55107"/>
                    <a:pt x="11542" y="53072"/>
                    <a:pt x="10642" y="51671"/>
                  </a:cubicBezTo>
                  <a:cubicBezTo>
                    <a:pt x="10156" y="50821"/>
                    <a:pt x="9172" y="50219"/>
                    <a:pt x="7489" y="50219"/>
                  </a:cubicBezTo>
                  <a:cubicBezTo>
                    <a:pt x="7323" y="50219"/>
                    <a:pt x="7151" y="50225"/>
                    <a:pt x="6973" y="50237"/>
                  </a:cubicBezTo>
                  <a:cubicBezTo>
                    <a:pt x="1802" y="50604"/>
                    <a:pt x="1" y="57676"/>
                    <a:pt x="5572" y="61011"/>
                  </a:cubicBezTo>
                  <a:cubicBezTo>
                    <a:pt x="6851" y="61768"/>
                    <a:pt x="8294" y="62072"/>
                    <a:pt x="9858" y="62072"/>
                  </a:cubicBezTo>
                  <a:cubicBezTo>
                    <a:pt x="15189" y="62072"/>
                    <a:pt x="21938" y="58551"/>
                    <a:pt x="28488" y="57442"/>
                  </a:cubicBezTo>
                  <a:cubicBezTo>
                    <a:pt x="29722" y="57242"/>
                    <a:pt x="30856" y="57209"/>
                    <a:pt x="31890" y="57209"/>
                  </a:cubicBezTo>
                  <a:cubicBezTo>
                    <a:pt x="37345" y="57266"/>
                    <a:pt x="41162" y="59817"/>
                    <a:pt x="46480" y="59817"/>
                  </a:cubicBezTo>
                  <a:cubicBezTo>
                    <a:pt x="47374" y="59817"/>
                    <a:pt x="48310" y="59745"/>
                    <a:pt x="49303" y="59577"/>
                  </a:cubicBezTo>
                  <a:cubicBezTo>
                    <a:pt x="57409" y="58209"/>
                    <a:pt x="57775" y="48569"/>
                    <a:pt x="52772" y="46734"/>
                  </a:cubicBezTo>
                  <a:cubicBezTo>
                    <a:pt x="52013" y="46436"/>
                    <a:pt x="51311" y="46305"/>
                    <a:pt x="50674" y="46305"/>
                  </a:cubicBezTo>
                  <a:cubicBezTo>
                    <a:pt x="47251" y="46305"/>
                    <a:pt x="45714" y="50106"/>
                    <a:pt x="47401" y="52272"/>
                  </a:cubicBezTo>
                  <a:cubicBezTo>
                    <a:pt x="48208" y="53334"/>
                    <a:pt x="49069" y="53713"/>
                    <a:pt x="49810" y="53713"/>
                  </a:cubicBezTo>
                  <a:cubicBezTo>
                    <a:pt x="50906" y="53713"/>
                    <a:pt x="51738" y="52882"/>
                    <a:pt x="51738" y="52205"/>
                  </a:cubicBezTo>
                  <a:cubicBezTo>
                    <a:pt x="51738" y="51470"/>
                    <a:pt x="51402" y="51057"/>
                    <a:pt x="51220" y="51057"/>
                  </a:cubicBezTo>
                  <a:cubicBezTo>
                    <a:pt x="51121" y="51057"/>
                    <a:pt x="51067" y="51179"/>
                    <a:pt x="51137" y="51438"/>
                  </a:cubicBezTo>
                  <a:cubicBezTo>
                    <a:pt x="51293" y="52032"/>
                    <a:pt x="51187" y="52306"/>
                    <a:pt x="50775" y="52306"/>
                  </a:cubicBezTo>
                  <a:cubicBezTo>
                    <a:pt x="50655" y="52306"/>
                    <a:pt x="50509" y="52283"/>
                    <a:pt x="50337" y="52238"/>
                  </a:cubicBezTo>
                  <a:cubicBezTo>
                    <a:pt x="49636" y="52038"/>
                    <a:pt x="49269" y="50937"/>
                    <a:pt x="50103" y="50037"/>
                  </a:cubicBezTo>
                  <a:cubicBezTo>
                    <a:pt x="50387" y="49753"/>
                    <a:pt x="50779" y="49583"/>
                    <a:pt x="51175" y="49583"/>
                  </a:cubicBezTo>
                  <a:cubicBezTo>
                    <a:pt x="51990" y="49583"/>
                    <a:pt x="52828" y="50298"/>
                    <a:pt x="52805" y="52205"/>
                  </a:cubicBezTo>
                  <a:cubicBezTo>
                    <a:pt x="52787" y="53768"/>
                    <a:pt x="50913" y="55403"/>
                    <a:pt x="48944" y="55403"/>
                  </a:cubicBezTo>
                  <a:cubicBezTo>
                    <a:pt x="47342" y="55403"/>
                    <a:pt x="45678" y="54321"/>
                    <a:pt x="44900" y="51238"/>
                  </a:cubicBezTo>
                  <a:cubicBezTo>
                    <a:pt x="43132" y="44366"/>
                    <a:pt x="47668" y="15412"/>
                    <a:pt x="45066" y="9041"/>
                  </a:cubicBezTo>
                  <a:cubicBezTo>
                    <a:pt x="42431" y="2603"/>
                    <a:pt x="36127" y="34"/>
                    <a:pt x="31390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3244;p78">
              <a:extLst>
                <a:ext uri="{FF2B5EF4-FFF2-40B4-BE49-F238E27FC236}">
                  <a16:creationId xmlns:a16="http://schemas.microsoft.com/office/drawing/2014/main" id="{F247516F-43DD-534E-8776-8F44008CA1CC}"/>
                </a:ext>
              </a:extLst>
            </p:cNvPr>
            <p:cNvSpPr/>
            <p:nvPr/>
          </p:nvSpPr>
          <p:spPr>
            <a:xfrm>
              <a:off x="4307425" y="1973550"/>
              <a:ext cx="646300" cy="1104125"/>
            </a:xfrm>
            <a:custGeom>
              <a:avLst/>
              <a:gdLst/>
              <a:ahLst/>
              <a:cxnLst/>
              <a:rect l="l" t="t" r="r" b="b"/>
              <a:pathLst>
                <a:path w="25852" h="44165" extrusionOk="0">
                  <a:moveTo>
                    <a:pt x="15110" y="0"/>
                  </a:moveTo>
                  <a:cubicBezTo>
                    <a:pt x="13481" y="0"/>
                    <a:pt x="11727" y="55"/>
                    <a:pt x="10141" y="133"/>
                  </a:cubicBezTo>
                  <a:cubicBezTo>
                    <a:pt x="8406" y="233"/>
                    <a:pt x="6905" y="333"/>
                    <a:pt x="5971" y="433"/>
                  </a:cubicBezTo>
                  <a:cubicBezTo>
                    <a:pt x="5737" y="466"/>
                    <a:pt x="5504" y="466"/>
                    <a:pt x="5371" y="500"/>
                  </a:cubicBezTo>
                  <a:cubicBezTo>
                    <a:pt x="3703" y="767"/>
                    <a:pt x="2102" y="1934"/>
                    <a:pt x="2102" y="1934"/>
                  </a:cubicBezTo>
                  <a:cubicBezTo>
                    <a:pt x="2235" y="2101"/>
                    <a:pt x="2368" y="2334"/>
                    <a:pt x="2435" y="2601"/>
                  </a:cubicBezTo>
                  <a:cubicBezTo>
                    <a:pt x="3436" y="5236"/>
                    <a:pt x="3002" y="11341"/>
                    <a:pt x="2902" y="12175"/>
                  </a:cubicBezTo>
                  <a:lnTo>
                    <a:pt x="2902" y="12275"/>
                  </a:lnTo>
                  <a:cubicBezTo>
                    <a:pt x="2869" y="12342"/>
                    <a:pt x="2869" y="12442"/>
                    <a:pt x="2869" y="12575"/>
                  </a:cubicBezTo>
                  <a:cubicBezTo>
                    <a:pt x="2802" y="13109"/>
                    <a:pt x="3002" y="14076"/>
                    <a:pt x="3136" y="15144"/>
                  </a:cubicBezTo>
                  <a:cubicBezTo>
                    <a:pt x="3336" y="16111"/>
                    <a:pt x="3536" y="17145"/>
                    <a:pt x="3703" y="18012"/>
                  </a:cubicBezTo>
                  <a:cubicBezTo>
                    <a:pt x="4070" y="20080"/>
                    <a:pt x="4937" y="23816"/>
                    <a:pt x="4103" y="30521"/>
                  </a:cubicBezTo>
                  <a:cubicBezTo>
                    <a:pt x="4036" y="31155"/>
                    <a:pt x="3936" y="31755"/>
                    <a:pt x="3836" y="32322"/>
                  </a:cubicBezTo>
                  <a:cubicBezTo>
                    <a:pt x="2702" y="37826"/>
                    <a:pt x="0" y="40762"/>
                    <a:pt x="100" y="41696"/>
                  </a:cubicBezTo>
                  <a:cubicBezTo>
                    <a:pt x="200" y="41996"/>
                    <a:pt x="767" y="42363"/>
                    <a:pt x="1735" y="42697"/>
                  </a:cubicBezTo>
                  <a:cubicBezTo>
                    <a:pt x="3769" y="43430"/>
                    <a:pt x="7572" y="44098"/>
                    <a:pt x="11708" y="44164"/>
                  </a:cubicBezTo>
                  <a:lnTo>
                    <a:pt x="12776" y="44164"/>
                  </a:lnTo>
                  <a:cubicBezTo>
                    <a:pt x="16278" y="44164"/>
                    <a:pt x="19948" y="43330"/>
                    <a:pt x="22449" y="42463"/>
                  </a:cubicBezTo>
                  <a:cubicBezTo>
                    <a:pt x="24551" y="41696"/>
                    <a:pt x="25852" y="40962"/>
                    <a:pt x="25418" y="40795"/>
                  </a:cubicBezTo>
                  <a:cubicBezTo>
                    <a:pt x="24584" y="40195"/>
                    <a:pt x="23617" y="39361"/>
                    <a:pt x="21982" y="34257"/>
                  </a:cubicBezTo>
                  <a:cubicBezTo>
                    <a:pt x="20381" y="29120"/>
                    <a:pt x="20948" y="23083"/>
                    <a:pt x="21549" y="19146"/>
                  </a:cubicBezTo>
                  <a:cubicBezTo>
                    <a:pt x="21749" y="17679"/>
                    <a:pt x="21916" y="16311"/>
                    <a:pt x="22082" y="15177"/>
                  </a:cubicBezTo>
                  <a:cubicBezTo>
                    <a:pt x="22183" y="14410"/>
                    <a:pt x="22249" y="13676"/>
                    <a:pt x="22349" y="13142"/>
                  </a:cubicBezTo>
                  <a:cubicBezTo>
                    <a:pt x="22349" y="12942"/>
                    <a:pt x="22383" y="12775"/>
                    <a:pt x="22383" y="12642"/>
                  </a:cubicBezTo>
                  <a:cubicBezTo>
                    <a:pt x="22416" y="12175"/>
                    <a:pt x="22449" y="11941"/>
                    <a:pt x="22449" y="11941"/>
                  </a:cubicBezTo>
                  <a:cubicBezTo>
                    <a:pt x="22216" y="7772"/>
                    <a:pt x="23217" y="3102"/>
                    <a:pt x="23417" y="2101"/>
                  </a:cubicBezTo>
                  <a:cubicBezTo>
                    <a:pt x="23417" y="2001"/>
                    <a:pt x="23450" y="1967"/>
                    <a:pt x="23450" y="1901"/>
                  </a:cubicBezTo>
                  <a:cubicBezTo>
                    <a:pt x="22116" y="800"/>
                    <a:pt x="20515" y="466"/>
                    <a:pt x="20515" y="466"/>
                  </a:cubicBezTo>
                  <a:cubicBezTo>
                    <a:pt x="20081" y="300"/>
                    <a:pt x="19280" y="166"/>
                    <a:pt x="18346" y="99"/>
                  </a:cubicBezTo>
                  <a:cubicBezTo>
                    <a:pt x="17407" y="29"/>
                    <a:pt x="16292" y="0"/>
                    <a:pt x="15110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3245;p78">
              <a:extLst>
                <a:ext uri="{FF2B5EF4-FFF2-40B4-BE49-F238E27FC236}">
                  <a16:creationId xmlns:a16="http://schemas.microsoft.com/office/drawing/2014/main" id="{89C032D8-6EBD-B14A-8628-4AB9669DFE5A}"/>
                </a:ext>
              </a:extLst>
            </p:cNvPr>
            <p:cNvSpPr/>
            <p:nvPr/>
          </p:nvSpPr>
          <p:spPr>
            <a:xfrm>
              <a:off x="4535925" y="1933275"/>
              <a:ext cx="201825" cy="117000"/>
            </a:xfrm>
            <a:custGeom>
              <a:avLst/>
              <a:gdLst/>
              <a:ahLst/>
              <a:cxnLst/>
              <a:rect l="l" t="t" r="r" b="b"/>
              <a:pathLst>
                <a:path w="8073" h="4680" extrusionOk="0">
                  <a:moveTo>
                    <a:pt x="5806" y="0"/>
                  </a:moveTo>
                  <a:cubicBezTo>
                    <a:pt x="4869" y="0"/>
                    <a:pt x="1368" y="276"/>
                    <a:pt x="1368" y="276"/>
                  </a:cubicBezTo>
                  <a:cubicBezTo>
                    <a:pt x="1368" y="276"/>
                    <a:pt x="1268" y="255"/>
                    <a:pt x="1123" y="255"/>
                  </a:cubicBezTo>
                  <a:cubicBezTo>
                    <a:pt x="753" y="255"/>
                    <a:pt x="91" y="393"/>
                    <a:pt x="67" y="1377"/>
                  </a:cubicBezTo>
                  <a:cubicBezTo>
                    <a:pt x="0" y="2733"/>
                    <a:pt x="2919" y="4680"/>
                    <a:pt x="3749" y="4680"/>
                  </a:cubicBezTo>
                  <a:cubicBezTo>
                    <a:pt x="3756" y="4680"/>
                    <a:pt x="3763" y="4680"/>
                    <a:pt x="3769" y="4679"/>
                  </a:cubicBezTo>
                  <a:cubicBezTo>
                    <a:pt x="4603" y="4613"/>
                    <a:pt x="6905" y="2177"/>
                    <a:pt x="7505" y="1077"/>
                  </a:cubicBezTo>
                  <a:cubicBezTo>
                    <a:pt x="8072" y="62"/>
                    <a:pt x="6770" y="8"/>
                    <a:pt x="6179" y="8"/>
                  </a:cubicBezTo>
                  <a:cubicBezTo>
                    <a:pt x="6110" y="8"/>
                    <a:pt x="6050" y="9"/>
                    <a:pt x="6004" y="9"/>
                  </a:cubicBezTo>
                  <a:cubicBezTo>
                    <a:pt x="5968" y="3"/>
                    <a:pt x="5900" y="0"/>
                    <a:pt x="5806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3246;p78">
              <a:extLst>
                <a:ext uri="{FF2B5EF4-FFF2-40B4-BE49-F238E27FC236}">
                  <a16:creationId xmlns:a16="http://schemas.microsoft.com/office/drawing/2014/main" id="{27748842-50A3-D946-B63C-150C7A189899}"/>
                </a:ext>
              </a:extLst>
            </p:cNvPr>
            <p:cNvSpPr/>
            <p:nvPr/>
          </p:nvSpPr>
          <p:spPr>
            <a:xfrm>
              <a:off x="4864475" y="2019400"/>
              <a:ext cx="173475" cy="281050"/>
            </a:xfrm>
            <a:custGeom>
              <a:avLst/>
              <a:gdLst/>
              <a:ahLst/>
              <a:cxnLst/>
              <a:rect l="l" t="t" r="r" b="b"/>
              <a:pathLst>
                <a:path w="6939" h="11242" extrusionOk="0">
                  <a:moveTo>
                    <a:pt x="1235" y="0"/>
                  </a:moveTo>
                  <a:cubicBezTo>
                    <a:pt x="1235" y="100"/>
                    <a:pt x="1168" y="133"/>
                    <a:pt x="1168" y="234"/>
                  </a:cubicBezTo>
                  <a:cubicBezTo>
                    <a:pt x="67" y="4803"/>
                    <a:pt x="1" y="9273"/>
                    <a:pt x="67" y="10741"/>
                  </a:cubicBezTo>
                  <a:lnTo>
                    <a:pt x="67" y="11241"/>
                  </a:lnTo>
                  <a:cubicBezTo>
                    <a:pt x="5004" y="11141"/>
                    <a:pt x="6906" y="10241"/>
                    <a:pt x="6939" y="10241"/>
                  </a:cubicBezTo>
                  <a:cubicBezTo>
                    <a:pt x="6906" y="10107"/>
                    <a:pt x="6906" y="9974"/>
                    <a:pt x="6839" y="9840"/>
                  </a:cubicBezTo>
                  <a:cubicBezTo>
                    <a:pt x="5338" y="1001"/>
                    <a:pt x="1235" y="0"/>
                    <a:pt x="123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3247;p78">
              <a:extLst>
                <a:ext uri="{FF2B5EF4-FFF2-40B4-BE49-F238E27FC236}">
                  <a16:creationId xmlns:a16="http://schemas.microsoft.com/office/drawing/2014/main" id="{FB93E5BF-4176-8847-943A-5C0940727DCF}"/>
                </a:ext>
              </a:extLst>
            </p:cNvPr>
            <p:cNvSpPr/>
            <p:nvPr/>
          </p:nvSpPr>
          <p:spPr>
            <a:xfrm>
              <a:off x="4224850" y="2318575"/>
              <a:ext cx="637975" cy="614750"/>
            </a:xfrm>
            <a:custGeom>
              <a:avLst/>
              <a:gdLst/>
              <a:ahLst/>
              <a:cxnLst/>
              <a:rect l="l" t="t" r="r" b="b"/>
              <a:pathLst>
                <a:path w="25519" h="24590" extrusionOk="0">
                  <a:moveTo>
                    <a:pt x="2083" y="1"/>
                  </a:moveTo>
                  <a:cubicBezTo>
                    <a:pt x="1225" y="1"/>
                    <a:pt x="446" y="161"/>
                    <a:pt x="1" y="542"/>
                  </a:cubicBezTo>
                  <a:cubicBezTo>
                    <a:pt x="1" y="542"/>
                    <a:pt x="1" y="876"/>
                    <a:pt x="34" y="1443"/>
                  </a:cubicBezTo>
                  <a:lnTo>
                    <a:pt x="34" y="1509"/>
                  </a:lnTo>
                  <a:cubicBezTo>
                    <a:pt x="34" y="1843"/>
                    <a:pt x="67" y="2343"/>
                    <a:pt x="67" y="2844"/>
                  </a:cubicBezTo>
                  <a:cubicBezTo>
                    <a:pt x="201" y="5546"/>
                    <a:pt x="368" y="9982"/>
                    <a:pt x="401" y="11950"/>
                  </a:cubicBezTo>
                  <a:cubicBezTo>
                    <a:pt x="501" y="14852"/>
                    <a:pt x="2136" y="15519"/>
                    <a:pt x="5238" y="16787"/>
                  </a:cubicBezTo>
                  <a:cubicBezTo>
                    <a:pt x="8373" y="18021"/>
                    <a:pt x="15278" y="20690"/>
                    <a:pt x="16813" y="21324"/>
                  </a:cubicBezTo>
                  <a:cubicBezTo>
                    <a:pt x="18115" y="21886"/>
                    <a:pt x="18734" y="24495"/>
                    <a:pt x="19789" y="24495"/>
                  </a:cubicBezTo>
                  <a:cubicBezTo>
                    <a:pt x="19923" y="24495"/>
                    <a:pt x="20064" y="24453"/>
                    <a:pt x="20215" y="24359"/>
                  </a:cubicBezTo>
                  <a:cubicBezTo>
                    <a:pt x="20215" y="24392"/>
                    <a:pt x="20248" y="24459"/>
                    <a:pt x="20349" y="24492"/>
                  </a:cubicBezTo>
                  <a:cubicBezTo>
                    <a:pt x="20425" y="24544"/>
                    <a:pt x="20541" y="24590"/>
                    <a:pt x="20700" y="24590"/>
                  </a:cubicBezTo>
                  <a:cubicBezTo>
                    <a:pt x="20956" y="24590"/>
                    <a:pt x="21323" y="24470"/>
                    <a:pt x="21816" y="24059"/>
                  </a:cubicBezTo>
                  <a:cubicBezTo>
                    <a:pt x="21816" y="24059"/>
                    <a:pt x="22026" y="24381"/>
                    <a:pt x="22465" y="24381"/>
                  </a:cubicBezTo>
                  <a:cubicBezTo>
                    <a:pt x="22703" y="24381"/>
                    <a:pt x="23008" y="24286"/>
                    <a:pt x="23384" y="23992"/>
                  </a:cubicBezTo>
                  <a:lnTo>
                    <a:pt x="23517" y="23859"/>
                  </a:lnTo>
                  <a:cubicBezTo>
                    <a:pt x="23517" y="23859"/>
                    <a:pt x="24128" y="24580"/>
                    <a:pt x="24717" y="24580"/>
                  </a:cubicBezTo>
                  <a:cubicBezTo>
                    <a:pt x="24773" y="24580"/>
                    <a:pt x="24830" y="24574"/>
                    <a:pt x="24885" y="24559"/>
                  </a:cubicBezTo>
                  <a:cubicBezTo>
                    <a:pt x="25519" y="24392"/>
                    <a:pt x="24885" y="23058"/>
                    <a:pt x="23584" y="21324"/>
                  </a:cubicBezTo>
                  <a:cubicBezTo>
                    <a:pt x="22283" y="19455"/>
                    <a:pt x="21583" y="20390"/>
                    <a:pt x="19214" y="18688"/>
                  </a:cubicBezTo>
                  <a:cubicBezTo>
                    <a:pt x="16846" y="16987"/>
                    <a:pt x="9040" y="12517"/>
                    <a:pt x="7773" y="11950"/>
                  </a:cubicBezTo>
                  <a:cubicBezTo>
                    <a:pt x="6572" y="11350"/>
                    <a:pt x="6505" y="10716"/>
                    <a:pt x="6505" y="9148"/>
                  </a:cubicBezTo>
                  <a:cubicBezTo>
                    <a:pt x="6505" y="7547"/>
                    <a:pt x="6439" y="2810"/>
                    <a:pt x="6172" y="1543"/>
                  </a:cubicBezTo>
                  <a:cubicBezTo>
                    <a:pt x="5969" y="688"/>
                    <a:pt x="3857" y="1"/>
                    <a:pt x="2083" y="1"/>
                  </a:cubicBezTo>
                  <a:close/>
                </a:path>
              </a:pathLst>
            </a:custGeom>
            <a:solidFill>
              <a:srgbClr val="F9D6B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3248;p78">
              <a:extLst>
                <a:ext uri="{FF2B5EF4-FFF2-40B4-BE49-F238E27FC236}">
                  <a16:creationId xmlns:a16="http://schemas.microsoft.com/office/drawing/2014/main" id="{5B0D1D11-F970-E640-A77A-139A43C165FF}"/>
                </a:ext>
              </a:extLst>
            </p:cNvPr>
            <p:cNvSpPr/>
            <p:nvPr/>
          </p:nvSpPr>
          <p:spPr>
            <a:xfrm>
              <a:off x="4325750" y="2313050"/>
              <a:ext cx="723825" cy="366000"/>
            </a:xfrm>
            <a:custGeom>
              <a:avLst/>
              <a:gdLst/>
              <a:ahLst/>
              <a:cxnLst/>
              <a:rect l="l" t="t" r="r" b="b"/>
              <a:pathLst>
                <a:path w="28953" h="14640" extrusionOk="0">
                  <a:moveTo>
                    <a:pt x="25485" y="1"/>
                  </a:moveTo>
                  <a:cubicBezTo>
                    <a:pt x="23917" y="1"/>
                    <a:pt x="22143" y="514"/>
                    <a:pt x="21950" y="1230"/>
                  </a:cubicBezTo>
                  <a:cubicBezTo>
                    <a:pt x="21816" y="1664"/>
                    <a:pt x="21816" y="2397"/>
                    <a:pt x="21883" y="3231"/>
                  </a:cubicBezTo>
                  <a:cubicBezTo>
                    <a:pt x="22017" y="4999"/>
                    <a:pt x="22384" y="7168"/>
                    <a:pt x="22384" y="7168"/>
                  </a:cubicBezTo>
                  <a:cubicBezTo>
                    <a:pt x="17480" y="8202"/>
                    <a:pt x="13477" y="8935"/>
                    <a:pt x="10709" y="9436"/>
                  </a:cubicBezTo>
                  <a:cubicBezTo>
                    <a:pt x="9604" y="9638"/>
                    <a:pt x="8821" y="9726"/>
                    <a:pt x="8211" y="9726"/>
                  </a:cubicBezTo>
                  <a:cubicBezTo>
                    <a:pt x="7310" y="9726"/>
                    <a:pt x="6789" y="9534"/>
                    <a:pt x="6172" y="9236"/>
                  </a:cubicBezTo>
                  <a:cubicBezTo>
                    <a:pt x="5260" y="8794"/>
                    <a:pt x="4996" y="8379"/>
                    <a:pt x="4420" y="8379"/>
                  </a:cubicBezTo>
                  <a:cubicBezTo>
                    <a:pt x="4343" y="8379"/>
                    <a:pt x="4261" y="8386"/>
                    <a:pt x="4171" y="8402"/>
                  </a:cubicBezTo>
                  <a:cubicBezTo>
                    <a:pt x="4033" y="8433"/>
                    <a:pt x="3906" y="8444"/>
                    <a:pt x="3787" y="8444"/>
                  </a:cubicBezTo>
                  <a:cubicBezTo>
                    <a:pt x="3471" y="8444"/>
                    <a:pt x="3211" y="8364"/>
                    <a:pt x="2957" y="8364"/>
                  </a:cubicBezTo>
                  <a:cubicBezTo>
                    <a:pt x="2796" y="8364"/>
                    <a:pt x="2638" y="8397"/>
                    <a:pt x="2469" y="8502"/>
                  </a:cubicBezTo>
                  <a:cubicBezTo>
                    <a:pt x="1902" y="8869"/>
                    <a:pt x="1502" y="8935"/>
                    <a:pt x="1002" y="9336"/>
                  </a:cubicBezTo>
                  <a:cubicBezTo>
                    <a:pt x="501" y="9703"/>
                    <a:pt x="1202" y="10370"/>
                    <a:pt x="1202" y="10370"/>
                  </a:cubicBezTo>
                  <a:cubicBezTo>
                    <a:pt x="1202" y="10370"/>
                    <a:pt x="601" y="10770"/>
                    <a:pt x="234" y="11404"/>
                  </a:cubicBezTo>
                  <a:cubicBezTo>
                    <a:pt x="1" y="11904"/>
                    <a:pt x="468" y="12338"/>
                    <a:pt x="635" y="12438"/>
                  </a:cubicBezTo>
                  <a:cubicBezTo>
                    <a:pt x="635" y="12505"/>
                    <a:pt x="668" y="12505"/>
                    <a:pt x="668" y="12505"/>
                  </a:cubicBezTo>
                  <a:cubicBezTo>
                    <a:pt x="368" y="13439"/>
                    <a:pt x="1769" y="13672"/>
                    <a:pt x="1769" y="13672"/>
                  </a:cubicBezTo>
                  <a:cubicBezTo>
                    <a:pt x="1769" y="13672"/>
                    <a:pt x="1702" y="14206"/>
                    <a:pt x="2803" y="14539"/>
                  </a:cubicBezTo>
                  <a:cubicBezTo>
                    <a:pt x="3014" y="14608"/>
                    <a:pt x="3219" y="14639"/>
                    <a:pt x="3435" y="14639"/>
                  </a:cubicBezTo>
                  <a:cubicBezTo>
                    <a:pt x="4378" y="14639"/>
                    <a:pt x="5543" y="14044"/>
                    <a:pt x="8474" y="13339"/>
                  </a:cubicBezTo>
                  <a:cubicBezTo>
                    <a:pt x="9873" y="12986"/>
                    <a:pt x="10836" y="12868"/>
                    <a:pt x="11826" y="12868"/>
                  </a:cubicBezTo>
                  <a:cubicBezTo>
                    <a:pt x="13362" y="12868"/>
                    <a:pt x="14961" y="13150"/>
                    <a:pt x="18347" y="13272"/>
                  </a:cubicBezTo>
                  <a:cubicBezTo>
                    <a:pt x="18823" y="13292"/>
                    <a:pt x="19286" y="13301"/>
                    <a:pt x="19735" y="13301"/>
                  </a:cubicBezTo>
                  <a:cubicBezTo>
                    <a:pt x="24615" y="13301"/>
                    <a:pt x="27887" y="12238"/>
                    <a:pt x="27887" y="12238"/>
                  </a:cubicBezTo>
                  <a:cubicBezTo>
                    <a:pt x="28953" y="8710"/>
                    <a:pt x="27892" y="930"/>
                    <a:pt x="27888" y="930"/>
                  </a:cubicBezTo>
                  <a:lnTo>
                    <a:pt x="27888" y="930"/>
                  </a:lnTo>
                  <a:cubicBezTo>
                    <a:pt x="27887" y="930"/>
                    <a:pt x="27887" y="930"/>
                    <a:pt x="27887" y="930"/>
                  </a:cubicBezTo>
                  <a:cubicBezTo>
                    <a:pt x="27649" y="271"/>
                    <a:pt x="26621" y="1"/>
                    <a:pt x="25485" y="1"/>
                  </a:cubicBezTo>
                  <a:close/>
                </a:path>
              </a:pathLst>
            </a:custGeom>
            <a:solidFill>
              <a:srgbClr val="F9D6B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3249;p78">
              <a:extLst>
                <a:ext uri="{FF2B5EF4-FFF2-40B4-BE49-F238E27FC236}">
                  <a16:creationId xmlns:a16="http://schemas.microsoft.com/office/drawing/2014/main" id="{258CEC96-5D25-C845-8E2D-338DEC3EA643}"/>
                </a:ext>
              </a:extLst>
            </p:cNvPr>
            <p:cNvSpPr/>
            <p:nvPr/>
          </p:nvSpPr>
          <p:spPr>
            <a:xfrm>
              <a:off x="4200675" y="2018550"/>
              <a:ext cx="196000" cy="266875"/>
            </a:xfrm>
            <a:custGeom>
              <a:avLst/>
              <a:gdLst/>
              <a:ahLst/>
              <a:cxnLst/>
              <a:rect l="l" t="t" r="r" b="b"/>
              <a:pathLst>
                <a:path w="7840" h="10675" extrusionOk="0">
                  <a:moveTo>
                    <a:pt x="6472" y="1"/>
                  </a:moveTo>
                  <a:cubicBezTo>
                    <a:pt x="5538" y="301"/>
                    <a:pt x="4770" y="735"/>
                    <a:pt x="4070" y="1368"/>
                  </a:cubicBezTo>
                  <a:cubicBezTo>
                    <a:pt x="1201" y="3970"/>
                    <a:pt x="200" y="8740"/>
                    <a:pt x="34" y="9541"/>
                  </a:cubicBezTo>
                  <a:cubicBezTo>
                    <a:pt x="0" y="9641"/>
                    <a:pt x="0" y="9674"/>
                    <a:pt x="0" y="9674"/>
                  </a:cubicBezTo>
                  <a:cubicBezTo>
                    <a:pt x="167" y="9708"/>
                    <a:pt x="501" y="9774"/>
                    <a:pt x="968" y="9841"/>
                  </a:cubicBezTo>
                  <a:cubicBezTo>
                    <a:pt x="1902" y="10008"/>
                    <a:pt x="3336" y="10175"/>
                    <a:pt x="4570" y="10341"/>
                  </a:cubicBezTo>
                  <a:cubicBezTo>
                    <a:pt x="5871" y="10508"/>
                    <a:pt x="6972" y="10675"/>
                    <a:pt x="7139" y="10675"/>
                  </a:cubicBezTo>
                  <a:cubicBezTo>
                    <a:pt x="7139" y="10608"/>
                    <a:pt x="7172" y="10475"/>
                    <a:pt x="7172" y="10375"/>
                  </a:cubicBezTo>
                  <a:lnTo>
                    <a:pt x="7172" y="10308"/>
                  </a:lnTo>
                  <a:cubicBezTo>
                    <a:pt x="7839" y="4304"/>
                    <a:pt x="7205" y="1702"/>
                    <a:pt x="6872" y="634"/>
                  </a:cubicBezTo>
                  <a:cubicBezTo>
                    <a:pt x="6672" y="167"/>
                    <a:pt x="6505" y="1"/>
                    <a:pt x="6472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3250;p78">
              <a:extLst>
                <a:ext uri="{FF2B5EF4-FFF2-40B4-BE49-F238E27FC236}">
                  <a16:creationId xmlns:a16="http://schemas.microsoft.com/office/drawing/2014/main" id="{FB6152FA-4341-D543-A601-42C26A60B445}"/>
                </a:ext>
              </a:extLst>
            </p:cNvPr>
            <p:cNvSpPr/>
            <p:nvPr/>
          </p:nvSpPr>
          <p:spPr>
            <a:xfrm>
              <a:off x="4313250" y="2485550"/>
              <a:ext cx="26700" cy="26725"/>
            </a:xfrm>
            <a:custGeom>
              <a:avLst/>
              <a:gdLst/>
              <a:ahLst/>
              <a:cxnLst/>
              <a:rect l="l" t="t" r="r" b="b"/>
              <a:pathLst>
                <a:path w="1068" h="1069" extrusionOk="0">
                  <a:moveTo>
                    <a:pt x="534" y="1"/>
                  </a:moveTo>
                  <a:cubicBezTo>
                    <a:pt x="234" y="1"/>
                    <a:pt x="1" y="234"/>
                    <a:pt x="1" y="534"/>
                  </a:cubicBezTo>
                  <a:cubicBezTo>
                    <a:pt x="1" y="835"/>
                    <a:pt x="234" y="1068"/>
                    <a:pt x="534" y="1068"/>
                  </a:cubicBezTo>
                  <a:cubicBezTo>
                    <a:pt x="834" y="1068"/>
                    <a:pt x="1068" y="835"/>
                    <a:pt x="1068" y="534"/>
                  </a:cubicBezTo>
                  <a:cubicBezTo>
                    <a:pt x="1068" y="234"/>
                    <a:pt x="834" y="1"/>
                    <a:pt x="534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3251;p78">
              <a:extLst>
                <a:ext uri="{FF2B5EF4-FFF2-40B4-BE49-F238E27FC236}">
                  <a16:creationId xmlns:a16="http://schemas.microsoft.com/office/drawing/2014/main" id="{A26D16FF-F30C-064D-A43B-621A0F69FE9E}"/>
                </a:ext>
              </a:extLst>
            </p:cNvPr>
            <p:cNvSpPr/>
            <p:nvPr/>
          </p:nvSpPr>
          <p:spPr>
            <a:xfrm>
              <a:off x="4261550" y="2602300"/>
              <a:ext cx="28375" cy="29225"/>
            </a:xfrm>
            <a:custGeom>
              <a:avLst/>
              <a:gdLst/>
              <a:ahLst/>
              <a:cxnLst/>
              <a:rect l="l" t="t" r="r" b="b"/>
              <a:pathLst>
                <a:path w="1135" h="1169" extrusionOk="0">
                  <a:moveTo>
                    <a:pt x="567" y="1"/>
                  </a:moveTo>
                  <a:cubicBezTo>
                    <a:pt x="234" y="1"/>
                    <a:pt x="0" y="268"/>
                    <a:pt x="0" y="568"/>
                  </a:cubicBezTo>
                  <a:cubicBezTo>
                    <a:pt x="0" y="901"/>
                    <a:pt x="234" y="1168"/>
                    <a:pt x="567" y="1168"/>
                  </a:cubicBezTo>
                  <a:cubicBezTo>
                    <a:pt x="901" y="1168"/>
                    <a:pt x="1135" y="901"/>
                    <a:pt x="1135" y="568"/>
                  </a:cubicBezTo>
                  <a:cubicBezTo>
                    <a:pt x="1135" y="268"/>
                    <a:pt x="901" y="1"/>
                    <a:pt x="567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3252;p78">
              <a:extLst>
                <a:ext uri="{FF2B5EF4-FFF2-40B4-BE49-F238E27FC236}">
                  <a16:creationId xmlns:a16="http://schemas.microsoft.com/office/drawing/2014/main" id="{989A40DA-912F-EB4E-8C5B-3E798DA7732D}"/>
                </a:ext>
              </a:extLst>
            </p:cNvPr>
            <p:cNvSpPr/>
            <p:nvPr/>
          </p:nvSpPr>
          <p:spPr>
            <a:xfrm>
              <a:off x="4255700" y="2385475"/>
              <a:ext cx="29225" cy="29225"/>
            </a:xfrm>
            <a:custGeom>
              <a:avLst/>
              <a:gdLst/>
              <a:ahLst/>
              <a:cxnLst/>
              <a:rect l="l" t="t" r="r" b="b"/>
              <a:pathLst>
                <a:path w="1169" h="1169" extrusionOk="0">
                  <a:moveTo>
                    <a:pt x="601" y="1"/>
                  </a:moveTo>
                  <a:cubicBezTo>
                    <a:pt x="268" y="1"/>
                    <a:pt x="1" y="268"/>
                    <a:pt x="1" y="568"/>
                  </a:cubicBezTo>
                  <a:cubicBezTo>
                    <a:pt x="1" y="901"/>
                    <a:pt x="268" y="1168"/>
                    <a:pt x="601" y="1168"/>
                  </a:cubicBezTo>
                  <a:cubicBezTo>
                    <a:pt x="902" y="1168"/>
                    <a:pt x="1168" y="901"/>
                    <a:pt x="1168" y="568"/>
                  </a:cubicBezTo>
                  <a:cubicBezTo>
                    <a:pt x="1168" y="268"/>
                    <a:pt x="902" y="1"/>
                    <a:pt x="601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3253;p78">
              <a:extLst>
                <a:ext uri="{FF2B5EF4-FFF2-40B4-BE49-F238E27FC236}">
                  <a16:creationId xmlns:a16="http://schemas.microsoft.com/office/drawing/2014/main" id="{622EE251-6CAF-BA46-83D6-E901B3DDFAEB}"/>
                </a:ext>
              </a:extLst>
            </p:cNvPr>
            <p:cNvSpPr/>
            <p:nvPr/>
          </p:nvSpPr>
          <p:spPr>
            <a:xfrm>
              <a:off x="4727725" y="2543925"/>
              <a:ext cx="20850" cy="20875"/>
            </a:xfrm>
            <a:custGeom>
              <a:avLst/>
              <a:gdLst/>
              <a:ahLst/>
              <a:cxnLst/>
              <a:rect l="l" t="t" r="r" b="b"/>
              <a:pathLst>
                <a:path w="834" h="835" extrusionOk="0">
                  <a:moveTo>
                    <a:pt x="434" y="1"/>
                  </a:moveTo>
                  <a:cubicBezTo>
                    <a:pt x="200" y="1"/>
                    <a:pt x="0" y="201"/>
                    <a:pt x="0" y="401"/>
                  </a:cubicBezTo>
                  <a:cubicBezTo>
                    <a:pt x="0" y="634"/>
                    <a:pt x="200" y="835"/>
                    <a:pt x="434" y="835"/>
                  </a:cubicBezTo>
                  <a:cubicBezTo>
                    <a:pt x="667" y="835"/>
                    <a:pt x="834" y="634"/>
                    <a:pt x="834" y="401"/>
                  </a:cubicBezTo>
                  <a:cubicBezTo>
                    <a:pt x="834" y="201"/>
                    <a:pt x="667" y="1"/>
                    <a:pt x="434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3254;p78">
              <a:extLst>
                <a:ext uri="{FF2B5EF4-FFF2-40B4-BE49-F238E27FC236}">
                  <a16:creationId xmlns:a16="http://schemas.microsoft.com/office/drawing/2014/main" id="{AE8FDE80-C568-7C4E-992B-9DB88C03F824}"/>
                </a:ext>
              </a:extLst>
            </p:cNvPr>
            <p:cNvSpPr/>
            <p:nvPr/>
          </p:nvSpPr>
          <p:spPr>
            <a:xfrm>
              <a:off x="4706875" y="2816625"/>
              <a:ext cx="20875" cy="20875"/>
            </a:xfrm>
            <a:custGeom>
              <a:avLst/>
              <a:gdLst/>
              <a:ahLst/>
              <a:cxnLst/>
              <a:rect l="l" t="t" r="r" b="b"/>
              <a:pathLst>
                <a:path w="835" h="835" extrusionOk="0">
                  <a:moveTo>
                    <a:pt x="434" y="1"/>
                  </a:moveTo>
                  <a:cubicBezTo>
                    <a:pt x="200" y="1"/>
                    <a:pt x="0" y="201"/>
                    <a:pt x="0" y="434"/>
                  </a:cubicBezTo>
                  <a:cubicBezTo>
                    <a:pt x="0" y="668"/>
                    <a:pt x="200" y="834"/>
                    <a:pt x="434" y="834"/>
                  </a:cubicBezTo>
                  <a:cubicBezTo>
                    <a:pt x="667" y="834"/>
                    <a:pt x="834" y="668"/>
                    <a:pt x="834" y="434"/>
                  </a:cubicBezTo>
                  <a:cubicBezTo>
                    <a:pt x="834" y="201"/>
                    <a:pt x="667" y="1"/>
                    <a:pt x="434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3255;p78">
              <a:extLst>
                <a:ext uri="{FF2B5EF4-FFF2-40B4-BE49-F238E27FC236}">
                  <a16:creationId xmlns:a16="http://schemas.microsoft.com/office/drawing/2014/main" id="{801AF475-09E9-C844-B453-FA5106652424}"/>
                </a:ext>
              </a:extLst>
            </p:cNvPr>
            <p:cNvSpPr/>
            <p:nvPr/>
          </p:nvSpPr>
          <p:spPr>
            <a:xfrm>
              <a:off x="4934525" y="2536425"/>
              <a:ext cx="26725" cy="27550"/>
            </a:xfrm>
            <a:custGeom>
              <a:avLst/>
              <a:gdLst/>
              <a:ahLst/>
              <a:cxnLst/>
              <a:rect l="l" t="t" r="r" b="b"/>
              <a:pathLst>
                <a:path w="1069" h="1102" extrusionOk="0">
                  <a:moveTo>
                    <a:pt x="534" y="0"/>
                  </a:moveTo>
                  <a:cubicBezTo>
                    <a:pt x="234" y="0"/>
                    <a:pt x="1" y="267"/>
                    <a:pt x="1" y="568"/>
                  </a:cubicBezTo>
                  <a:cubicBezTo>
                    <a:pt x="1" y="834"/>
                    <a:pt x="234" y="1101"/>
                    <a:pt x="534" y="1101"/>
                  </a:cubicBezTo>
                  <a:cubicBezTo>
                    <a:pt x="835" y="1101"/>
                    <a:pt x="1068" y="834"/>
                    <a:pt x="1068" y="568"/>
                  </a:cubicBezTo>
                  <a:cubicBezTo>
                    <a:pt x="1068" y="267"/>
                    <a:pt x="835" y="0"/>
                    <a:pt x="534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3256;p78">
              <a:extLst>
                <a:ext uri="{FF2B5EF4-FFF2-40B4-BE49-F238E27FC236}">
                  <a16:creationId xmlns:a16="http://schemas.microsoft.com/office/drawing/2014/main" id="{9970B3F1-5944-F94F-B350-7366FC732ED3}"/>
                </a:ext>
              </a:extLst>
            </p:cNvPr>
            <p:cNvSpPr/>
            <p:nvPr/>
          </p:nvSpPr>
          <p:spPr>
            <a:xfrm>
              <a:off x="4550925" y="1793675"/>
              <a:ext cx="155125" cy="225775"/>
            </a:xfrm>
            <a:custGeom>
              <a:avLst/>
              <a:gdLst/>
              <a:ahLst/>
              <a:cxnLst/>
              <a:rect l="l" t="t" r="r" b="b"/>
              <a:pathLst>
                <a:path w="6205" h="9031" extrusionOk="0">
                  <a:moveTo>
                    <a:pt x="3304" y="0"/>
                  </a:moveTo>
                  <a:cubicBezTo>
                    <a:pt x="2780" y="0"/>
                    <a:pt x="2191" y="156"/>
                    <a:pt x="1601" y="623"/>
                  </a:cubicBezTo>
                  <a:lnTo>
                    <a:pt x="1601" y="2157"/>
                  </a:lnTo>
                  <a:lnTo>
                    <a:pt x="1601" y="3392"/>
                  </a:lnTo>
                  <a:cubicBezTo>
                    <a:pt x="1601" y="4459"/>
                    <a:pt x="1268" y="5493"/>
                    <a:pt x="434" y="6260"/>
                  </a:cubicBezTo>
                  <a:cubicBezTo>
                    <a:pt x="0" y="6594"/>
                    <a:pt x="467" y="7294"/>
                    <a:pt x="1134" y="7862"/>
                  </a:cubicBezTo>
                  <a:cubicBezTo>
                    <a:pt x="1802" y="8495"/>
                    <a:pt x="2669" y="8996"/>
                    <a:pt x="2969" y="9029"/>
                  </a:cubicBezTo>
                  <a:cubicBezTo>
                    <a:pt x="2977" y="9030"/>
                    <a:pt x="2985" y="9030"/>
                    <a:pt x="2994" y="9030"/>
                  </a:cubicBezTo>
                  <a:cubicBezTo>
                    <a:pt x="3606" y="9030"/>
                    <a:pt x="6039" y="6755"/>
                    <a:pt x="6138" y="6327"/>
                  </a:cubicBezTo>
                  <a:cubicBezTo>
                    <a:pt x="6205" y="5927"/>
                    <a:pt x="5004" y="6094"/>
                    <a:pt x="5037" y="3725"/>
                  </a:cubicBezTo>
                  <a:cubicBezTo>
                    <a:pt x="5037" y="1357"/>
                    <a:pt x="5137" y="623"/>
                    <a:pt x="5137" y="623"/>
                  </a:cubicBezTo>
                  <a:cubicBezTo>
                    <a:pt x="5137" y="623"/>
                    <a:pt x="4352" y="0"/>
                    <a:pt x="3304" y="0"/>
                  </a:cubicBezTo>
                  <a:close/>
                </a:path>
              </a:pathLst>
            </a:custGeom>
            <a:solidFill>
              <a:srgbClr val="F9D6B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3257;p78">
              <a:extLst>
                <a:ext uri="{FF2B5EF4-FFF2-40B4-BE49-F238E27FC236}">
                  <a16:creationId xmlns:a16="http://schemas.microsoft.com/office/drawing/2014/main" id="{D370616B-1D1A-734D-9F5B-4926C375C99E}"/>
                </a:ext>
              </a:extLst>
            </p:cNvPr>
            <p:cNvSpPr/>
            <p:nvPr/>
          </p:nvSpPr>
          <p:spPr>
            <a:xfrm>
              <a:off x="4947875" y="1438975"/>
              <a:ext cx="169300" cy="167650"/>
            </a:xfrm>
            <a:custGeom>
              <a:avLst/>
              <a:gdLst/>
              <a:ahLst/>
              <a:cxnLst/>
              <a:rect l="l" t="t" r="r" b="b"/>
              <a:pathLst>
                <a:path w="6772" h="6706" extrusionOk="0">
                  <a:moveTo>
                    <a:pt x="3661" y="0"/>
                  </a:moveTo>
                  <a:cubicBezTo>
                    <a:pt x="3294" y="0"/>
                    <a:pt x="2952" y="134"/>
                    <a:pt x="2636" y="334"/>
                  </a:cubicBezTo>
                  <a:cubicBezTo>
                    <a:pt x="1635" y="1001"/>
                    <a:pt x="1001" y="2435"/>
                    <a:pt x="1001" y="2435"/>
                  </a:cubicBezTo>
                  <a:cubicBezTo>
                    <a:pt x="0" y="3970"/>
                    <a:pt x="1335" y="6705"/>
                    <a:pt x="1335" y="6705"/>
                  </a:cubicBezTo>
                  <a:cubicBezTo>
                    <a:pt x="1968" y="6672"/>
                    <a:pt x="2569" y="6505"/>
                    <a:pt x="3069" y="6305"/>
                  </a:cubicBezTo>
                  <a:cubicBezTo>
                    <a:pt x="5905" y="5137"/>
                    <a:pt x="6772" y="1868"/>
                    <a:pt x="4837" y="467"/>
                  </a:cubicBezTo>
                  <a:cubicBezTo>
                    <a:pt x="4420" y="134"/>
                    <a:pt x="4028" y="0"/>
                    <a:pt x="3661" y="0"/>
                  </a:cubicBezTo>
                  <a:close/>
                </a:path>
              </a:pathLst>
            </a:custGeom>
            <a:solidFill>
              <a:srgbClr val="F9D6B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3258;p78">
              <a:extLst>
                <a:ext uri="{FF2B5EF4-FFF2-40B4-BE49-F238E27FC236}">
                  <a16:creationId xmlns:a16="http://schemas.microsoft.com/office/drawing/2014/main" id="{6816D941-FC2D-AF47-83EB-B952ABC82E0B}"/>
                </a:ext>
              </a:extLst>
            </p:cNvPr>
            <p:cNvSpPr/>
            <p:nvPr/>
          </p:nvSpPr>
          <p:spPr>
            <a:xfrm>
              <a:off x="4230700" y="1459775"/>
              <a:ext cx="177650" cy="170200"/>
            </a:xfrm>
            <a:custGeom>
              <a:avLst/>
              <a:gdLst/>
              <a:ahLst/>
              <a:cxnLst/>
              <a:rect l="l" t="t" r="r" b="b"/>
              <a:pathLst>
                <a:path w="7106" h="6808" extrusionOk="0">
                  <a:moveTo>
                    <a:pt x="3150" y="0"/>
                  </a:moveTo>
                  <a:cubicBezTo>
                    <a:pt x="2740" y="0"/>
                    <a:pt x="2291" y="142"/>
                    <a:pt x="1801" y="503"/>
                  </a:cubicBezTo>
                  <a:cubicBezTo>
                    <a:pt x="0" y="1837"/>
                    <a:pt x="467" y="4806"/>
                    <a:pt x="3136" y="6140"/>
                  </a:cubicBezTo>
                  <a:cubicBezTo>
                    <a:pt x="3836" y="6507"/>
                    <a:pt x="4670" y="6707"/>
                    <a:pt x="5638" y="6807"/>
                  </a:cubicBezTo>
                  <a:cubicBezTo>
                    <a:pt x="5638" y="6807"/>
                    <a:pt x="7105" y="3105"/>
                    <a:pt x="5638" y="1870"/>
                  </a:cubicBezTo>
                  <a:cubicBezTo>
                    <a:pt x="5638" y="1870"/>
                    <a:pt x="4804" y="303"/>
                    <a:pt x="3503" y="36"/>
                  </a:cubicBezTo>
                  <a:cubicBezTo>
                    <a:pt x="3388" y="13"/>
                    <a:pt x="3271" y="0"/>
                    <a:pt x="3150" y="0"/>
                  </a:cubicBezTo>
                  <a:close/>
                </a:path>
              </a:pathLst>
            </a:custGeom>
            <a:solidFill>
              <a:srgbClr val="F9D6B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3259;p78">
              <a:extLst>
                <a:ext uri="{FF2B5EF4-FFF2-40B4-BE49-F238E27FC236}">
                  <a16:creationId xmlns:a16="http://schemas.microsoft.com/office/drawing/2014/main" id="{1C3EF017-76A2-7C4E-9D3C-F74E51F84F2C}"/>
                </a:ext>
              </a:extLst>
            </p:cNvPr>
            <p:cNvSpPr/>
            <p:nvPr/>
          </p:nvSpPr>
          <p:spPr>
            <a:xfrm>
              <a:off x="4336600" y="1098850"/>
              <a:ext cx="676350" cy="719450"/>
            </a:xfrm>
            <a:custGeom>
              <a:avLst/>
              <a:gdLst/>
              <a:ahLst/>
              <a:cxnLst/>
              <a:rect l="l" t="t" r="r" b="b"/>
              <a:pathLst>
                <a:path w="27054" h="28778" extrusionOk="0">
                  <a:moveTo>
                    <a:pt x="13236" y="1"/>
                  </a:moveTo>
                  <a:cubicBezTo>
                    <a:pt x="12796" y="1"/>
                    <a:pt x="12363" y="21"/>
                    <a:pt x="11942" y="62"/>
                  </a:cubicBezTo>
                  <a:cubicBezTo>
                    <a:pt x="7139" y="529"/>
                    <a:pt x="4537" y="2598"/>
                    <a:pt x="2602" y="5033"/>
                  </a:cubicBezTo>
                  <a:cubicBezTo>
                    <a:pt x="2169" y="5600"/>
                    <a:pt x="1768" y="6534"/>
                    <a:pt x="1468" y="7634"/>
                  </a:cubicBezTo>
                  <a:cubicBezTo>
                    <a:pt x="1068" y="9269"/>
                    <a:pt x="801" y="11304"/>
                    <a:pt x="868" y="13605"/>
                  </a:cubicBezTo>
                  <a:cubicBezTo>
                    <a:pt x="935" y="17475"/>
                    <a:pt x="1869" y="16808"/>
                    <a:pt x="868" y="19076"/>
                  </a:cubicBezTo>
                  <a:cubicBezTo>
                    <a:pt x="34" y="20944"/>
                    <a:pt x="1" y="25314"/>
                    <a:pt x="4671" y="27449"/>
                  </a:cubicBezTo>
                  <a:cubicBezTo>
                    <a:pt x="5171" y="27715"/>
                    <a:pt x="5738" y="27916"/>
                    <a:pt x="6372" y="28082"/>
                  </a:cubicBezTo>
                  <a:cubicBezTo>
                    <a:pt x="6905" y="28249"/>
                    <a:pt x="7506" y="28383"/>
                    <a:pt x="8106" y="28449"/>
                  </a:cubicBezTo>
                  <a:cubicBezTo>
                    <a:pt x="9566" y="28674"/>
                    <a:pt x="10968" y="28777"/>
                    <a:pt x="12297" y="28777"/>
                  </a:cubicBezTo>
                  <a:cubicBezTo>
                    <a:pt x="18471" y="28777"/>
                    <a:pt x="23101" y="26554"/>
                    <a:pt x="24885" y="23946"/>
                  </a:cubicBezTo>
                  <a:cubicBezTo>
                    <a:pt x="27053" y="20777"/>
                    <a:pt x="25786" y="18142"/>
                    <a:pt x="25485" y="16774"/>
                  </a:cubicBezTo>
                  <a:cubicBezTo>
                    <a:pt x="25252" y="15307"/>
                    <a:pt x="26720" y="11304"/>
                    <a:pt x="24885" y="6567"/>
                  </a:cubicBezTo>
                  <a:cubicBezTo>
                    <a:pt x="23211" y="2215"/>
                    <a:pt x="17817" y="1"/>
                    <a:pt x="13236" y="1"/>
                  </a:cubicBezTo>
                  <a:close/>
                </a:path>
              </a:pathLst>
            </a:custGeom>
            <a:solidFill>
              <a:srgbClr val="F9D6B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3260;p78">
              <a:extLst>
                <a:ext uri="{FF2B5EF4-FFF2-40B4-BE49-F238E27FC236}">
                  <a16:creationId xmlns:a16="http://schemas.microsoft.com/office/drawing/2014/main" id="{CD26E9F0-92C1-6C4F-AE80-7CF6A9D155B8}"/>
                </a:ext>
              </a:extLst>
            </p:cNvPr>
            <p:cNvSpPr/>
            <p:nvPr/>
          </p:nvSpPr>
          <p:spPr>
            <a:xfrm>
              <a:off x="4922025" y="951950"/>
              <a:ext cx="154300" cy="182650"/>
            </a:xfrm>
            <a:custGeom>
              <a:avLst/>
              <a:gdLst/>
              <a:ahLst/>
              <a:cxnLst/>
              <a:rect l="l" t="t" r="r" b="b"/>
              <a:pathLst>
                <a:path w="6172" h="7306" extrusionOk="0">
                  <a:moveTo>
                    <a:pt x="6171" y="1"/>
                  </a:moveTo>
                  <a:lnTo>
                    <a:pt x="6171" y="1"/>
                  </a:lnTo>
                  <a:cubicBezTo>
                    <a:pt x="267" y="1835"/>
                    <a:pt x="0" y="7306"/>
                    <a:pt x="0" y="7306"/>
                  </a:cubicBezTo>
                  <a:cubicBezTo>
                    <a:pt x="6038" y="5638"/>
                    <a:pt x="6171" y="1"/>
                    <a:pt x="6171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3261;p78">
              <a:extLst>
                <a:ext uri="{FF2B5EF4-FFF2-40B4-BE49-F238E27FC236}">
                  <a16:creationId xmlns:a16="http://schemas.microsoft.com/office/drawing/2014/main" id="{00F59E6E-97D0-7A47-866B-7B2B9F853264}"/>
                </a:ext>
              </a:extLst>
            </p:cNvPr>
            <p:cNvSpPr/>
            <p:nvPr/>
          </p:nvSpPr>
          <p:spPr>
            <a:xfrm>
              <a:off x="4922025" y="1112100"/>
              <a:ext cx="242700" cy="67800"/>
            </a:xfrm>
            <a:custGeom>
              <a:avLst/>
              <a:gdLst/>
              <a:ahLst/>
              <a:cxnLst/>
              <a:rect l="l" t="t" r="r" b="b"/>
              <a:pathLst>
                <a:path w="9708" h="2712" extrusionOk="0">
                  <a:moveTo>
                    <a:pt x="4009" y="1"/>
                  </a:moveTo>
                  <a:cubicBezTo>
                    <a:pt x="2768" y="1"/>
                    <a:pt x="1403" y="240"/>
                    <a:pt x="0" y="900"/>
                  </a:cubicBezTo>
                  <a:cubicBezTo>
                    <a:pt x="0" y="900"/>
                    <a:pt x="1812" y="2712"/>
                    <a:pt x="5137" y="2712"/>
                  </a:cubicBezTo>
                  <a:cubicBezTo>
                    <a:pt x="6436" y="2712"/>
                    <a:pt x="7965" y="2435"/>
                    <a:pt x="9707" y="1667"/>
                  </a:cubicBezTo>
                  <a:cubicBezTo>
                    <a:pt x="9707" y="1667"/>
                    <a:pt x="7286" y="1"/>
                    <a:pt x="4009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3262;p78">
              <a:extLst>
                <a:ext uri="{FF2B5EF4-FFF2-40B4-BE49-F238E27FC236}">
                  <a16:creationId xmlns:a16="http://schemas.microsoft.com/office/drawing/2014/main" id="{4C2ECBE0-99A7-4B40-AFA0-33DBFF27B259}"/>
                </a:ext>
              </a:extLst>
            </p:cNvPr>
            <p:cNvSpPr/>
            <p:nvPr/>
          </p:nvSpPr>
          <p:spPr>
            <a:xfrm>
              <a:off x="4844175" y="2263725"/>
              <a:ext cx="228800" cy="92125"/>
            </a:xfrm>
            <a:custGeom>
              <a:avLst/>
              <a:gdLst/>
              <a:ahLst/>
              <a:cxnLst/>
              <a:rect l="l" t="t" r="r" b="b"/>
              <a:pathLst>
                <a:path w="9152" h="3685" extrusionOk="0">
                  <a:moveTo>
                    <a:pt x="8151" y="1"/>
                  </a:moveTo>
                  <a:cubicBezTo>
                    <a:pt x="8151" y="1"/>
                    <a:pt x="7984" y="34"/>
                    <a:pt x="7751" y="134"/>
                  </a:cubicBezTo>
                  <a:lnTo>
                    <a:pt x="7718" y="134"/>
                  </a:lnTo>
                  <a:cubicBezTo>
                    <a:pt x="6724" y="397"/>
                    <a:pt x="4299" y="1043"/>
                    <a:pt x="1964" y="1043"/>
                  </a:cubicBezTo>
                  <a:cubicBezTo>
                    <a:pt x="1633" y="1043"/>
                    <a:pt x="1303" y="1030"/>
                    <a:pt x="979" y="1001"/>
                  </a:cubicBezTo>
                  <a:lnTo>
                    <a:pt x="913" y="1001"/>
                  </a:lnTo>
                  <a:cubicBezTo>
                    <a:pt x="913" y="1001"/>
                    <a:pt x="798" y="953"/>
                    <a:pt x="658" y="953"/>
                  </a:cubicBezTo>
                  <a:cubicBezTo>
                    <a:pt x="379" y="953"/>
                    <a:pt x="1" y="1146"/>
                    <a:pt x="246" y="2302"/>
                  </a:cubicBezTo>
                  <a:cubicBezTo>
                    <a:pt x="379" y="2936"/>
                    <a:pt x="446" y="3336"/>
                    <a:pt x="646" y="3503"/>
                  </a:cubicBezTo>
                  <a:lnTo>
                    <a:pt x="713" y="3537"/>
                  </a:lnTo>
                  <a:cubicBezTo>
                    <a:pt x="813" y="3637"/>
                    <a:pt x="1046" y="3670"/>
                    <a:pt x="1313" y="3670"/>
                  </a:cubicBezTo>
                  <a:cubicBezTo>
                    <a:pt x="1458" y="3681"/>
                    <a:pt x="1628" y="3685"/>
                    <a:pt x="1828" y="3685"/>
                  </a:cubicBezTo>
                  <a:cubicBezTo>
                    <a:pt x="2228" y="3685"/>
                    <a:pt x="2747" y="3670"/>
                    <a:pt x="3414" y="3670"/>
                  </a:cubicBezTo>
                  <a:lnTo>
                    <a:pt x="3881" y="3670"/>
                  </a:lnTo>
                  <a:cubicBezTo>
                    <a:pt x="6550" y="3570"/>
                    <a:pt x="8918" y="3003"/>
                    <a:pt x="9052" y="2636"/>
                  </a:cubicBezTo>
                  <a:cubicBezTo>
                    <a:pt x="9152" y="2202"/>
                    <a:pt x="8752" y="468"/>
                    <a:pt x="8151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3263;p78">
              <a:extLst>
                <a:ext uri="{FF2B5EF4-FFF2-40B4-BE49-F238E27FC236}">
                  <a16:creationId xmlns:a16="http://schemas.microsoft.com/office/drawing/2014/main" id="{6025E9D9-C60F-CC42-B7B7-0DEF96972258}"/>
                </a:ext>
              </a:extLst>
            </p:cNvPr>
            <p:cNvSpPr/>
            <p:nvPr/>
          </p:nvSpPr>
          <p:spPr>
            <a:xfrm>
              <a:off x="4159800" y="2258000"/>
              <a:ext cx="237700" cy="97375"/>
            </a:xfrm>
            <a:custGeom>
              <a:avLst/>
              <a:gdLst/>
              <a:ahLst/>
              <a:cxnLst/>
              <a:rect l="l" t="t" r="r" b="b"/>
              <a:pathLst>
                <a:path w="9508" h="3895" extrusionOk="0">
                  <a:moveTo>
                    <a:pt x="1848" y="1"/>
                  </a:moveTo>
                  <a:cubicBezTo>
                    <a:pt x="1756" y="1"/>
                    <a:pt x="1674" y="9"/>
                    <a:pt x="1602" y="30"/>
                  </a:cubicBezTo>
                  <a:cubicBezTo>
                    <a:pt x="1402" y="63"/>
                    <a:pt x="1235" y="63"/>
                    <a:pt x="1135" y="130"/>
                  </a:cubicBezTo>
                  <a:cubicBezTo>
                    <a:pt x="601" y="530"/>
                    <a:pt x="1" y="3098"/>
                    <a:pt x="1469" y="3299"/>
                  </a:cubicBezTo>
                  <a:lnTo>
                    <a:pt x="1635" y="3299"/>
                  </a:lnTo>
                  <a:cubicBezTo>
                    <a:pt x="3070" y="3365"/>
                    <a:pt x="4371" y="3399"/>
                    <a:pt x="5471" y="3532"/>
                  </a:cubicBezTo>
                  <a:cubicBezTo>
                    <a:pt x="5638" y="3532"/>
                    <a:pt x="5805" y="3532"/>
                    <a:pt x="5972" y="3565"/>
                  </a:cubicBezTo>
                  <a:cubicBezTo>
                    <a:pt x="7177" y="3716"/>
                    <a:pt x="7952" y="3895"/>
                    <a:pt x="8449" y="3895"/>
                  </a:cubicBezTo>
                  <a:cubicBezTo>
                    <a:pt x="8722" y="3895"/>
                    <a:pt x="8911" y="3841"/>
                    <a:pt x="9041" y="3699"/>
                  </a:cubicBezTo>
                  <a:cubicBezTo>
                    <a:pt x="9241" y="3532"/>
                    <a:pt x="9341" y="3165"/>
                    <a:pt x="9374" y="2698"/>
                  </a:cubicBezTo>
                  <a:cubicBezTo>
                    <a:pt x="9508" y="1731"/>
                    <a:pt x="9341" y="1297"/>
                    <a:pt x="8740" y="1064"/>
                  </a:cubicBezTo>
                  <a:cubicBezTo>
                    <a:pt x="8307" y="930"/>
                    <a:pt x="7673" y="863"/>
                    <a:pt x="6806" y="730"/>
                  </a:cubicBezTo>
                  <a:cubicBezTo>
                    <a:pt x="6606" y="730"/>
                    <a:pt x="6405" y="663"/>
                    <a:pt x="6172" y="630"/>
                  </a:cubicBezTo>
                  <a:cubicBezTo>
                    <a:pt x="4938" y="430"/>
                    <a:pt x="3603" y="196"/>
                    <a:pt x="2603" y="63"/>
                  </a:cubicBezTo>
                  <a:cubicBezTo>
                    <a:pt x="2304" y="40"/>
                    <a:pt x="2052" y="1"/>
                    <a:pt x="1848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264;p78">
              <a:extLst>
                <a:ext uri="{FF2B5EF4-FFF2-40B4-BE49-F238E27FC236}">
                  <a16:creationId xmlns:a16="http://schemas.microsoft.com/office/drawing/2014/main" id="{4F397B75-15AA-4841-BB66-F432FD72F4DA}"/>
                </a:ext>
              </a:extLst>
            </p:cNvPr>
            <p:cNvSpPr/>
            <p:nvPr/>
          </p:nvSpPr>
          <p:spPr>
            <a:xfrm>
              <a:off x="4799425" y="1343900"/>
              <a:ext cx="875" cy="1700"/>
            </a:xfrm>
            <a:custGeom>
              <a:avLst/>
              <a:gdLst/>
              <a:ahLst/>
              <a:cxnLst/>
              <a:rect l="l" t="t" r="r" b="b"/>
              <a:pathLst>
                <a:path w="35" h="68" extrusionOk="0">
                  <a:moveTo>
                    <a:pt x="34" y="67"/>
                  </a:moveTo>
                  <a:cubicBezTo>
                    <a:pt x="1" y="67"/>
                    <a:pt x="1" y="67"/>
                    <a:pt x="34" y="67"/>
                  </a:cubicBezTo>
                  <a:cubicBezTo>
                    <a:pt x="34" y="1"/>
                    <a:pt x="34" y="67"/>
                    <a:pt x="34" y="67"/>
                  </a:cubicBezTo>
                  <a:close/>
                </a:path>
              </a:pathLst>
            </a:custGeom>
            <a:solidFill>
              <a:srgbClr val="87230C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265;p78">
              <a:extLst>
                <a:ext uri="{FF2B5EF4-FFF2-40B4-BE49-F238E27FC236}">
                  <a16:creationId xmlns:a16="http://schemas.microsoft.com/office/drawing/2014/main" id="{F50AB75C-439A-7D4F-B26F-87EB12517BD7}"/>
                </a:ext>
              </a:extLst>
            </p:cNvPr>
            <p:cNvSpPr/>
            <p:nvPr/>
          </p:nvSpPr>
          <p:spPr>
            <a:xfrm>
              <a:off x="4729375" y="2926700"/>
              <a:ext cx="3375" cy="3375"/>
            </a:xfrm>
            <a:custGeom>
              <a:avLst/>
              <a:gdLst/>
              <a:ahLst/>
              <a:cxnLst/>
              <a:rect l="l" t="t" r="r" b="b"/>
              <a:pathLst>
                <a:path w="135" h="135" extrusionOk="0">
                  <a:moveTo>
                    <a:pt x="1" y="1"/>
                  </a:moveTo>
                  <a:cubicBezTo>
                    <a:pt x="1" y="34"/>
                    <a:pt x="34" y="67"/>
                    <a:pt x="134" y="134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FF57B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66;p78">
              <a:extLst>
                <a:ext uri="{FF2B5EF4-FFF2-40B4-BE49-F238E27FC236}">
                  <a16:creationId xmlns:a16="http://schemas.microsoft.com/office/drawing/2014/main" id="{903F3A21-7396-C745-B8CF-0AC6269DEDAC}"/>
                </a:ext>
              </a:extLst>
            </p:cNvPr>
            <p:cNvSpPr/>
            <p:nvPr/>
          </p:nvSpPr>
          <p:spPr>
            <a:xfrm>
              <a:off x="2772975" y="2838300"/>
              <a:ext cx="985750" cy="992400"/>
            </a:xfrm>
            <a:custGeom>
              <a:avLst/>
              <a:gdLst/>
              <a:ahLst/>
              <a:cxnLst/>
              <a:rect l="l" t="t" r="r" b="b"/>
              <a:pathLst>
                <a:path w="39430" h="39696" extrusionOk="0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9515" y="4904"/>
                    <a:pt x="27420" y="15779"/>
                  </a:cubicBezTo>
                  <a:cubicBezTo>
                    <a:pt x="35293" y="26620"/>
                    <a:pt x="39429" y="39696"/>
                    <a:pt x="39429" y="39696"/>
                  </a:cubicBezTo>
                  <a:lnTo>
                    <a:pt x="38628" y="176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267;p78">
              <a:extLst>
                <a:ext uri="{FF2B5EF4-FFF2-40B4-BE49-F238E27FC236}">
                  <a16:creationId xmlns:a16="http://schemas.microsoft.com/office/drawing/2014/main" id="{1144C6A3-FD58-9F4C-A33B-4F8F7D872C2E}"/>
                </a:ext>
              </a:extLst>
            </p:cNvPr>
            <p:cNvSpPr/>
            <p:nvPr/>
          </p:nvSpPr>
          <p:spPr>
            <a:xfrm>
              <a:off x="1835650" y="2843300"/>
              <a:ext cx="1923900" cy="1923925"/>
            </a:xfrm>
            <a:custGeom>
              <a:avLst/>
              <a:gdLst/>
              <a:ahLst/>
              <a:cxnLst/>
              <a:rect l="l" t="t" r="r" b="b"/>
              <a:pathLst>
                <a:path w="76956" h="76957" extrusionOk="0">
                  <a:moveTo>
                    <a:pt x="38461" y="1"/>
                  </a:moveTo>
                  <a:cubicBezTo>
                    <a:pt x="17213" y="1"/>
                    <a:pt x="0" y="17213"/>
                    <a:pt x="0" y="38495"/>
                  </a:cubicBezTo>
                  <a:cubicBezTo>
                    <a:pt x="0" y="59744"/>
                    <a:pt x="17213" y="76956"/>
                    <a:pt x="38461" y="76956"/>
                  </a:cubicBezTo>
                  <a:cubicBezTo>
                    <a:pt x="59743" y="76956"/>
                    <a:pt x="76955" y="59744"/>
                    <a:pt x="76955" y="38495"/>
                  </a:cubicBezTo>
                  <a:cubicBezTo>
                    <a:pt x="76955" y="17213"/>
                    <a:pt x="59743" y="1"/>
                    <a:pt x="38461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268;p78">
              <a:extLst>
                <a:ext uri="{FF2B5EF4-FFF2-40B4-BE49-F238E27FC236}">
                  <a16:creationId xmlns:a16="http://schemas.microsoft.com/office/drawing/2014/main" id="{6327BFA3-D1A8-7745-AE11-851AE22FBCF7}"/>
                </a:ext>
              </a:extLst>
            </p:cNvPr>
            <p:cNvSpPr/>
            <p:nvPr/>
          </p:nvSpPr>
          <p:spPr>
            <a:xfrm>
              <a:off x="2009950" y="3014275"/>
              <a:ext cx="1577800" cy="1577800"/>
            </a:xfrm>
            <a:custGeom>
              <a:avLst/>
              <a:gdLst/>
              <a:ahLst/>
              <a:cxnLst/>
              <a:rect l="l" t="t" r="r" b="b"/>
              <a:pathLst>
                <a:path w="63112" h="63112" extrusionOk="0">
                  <a:moveTo>
                    <a:pt x="31556" y="0"/>
                  </a:moveTo>
                  <a:cubicBezTo>
                    <a:pt x="14110" y="0"/>
                    <a:pt x="0" y="14110"/>
                    <a:pt x="0" y="31556"/>
                  </a:cubicBezTo>
                  <a:cubicBezTo>
                    <a:pt x="0" y="49002"/>
                    <a:pt x="14110" y="63112"/>
                    <a:pt x="31556" y="63112"/>
                  </a:cubicBezTo>
                  <a:cubicBezTo>
                    <a:pt x="48968" y="63112"/>
                    <a:pt x="63112" y="49002"/>
                    <a:pt x="63112" y="31556"/>
                  </a:cubicBezTo>
                  <a:cubicBezTo>
                    <a:pt x="63112" y="14110"/>
                    <a:pt x="48968" y="0"/>
                    <a:pt x="31556" y="0"/>
                  </a:cubicBez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269;p78">
              <a:extLst>
                <a:ext uri="{FF2B5EF4-FFF2-40B4-BE49-F238E27FC236}">
                  <a16:creationId xmlns:a16="http://schemas.microsoft.com/office/drawing/2014/main" id="{D4E86F49-413E-1E4F-964F-09626DE84DE6}"/>
                </a:ext>
              </a:extLst>
            </p:cNvPr>
            <p:cNvSpPr/>
            <p:nvPr/>
          </p:nvSpPr>
          <p:spPr>
            <a:xfrm>
              <a:off x="2720650" y="3660575"/>
              <a:ext cx="573575" cy="420325"/>
            </a:xfrm>
            <a:custGeom>
              <a:avLst/>
              <a:gdLst/>
              <a:ahLst/>
              <a:cxnLst/>
              <a:rect l="l" t="t" r="r" b="b"/>
              <a:pathLst>
                <a:path w="22943" h="16813" extrusionOk="0">
                  <a:moveTo>
                    <a:pt x="7674" y="0"/>
                  </a:moveTo>
                  <a:cubicBezTo>
                    <a:pt x="7020" y="0"/>
                    <a:pt x="6419" y="44"/>
                    <a:pt x="5863" y="133"/>
                  </a:cubicBezTo>
                  <a:cubicBezTo>
                    <a:pt x="3695" y="467"/>
                    <a:pt x="2494" y="1368"/>
                    <a:pt x="2494" y="1368"/>
                  </a:cubicBezTo>
                  <a:cubicBezTo>
                    <a:pt x="135" y="2941"/>
                    <a:pt x="0" y="6916"/>
                    <a:pt x="2399" y="6916"/>
                  </a:cubicBezTo>
                  <a:cubicBezTo>
                    <a:pt x="2544" y="6916"/>
                    <a:pt x="2698" y="6902"/>
                    <a:pt x="2861" y="6872"/>
                  </a:cubicBezTo>
                  <a:cubicBezTo>
                    <a:pt x="3088" y="6818"/>
                    <a:pt x="3315" y="6797"/>
                    <a:pt x="3544" y="6797"/>
                  </a:cubicBezTo>
                  <a:cubicBezTo>
                    <a:pt x="3887" y="6797"/>
                    <a:pt x="4235" y="6845"/>
                    <a:pt x="4596" y="6905"/>
                  </a:cubicBezTo>
                  <a:cubicBezTo>
                    <a:pt x="4796" y="6972"/>
                    <a:pt x="4996" y="7005"/>
                    <a:pt x="5196" y="7072"/>
                  </a:cubicBezTo>
                  <a:cubicBezTo>
                    <a:pt x="6163" y="7405"/>
                    <a:pt x="7131" y="8006"/>
                    <a:pt x="8132" y="8740"/>
                  </a:cubicBezTo>
                  <a:cubicBezTo>
                    <a:pt x="8999" y="9407"/>
                    <a:pt x="9866" y="10207"/>
                    <a:pt x="10700" y="11041"/>
                  </a:cubicBezTo>
                  <a:cubicBezTo>
                    <a:pt x="11267" y="11575"/>
                    <a:pt x="11801" y="12142"/>
                    <a:pt x="12301" y="12709"/>
                  </a:cubicBezTo>
                  <a:cubicBezTo>
                    <a:pt x="12535" y="12976"/>
                    <a:pt x="12768" y="13209"/>
                    <a:pt x="13002" y="13410"/>
                  </a:cubicBezTo>
                  <a:cubicBezTo>
                    <a:pt x="13669" y="14077"/>
                    <a:pt x="14369" y="14644"/>
                    <a:pt x="15036" y="15077"/>
                  </a:cubicBezTo>
                  <a:cubicBezTo>
                    <a:pt x="15470" y="15344"/>
                    <a:pt x="15870" y="15544"/>
                    <a:pt x="16271" y="15745"/>
                  </a:cubicBezTo>
                  <a:cubicBezTo>
                    <a:pt x="16304" y="15745"/>
                    <a:pt x="16304" y="15811"/>
                    <a:pt x="16337" y="15811"/>
                  </a:cubicBezTo>
                  <a:lnTo>
                    <a:pt x="16604" y="15911"/>
                  </a:lnTo>
                  <a:cubicBezTo>
                    <a:pt x="16638" y="15911"/>
                    <a:pt x="16638" y="15978"/>
                    <a:pt x="16671" y="15978"/>
                  </a:cubicBezTo>
                  <a:cubicBezTo>
                    <a:pt x="16804" y="16011"/>
                    <a:pt x="16871" y="16045"/>
                    <a:pt x="17005" y="16078"/>
                  </a:cubicBezTo>
                  <a:cubicBezTo>
                    <a:pt x="17038" y="16145"/>
                    <a:pt x="17138" y="16145"/>
                    <a:pt x="17171" y="16178"/>
                  </a:cubicBezTo>
                  <a:lnTo>
                    <a:pt x="17271" y="16178"/>
                  </a:lnTo>
                  <a:cubicBezTo>
                    <a:pt x="17338" y="16212"/>
                    <a:pt x="17438" y="16212"/>
                    <a:pt x="17505" y="16245"/>
                  </a:cubicBezTo>
                  <a:cubicBezTo>
                    <a:pt x="17672" y="16312"/>
                    <a:pt x="17805" y="16345"/>
                    <a:pt x="17939" y="16378"/>
                  </a:cubicBezTo>
                  <a:cubicBezTo>
                    <a:pt x="18105" y="16478"/>
                    <a:pt x="18272" y="16512"/>
                    <a:pt x="18439" y="16545"/>
                  </a:cubicBezTo>
                  <a:cubicBezTo>
                    <a:pt x="18539" y="16579"/>
                    <a:pt x="18672" y="16579"/>
                    <a:pt x="18806" y="16645"/>
                  </a:cubicBezTo>
                  <a:cubicBezTo>
                    <a:pt x="19373" y="16745"/>
                    <a:pt x="19840" y="16812"/>
                    <a:pt x="20207" y="16812"/>
                  </a:cubicBezTo>
                  <a:cubicBezTo>
                    <a:pt x="21708" y="16812"/>
                    <a:pt x="22942" y="15978"/>
                    <a:pt x="21374" y="11175"/>
                  </a:cubicBezTo>
                  <a:cubicBezTo>
                    <a:pt x="21341" y="11041"/>
                    <a:pt x="21308" y="10975"/>
                    <a:pt x="21274" y="10841"/>
                  </a:cubicBezTo>
                  <a:cubicBezTo>
                    <a:pt x="20640" y="9006"/>
                    <a:pt x="19873" y="7305"/>
                    <a:pt x="18806" y="5804"/>
                  </a:cubicBezTo>
                  <a:cubicBezTo>
                    <a:pt x="17972" y="4570"/>
                    <a:pt x="16938" y="3536"/>
                    <a:pt x="15670" y="2669"/>
                  </a:cubicBezTo>
                  <a:cubicBezTo>
                    <a:pt x="14703" y="2001"/>
                    <a:pt x="13602" y="1401"/>
                    <a:pt x="12301" y="901"/>
                  </a:cubicBezTo>
                  <a:cubicBezTo>
                    <a:pt x="12101" y="834"/>
                    <a:pt x="11834" y="734"/>
                    <a:pt x="11634" y="667"/>
                  </a:cubicBezTo>
                  <a:cubicBezTo>
                    <a:pt x="10600" y="334"/>
                    <a:pt x="9599" y="133"/>
                    <a:pt x="8699" y="33"/>
                  </a:cubicBezTo>
                  <a:cubicBezTo>
                    <a:pt x="8343" y="11"/>
                    <a:pt x="8002" y="0"/>
                    <a:pt x="7674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270;p78">
              <a:extLst>
                <a:ext uri="{FF2B5EF4-FFF2-40B4-BE49-F238E27FC236}">
                  <a16:creationId xmlns:a16="http://schemas.microsoft.com/office/drawing/2014/main" id="{FE0CE39A-722D-594A-B4FA-FC72D9C1F4A5}"/>
                </a:ext>
              </a:extLst>
            </p:cNvPr>
            <p:cNvSpPr/>
            <p:nvPr/>
          </p:nvSpPr>
          <p:spPr>
            <a:xfrm>
              <a:off x="3096550" y="3931600"/>
              <a:ext cx="197675" cy="149300"/>
            </a:xfrm>
            <a:custGeom>
              <a:avLst/>
              <a:gdLst/>
              <a:ahLst/>
              <a:cxnLst/>
              <a:rect l="l" t="t" r="r" b="b"/>
              <a:pathLst>
                <a:path w="7907" h="5972" extrusionOk="0">
                  <a:moveTo>
                    <a:pt x="6272" y="0"/>
                  </a:moveTo>
                  <a:cubicBezTo>
                    <a:pt x="5597" y="3728"/>
                    <a:pt x="2104" y="4205"/>
                    <a:pt x="209" y="4205"/>
                  </a:cubicBezTo>
                  <a:cubicBezTo>
                    <a:pt x="137" y="4205"/>
                    <a:pt x="67" y="4204"/>
                    <a:pt x="0" y="4203"/>
                  </a:cubicBezTo>
                  <a:lnTo>
                    <a:pt x="0" y="4203"/>
                  </a:lnTo>
                  <a:cubicBezTo>
                    <a:pt x="2169" y="5637"/>
                    <a:pt x="4137" y="5971"/>
                    <a:pt x="5171" y="5971"/>
                  </a:cubicBezTo>
                  <a:cubicBezTo>
                    <a:pt x="6639" y="5971"/>
                    <a:pt x="7906" y="5170"/>
                    <a:pt x="6405" y="334"/>
                  </a:cubicBezTo>
                  <a:cubicBezTo>
                    <a:pt x="6338" y="200"/>
                    <a:pt x="6305" y="134"/>
                    <a:pt x="6272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271;p78">
              <a:extLst>
                <a:ext uri="{FF2B5EF4-FFF2-40B4-BE49-F238E27FC236}">
                  <a16:creationId xmlns:a16="http://schemas.microsoft.com/office/drawing/2014/main" id="{7222587F-95C9-464A-B687-D8B4E8EF8BB5}"/>
                </a:ext>
              </a:extLst>
            </p:cNvPr>
            <p:cNvSpPr/>
            <p:nvPr/>
          </p:nvSpPr>
          <p:spPr>
            <a:xfrm>
              <a:off x="2988150" y="3727275"/>
              <a:ext cx="211000" cy="267725"/>
            </a:xfrm>
            <a:custGeom>
              <a:avLst/>
              <a:gdLst/>
              <a:ahLst/>
              <a:cxnLst/>
              <a:rect l="l" t="t" r="r" b="b"/>
              <a:pathLst>
                <a:path w="8440" h="10709" extrusionOk="0">
                  <a:moveTo>
                    <a:pt x="5004" y="1"/>
                  </a:moveTo>
                  <a:cubicBezTo>
                    <a:pt x="5104" y="1201"/>
                    <a:pt x="4904" y="2302"/>
                    <a:pt x="4503" y="3236"/>
                  </a:cubicBezTo>
                  <a:cubicBezTo>
                    <a:pt x="3636" y="5404"/>
                    <a:pt x="1835" y="7006"/>
                    <a:pt x="801" y="7806"/>
                  </a:cubicBezTo>
                  <a:cubicBezTo>
                    <a:pt x="334" y="8140"/>
                    <a:pt x="67" y="8307"/>
                    <a:pt x="0" y="8340"/>
                  </a:cubicBezTo>
                  <a:cubicBezTo>
                    <a:pt x="567" y="8874"/>
                    <a:pt x="1101" y="9407"/>
                    <a:pt x="1601" y="10008"/>
                  </a:cubicBezTo>
                  <a:cubicBezTo>
                    <a:pt x="1835" y="10241"/>
                    <a:pt x="2068" y="10508"/>
                    <a:pt x="2302" y="10708"/>
                  </a:cubicBezTo>
                  <a:cubicBezTo>
                    <a:pt x="2635" y="10642"/>
                    <a:pt x="3002" y="10541"/>
                    <a:pt x="3336" y="10408"/>
                  </a:cubicBezTo>
                  <a:cubicBezTo>
                    <a:pt x="5004" y="9841"/>
                    <a:pt x="6471" y="8640"/>
                    <a:pt x="7405" y="7072"/>
                  </a:cubicBezTo>
                  <a:cubicBezTo>
                    <a:pt x="8106" y="5871"/>
                    <a:pt x="8439" y="4504"/>
                    <a:pt x="8139" y="3136"/>
                  </a:cubicBezTo>
                  <a:cubicBezTo>
                    <a:pt x="7305" y="1902"/>
                    <a:pt x="6271" y="868"/>
                    <a:pt x="5004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272;p78">
              <a:extLst>
                <a:ext uri="{FF2B5EF4-FFF2-40B4-BE49-F238E27FC236}">
                  <a16:creationId xmlns:a16="http://schemas.microsoft.com/office/drawing/2014/main" id="{F3A29D46-7DDF-E645-8F40-89980A76F218}"/>
                </a:ext>
              </a:extLst>
            </p:cNvPr>
            <p:cNvSpPr/>
            <p:nvPr/>
          </p:nvSpPr>
          <p:spPr>
            <a:xfrm>
              <a:off x="2850550" y="3660575"/>
              <a:ext cx="198500" cy="217675"/>
            </a:xfrm>
            <a:custGeom>
              <a:avLst/>
              <a:gdLst/>
              <a:ahLst/>
              <a:cxnLst/>
              <a:rect l="l" t="t" r="r" b="b"/>
              <a:pathLst>
                <a:path w="7940" h="8707" extrusionOk="0">
                  <a:moveTo>
                    <a:pt x="3503" y="0"/>
                  </a:moveTo>
                  <a:cubicBezTo>
                    <a:pt x="3336" y="901"/>
                    <a:pt x="3069" y="4370"/>
                    <a:pt x="0" y="7038"/>
                  </a:cubicBezTo>
                  <a:cubicBezTo>
                    <a:pt x="967" y="7372"/>
                    <a:pt x="1935" y="7972"/>
                    <a:pt x="2936" y="8706"/>
                  </a:cubicBezTo>
                  <a:cubicBezTo>
                    <a:pt x="3069" y="8573"/>
                    <a:pt x="7939" y="5037"/>
                    <a:pt x="7105" y="867"/>
                  </a:cubicBezTo>
                  <a:cubicBezTo>
                    <a:pt x="6905" y="801"/>
                    <a:pt x="6638" y="701"/>
                    <a:pt x="6438" y="634"/>
                  </a:cubicBezTo>
                  <a:cubicBezTo>
                    <a:pt x="5404" y="300"/>
                    <a:pt x="4403" y="67"/>
                    <a:pt x="350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273;p78">
              <a:extLst>
                <a:ext uri="{FF2B5EF4-FFF2-40B4-BE49-F238E27FC236}">
                  <a16:creationId xmlns:a16="http://schemas.microsoft.com/office/drawing/2014/main" id="{8F1F7CBC-053F-5B41-9812-EF3C11DC4F34}"/>
                </a:ext>
              </a:extLst>
            </p:cNvPr>
            <p:cNvSpPr/>
            <p:nvPr/>
          </p:nvSpPr>
          <p:spPr>
            <a:xfrm>
              <a:off x="2098325" y="3418100"/>
              <a:ext cx="401150" cy="279175"/>
            </a:xfrm>
            <a:custGeom>
              <a:avLst/>
              <a:gdLst/>
              <a:ahLst/>
              <a:cxnLst/>
              <a:rect l="l" t="t" r="r" b="b"/>
              <a:pathLst>
                <a:path w="16046" h="11167" extrusionOk="0">
                  <a:moveTo>
                    <a:pt x="6732" y="1"/>
                  </a:moveTo>
                  <a:cubicBezTo>
                    <a:pt x="6491" y="1"/>
                    <a:pt x="6248" y="20"/>
                    <a:pt x="6005" y="59"/>
                  </a:cubicBezTo>
                  <a:cubicBezTo>
                    <a:pt x="4971" y="259"/>
                    <a:pt x="4037" y="759"/>
                    <a:pt x="3303" y="1393"/>
                  </a:cubicBezTo>
                  <a:cubicBezTo>
                    <a:pt x="2536" y="2027"/>
                    <a:pt x="1836" y="2694"/>
                    <a:pt x="1235" y="3428"/>
                  </a:cubicBezTo>
                  <a:cubicBezTo>
                    <a:pt x="701" y="4162"/>
                    <a:pt x="234" y="5029"/>
                    <a:pt x="134" y="5896"/>
                  </a:cubicBezTo>
                  <a:cubicBezTo>
                    <a:pt x="1" y="6764"/>
                    <a:pt x="301" y="7664"/>
                    <a:pt x="735" y="8231"/>
                  </a:cubicBezTo>
                  <a:cubicBezTo>
                    <a:pt x="1202" y="8865"/>
                    <a:pt x="1802" y="9232"/>
                    <a:pt x="2336" y="9532"/>
                  </a:cubicBezTo>
                  <a:cubicBezTo>
                    <a:pt x="2870" y="9832"/>
                    <a:pt x="3403" y="9999"/>
                    <a:pt x="3837" y="10033"/>
                  </a:cubicBezTo>
                  <a:cubicBezTo>
                    <a:pt x="3962" y="10050"/>
                    <a:pt x="4078" y="10059"/>
                    <a:pt x="4184" y="10059"/>
                  </a:cubicBezTo>
                  <a:cubicBezTo>
                    <a:pt x="4473" y="10059"/>
                    <a:pt x="4691" y="9997"/>
                    <a:pt x="4838" y="9899"/>
                  </a:cubicBezTo>
                  <a:cubicBezTo>
                    <a:pt x="5005" y="9766"/>
                    <a:pt x="5005" y="9599"/>
                    <a:pt x="5005" y="9599"/>
                  </a:cubicBezTo>
                  <a:cubicBezTo>
                    <a:pt x="4971" y="9599"/>
                    <a:pt x="5005" y="9766"/>
                    <a:pt x="4804" y="9899"/>
                  </a:cubicBezTo>
                  <a:cubicBezTo>
                    <a:pt x="4649" y="9988"/>
                    <a:pt x="4449" y="10033"/>
                    <a:pt x="4214" y="10033"/>
                  </a:cubicBezTo>
                  <a:cubicBezTo>
                    <a:pt x="4096" y="10033"/>
                    <a:pt x="3970" y="10021"/>
                    <a:pt x="3837" y="9999"/>
                  </a:cubicBezTo>
                  <a:cubicBezTo>
                    <a:pt x="3403" y="9899"/>
                    <a:pt x="2903" y="9732"/>
                    <a:pt x="2403" y="9432"/>
                  </a:cubicBezTo>
                  <a:cubicBezTo>
                    <a:pt x="1902" y="9132"/>
                    <a:pt x="1369" y="8732"/>
                    <a:pt x="968" y="8131"/>
                  </a:cubicBezTo>
                  <a:cubicBezTo>
                    <a:pt x="535" y="7564"/>
                    <a:pt x="335" y="6764"/>
                    <a:pt x="468" y="5963"/>
                  </a:cubicBezTo>
                  <a:cubicBezTo>
                    <a:pt x="568" y="5196"/>
                    <a:pt x="1035" y="4395"/>
                    <a:pt x="1569" y="3695"/>
                  </a:cubicBezTo>
                  <a:cubicBezTo>
                    <a:pt x="2136" y="2994"/>
                    <a:pt x="2836" y="2294"/>
                    <a:pt x="3570" y="1727"/>
                  </a:cubicBezTo>
                  <a:cubicBezTo>
                    <a:pt x="4337" y="1160"/>
                    <a:pt x="5205" y="693"/>
                    <a:pt x="6139" y="526"/>
                  </a:cubicBezTo>
                  <a:cubicBezTo>
                    <a:pt x="6382" y="482"/>
                    <a:pt x="6627" y="462"/>
                    <a:pt x="6871" y="462"/>
                  </a:cubicBezTo>
                  <a:cubicBezTo>
                    <a:pt x="7567" y="462"/>
                    <a:pt x="8257" y="630"/>
                    <a:pt x="8874" y="926"/>
                  </a:cubicBezTo>
                  <a:cubicBezTo>
                    <a:pt x="9741" y="1326"/>
                    <a:pt x="10442" y="1927"/>
                    <a:pt x="11076" y="2594"/>
                  </a:cubicBezTo>
                  <a:cubicBezTo>
                    <a:pt x="12343" y="3928"/>
                    <a:pt x="13244" y="5396"/>
                    <a:pt x="13978" y="6697"/>
                  </a:cubicBezTo>
                  <a:cubicBezTo>
                    <a:pt x="14678" y="7998"/>
                    <a:pt x="15212" y="9099"/>
                    <a:pt x="15545" y="9899"/>
                  </a:cubicBezTo>
                  <a:cubicBezTo>
                    <a:pt x="15879" y="10700"/>
                    <a:pt x="16046" y="11167"/>
                    <a:pt x="16046" y="11167"/>
                  </a:cubicBezTo>
                  <a:cubicBezTo>
                    <a:pt x="16046" y="11167"/>
                    <a:pt x="15912" y="10700"/>
                    <a:pt x="15545" y="9866"/>
                  </a:cubicBezTo>
                  <a:cubicBezTo>
                    <a:pt x="15245" y="9065"/>
                    <a:pt x="14812" y="7898"/>
                    <a:pt x="14144" y="6563"/>
                  </a:cubicBezTo>
                  <a:cubicBezTo>
                    <a:pt x="13744" y="5896"/>
                    <a:pt x="13377" y="5196"/>
                    <a:pt x="12910" y="4495"/>
                  </a:cubicBezTo>
                  <a:cubicBezTo>
                    <a:pt x="12477" y="3761"/>
                    <a:pt x="11976" y="3028"/>
                    <a:pt x="11309" y="2360"/>
                  </a:cubicBezTo>
                  <a:cubicBezTo>
                    <a:pt x="10675" y="1693"/>
                    <a:pt x="9908" y="1026"/>
                    <a:pt x="9007" y="559"/>
                  </a:cubicBezTo>
                  <a:cubicBezTo>
                    <a:pt x="8293" y="202"/>
                    <a:pt x="7519" y="1"/>
                    <a:pt x="6732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3274;p78">
              <a:extLst>
                <a:ext uri="{FF2B5EF4-FFF2-40B4-BE49-F238E27FC236}">
                  <a16:creationId xmlns:a16="http://schemas.microsoft.com/office/drawing/2014/main" id="{E6D53981-F653-874C-A950-530D41371191}"/>
                </a:ext>
              </a:extLst>
            </p:cNvPr>
            <p:cNvSpPr/>
            <p:nvPr/>
          </p:nvSpPr>
          <p:spPr>
            <a:xfrm>
              <a:off x="2719750" y="3282025"/>
              <a:ext cx="520250" cy="532100"/>
            </a:xfrm>
            <a:custGeom>
              <a:avLst/>
              <a:gdLst/>
              <a:ahLst/>
              <a:cxnLst/>
              <a:rect l="l" t="t" r="r" b="b"/>
              <a:pathLst>
                <a:path w="20810" h="21284" extrusionOk="0">
                  <a:moveTo>
                    <a:pt x="17771" y="1"/>
                  </a:moveTo>
                  <a:cubicBezTo>
                    <a:pt x="16054" y="1"/>
                    <a:pt x="13630" y="1571"/>
                    <a:pt x="11036" y="4634"/>
                  </a:cubicBezTo>
                  <a:cubicBezTo>
                    <a:pt x="6433" y="10038"/>
                    <a:pt x="2063" y="16777"/>
                    <a:pt x="2063" y="16810"/>
                  </a:cubicBezTo>
                  <a:cubicBezTo>
                    <a:pt x="0" y="20936"/>
                    <a:pt x="2301" y="21283"/>
                    <a:pt x="2544" y="21283"/>
                  </a:cubicBezTo>
                  <a:cubicBezTo>
                    <a:pt x="2561" y="21283"/>
                    <a:pt x="2568" y="21282"/>
                    <a:pt x="2564" y="21280"/>
                  </a:cubicBezTo>
                  <a:cubicBezTo>
                    <a:pt x="13138" y="20312"/>
                    <a:pt x="20810" y="7303"/>
                    <a:pt x="20243" y="2867"/>
                  </a:cubicBezTo>
                  <a:cubicBezTo>
                    <a:pt x="20010" y="944"/>
                    <a:pt x="19103" y="1"/>
                    <a:pt x="17771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3275;p78">
              <a:extLst>
                <a:ext uri="{FF2B5EF4-FFF2-40B4-BE49-F238E27FC236}">
                  <a16:creationId xmlns:a16="http://schemas.microsoft.com/office/drawing/2014/main" id="{7EF392A7-E04D-DF46-9160-B542AB7394EF}"/>
                </a:ext>
              </a:extLst>
            </p:cNvPr>
            <p:cNvSpPr/>
            <p:nvPr/>
          </p:nvSpPr>
          <p:spPr>
            <a:xfrm>
              <a:off x="2715450" y="3143350"/>
              <a:ext cx="221000" cy="634850"/>
            </a:xfrm>
            <a:custGeom>
              <a:avLst/>
              <a:gdLst/>
              <a:ahLst/>
              <a:cxnLst/>
              <a:rect l="l" t="t" r="r" b="b"/>
              <a:pathLst>
                <a:path w="8840" h="25394" extrusionOk="0">
                  <a:moveTo>
                    <a:pt x="5539" y="0"/>
                  </a:moveTo>
                  <a:cubicBezTo>
                    <a:pt x="4023" y="0"/>
                    <a:pt x="2234" y="2406"/>
                    <a:pt x="1401" y="7146"/>
                  </a:cubicBezTo>
                  <a:cubicBezTo>
                    <a:pt x="0" y="15085"/>
                    <a:pt x="134" y="20656"/>
                    <a:pt x="134" y="20656"/>
                  </a:cubicBezTo>
                  <a:cubicBezTo>
                    <a:pt x="89" y="21939"/>
                    <a:pt x="742" y="25394"/>
                    <a:pt x="2218" y="25394"/>
                  </a:cubicBezTo>
                  <a:cubicBezTo>
                    <a:pt x="2929" y="25394"/>
                    <a:pt x="3831" y="24591"/>
                    <a:pt x="4937" y="22357"/>
                  </a:cubicBezTo>
                  <a:cubicBezTo>
                    <a:pt x="8373" y="15485"/>
                    <a:pt x="8840" y="8981"/>
                    <a:pt x="7873" y="3377"/>
                  </a:cubicBezTo>
                  <a:cubicBezTo>
                    <a:pt x="7480" y="1118"/>
                    <a:pt x="6573" y="0"/>
                    <a:pt x="5539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3276;p78">
              <a:extLst>
                <a:ext uri="{FF2B5EF4-FFF2-40B4-BE49-F238E27FC236}">
                  <a16:creationId xmlns:a16="http://schemas.microsoft.com/office/drawing/2014/main" id="{87D7FA83-FCCB-7040-A895-EADD4129374B}"/>
                </a:ext>
              </a:extLst>
            </p:cNvPr>
            <p:cNvSpPr/>
            <p:nvPr/>
          </p:nvSpPr>
          <p:spPr>
            <a:xfrm>
              <a:off x="2158775" y="3624725"/>
              <a:ext cx="702625" cy="487500"/>
            </a:xfrm>
            <a:custGeom>
              <a:avLst/>
              <a:gdLst/>
              <a:ahLst/>
              <a:cxnLst/>
              <a:rect l="l" t="t" r="r" b="b"/>
              <a:pathLst>
                <a:path w="28105" h="19500" extrusionOk="0">
                  <a:moveTo>
                    <a:pt x="18982" y="1"/>
                  </a:moveTo>
                  <a:cubicBezTo>
                    <a:pt x="17575" y="1"/>
                    <a:pt x="16242" y="369"/>
                    <a:pt x="15095" y="934"/>
                  </a:cubicBezTo>
                  <a:cubicBezTo>
                    <a:pt x="14795" y="1034"/>
                    <a:pt x="14462" y="1267"/>
                    <a:pt x="14161" y="1434"/>
                  </a:cubicBezTo>
                  <a:cubicBezTo>
                    <a:pt x="12660" y="2401"/>
                    <a:pt x="11626" y="3602"/>
                    <a:pt x="11326" y="4603"/>
                  </a:cubicBezTo>
                  <a:cubicBezTo>
                    <a:pt x="11326" y="4603"/>
                    <a:pt x="10826" y="5604"/>
                    <a:pt x="10626" y="10140"/>
                  </a:cubicBezTo>
                  <a:cubicBezTo>
                    <a:pt x="10425" y="14677"/>
                    <a:pt x="2186" y="18646"/>
                    <a:pt x="752" y="18980"/>
                  </a:cubicBezTo>
                  <a:cubicBezTo>
                    <a:pt x="418" y="19080"/>
                    <a:pt x="151" y="19180"/>
                    <a:pt x="85" y="19280"/>
                  </a:cubicBezTo>
                  <a:cubicBezTo>
                    <a:pt x="0" y="19393"/>
                    <a:pt x="172" y="19500"/>
                    <a:pt x="676" y="19500"/>
                  </a:cubicBezTo>
                  <a:cubicBezTo>
                    <a:pt x="1364" y="19500"/>
                    <a:pt x="2671" y="19301"/>
                    <a:pt x="4788" y="18646"/>
                  </a:cubicBezTo>
                  <a:cubicBezTo>
                    <a:pt x="9692" y="17145"/>
                    <a:pt x="12427" y="14310"/>
                    <a:pt x="12427" y="14310"/>
                  </a:cubicBezTo>
                  <a:cubicBezTo>
                    <a:pt x="12427" y="14310"/>
                    <a:pt x="12561" y="14511"/>
                    <a:pt x="13095" y="14511"/>
                  </a:cubicBezTo>
                  <a:cubicBezTo>
                    <a:pt x="13753" y="14511"/>
                    <a:pt x="15021" y="14205"/>
                    <a:pt x="17397" y="12842"/>
                  </a:cubicBezTo>
                  <a:cubicBezTo>
                    <a:pt x="21667" y="10407"/>
                    <a:pt x="22934" y="5804"/>
                    <a:pt x="22934" y="5804"/>
                  </a:cubicBezTo>
                  <a:lnTo>
                    <a:pt x="22934" y="5804"/>
                  </a:lnTo>
                  <a:cubicBezTo>
                    <a:pt x="22934" y="5804"/>
                    <a:pt x="24168" y="7805"/>
                    <a:pt x="21633" y="11008"/>
                  </a:cubicBezTo>
                  <a:cubicBezTo>
                    <a:pt x="19098" y="14243"/>
                    <a:pt x="16330" y="14777"/>
                    <a:pt x="15462" y="15010"/>
                  </a:cubicBezTo>
                  <a:cubicBezTo>
                    <a:pt x="14941" y="15171"/>
                    <a:pt x="15674" y="16139"/>
                    <a:pt x="17341" y="16139"/>
                  </a:cubicBezTo>
                  <a:cubicBezTo>
                    <a:pt x="18447" y="16139"/>
                    <a:pt x="19965" y="15713"/>
                    <a:pt x="21800" y="14343"/>
                  </a:cubicBezTo>
                  <a:lnTo>
                    <a:pt x="21934" y="14243"/>
                  </a:lnTo>
                  <a:cubicBezTo>
                    <a:pt x="26437" y="10774"/>
                    <a:pt x="28105" y="3802"/>
                    <a:pt x="22834" y="1000"/>
                  </a:cubicBezTo>
                  <a:cubicBezTo>
                    <a:pt x="21546" y="293"/>
                    <a:pt x="20235" y="1"/>
                    <a:pt x="18982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3277;p78">
              <a:extLst>
                <a:ext uri="{FF2B5EF4-FFF2-40B4-BE49-F238E27FC236}">
                  <a16:creationId xmlns:a16="http://schemas.microsoft.com/office/drawing/2014/main" id="{89DADF4D-36EC-0B49-953B-4202243BC24B}"/>
                </a:ext>
              </a:extLst>
            </p:cNvPr>
            <p:cNvSpPr/>
            <p:nvPr/>
          </p:nvSpPr>
          <p:spPr>
            <a:xfrm>
              <a:off x="2502800" y="3702250"/>
              <a:ext cx="155125" cy="164325"/>
            </a:xfrm>
            <a:custGeom>
              <a:avLst/>
              <a:gdLst/>
              <a:ahLst/>
              <a:cxnLst/>
              <a:rect l="l" t="t" r="r" b="b"/>
              <a:pathLst>
                <a:path w="6205" h="6573" extrusionOk="0">
                  <a:moveTo>
                    <a:pt x="3136" y="1"/>
                  </a:moveTo>
                  <a:cubicBezTo>
                    <a:pt x="1368" y="1"/>
                    <a:pt x="0" y="1502"/>
                    <a:pt x="0" y="3303"/>
                  </a:cubicBezTo>
                  <a:lnTo>
                    <a:pt x="0" y="3503"/>
                  </a:lnTo>
                  <a:cubicBezTo>
                    <a:pt x="67" y="5238"/>
                    <a:pt x="1401" y="6572"/>
                    <a:pt x="3069" y="6572"/>
                  </a:cubicBezTo>
                  <a:cubicBezTo>
                    <a:pt x="4837" y="6572"/>
                    <a:pt x="6205" y="5071"/>
                    <a:pt x="6205" y="3303"/>
                  </a:cubicBezTo>
                  <a:cubicBezTo>
                    <a:pt x="6205" y="1969"/>
                    <a:pt x="5471" y="835"/>
                    <a:pt x="4470" y="301"/>
                  </a:cubicBezTo>
                  <a:cubicBezTo>
                    <a:pt x="4036" y="134"/>
                    <a:pt x="3569" y="1"/>
                    <a:pt x="3136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3278;p78">
              <a:extLst>
                <a:ext uri="{FF2B5EF4-FFF2-40B4-BE49-F238E27FC236}">
                  <a16:creationId xmlns:a16="http://schemas.microsoft.com/office/drawing/2014/main" id="{0E61A898-356B-4248-B7EE-D0129AE9A0D7}"/>
                </a:ext>
              </a:extLst>
            </p:cNvPr>
            <p:cNvSpPr/>
            <p:nvPr/>
          </p:nvSpPr>
          <p:spPr>
            <a:xfrm>
              <a:off x="2341850" y="3730625"/>
              <a:ext cx="140125" cy="147625"/>
            </a:xfrm>
            <a:custGeom>
              <a:avLst/>
              <a:gdLst/>
              <a:ahLst/>
              <a:cxnLst/>
              <a:rect l="l" t="t" r="r" b="b"/>
              <a:pathLst>
                <a:path w="5605" h="5905" extrusionOk="0">
                  <a:moveTo>
                    <a:pt x="2836" y="0"/>
                  </a:moveTo>
                  <a:cubicBezTo>
                    <a:pt x="2135" y="0"/>
                    <a:pt x="1501" y="234"/>
                    <a:pt x="1001" y="701"/>
                  </a:cubicBezTo>
                  <a:cubicBezTo>
                    <a:pt x="401" y="1234"/>
                    <a:pt x="0" y="2035"/>
                    <a:pt x="0" y="2935"/>
                  </a:cubicBezTo>
                  <a:cubicBezTo>
                    <a:pt x="0" y="4570"/>
                    <a:pt x="1268" y="5904"/>
                    <a:pt x="2802" y="5904"/>
                  </a:cubicBezTo>
                  <a:cubicBezTo>
                    <a:pt x="4337" y="5904"/>
                    <a:pt x="5604" y="4570"/>
                    <a:pt x="5604" y="2935"/>
                  </a:cubicBezTo>
                  <a:cubicBezTo>
                    <a:pt x="5604" y="2769"/>
                    <a:pt x="5571" y="2602"/>
                    <a:pt x="5604" y="2402"/>
                  </a:cubicBezTo>
                  <a:cubicBezTo>
                    <a:pt x="5337" y="1034"/>
                    <a:pt x="4237" y="0"/>
                    <a:pt x="2836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3279;p78">
              <a:extLst>
                <a:ext uri="{FF2B5EF4-FFF2-40B4-BE49-F238E27FC236}">
                  <a16:creationId xmlns:a16="http://schemas.microsoft.com/office/drawing/2014/main" id="{1A3EED85-CBE9-AC44-8016-5CEF48AD6358}"/>
                </a:ext>
              </a:extLst>
            </p:cNvPr>
            <p:cNvSpPr/>
            <p:nvPr/>
          </p:nvSpPr>
          <p:spPr>
            <a:xfrm>
              <a:off x="3050675" y="42501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553016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3280;p78">
              <a:extLst>
                <a:ext uri="{FF2B5EF4-FFF2-40B4-BE49-F238E27FC236}">
                  <a16:creationId xmlns:a16="http://schemas.microsoft.com/office/drawing/2014/main" id="{DE444B66-BD5A-9A49-A878-A9F75674F9D0}"/>
                </a:ext>
              </a:extLst>
            </p:cNvPr>
            <p:cNvSpPr/>
            <p:nvPr/>
          </p:nvSpPr>
          <p:spPr>
            <a:xfrm>
              <a:off x="2779625" y="3813750"/>
              <a:ext cx="90125" cy="236275"/>
            </a:xfrm>
            <a:custGeom>
              <a:avLst/>
              <a:gdLst/>
              <a:ahLst/>
              <a:cxnLst/>
              <a:rect l="l" t="t" r="r" b="b"/>
              <a:pathLst>
                <a:path w="3605" h="9451" extrusionOk="0">
                  <a:moveTo>
                    <a:pt x="2894" y="0"/>
                  </a:moveTo>
                  <a:cubicBezTo>
                    <a:pt x="2258" y="0"/>
                    <a:pt x="0" y="2852"/>
                    <a:pt x="1836" y="9451"/>
                  </a:cubicBezTo>
                  <a:cubicBezTo>
                    <a:pt x="1836" y="9451"/>
                    <a:pt x="1303" y="5515"/>
                    <a:pt x="2003" y="3113"/>
                  </a:cubicBezTo>
                  <a:cubicBezTo>
                    <a:pt x="2737" y="711"/>
                    <a:pt x="3604" y="678"/>
                    <a:pt x="3004" y="44"/>
                  </a:cubicBezTo>
                  <a:cubicBezTo>
                    <a:pt x="2977" y="15"/>
                    <a:pt x="2940" y="0"/>
                    <a:pt x="2894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3281;p78">
              <a:extLst>
                <a:ext uri="{FF2B5EF4-FFF2-40B4-BE49-F238E27FC236}">
                  <a16:creationId xmlns:a16="http://schemas.microsoft.com/office/drawing/2014/main" id="{440A2A8A-6187-F140-8F39-DCC0C295BDD4}"/>
                </a:ext>
              </a:extLst>
            </p:cNvPr>
            <p:cNvSpPr/>
            <p:nvPr/>
          </p:nvSpPr>
          <p:spPr>
            <a:xfrm>
              <a:off x="2254275" y="3346800"/>
              <a:ext cx="323600" cy="312950"/>
            </a:xfrm>
            <a:custGeom>
              <a:avLst/>
              <a:gdLst/>
              <a:ahLst/>
              <a:cxnLst/>
              <a:rect l="l" t="t" r="r" b="b"/>
              <a:pathLst>
                <a:path w="12944" h="12518" extrusionOk="0">
                  <a:moveTo>
                    <a:pt x="5739" y="0"/>
                  </a:moveTo>
                  <a:cubicBezTo>
                    <a:pt x="5476" y="0"/>
                    <a:pt x="5218" y="26"/>
                    <a:pt x="4971" y="75"/>
                  </a:cubicBezTo>
                  <a:cubicBezTo>
                    <a:pt x="4137" y="242"/>
                    <a:pt x="3403" y="642"/>
                    <a:pt x="2736" y="1109"/>
                  </a:cubicBezTo>
                  <a:cubicBezTo>
                    <a:pt x="1435" y="2077"/>
                    <a:pt x="568" y="3411"/>
                    <a:pt x="234" y="4645"/>
                  </a:cubicBezTo>
                  <a:cubicBezTo>
                    <a:pt x="67" y="5279"/>
                    <a:pt x="1" y="5913"/>
                    <a:pt x="168" y="6413"/>
                  </a:cubicBezTo>
                  <a:cubicBezTo>
                    <a:pt x="301" y="6914"/>
                    <a:pt x="601" y="7281"/>
                    <a:pt x="901" y="7547"/>
                  </a:cubicBezTo>
                  <a:cubicBezTo>
                    <a:pt x="968" y="7581"/>
                    <a:pt x="1001" y="7647"/>
                    <a:pt x="1102" y="7714"/>
                  </a:cubicBezTo>
                  <a:cubicBezTo>
                    <a:pt x="1168" y="7748"/>
                    <a:pt x="1268" y="7781"/>
                    <a:pt x="1302" y="7814"/>
                  </a:cubicBezTo>
                  <a:cubicBezTo>
                    <a:pt x="1435" y="7914"/>
                    <a:pt x="1569" y="7948"/>
                    <a:pt x="1635" y="7981"/>
                  </a:cubicBezTo>
                  <a:cubicBezTo>
                    <a:pt x="1835" y="8081"/>
                    <a:pt x="1935" y="8114"/>
                    <a:pt x="1935" y="8114"/>
                  </a:cubicBezTo>
                  <a:cubicBezTo>
                    <a:pt x="1935" y="8114"/>
                    <a:pt x="1835" y="8048"/>
                    <a:pt x="1669" y="7948"/>
                  </a:cubicBezTo>
                  <a:cubicBezTo>
                    <a:pt x="1602" y="7914"/>
                    <a:pt x="1502" y="7814"/>
                    <a:pt x="1402" y="7748"/>
                  </a:cubicBezTo>
                  <a:cubicBezTo>
                    <a:pt x="1335" y="7714"/>
                    <a:pt x="1302" y="7647"/>
                    <a:pt x="1235" y="7614"/>
                  </a:cubicBezTo>
                  <a:lnTo>
                    <a:pt x="1068" y="7447"/>
                  </a:lnTo>
                  <a:cubicBezTo>
                    <a:pt x="801" y="7214"/>
                    <a:pt x="568" y="6814"/>
                    <a:pt x="434" y="6313"/>
                  </a:cubicBezTo>
                  <a:cubicBezTo>
                    <a:pt x="301" y="5846"/>
                    <a:pt x="334" y="5246"/>
                    <a:pt x="501" y="4645"/>
                  </a:cubicBezTo>
                  <a:cubicBezTo>
                    <a:pt x="901" y="3444"/>
                    <a:pt x="1769" y="2244"/>
                    <a:pt x="3003" y="1310"/>
                  </a:cubicBezTo>
                  <a:cubicBezTo>
                    <a:pt x="3637" y="876"/>
                    <a:pt x="4337" y="476"/>
                    <a:pt x="5138" y="376"/>
                  </a:cubicBezTo>
                  <a:cubicBezTo>
                    <a:pt x="5369" y="325"/>
                    <a:pt x="5606" y="299"/>
                    <a:pt x="5843" y="299"/>
                  </a:cubicBezTo>
                  <a:cubicBezTo>
                    <a:pt x="6392" y="299"/>
                    <a:pt x="6940" y="440"/>
                    <a:pt x="7406" y="743"/>
                  </a:cubicBezTo>
                  <a:lnTo>
                    <a:pt x="7640" y="909"/>
                  </a:lnTo>
                  <a:lnTo>
                    <a:pt x="7740" y="943"/>
                  </a:lnTo>
                  <a:lnTo>
                    <a:pt x="7773" y="976"/>
                  </a:lnTo>
                  <a:lnTo>
                    <a:pt x="7906" y="1076"/>
                  </a:lnTo>
                  <a:lnTo>
                    <a:pt x="8340" y="1476"/>
                  </a:lnTo>
                  <a:cubicBezTo>
                    <a:pt x="8507" y="1610"/>
                    <a:pt x="8640" y="1777"/>
                    <a:pt x="8774" y="1943"/>
                  </a:cubicBezTo>
                  <a:cubicBezTo>
                    <a:pt x="8907" y="2110"/>
                    <a:pt x="9007" y="2244"/>
                    <a:pt x="9141" y="2410"/>
                  </a:cubicBezTo>
                  <a:cubicBezTo>
                    <a:pt x="9608" y="3078"/>
                    <a:pt x="10075" y="3745"/>
                    <a:pt x="10408" y="4445"/>
                  </a:cubicBezTo>
                  <a:lnTo>
                    <a:pt x="10642" y="4946"/>
                  </a:lnTo>
                  <a:cubicBezTo>
                    <a:pt x="10742" y="5146"/>
                    <a:pt x="10808" y="5346"/>
                    <a:pt x="10909" y="5479"/>
                  </a:cubicBezTo>
                  <a:cubicBezTo>
                    <a:pt x="11075" y="5813"/>
                    <a:pt x="11175" y="6146"/>
                    <a:pt x="11309" y="6480"/>
                  </a:cubicBezTo>
                  <a:cubicBezTo>
                    <a:pt x="11609" y="7147"/>
                    <a:pt x="11809" y="7848"/>
                    <a:pt x="11976" y="8415"/>
                  </a:cubicBezTo>
                  <a:cubicBezTo>
                    <a:pt x="12143" y="9048"/>
                    <a:pt x="12310" y="9582"/>
                    <a:pt x="12443" y="10083"/>
                  </a:cubicBezTo>
                  <a:cubicBezTo>
                    <a:pt x="12507" y="10405"/>
                    <a:pt x="12572" y="10699"/>
                    <a:pt x="12636" y="10966"/>
                  </a:cubicBezTo>
                  <a:lnTo>
                    <a:pt x="12636" y="10966"/>
                  </a:lnTo>
                  <a:cubicBezTo>
                    <a:pt x="12585" y="10710"/>
                    <a:pt x="12537" y="10419"/>
                    <a:pt x="12476" y="10116"/>
                  </a:cubicBezTo>
                  <a:cubicBezTo>
                    <a:pt x="12410" y="9616"/>
                    <a:pt x="12276" y="9082"/>
                    <a:pt x="12109" y="8448"/>
                  </a:cubicBezTo>
                  <a:cubicBezTo>
                    <a:pt x="11943" y="7848"/>
                    <a:pt x="11776" y="7180"/>
                    <a:pt x="11509" y="6513"/>
                  </a:cubicBezTo>
                  <a:cubicBezTo>
                    <a:pt x="11442" y="6180"/>
                    <a:pt x="11309" y="5779"/>
                    <a:pt x="11142" y="5446"/>
                  </a:cubicBezTo>
                  <a:cubicBezTo>
                    <a:pt x="11109" y="5279"/>
                    <a:pt x="11009" y="5079"/>
                    <a:pt x="10942" y="4912"/>
                  </a:cubicBezTo>
                  <a:cubicBezTo>
                    <a:pt x="10842" y="4745"/>
                    <a:pt x="10775" y="4545"/>
                    <a:pt x="10675" y="4378"/>
                  </a:cubicBezTo>
                  <a:cubicBezTo>
                    <a:pt x="10341" y="3611"/>
                    <a:pt x="9941" y="2911"/>
                    <a:pt x="9441" y="2244"/>
                  </a:cubicBezTo>
                  <a:cubicBezTo>
                    <a:pt x="9307" y="2077"/>
                    <a:pt x="9141" y="1910"/>
                    <a:pt x="9007" y="1743"/>
                  </a:cubicBezTo>
                  <a:cubicBezTo>
                    <a:pt x="8907" y="1610"/>
                    <a:pt x="8774" y="1410"/>
                    <a:pt x="8607" y="1276"/>
                  </a:cubicBezTo>
                  <a:lnTo>
                    <a:pt x="8107" y="876"/>
                  </a:lnTo>
                  <a:lnTo>
                    <a:pt x="7973" y="743"/>
                  </a:lnTo>
                  <a:cubicBezTo>
                    <a:pt x="7940" y="743"/>
                    <a:pt x="7940" y="743"/>
                    <a:pt x="7906" y="709"/>
                  </a:cubicBezTo>
                  <a:lnTo>
                    <a:pt x="7806" y="642"/>
                  </a:lnTo>
                  <a:lnTo>
                    <a:pt x="7573" y="476"/>
                  </a:lnTo>
                  <a:cubicBezTo>
                    <a:pt x="7009" y="147"/>
                    <a:pt x="6363" y="0"/>
                    <a:pt x="5739" y="0"/>
                  </a:cubicBezTo>
                  <a:close/>
                  <a:moveTo>
                    <a:pt x="12636" y="10966"/>
                  </a:moveTo>
                  <a:cubicBezTo>
                    <a:pt x="12669" y="11133"/>
                    <a:pt x="12704" y="11285"/>
                    <a:pt x="12743" y="11417"/>
                  </a:cubicBezTo>
                  <a:cubicBezTo>
                    <a:pt x="12747" y="11433"/>
                    <a:pt x="12751" y="11448"/>
                    <a:pt x="12755" y="11464"/>
                  </a:cubicBezTo>
                  <a:lnTo>
                    <a:pt x="12755" y="11464"/>
                  </a:lnTo>
                  <a:cubicBezTo>
                    <a:pt x="12751" y="11438"/>
                    <a:pt x="12747" y="11411"/>
                    <a:pt x="12743" y="11383"/>
                  </a:cubicBezTo>
                  <a:cubicBezTo>
                    <a:pt x="12708" y="11253"/>
                    <a:pt x="12672" y="11114"/>
                    <a:pt x="12636" y="10966"/>
                  </a:cubicBezTo>
                  <a:close/>
                  <a:moveTo>
                    <a:pt x="12755" y="11464"/>
                  </a:moveTo>
                  <a:lnTo>
                    <a:pt x="12755" y="11464"/>
                  </a:lnTo>
                  <a:cubicBezTo>
                    <a:pt x="12851" y="12117"/>
                    <a:pt x="12943" y="12518"/>
                    <a:pt x="12943" y="12518"/>
                  </a:cubicBezTo>
                  <a:cubicBezTo>
                    <a:pt x="12943" y="12518"/>
                    <a:pt x="12912" y="12104"/>
                    <a:pt x="12755" y="11464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3282;p78">
              <a:extLst>
                <a:ext uri="{FF2B5EF4-FFF2-40B4-BE49-F238E27FC236}">
                  <a16:creationId xmlns:a16="http://schemas.microsoft.com/office/drawing/2014/main" id="{3B6C8C12-C45D-B440-A97C-663612F752AB}"/>
                </a:ext>
              </a:extLst>
            </p:cNvPr>
            <p:cNvSpPr/>
            <p:nvPr/>
          </p:nvSpPr>
          <p:spPr>
            <a:xfrm>
              <a:off x="2536975" y="3623900"/>
              <a:ext cx="324425" cy="356925"/>
            </a:xfrm>
            <a:custGeom>
              <a:avLst/>
              <a:gdLst/>
              <a:ahLst/>
              <a:cxnLst/>
              <a:rect l="l" t="t" r="r" b="b"/>
              <a:pathLst>
                <a:path w="12977" h="14277" extrusionOk="0">
                  <a:moveTo>
                    <a:pt x="3892" y="0"/>
                  </a:moveTo>
                  <a:cubicBezTo>
                    <a:pt x="2481" y="0"/>
                    <a:pt x="1147" y="369"/>
                    <a:pt x="1" y="933"/>
                  </a:cubicBezTo>
                  <a:cubicBezTo>
                    <a:pt x="2002" y="1000"/>
                    <a:pt x="5672" y="1534"/>
                    <a:pt x="7773" y="4302"/>
                  </a:cubicBezTo>
                  <a:cubicBezTo>
                    <a:pt x="10375" y="7772"/>
                    <a:pt x="8273" y="11674"/>
                    <a:pt x="6806" y="14276"/>
                  </a:cubicBezTo>
                  <a:cubicBezTo>
                    <a:pt x="11309" y="10807"/>
                    <a:pt x="12977" y="3835"/>
                    <a:pt x="7773" y="1000"/>
                  </a:cubicBezTo>
                  <a:cubicBezTo>
                    <a:pt x="6469" y="293"/>
                    <a:pt x="5149" y="0"/>
                    <a:pt x="3892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3283;p78">
              <a:extLst>
                <a:ext uri="{FF2B5EF4-FFF2-40B4-BE49-F238E27FC236}">
                  <a16:creationId xmlns:a16="http://schemas.microsoft.com/office/drawing/2014/main" id="{A8833725-F222-6F4E-9D86-B060F412BDF9}"/>
                </a:ext>
              </a:extLst>
            </p:cNvPr>
            <p:cNvSpPr/>
            <p:nvPr/>
          </p:nvSpPr>
          <p:spPr>
            <a:xfrm>
              <a:off x="2857175" y="3838775"/>
              <a:ext cx="88450" cy="236275"/>
            </a:xfrm>
            <a:custGeom>
              <a:avLst/>
              <a:gdLst/>
              <a:ahLst/>
              <a:cxnLst/>
              <a:rect l="l" t="t" r="r" b="b"/>
              <a:pathLst>
                <a:path w="3538" h="9451" extrusionOk="0">
                  <a:moveTo>
                    <a:pt x="2889" y="0"/>
                  </a:moveTo>
                  <a:cubicBezTo>
                    <a:pt x="2230" y="0"/>
                    <a:pt x="0" y="2852"/>
                    <a:pt x="1837" y="9451"/>
                  </a:cubicBezTo>
                  <a:cubicBezTo>
                    <a:pt x="1837" y="9451"/>
                    <a:pt x="1270" y="5514"/>
                    <a:pt x="2003" y="3113"/>
                  </a:cubicBezTo>
                  <a:cubicBezTo>
                    <a:pt x="2704" y="744"/>
                    <a:pt x="3538" y="678"/>
                    <a:pt x="3004" y="44"/>
                  </a:cubicBezTo>
                  <a:cubicBezTo>
                    <a:pt x="2975" y="15"/>
                    <a:pt x="2936" y="0"/>
                    <a:pt x="2889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3284;p78">
              <a:extLst>
                <a:ext uri="{FF2B5EF4-FFF2-40B4-BE49-F238E27FC236}">
                  <a16:creationId xmlns:a16="http://schemas.microsoft.com/office/drawing/2014/main" id="{137E1105-B140-FF42-A9D1-B5B67807924A}"/>
                </a:ext>
              </a:extLst>
            </p:cNvPr>
            <p:cNvSpPr/>
            <p:nvPr/>
          </p:nvSpPr>
          <p:spPr>
            <a:xfrm>
              <a:off x="3050675" y="4004800"/>
              <a:ext cx="103450" cy="245375"/>
            </a:xfrm>
            <a:custGeom>
              <a:avLst/>
              <a:gdLst/>
              <a:ahLst/>
              <a:cxnLst/>
              <a:rect l="l" t="t" r="r" b="b"/>
              <a:pathLst>
                <a:path w="4138" h="9815" extrusionOk="0">
                  <a:moveTo>
                    <a:pt x="3554" y="0"/>
                  </a:moveTo>
                  <a:cubicBezTo>
                    <a:pt x="3537" y="0"/>
                    <a:pt x="3520" y="3"/>
                    <a:pt x="3503" y="8"/>
                  </a:cubicBezTo>
                  <a:cubicBezTo>
                    <a:pt x="3003" y="241"/>
                    <a:pt x="3103" y="475"/>
                    <a:pt x="3136" y="1275"/>
                  </a:cubicBezTo>
                  <a:lnTo>
                    <a:pt x="3136" y="1509"/>
                  </a:lnTo>
                  <a:lnTo>
                    <a:pt x="3136" y="2009"/>
                  </a:lnTo>
                  <a:cubicBezTo>
                    <a:pt x="3136" y="2409"/>
                    <a:pt x="3103" y="2910"/>
                    <a:pt x="2970" y="3510"/>
                  </a:cubicBezTo>
                  <a:cubicBezTo>
                    <a:pt x="2503" y="6079"/>
                    <a:pt x="234" y="9481"/>
                    <a:pt x="1" y="9815"/>
                  </a:cubicBezTo>
                  <a:cubicBezTo>
                    <a:pt x="2836" y="6746"/>
                    <a:pt x="3837" y="4144"/>
                    <a:pt x="4070" y="2409"/>
                  </a:cubicBezTo>
                  <a:cubicBezTo>
                    <a:pt x="4104" y="2376"/>
                    <a:pt x="4104" y="2276"/>
                    <a:pt x="4104" y="2242"/>
                  </a:cubicBezTo>
                  <a:cubicBezTo>
                    <a:pt x="4137" y="1775"/>
                    <a:pt x="4137" y="1409"/>
                    <a:pt x="4104" y="1108"/>
                  </a:cubicBezTo>
                  <a:cubicBezTo>
                    <a:pt x="4011" y="396"/>
                    <a:pt x="3774" y="0"/>
                    <a:pt x="3554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3285;p78">
              <a:extLst>
                <a:ext uri="{FF2B5EF4-FFF2-40B4-BE49-F238E27FC236}">
                  <a16:creationId xmlns:a16="http://schemas.microsoft.com/office/drawing/2014/main" id="{8459D3EE-3CA5-5B44-B2F9-BB11B5C9FBE9}"/>
                </a:ext>
              </a:extLst>
            </p:cNvPr>
            <p:cNvSpPr/>
            <p:nvPr/>
          </p:nvSpPr>
          <p:spPr>
            <a:xfrm>
              <a:off x="2979800" y="3957275"/>
              <a:ext cx="133525" cy="247025"/>
            </a:xfrm>
            <a:custGeom>
              <a:avLst/>
              <a:gdLst/>
              <a:ahLst/>
              <a:cxnLst/>
              <a:rect l="l" t="t" r="r" b="b"/>
              <a:pathLst>
                <a:path w="5341" h="9881" extrusionOk="0">
                  <a:moveTo>
                    <a:pt x="3549" y="0"/>
                  </a:moveTo>
                  <a:cubicBezTo>
                    <a:pt x="3533" y="0"/>
                    <a:pt x="3518" y="2"/>
                    <a:pt x="3503" y="7"/>
                  </a:cubicBezTo>
                  <a:cubicBezTo>
                    <a:pt x="2636" y="341"/>
                    <a:pt x="3470" y="808"/>
                    <a:pt x="2969" y="3543"/>
                  </a:cubicBezTo>
                  <a:cubicBezTo>
                    <a:pt x="2502" y="6278"/>
                    <a:pt x="0" y="9881"/>
                    <a:pt x="0" y="9881"/>
                  </a:cubicBezTo>
                  <a:cubicBezTo>
                    <a:pt x="5341" y="3987"/>
                    <a:pt x="4196" y="0"/>
                    <a:pt x="3549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3286;p78">
              <a:extLst>
                <a:ext uri="{FF2B5EF4-FFF2-40B4-BE49-F238E27FC236}">
                  <a16:creationId xmlns:a16="http://schemas.microsoft.com/office/drawing/2014/main" id="{3C8E730D-D1B7-A44E-BAAE-1788A20F8EF9}"/>
                </a:ext>
              </a:extLst>
            </p:cNvPr>
            <p:cNvSpPr/>
            <p:nvPr/>
          </p:nvSpPr>
          <p:spPr>
            <a:xfrm>
              <a:off x="4350775" y="1010250"/>
              <a:ext cx="629650" cy="275975"/>
            </a:xfrm>
            <a:custGeom>
              <a:avLst/>
              <a:gdLst/>
              <a:ahLst/>
              <a:cxnLst/>
              <a:rect l="l" t="t" r="r" b="b"/>
              <a:pathLst>
                <a:path w="25186" h="11039" extrusionOk="0">
                  <a:moveTo>
                    <a:pt x="13528" y="0"/>
                  </a:moveTo>
                  <a:cubicBezTo>
                    <a:pt x="13422" y="0"/>
                    <a:pt x="13316" y="1"/>
                    <a:pt x="13210" y="4"/>
                  </a:cubicBezTo>
                  <a:cubicBezTo>
                    <a:pt x="8974" y="137"/>
                    <a:pt x="4804" y="2239"/>
                    <a:pt x="2969" y="5074"/>
                  </a:cubicBezTo>
                  <a:cubicBezTo>
                    <a:pt x="501" y="8910"/>
                    <a:pt x="1" y="10812"/>
                    <a:pt x="2135" y="10945"/>
                  </a:cubicBezTo>
                  <a:cubicBezTo>
                    <a:pt x="2935" y="10994"/>
                    <a:pt x="3680" y="11039"/>
                    <a:pt x="4315" y="11039"/>
                  </a:cubicBezTo>
                  <a:cubicBezTo>
                    <a:pt x="5403" y="11039"/>
                    <a:pt x="6170" y="10908"/>
                    <a:pt x="6338" y="10445"/>
                  </a:cubicBezTo>
                  <a:cubicBezTo>
                    <a:pt x="6549" y="9754"/>
                    <a:pt x="7921" y="7036"/>
                    <a:pt x="8412" y="7036"/>
                  </a:cubicBezTo>
                  <a:cubicBezTo>
                    <a:pt x="8467" y="7036"/>
                    <a:pt x="8510" y="7069"/>
                    <a:pt x="8540" y="7142"/>
                  </a:cubicBezTo>
                  <a:cubicBezTo>
                    <a:pt x="8640" y="7309"/>
                    <a:pt x="8206" y="10178"/>
                    <a:pt x="8540" y="10445"/>
                  </a:cubicBezTo>
                  <a:cubicBezTo>
                    <a:pt x="8689" y="10540"/>
                    <a:pt x="9395" y="10590"/>
                    <a:pt x="10187" y="10590"/>
                  </a:cubicBezTo>
                  <a:cubicBezTo>
                    <a:pt x="11344" y="10590"/>
                    <a:pt x="12684" y="10482"/>
                    <a:pt x="12743" y="10244"/>
                  </a:cubicBezTo>
                  <a:cubicBezTo>
                    <a:pt x="12876" y="9811"/>
                    <a:pt x="12977" y="7142"/>
                    <a:pt x="12743" y="6642"/>
                  </a:cubicBezTo>
                  <a:cubicBezTo>
                    <a:pt x="12702" y="6540"/>
                    <a:pt x="12713" y="6492"/>
                    <a:pt x="12757" y="6492"/>
                  </a:cubicBezTo>
                  <a:cubicBezTo>
                    <a:pt x="12927" y="6492"/>
                    <a:pt x="13604" y="7221"/>
                    <a:pt x="13710" y="8310"/>
                  </a:cubicBezTo>
                  <a:cubicBezTo>
                    <a:pt x="13844" y="9677"/>
                    <a:pt x="13710" y="10445"/>
                    <a:pt x="14611" y="10611"/>
                  </a:cubicBezTo>
                  <a:cubicBezTo>
                    <a:pt x="14978" y="10645"/>
                    <a:pt x="15845" y="10745"/>
                    <a:pt x="16713" y="10745"/>
                  </a:cubicBezTo>
                  <a:cubicBezTo>
                    <a:pt x="16834" y="10748"/>
                    <a:pt x="16954" y="10750"/>
                    <a:pt x="17074" y="10750"/>
                  </a:cubicBezTo>
                  <a:cubicBezTo>
                    <a:pt x="18170" y="10750"/>
                    <a:pt x="19144" y="10609"/>
                    <a:pt x="19114" y="10278"/>
                  </a:cubicBezTo>
                  <a:cubicBezTo>
                    <a:pt x="19048" y="9577"/>
                    <a:pt x="18214" y="7142"/>
                    <a:pt x="17446" y="6475"/>
                  </a:cubicBezTo>
                  <a:cubicBezTo>
                    <a:pt x="17236" y="6300"/>
                    <a:pt x="17189" y="6212"/>
                    <a:pt x="17250" y="6212"/>
                  </a:cubicBezTo>
                  <a:cubicBezTo>
                    <a:pt x="17422" y="6212"/>
                    <a:pt x="18450" y="6907"/>
                    <a:pt x="19114" y="8310"/>
                  </a:cubicBezTo>
                  <a:cubicBezTo>
                    <a:pt x="19982" y="10244"/>
                    <a:pt x="19681" y="10578"/>
                    <a:pt x="20549" y="10745"/>
                  </a:cubicBezTo>
                  <a:cubicBezTo>
                    <a:pt x="20958" y="10821"/>
                    <a:pt x="21850" y="10910"/>
                    <a:pt x="22726" y="10910"/>
                  </a:cubicBezTo>
                  <a:cubicBezTo>
                    <a:pt x="23777" y="10910"/>
                    <a:pt x="24806" y="10781"/>
                    <a:pt x="24952" y="10345"/>
                  </a:cubicBezTo>
                  <a:cubicBezTo>
                    <a:pt x="25185" y="9511"/>
                    <a:pt x="23050" y="2606"/>
                    <a:pt x="17647" y="671"/>
                  </a:cubicBezTo>
                  <a:cubicBezTo>
                    <a:pt x="16314" y="206"/>
                    <a:pt x="14923" y="0"/>
                    <a:pt x="13528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5" name="Google Shape;2488;p63">
            <a:extLst>
              <a:ext uri="{FF2B5EF4-FFF2-40B4-BE49-F238E27FC236}">
                <a16:creationId xmlns:a16="http://schemas.microsoft.com/office/drawing/2014/main" id="{E7331837-0641-8D48-A40A-B03A4AECC02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 flipH="1">
            <a:off x="2099777" y="2204919"/>
            <a:ext cx="6736425" cy="214338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GB" sz="3600" b="1" dirty="0">
                <a:solidFill>
                  <a:schemeClr val="tx1"/>
                </a:solidFill>
                <a:latin typeface="+mj-lt"/>
              </a:rPr>
              <a:t>  The </a:t>
            </a:r>
            <a:r>
              <a:rPr lang="en-GB" sz="3600" b="1" dirty="0" err="1">
                <a:solidFill>
                  <a:schemeClr val="tx1"/>
                </a:solidFill>
                <a:latin typeface="+mj-lt"/>
              </a:rPr>
              <a:t>prevealence</a:t>
            </a:r>
            <a:r>
              <a:rPr lang="en-GB" sz="3600" b="1" dirty="0">
                <a:solidFill>
                  <a:schemeClr val="tx1"/>
                </a:solidFill>
                <a:latin typeface="+mj-lt"/>
              </a:rPr>
              <a:t> of COVID-19 in malaria-endemic countries</a:t>
            </a:r>
            <a:br>
              <a:rPr lang="en-GB" sz="4000" b="1" dirty="0"/>
            </a:br>
            <a:endParaRPr sz="4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06ECF3F-28F9-43BF-3017-F94402E43625}"/>
              </a:ext>
            </a:extLst>
          </p:cNvPr>
          <p:cNvSpPr txBox="1"/>
          <p:nvPr/>
        </p:nvSpPr>
        <p:spPr>
          <a:xfrm>
            <a:off x="8322067" y="447953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G" sz="1800" b="1" dirty="0">
                <a:solidFill>
                  <a:schemeClr val="tx1"/>
                </a:solidFill>
              </a:rPr>
              <a:t>13</a:t>
            </a:r>
          </a:p>
        </p:txBody>
      </p:sp>
      <p:pic>
        <p:nvPicPr>
          <p:cNvPr id="54" name="图片 5">
            <a:extLst>
              <a:ext uri="{FF2B5EF4-FFF2-40B4-BE49-F238E27FC236}">
                <a16:creationId xmlns:a16="http://schemas.microsoft.com/office/drawing/2014/main" id="{B37B3889-130A-0F54-C41A-36DE25E392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1" y="412630"/>
            <a:ext cx="1365906" cy="1222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9867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C268C40-24DB-DBBD-39C9-BB738EF9B7A7}"/>
              </a:ext>
            </a:extLst>
          </p:cNvPr>
          <p:cNvSpPr txBox="1"/>
          <p:nvPr/>
        </p:nvSpPr>
        <p:spPr>
          <a:xfrm>
            <a:off x="8198777" y="4661061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G" sz="1600" b="1" dirty="0">
                <a:solidFill>
                  <a:schemeClr val="tx1"/>
                </a:solidFill>
              </a:rPr>
              <a:t>13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1DDE56-2B01-BBE1-703B-8392699380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514359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E603A37-083F-24C1-0E8F-6E6C1BD64F0C}"/>
              </a:ext>
            </a:extLst>
          </p:cNvPr>
          <p:cNvSpPr txBox="1"/>
          <p:nvPr/>
        </p:nvSpPr>
        <p:spPr>
          <a:xfrm>
            <a:off x="8436388" y="456388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G" sz="1800" b="1" dirty="0">
                <a:latin typeface="+mj-lt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044730825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CEEB4FAC-D0A5-1B43-BB49-A5A7BB7EA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6637" y="54096"/>
            <a:ext cx="7717500" cy="746100"/>
          </a:xfrm>
        </p:spPr>
        <p:txBody>
          <a:bodyPr/>
          <a:lstStyle/>
          <a:p>
            <a:r>
              <a:rPr lang="en-EG" sz="3200" dirty="0">
                <a:solidFill>
                  <a:srgbClr val="7030A0"/>
                </a:solidFill>
                <a:latin typeface="+mj-lt"/>
              </a:rPr>
              <a:t>HOW TO IMPROVE YOUR IMMUNITY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D21CACF-BF52-564B-9309-9A30CF6D0A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162" y="816636"/>
            <a:ext cx="3728635" cy="4199120"/>
          </a:xfr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AC9864D1-4DB9-A041-BE62-91AF1EAEC15D}"/>
              </a:ext>
            </a:extLst>
          </p:cNvPr>
          <p:cNvSpPr>
            <a:spLocks noChangeAspect="1"/>
          </p:cNvSpPr>
          <p:nvPr/>
        </p:nvSpPr>
        <p:spPr>
          <a:xfrm>
            <a:off x="3622037" y="1467301"/>
            <a:ext cx="541079" cy="541078"/>
          </a:xfrm>
          <a:prstGeom prst="ellipse">
            <a:avLst/>
          </a:prstGeom>
          <a:solidFill>
            <a:srgbClr val="39619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</a:rPr>
              <a:t>2</a:t>
            </a:r>
          </a:p>
        </p:txBody>
      </p:sp>
      <p:sp>
        <p:nvSpPr>
          <p:cNvPr id="8" name="Oval 6">
            <a:extLst>
              <a:ext uri="{FF2B5EF4-FFF2-40B4-BE49-F238E27FC236}">
                <a16:creationId xmlns:a16="http://schemas.microsoft.com/office/drawing/2014/main" id="{1DF3B080-1974-184A-94D3-CA618638BC20}"/>
              </a:ext>
            </a:extLst>
          </p:cNvPr>
          <p:cNvSpPr>
            <a:spLocks noChangeAspect="1"/>
          </p:cNvSpPr>
          <p:nvPr/>
        </p:nvSpPr>
        <p:spPr>
          <a:xfrm>
            <a:off x="3489712" y="721201"/>
            <a:ext cx="504069" cy="504068"/>
          </a:xfrm>
          <a:prstGeom prst="ellipse">
            <a:avLst/>
          </a:prstGeom>
          <a:solidFill>
            <a:srgbClr val="39619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</a:rPr>
              <a:t>1</a:t>
            </a:r>
          </a:p>
        </p:txBody>
      </p:sp>
      <p:sp>
        <p:nvSpPr>
          <p:cNvPr id="9" name="Oval 6">
            <a:extLst>
              <a:ext uri="{FF2B5EF4-FFF2-40B4-BE49-F238E27FC236}">
                <a16:creationId xmlns:a16="http://schemas.microsoft.com/office/drawing/2014/main" id="{BB3D0AB2-295F-FB42-A87A-5C05ED558D42}"/>
              </a:ext>
            </a:extLst>
          </p:cNvPr>
          <p:cNvSpPr>
            <a:spLocks noChangeAspect="1"/>
          </p:cNvSpPr>
          <p:nvPr/>
        </p:nvSpPr>
        <p:spPr>
          <a:xfrm>
            <a:off x="3633250" y="2205212"/>
            <a:ext cx="541079" cy="541078"/>
          </a:xfrm>
          <a:prstGeom prst="ellipse">
            <a:avLst/>
          </a:prstGeom>
          <a:solidFill>
            <a:srgbClr val="39619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</a:rPr>
              <a:t>3</a:t>
            </a:r>
          </a:p>
        </p:txBody>
      </p:sp>
      <p:sp>
        <p:nvSpPr>
          <p:cNvPr id="10" name="Oval 6">
            <a:extLst>
              <a:ext uri="{FF2B5EF4-FFF2-40B4-BE49-F238E27FC236}">
                <a16:creationId xmlns:a16="http://schemas.microsoft.com/office/drawing/2014/main" id="{77327F58-47D1-D340-A413-CB068DB80924}"/>
              </a:ext>
            </a:extLst>
          </p:cNvPr>
          <p:cNvSpPr>
            <a:spLocks noChangeAspect="1"/>
          </p:cNvSpPr>
          <p:nvPr/>
        </p:nvSpPr>
        <p:spPr>
          <a:xfrm>
            <a:off x="3622038" y="3036894"/>
            <a:ext cx="541079" cy="541078"/>
          </a:xfrm>
          <a:prstGeom prst="ellipse">
            <a:avLst/>
          </a:prstGeom>
          <a:solidFill>
            <a:srgbClr val="39619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</a:rPr>
              <a:t>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31A24E-8363-8C4F-B735-568D520B1AED}"/>
              </a:ext>
            </a:extLst>
          </p:cNvPr>
          <p:cNvSpPr txBox="1"/>
          <p:nvPr/>
        </p:nvSpPr>
        <p:spPr>
          <a:xfrm>
            <a:off x="4027615" y="745167"/>
            <a:ext cx="48186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GB" sz="1800" b="1" i="0" u="none" strike="noStrike" dirty="0">
                <a:solidFill>
                  <a:srgbClr val="191918"/>
                </a:solidFill>
                <a:effectLst/>
                <a:latin typeface="+mj-lt"/>
              </a:rPr>
              <a:t>Stay up-to-date on recommended vaccines</a:t>
            </a:r>
            <a:endParaRPr lang="en-GB" sz="1800" b="0" i="0" u="none" strike="noStrike" dirty="0">
              <a:solidFill>
                <a:srgbClr val="191918"/>
              </a:solidFill>
              <a:effectLst/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0DA0A9-3DD9-1641-A9FD-96DF6E3B0A80}"/>
              </a:ext>
            </a:extLst>
          </p:cNvPr>
          <p:cNvSpPr txBox="1"/>
          <p:nvPr/>
        </p:nvSpPr>
        <p:spPr>
          <a:xfrm>
            <a:off x="4209860" y="158103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GB" b="1" i="0" u="none" strike="noStrike" dirty="0">
                <a:solidFill>
                  <a:srgbClr val="191918"/>
                </a:solidFill>
                <a:effectLst/>
                <a:latin typeface="Titillium Web" pitchFamily="2" charset="77"/>
              </a:rPr>
              <a:t> </a:t>
            </a:r>
            <a:r>
              <a:rPr lang="en-GB" sz="1800" b="1" i="0" u="none" strike="noStrike" dirty="0">
                <a:solidFill>
                  <a:srgbClr val="191918"/>
                </a:solidFill>
                <a:effectLst/>
                <a:latin typeface="+mj-lt"/>
              </a:rPr>
              <a:t>Maintain a healthy diet</a:t>
            </a:r>
            <a:endParaRPr lang="en-GB" sz="1800" b="0" i="0" u="none" strike="noStrike" dirty="0">
              <a:solidFill>
                <a:srgbClr val="191918"/>
              </a:solidFill>
              <a:effectLst/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6837E8-37E5-D644-B0D7-2E4C7F1DA543}"/>
              </a:ext>
            </a:extLst>
          </p:cNvPr>
          <p:cNvSpPr txBox="1"/>
          <p:nvPr/>
        </p:nvSpPr>
        <p:spPr>
          <a:xfrm>
            <a:off x="4221071" y="2329301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GB" sz="1800" b="1" i="0" u="none" strike="noStrike" dirty="0">
                <a:solidFill>
                  <a:srgbClr val="191918"/>
                </a:solidFill>
                <a:effectLst/>
                <a:latin typeface="+mj-lt"/>
              </a:rPr>
              <a:t>Exercise regularly</a:t>
            </a:r>
            <a:endParaRPr lang="en-GB" sz="1800" b="0" i="0" u="none" strike="noStrike" dirty="0">
              <a:solidFill>
                <a:srgbClr val="191918"/>
              </a:solidFill>
              <a:effectLst/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E2D5AFA-D917-A24F-A178-FE0C3FE3DA98}"/>
              </a:ext>
            </a:extLst>
          </p:cNvPr>
          <p:cNvSpPr txBox="1"/>
          <p:nvPr/>
        </p:nvSpPr>
        <p:spPr>
          <a:xfrm>
            <a:off x="4274295" y="310103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GB" sz="1800" b="1" i="0" u="none" strike="noStrike" dirty="0">
                <a:solidFill>
                  <a:srgbClr val="191918"/>
                </a:solidFill>
                <a:effectLst/>
                <a:latin typeface="+mj-lt"/>
              </a:rPr>
              <a:t>Hydrate</a:t>
            </a:r>
            <a:endParaRPr lang="en-GB" sz="1800" b="0" i="0" u="none" strike="noStrike" dirty="0">
              <a:solidFill>
                <a:srgbClr val="191918"/>
              </a:solidFill>
              <a:effectLst/>
              <a:latin typeface="+mj-lt"/>
            </a:endParaRPr>
          </a:p>
        </p:txBody>
      </p:sp>
      <p:sp>
        <p:nvSpPr>
          <p:cNvPr id="22" name="Oval 6">
            <a:extLst>
              <a:ext uri="{FF2B5EF4-FFF2-40B4-BE49-F238E27FC236}">
                <a16:creationId xmlns:a16="http://schemas.microsoft.com/office/drawing/2014/main" id="{A9C9EB4C-52DA-F64F-A028-2B110440532C}"/>
              </a:ext>
            </a:extLst>
          </p:cNvPr>
          <p:cNvSpPr>
            <a:spLocks noChangeAspect="1"/>
          </p:cNvSpPr>
          <p:nvPr/>
        </p:nvSpPr>
        <p:spPr>
          <a:xfrm>
            <a:off x="3564467" y="3823160"/>
            <a:ext cx="541079" cy="541078"/>
          </a:xfrm>
          <a:prstGeom prst="ellipse">
            <a:avLst/>
          </a:prstGeom>
          <a:solidFill>
            <a:srgbClr val="39619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kern="0" dirty="0">
                <a:solidFill>
                  <a:prstClr val="white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5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23" name="Oval 6">
            <a:extLst>
              <a:ext uri="{FF2B5EF4-FFF2-40B4-BE49-F238E27FC236}">
                <a16:creationId xmlns:a16="http://schemas.microsoft.com/office/drawing/2014/main" id="{1A5F9175-3BF2-044C-9496-C9E982A485F2}"/>
              </a:ext>
            </a:extLst>
          </p:cNvPr>
          <p:cNvSpPr>
            <a:spLocks noChangeAspect="1"/>
          </p:cNvSpPr>
          <p:nvPr/>
        </p:nvSpPr>
        <p:spPr>
          <a:xfrm>
            <a:off x="3379627" y="4445200"/>
            <a:ext cx="541079" cy="541078"/>
          </a:xfrm>
          <a:prstGeom prst="ellipse">
            <a:avLst/>
          </a:prstGeom>
          <a:solidFill>
            <a:srgbClr val="39619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kern="0" dirty="0">
                <a:solidFill>
                  <a:prstClr val="white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6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DF91DA1-42D5-CD4F-86C2-BEE2046FB50C}"/>
              </a:ext>
            </a:extLst>
          </p:cNvPr>
          <p:cNvSpPr txBox="1"/>
          <p:nvPr/>
        </p:nvSpPr>
        <p:spPr>
          <a:xfrm>
            <a:off x="3927054" y="4583952"/>
            <a:ext cx="513761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GB" sz="1800" b="1" i="0" u="none" strike="noStrike" dirty="0">
                <a:solidFill>
                  <a:srgbClr val="191918"/>
                </a:solidFill>
                <a:effectLst/>
                <a:latin typeface="+mj-lt"/>
              </a:rPr>
              <a:t>Get plenty of sleep</a:t>
            </a:r>
            <a:br>
              <a:rPr lang="en-GB" dirty="0"/>
            </a:br>
            <a:endParaRPr lang="en-EG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0C6FC08-48C2-C743-9169-DF497F000951}"/>
              </a:ext>
            </a:extLst>
          </p:cNvPr>
          <p:cNvSpPr txBox="1"/>
          <p:nvPr/>
        </p:nvSpPr>
        <p:spPr>
          <a:xfrm>
            <a:off x="4174329" y="390903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GB" b="1" i="0" u="none" strike="noStrike" dirty="0">
                <a:solidFill>
                  <a:srgbClr val="191918"/>
                </a:solidFill>
                <a:effectLst/>
                <a:latin typeface="Titillium Web" pitchFamily="2" charset="77"/>
              </a:rPr>
              <a:t> </a:t>
            </a:r>
            <a:r>
              <a:rPr lang="en-GB" sz="1800" b="1" i="0" u="none" strike="noStrike" dirty="0">
                <a:solidFill>
                  <a:srgbClr val="191918"/>
                </a:solidFill>
                <a:effectLst/>
                <a:latin typeface="+mj-lt"/>
              </a:rPr>
              <a:t>Minimize stress</a:t>
            </a:r>
            <a:endParaRPr lang="en-GB" sz="1800" b="0" i="0" u="none" strike="noStrike" dirty="0">
              <a:solidFill>
                <a:srgbClr val="191918"/>
              </a:solidFill>
              <a:effectLst/>
              <a:latin typeface="+mj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8B833A-ACE2-F75D-7547-A5B1760DB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0000" lnSpcReduction="20000"/>
          </a:bodyPr>
          <a:lstStyle/>
          <a:p>
            <a:fld id="{789DFF0B-09D5-4583-8F99-A25D1A03FCFF}" type="slidenum">
              <a:rPr lang="zh-CN" altLang="en-US" smtClean="0"/>
              <a:t>17</a:t>
            </a:fld>
            <a:endParaRPr lang="zh-CN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21A3AE-65F2-8216-78A0-528DABE6953D}"/>
              </a:ext>
            </a:extLst>
          </p:cNvPr>
          <p:cNvSpPr txBox="1"/>
          <p:nvPr/>
        </p:nvSpPr>
        <p:spPr>
          <a:xfrm>
            <a:off x="8251991" y="4460814"/>
            <a:ext cx="541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G" sz="1800" b="1" dirty="0">
                <a:solidFill>
                  <a:schemeClr val="tx1"/>
                </a:solidFill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596005231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4" grpId="0"/>
      <p:bldP spid="16" grpId="0"/>
      <p:bldP spid="18" grpId="0"/>
      <p:bldP spid="20" grpId="0"/>
      <p:bldP spid="22" grpId="0" animBg="1"/>
      <p:bldP spid="23" grpId="0" animBg="1"/>
      <p:bldP spid="25" grpId="0"/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BBEB0D8D-D01B-7746-90A3-4F2D60B7F5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036" y="830220"/>
            <a:ext cx="8515928" cy="407001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050CCEB-5549-54EB-F3FD-42C2B39AF71C}"/>
              </a:ext>
            </a:extLst>
          </p:cNvPr>
          <p:cNvSpPr txBox="1"/>
          <p:nvPr/>
        </p:nvSpPr>
        <p:spPr>
          <a:xfrm>
            <a:off x="8301519" y="4530903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G" sz="1800" b="1" dirty="0">
                <a:latin typeface="+mj-lt"/>
              </a:rPr>
              <a:t>16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04544B-8099-4F41-F404-457851A41F57}"/>
              </a:ext>
            </a:extLst>
          </p:cNvPr>
          <p:cNvSpPr txBox="1"/>
          <p:nvPr/>
        </p:nvSpPr>
        <p:spPr>
          <a:xfrm>
            <a:off x="314036" y="160138"/>
            <a:ext cx="892904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latin typeface="+mj-lt"/>
              </a:rPr>
              <a:t>Prevention of  malaria and covid -19 infections </a:t>
            </a:r>
          </a:p>
          <a:p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123324071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04A3B7D-C593-CBE4-FD05-8280DF40C0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145" y="31750"/>
            <a:ext cx="8510677" cy="497435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A1216BB-EDBF-BE77-14D2-40C5C98F7F35}"/>
              </a:ext>
            </a:extLst>
          </p:cNvPr>
          <p:cNvSpPr txBox="1"/>
          <p:nvPr/>
        </p:nvSpPr>
        <p:spPr>
          <a:xfrm>
            <a:off x="8712136" y="4698332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G" sz="1600" b="1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787378641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3CB19A7-2C9B-6E57-BB20-D628C62F94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631" y="252693"/>
            <a:ext cx="8254737" cy="46381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C4AF792-5887-A91E-2925-D134E965274E}"/>
              </a:ext>
            </a:extLst>
          </p:cNvPr>
          <p:cNvSpPr txBox="1"/>
          <p:nvPr/>
        </p:nvSpPr>
        <p:spPr>
          <a:xfrm>
            <a:off x="8222421" y="4482091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G" sz="1600" b="1" dirty="0">
                <a:latin typeface="+mj-lt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170162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2" name="Google Shape;1502;p45"/>
          <p:cNvSpPr txBox="1">
            <a:spLocks noGrp="1"/>
          </p:cNvSpPr>
          <p:nvPr>
            <p:ph type="title"/>
          </p:nvPr>
        </p:nvSpPr>
        <p:spPr>
          <a:xfrm>
            <a:off x="638907" y="50800"/>
            <a:ext cx="4046912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Chivo Black"/>
              <a:buNone/>
            </a:pPr>
            <a:r>
              <a:rPr lang="en-US" sz="3600" b="1" dirty="0">
                <a:solidFill>
                  <a:srgbClr val="7030A0"/>
                </a:solidFill>
                <a:latin typeface="+mj-lt"/>
              </a:rPr>
              <a:t>Objectives :        </a:t>
            </a:r>
            <a:endParaRPr sz="3600" b="1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1507" name="Google Shape;1507;p45"/>
          <p:cNvSpPr txBox="1">
            <a:spLocks noGrp="1"/>
          </p:cNvSpPr>
          <p:nvPr>
            <p:ph type="subTitle" idx="1"/>
          </p:nvPr>
        </p:nvSpPr>
        <p:spPr>
          <a:xfrm>
            <a:off x="2006438" y="804803"/>
            <a:ext cx="5433588" cy="52744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dirty="0">
                <a:solidFill>
                  <a:schemeClr val="tx1"/>
                </a:solidFill>
                <a:latin typeface="+mj-lt"/>
              </a:rPr>
              <a:t>Overview on malaria disease </a:t>
            </a:r>
            <a:endParaRPr sz="1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08" name="Google Shape;1508;p45"/>
          <p:cNvSpPr txBox="1">
            <a:spLocks noGrp="1"/>
          </p:cNvSpPr>
          <p:nvPr>
            <p:ph type="subTitle" idx="2"/>
          </p:nvPr>
        </p:nvSpPr>
        <p:spPr>
          <a:xfrm>
            <a:off x="2352278" y="1557562"/>
            <a:ext cx="6646230" cy="74004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</a:pPr>
            <a:endParaRPr lang="en-GB" sz="1600" b="1" dirty="0">
              <a:solidFill>
                <a:schemeClr val="tx1"/>
              </a:solidFill>
              <a:latin typeface="+mj-lt"/>
            </a:endParaRPr>
          </a:p>
          <a:p>
            <a:pPr marL="0" indent="0">
              <a:buClr>
                <a:schemeClr val="dk1"/>
              </a:buClr>
              <a:buSzPts val="1100"/>
            </a:pPr>
            <a:r>
              <a:rPr lang="en-GB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GB" sz="1800" dirty="0">
                <a:solidFill>
                  <a:schemeClr val="tx1"/>
                </a:solidFill>
                <a:latin typeface="+mj-lt"/>
              </a:rPr>
              <a:t>Describe relationship of COVID-19 Infection and </a:t>
            </a:r>
            <a:r>
              <a:rPr lang="en-GB" sz="1800" dirty="0" err="1">
                <a:solidFill>
                  <a:schemeClr val="tx1"/>
                </a:solidFill>
                <a:latin typeface="+mj-lt"/>
              </a:rPr>
              <a:t>malria</a:t>
            </a:r>
            <a:r>
              <a:rPr lang="en-GB" sz="1800" dirty="0">
                <a:solidFill>
                  <a:schemeClr val="tx1"/>
                </a:solidFill>
                <a:latin typeface="+mj-lt"/>
              </a:rPr>
              <a:t> with Age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  <p:sp>
        <p:nvSpPr>
          <p:cNvPr id="1509" name="Google Shape;1509;p45"/>
          <p:cNvSpPr txBox="1">
            <a:spLocks noGrp="1"/>
          </p:cNvSpPr>
          <p:nvPr>
            <p:ph type="subTitle" idx="3"/>
          </p:nvPr>
        </p:nvSpPr>
        <p:spPr>
          <a:xfrm>
            <a:off x="2114888" y="1256515"/>
            <a:ext cx="6646230" cy="52744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</a:pPr>
            <a:r>
              <a:rPr lang="en-GB" sz="1800" dirty="0">
                <a:solidFill>
                  <a:schemeClr val="tx1"/>
                </a:solidFill>
                <a:latin typeface="+mj-lt"/>
              </a:rPr>
              <a:t> Discuss the similarity between malaria infection and COVID-19</a:t>
            </a:r>
            <a:endParaRPr lang="en-EG" sz="1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10" name="Google Shape;1510;p45"/>
          <p:cNvSpPr txBox="1">
            <a:spLocks noGrp="1"/>
          </p:cNvSpPr>
          <p:nvPr>
            <p:ph type="subTitle" idx="4"/>
          </p:nvPr>
        </p:nvSpPr>
        <p:spPr>
          <a:xfrm>
            <a:off x="2707711" y="3105467"/>
            <a:ext cx="6408890" cy="61047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en-GB" sz="1800" dirty="0">
                <a:solidFill>
                  <a:schemeClr val="tx1"/>
                </a:solidFill>
                <a:latin typeface="+mj-lt"/>
              </a:rPr>
              <a:t>The prevalence of COVID-19 in malaria-endemic countries</a:t>
            </a:r>
            <a:endParaRPr sz="1800" dirty="0">
              <a:latin typeface="+mj-lt"/>
            </a:endParaRPr>
          </a:p>
        </p:txBody>
      </p:sp>
      <p:sp>
        <p:nvSpPr>
          <p:cNvPr id="1511" name="Google Shape;1511;p45"/>
          <p:cNvSpPr txBox="1">
            <a:spLocks noGrp="1"/>
          </p:cNvSpPr>
          <p:nvPr>
            <p:ph type="title" idx="9"/>
          </p:nvPr>
        </p:nvSpPr>
        <p:spPr>
          <a:xfrm>
            <a:off x="1329032" y="834331"/>
            <a:ext cx="872700" cy="411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7030A0"/>
                </a:solidFill>
              </a:rPr>
              <a:t>01</a:t>
            </a:r>
            <a:endParaRPr dirty="0">
              <a:solidFill>
                <a:srgbClr val="7030A0"/>
              </a:solidFill>
            </a:endParaRPr>
          </a:p>
        </p:txBody>
      </p:sp>
      <p:sp>
        <p:nvSpPr>
          <p:cNvPr id="1512" name="Google Shape;1512;p45"/>
          <p:cNvSpPr txBox="1">
            <a:spLocks noGrp="1"/>
          </p:cNvSpPr>
          <p:nvPr>
            <p:ph type="title" idx="13"/>
          </p:nvPr>
        </p:nvSpPr>
        <p:spPr>
          <a:xfrm>
            <a:off x="1660598" y="1853893"/>
            <a:ext cx="691680" cy="36840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7030A0"/>
                </a:solidFill>
              </a:rPr>
              <a:t>03</a:t>
            </a:r>
            <a:endParaRPr dirty="0">
              <a:solidFill>
                <a:srgbClr val="7030A0"/>
              </a:solidFill>
            </a:endParaRPr>
          </a:p>
        </p:txBody>
      </p:sp>
      <p:sp>
        <p:nvSpPr>
          <p:cNvPr id="1513" name="Google Shape;1513;p45"/>
          <p:cNvSpPr txBox="1">
            <a:spLocks noGrp="1"/>
          </p:cNvSpPr>
          <p:nvPr>
            <p:ph type="title" idx="14"/>
          </p:nvPr>
        </p:nvSpPr>
        <p:spPr>
          <a:xfrm>
            <a:off x="1498745" y="1311795"/>
            <a:ext cx="872700" cy="411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7030A0"/>
                </a:solidFill>
              </a:rPr>
              <a:t>02</a:t>
            </a:r>
            <a:endParaRPr dirty="0">
              <a:solidFill>
                <a:srgbClr val="7030A0"/>
              </a:solidFill>
            </a:endParaRPr>
          </a:p>
        </p:txBody>
      </p:sp>
      <p:sp>
        <p:nvSpPr>
          <p:cNvPr id="1514" name="Google Shape;1514;p45"/>
          <p:cNvSpPr txBox="1">
            <a:spLocks noGrp="1"/>
          </p:cNvSpPr>
          <p:nvPr>
            <p:ph type="title" idx="15"/>
          </p:nvPr>
        </p:nvSpPr>
        <p:spPr>
          <a:xfrm>
            <a:off x="1848319" y="2515312"/>
            <a:ext cx="691680" cy="411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7030A0"/>
                </a:solidFill>
              </a:rPr>
              <a:t>04</a:t>
            </a:r>
            <a:endParaRPr dirty="0">
              <a:solidFill>
                <a:srgbClr val="7030A0"/>
              </a:solidFill>
            </a:endParaRPr>
          </a:p>
        </p:txBody>
      </p:sp>
      <p:grpSp>
        <p:nvGrpSpPr>
          <p:cNvPr id="1515" name="Google Shape;1515;p45"/>
          <p:cNvGrpSpPr/>
          <p:nvPr/>
        </p:nvGrpSpPr>
        <p:grpSpPr>
          <a:xfrm flipH="1">
            <a:off x="998531" y="1631050"/>
            <a:ext cx="330501" cy="420623"/>
            <a:chOff x="3828325" y="875775"/>
            <a:chExt cx="330501" cy="420623"/>
          </a:xfrm>
        </p:grpSpPr>
        <p:sp>
          <p:nvSpPr>
            <p:cNvPr id="1516" name="Google Shape;1516;p45"/>
            <p:cNvSpPr/>
            <p:nvPr/>
          </p:nvSpPr>
          <p:spPr>
            <a:xfrm>
              <a:off x="3884094" y="1119247"/>
              <a:ext cx="53711" cy="53776"/>
            </a:xfrm>
            <a:custGeom>
              <a:avLst/>
              <a:gdLst/>
              <a:ahLst/>
              <a:cxnLst/>
              <a:rect l="l" t="t" r="r" b="b"/>
              <a:pathLst>
                <a:path w="835" h="836" extrusionOk="0">
                  <a:moveTo>
                    <a:pt x="474" y="1"/>
                  </a:moveTo>
                  <a:cubicBezTo>
                    <a:pt x="323" y="1"/>
                    <a:pt x="155" y="120"/>
                    <a:pt x="100" y="285"/>
                  </a:cubicBezTo>
                  <a:cubicBezTo>
                    <a:pt x="0" y="485"/>
                    <a:pt x="67" y="719"/>
                    <a:pt x="234" y="819"/>
                  </a:cubicBezTo>
                  <a:cubicBezTo>
                    <a:pt x="269" y="830"/>
                    <a:pt x="305" y="836"/>
                    <a:pt x="340" y="836"/>
                  </a:cubicBezTo>
                  <a:cubicBezTo>
                    <a:pt x="502" y="836"/>
                    <a:pt x="652" y="716"/>
                    <a:pt x="734" y="552"/>
                  </a:cubicBezTo>
                  <a:cubicBezTo>
                    <a:pt x="834" y="352"/>
                    <a:pt x="734" y="118"/>
                    <a:pt x="567" y="18"/>
                  </a:cubicBezTo>
                  <a:cubicBezTo>
                    <a:pt x="538" y="6"/>
                    <a:pt x="506" y="1"/>
                    <a:pt x="474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7" name="Google Shape;1517;p45"/>
            <p:cNvSpPr/>
            <p:nvPr/>
          </p:nvSpPr>
          <p:spPr>
            <a:xfrm>
              <a:off x="3918444" y="1068109"/>
              <a:ext cx="126656" cy="79699"/>
            </a:xfrm>
            <a:custGeom>
              <a:avLst/>
              <a:gdLst/>
              <a:ahLst/>
              <a:cxnLst/>
              <a:rect l="l" t="t" r="r" b="b"/>
              <a:pathLst>
                <a:path w="1969" h="1239" extrusionOk="0">
                  <a:moveTo>
                    <a:pt x="1114" y="1"/>
                  </a:moveTo>
                  <a:cubicBezTo>
                    <a:pt x="642" y="1"/>
                    <a:pt x="123" y="511"/>
                    <a:pt x="0" y="880"/>
                  </a:cubicBezTo>
                  <a:lnTo>
                    <a:pt x="0" y="1180"/>
                  </a:lnTo>
                  <a:cubicBezTo>
                    <a:pt x="43" y="1223"/>
                    <a:pt x="86" y="1238"/>
                    <a:pt x="130" y="1238"/>
                  </a:cubicBezTo>
                  <a:cubicBezTo>
                    <a:pt x="223" y="1238"/>
                    <a:pt x="320" y="1169"/>
                    <a:pt x="434" y="1147"/>
                  </a:cubicBezTo>
                  <a:cubicBezTo>
                    <a:pt x="551" y="1108"/>
                    <a:pt x="668" y="1091"/>
                    <a:pt x="785" y="1091"/>
                  </a:cubicBezTo>
                  <a:cubicBezTo>
                    <a:pt x="868" y="1091"/>
                    <a:pt x="951" y="1099"/>
                    <a:pt x="1034" y="1113"/>
                  </a:cubicBezTo>
                  <a:cubicBezTo>
                    <a:pt x="1188" y="1113"/>
                    <a:pt x="1349" y="1156"/>
                    <a:pt x="1488" y="1156"/>
                  </a:cubicBezTo>
                  <a:cubicBezTo>
                    <a:pt x="1650" y="1156"/>
                    <a:pt x="1781" y="1098"/>
                    <a:pt x="1835" y="846"/>
                  </a:cubicBezTo>
                  <a:cubicBezTo>
                    <a:pt x="1968" y="446"/>
                    <a:pt x="1601" y="113"/>
                    <a:pt x="1234" y="12"/>
                  </a:cubicBezTo>
                  <a:cubicBezTo>
                    <a:pt x="1195" y="5"/>
                    <a:pt x="1155" y="1"/>
                    <a:pt x="1114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Google Shape;1518;p45"/>
            <p:cNvSpPr/>
            <p:nvPr/>
          </p:nvSpPr>
          <p:spPr>
            <a:xfrm>
              <a:off x="3828325" y="1159001"/>
              <a:ext cx="81564" cy="135211"/>
            </a:xfrm>
            <a:custGeom>
              <a:avLst/>
              <a:gdLst/>
              <a:ahLst/>
              <a:cxnLst/>
              <a:rect l="l" t="t" r="r" b="b"/>
              <a:pathLst>
                <a:path w="1268" h="2102" extrusionOk="0">
                  <a:moveTo>
                    <a:pt x="1234" y="0"/>
                  </a:moveTo>
                  <a:cubicBezTo>
                    <a:pt x="1168" y="0"/>
                    <a:pt x="1101" y="134"/>
                    <a:pt x="1068" y="167"/>
                  </a:cubicBezTo>
                  <a:cubicBezTo>
                    <a:pt x="1001" y="267"/>
                    <a:pt x="934" y="334"/>
                    <a:pt x="867" y="434"/>
                  </a:cubicBezTo>
                  <a:cubicBezTo>
                    <a:pt x="734" y="601"/>
                    <a:pt x="634" y="768"/>
                    <a:pt x="534" y="968"/>
                  </a:cubicBezTo>
                  <a:cubicBezTo>
                    <a:pt x="400" y="1135"/>
                    <a:pt x="300" y="1335"/>
                    <a:pt x="234" y="1535"/>
                  </a:cubicBezTo>
                  <a:cubicBezTo>
                    <a:pt x="134" y="1702"/>
                    <a:pt x="33" y="1902"/>
                    <a:pt x="0" y="2102"/>
                  </a:cubicBezTo>
                  <a:cubicBezTo>
                    <a:pt x="67" y="1935"/>
                    <a:pt x="134" y="1735"/>
                    <a:pt x="234" y="1568"/>
                  </a:cubicBezTo>
                  <a:cubicBezTo>
                    <a:pt x="334" y="1401"/>
                    <a:pt x="400" y="1201"/>
                    <a:pt x="500" y="1035"/>
                  </a:cubicBezTo>
                  <a:cubicBezTo>
                    <a:pt x="634" y="868"/>
                    <a:pt x="734" y="701"/>
                    <a:pt x="834" y="534"/>
                  </a:cubicBezTo>
                  <a:cubicBezTo>
                    <a:pt x="901" y="467"/>
                    <a:pt x="967" y="367"/>
                    <a:pt x="1034" y="301"/>
                  </a:cubicBezTo>
                  <a:cubicBezTo>
                    <a:pt x="1068" y="234"/>
                    <a:pt x="1101" y="201"/>
                    <a:pt x="1134" y="167"/>
                  </a:cubicBezTo>
                  <a:cubicBezTo>
                    <a:pt x="1168" y="134"/>
                    <a:pt x="1201" y="101"/>
                    <a:pt x="1234" y="67"/>
                  </a:cubicBezTo>
                  <a:cubicBezTo>
                    <a:pt x="1268" y="67"/>
                    <a:pt x="1268" y="67"/>
                    <a:pt x="1268" y="34"/>
                  </a:cubicBezTo>
                  <a:cubicBezTo>
                    <a:pt x="1268" y="34"/>
                    <a:pt x="1234" y="0"/>
                    <a:pt x="1234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9" name="Google Shape;1519;p45"/>
            <p:cNvSpPr/>
            <p:nvPr/>
          </p:nvSpPr>
          <p:spPr>
            <a:xfrm>
              <a:off x="3839003" y="1079623"/>
              <a:ext cx="77319" cy="60144"/>
            </a:xfrm>
            <a:custGeom>
              <a:avLst/>
              <a:gdLst/>
              <a:ahLst/>
              <a:cxnLst/>
              <a:rect l="l" t="t" r="r" b="b"/>
              <a:pathLst>
                <a:path w="1202" h="935" extrusionOk="0">
                  <a:moveTo>
                    <a:pt x="1" y="0"/>
                  </a:moveTo>
                  <a:cubicBezTo>
                    <a:pt x="1" y="0"/>
                    <a:pt x="1" y="34"/>
                    <a:pt x="1" y="34"/>
                  </a:cubicBezTo>
                  <a:cubicBezTo>
                    <a:pt x="501" y="200"/>
                    <a:pt x="902" y="534"/>
                    <a:pt x="1202" y="934"/>
                  </a:cubicBezTo>
                  <a:cubicBezTo>
                    <a:pt x="935" y="501"/>
                    <a:pt x="501" y="20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Google Shape;1520;p45"/>
            <p:cNvSpPr/>
            <p:nvPr/>
          </p:nvSpPr>
          <p:spPr>
            <a:xfrm>
              <a:off x="3845435" y="1103230"/>
              <a:ext cx="58021" cy="37501"/>
            </a:xfrm>
            <a:custGeom>
              <a:avLst/>
              <a:gdLst/>
              <a:ahLst/>
              <a:cxnLst/>
              <a:rect l="l" t="t" r="r" b="b"/>
              <a:pathLst>
                <a:path w="902" h="583" extrusionOk="0">
                  <a:moveTo>
                    <a:pt x="1" y="0"/>
                  </a:moveTo>
                  <a:lnTo>
                    <a:pt x="1" y="0"/>
                  </a:lnTo>
                  <a:cubicBezTo>
                    <a:pt x="301" y="167"/>
                    <a:pt x="601" y="334"/>
                    <a:pt x="868" y="567"/>
                  </a:cubicBezTo>
                  <a:cubicBezTo>
                    <a:pt x="868" y="578"/>
                    <a:pt x="872" y="582"/>
                    <a:pt x="877" y="582"/>
                  </a:cubicBezTo>
                  <a:cubicBezTo>
                    <a:pt x="887" y="582"/>
                    <a:pt x="902" y="567"/>
                    <a:pt x="902" y="567"/>
                  </a:cubicBezTo>
                  <a:cubicBezTo>
                    <a:pt x="601" y="334"/>
                    <a:pt x="335" y="134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Google Shape;1521;p45"/>
            <p:cNvSpPr/>
            <p:nvPr/>
          </p:nvSpPr>
          <p:spPr>
            <a:xfrm>
              <a:off x="3939864" y="1116610"/>
              <a:ext cx="68763" cy="179788"/>
            </a:xfrm>
            <a:custGeom>
              <a:avLst/>
              <a:gdLst/>
              <a:ahLst/>
              <a:cxnLst/>
              <a:rect l="l" t="t" r="r" b="b"/>
              <a:pathLst>
                <a:path w="1069" h="2795" extrusionOk="0">
                  <a:moveTo>
                    <a:pt x="413" y="1"/>
                  </a:moveTo>
                  <a:cubicBezTo>
                    <a:pt x="401" y="1"/>
                    <a:pt x="384" y="9"/>
                    <a:pt x="368" y="26"/>
                  </a:cubicBezTo>
                  <a:cubicBezTo>
                    <a:pt x="268" y="259"/>
                    <a:pt x="201" y="526"/>
                    <a:pt x="101" y="793"/>
                  </a:cubicBezTo>
                  <a:cubicBezTo>
                    <a:pt x="67" y="893"/>
                    <a:pt x="1" y="993"/>
                    <a:pt x="34" y="1126"/>
                  </a:cubicBezTo>
                  <a:cubicBezTo>
                    <a:pt x="67" y="1260"/>
                    <a:pt x="101" y="1393"/>
                    <a:pt x="134" y="1527"/>
                  </a:cubicBezTo>
                  <a:cubicBezTo>
                    <a:pt x="167" y="1660"/>
                    <a:pt x="201" y="1827"/>
                    <a:pt x="234" y="1960"/>
                  </a:cubicBezTo>
                  <a:cubicBezTo>
                    <a:pt x="268" y="2027"/>
                    <a:pt x="368" y="2127"/>
                    <a:pt x="434" y="2194"/>
                  </a:cubicBezTo>
                  <a:cubicBezTo>
                    <a:pt x="634" y="2394"/>
                    <a:pt x="835" y="2594"/>
                    <a:pt x="1068" y="2794"/>
                  </a:cubicBezTo>
                  <a:cubicBezTo>
                    <a:pt x="1068" y="2794"/>
                    <a:pt x="1068" y="2761"/>
                    <a:pt x="1068" y="2761"/>
                  </a:cubicBezTo>
                  <a:cubicBezTo>
                    <a:pt x="901" y="2594"/>
                    <a:pt x="735" y="2427"/>
                    <a:pt x="568" y="2261"/>
                  </a:cubicBezTo>
                  <a:cubicBezTo>
                    <a:pt x="468" y="2194"/>
                    <a:pt x="368" y="2094"/>
                    <a:pt x="301" y="1960"/>
                  </a:cubicBezTo>
                  <a:cubicBezTo>
                    <a:pt x="234" y="1860"/>
                    <a:pt x="234" y="1694"/>
                    <a:pt x="201" y="1560"/>
                  </a:cubicBezTo>
                  <a:cubicBezTo>
                    <a:pt x="167" y="1460"/>
                    <a:pt x="134" y="1327"/>
                    <a:pt x="101" y="1193"/>
                  </a:cubicBezTo>
                  <a:cubicBezTo>
                    <a:pt x="67" y="1026"/>
                    <a:pt x="101" y="893"/>
                    <a:pt x="167" y="760"/>
                  </a:cubicBezTo>
                  <a:cubicBezTo>
                    <a:pt x="268" y="526"/>
                    <a:pt x="334" y="259"/>
                    <a:pt x="434" y="26"/>
                  </a:cubicBezTo>
                  <a:cubicBezTo>
                    <a:pt x="434" y="9"/>
                    <a:pt x="426" y="1"/>
                    <a:pt x="413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2" name="Google Shape;1522;p45"/>
            <p:cNvSpPr/>
            <p:nvPr/>
          </p:nvSpPr>
          <p:spPr>
            <a:xfrm>
              <a:off x="3957039" y="1118733"/>
              <a:ext cx="85874" cy="169046"/>
            </a:xfrm>
            <a:custGeom>
              <a:avLst/>
              <a:gdLst/>
              <a:ahLst/>
              <a:cxnLst/>
              <a:rect l="l" t="t" r="r" b="b"/>
              <a:pathLst>
                <a:path w="1335" h="2628" extrusionOk="0">
                  <a:moveTo>
                    <a:pt x="217" y="1"/>
                  </a:moveTo>
                  <a:cubicBezTo>
                    <a:pt x="209" y="1"/>
                    <a:pt x="201" y="9"/>
                    <a:pt x="201" y="26"/>
                  </a:cubicBezTo>
                  <a:cubicBezTo>
                    <a:pt x="134" y="293"/>
                    <a:pt x="101" y="560"/>
                    <a:pt x="34" y="827"/>
                  </a:cubicBezTo>
                  <a:cubicBezTo>
                    <a:pt x="34" y="960"/>
                    <a:pt x="1" y="1060"/>
                    <a:pt x="34" y="1160"/>
                  </a:cubicBezTo>
                  <a:cubicBezTo>
                    <a:pt x="101" y="1294"/>
                    <a:pt x="134" y="1427"/>
                    <a:pt x="201" y="1560"/>
                  </a:cubicBezTo>
                  <a:cubicBezTo>
                    <a:pt x="267" y="1694"/>
                    <a:pt x="301" y="1827"/>
                    <a:pt x="367" y="1961"/>
                  </a:cubicBezTo>
                  <a:cubicBezTo>
                    <a:pt x="434" y="2061"/>
                    <a:pt x="534" y="2094"/>
                    <a:pt x="601" y="2161"/>
                  </a:cubicBezTo>
                  <a:cubicBezTo>
                    <a:pt x="868" y="2328"/>
                    <a:pt x="1101" y="2494"/>
                    <a:pt x="1335" y="2628"/>
                  </a:cubicBezTo>
                  <a:cubicBezTo>
                    <a:pt x="1168" y="2494"/>
                    <a:pt x="968" y="2361"/>
                    <a:pt x="768" y="2228"/>
                  </a:cubicBezTo>
                  <a:cubicBezTo>
                    <a:pt x="668" y="2161"/>
                    <a:pt x="534" y="2061"/>
                    <a:pt x="434" y="1961"/>
                  </a:cubicBezTo>
                  <a:cubicBezTo>
                    <a:pt x="367" y="1861"/>
                    <a:pt x="334" y="1727"/>
                    <a:pt x="267" y="1594"/>
                  </a:cubicBezTo>
                  <a:cubicBezTo>
                    <a:pt x="234" y="1460"/>
                    <a:pt x="167" y="1360"/>
                    <a:pt x="134" y="1227"/>
                  </a:cubicBezTo>
                  <a:cubicBezTo>
                    <a:pt x="67" y="1093"/>
                    <a:pt x="67" y="960"/>
                    <a:pt x="101" y="793"/>
                  </a:cubicBezTo>
                  <a:cubicBezTo>
                    <a:pt x="167" y="526"/>
                    <a:pt x="201" y="293"/>
                    <a:pt x="234" y="26"/>
                  </a:cubicBezTo>
                  <a:cubicBezTo>
                    <a:pt x="234" y="9"/>
                    <a:pt x="226" y="1"/>
                    <a:pt x="217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Google Shape;1523;p45"/>
            <p:cNvSpPr/>
            <p:nvPr/>
          </p:nvSpPr>
          <p:spPr>
            <a:xfrm>
              <a:off x="3974213" y="1103745"/>
              <a:ext cx="105171" cy="153994"/>
            </a:xfrm>
            <a:custGeom>
              <a:avLst/>
              <a:gdLst/>
              <a:ahLst/>
              <a:cxnLst/>
              <a:rect l="l" t="t" r="r" b="b"/>
              <a:pathLst>
                <a:path w="1635" h="2394" extrusionOk="0">
                  <a:moveTo>
                    <a:pt x="50" y="0"/>
                  </a:moveTo>
                  <a:cubicBezTo>
                    <a:pt x="42" y="0"/>
                    <a:pt x="34" y="9"/>
                    <a:pt x="34" y="26"/>
                  </a:cubicBezTo>
                  <a:cubicBezTo>
                    <a:pt x="34" y="292"/>
                    <a:pt x="34" y="559"/>
                    <a:pt x="34" y="859"/>
                  </a:cubicBezTo>
                  <a:cubicBezTo>
                    <a:pt x="34" y="960"/>
                    <a:pt x="0" y="1060"/>
                    <a:pt x="67" y="1160"/>
                  </a:cubicBezTo>
                  <a:cubicBezTo>
                    <a:pt x="134" y="1293"/>
                    <a:pt x="234" y="1427"/>
                    <a:pt x="301" y="1527"/>
                  </a:cubicBezTo>
                  <a:cubicBezTo>
                    <a:pt x="401" y="1660"/>
                    <a:pt x="467" y="1760"/>
                    <a:pt x="567" y="1894"/>
                  </a:cubicBezTo>
                  <a:cubicBezTo>
                    <a:pt x="634" y="1960"/>
                    <a:pt x="734" y="1994"/>
                    <a:pt x="834" y="2027"/>
                  </a:cubicBezTo>
                  <a:cubicBezTo>
                    <a:pt x="1101" y="2160"/>
                    <a:pt x="1335" y="2260"/>
                    <a:pt x="1635" y="2394"/>
                  </a:cubicBezTo>
                  <a:cubicBezTo>
                    <a:pt x="1635" y="2394"/>
                    <a:pt x="1635" y="2394"/>
                    <a:pt x="1635" y="2361"/>
                  </a:cubicBezTo>
                  <a:cubicBezTo>
                    <a:pt x="1401" y="2260"/>
                    <a:pt x="1201" y="2160"/>
                    <a:pt x="968" y="2060"/>
                  </a:cubicBezTo>
                  <a:cubicBezTo>
                    <a:pt x="868" y="2027"/>
                    <a:pt x="734" y="1960"/>
                    <a:pt x="634" y="1894"/>
                  </a:cubicBezTo>
                  <a:cubicBezTo>
                    <a:pt x="534" y="1793"/>
                    <a:pt x="467" y="1660"/>
                    <a:pt x="401" y="1560"/>
                  </a:cubicBezTo>
                  <a:cubicBezTo>
                    <a:pt x="301" y="1427"/>
                    <a:pt x="234" y="1326"/>
                    <a:pt x="167" y="1226"/>
                  </a:cubicBezTo>
                  <a:cubicBezTo>
                    <a:pt x="67" y="1093"/>
                    <a:pt x="67" y="960"/>
                    <a:pt x="67" y="793"/>
                  </a:cubicBezTo>
                  <a:cubicBezTo>
                    <a:pt x="67" y="526"/>
                    <a:pt x="67" y="259"/>
                    <a:pt x="67" y="26"/>
                  </a:cubicBezTo>
                  <a:cubicBezTo>
                    <a:pt x="67" y="9"/>
                    <a:pt x="59" y="0"/>
                    <a:pt x="5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4" name="Google Shape;1524;p45"/>
            <p:cNvSpPr/>
            <p:nvPr/>
          </p:nvSpPr>
          <p:spPr>
            <a:xfrm>
              <a:off x="3982768" y="1104388"/>
              <a:ext cx="126656" cy="134053"/>
            </a:xfrm>
            <a:custGeom>
              <a:avLst/>
              <a:gdLst/>
              <a:ahLst/>
              <a:cxnLst/>
              <a:rect l="l" t="t" r="r" b="b"/>
              <a:pathLst>
                <a:path w="1969" h="2084" extrusionOk="0">
                  <a:moveTo>
                    <a:pt x="26" y="1"/>
                  </a:moveTo>
                  <a:cubicBezTo>
                    <a:pt x="16" y="1"/>
                    <a:pt x="1" y="16"/>
                    <a:pt x="1" y="16"/>
                  </a:cubicBezTo>
                  <a:cubicBezTo>
                    <a:pt x="34" y="282"/>
                    <a:pt x="68" y="583"/>
                    <a:pt x="134" y="849"/>
                  </a:cubicBezTo>
                  <a:cubicBezTo>
                    <a:pt x="134" y="950"/>
                    <a:pt x="168" y="1050"/>
                    <a:pt x="234" y="1150"/>
                  </a:cubicBezTo>
                  <a:cubicBezTo>
                    <a:pt x="334" y="1250"/>
                    <a:pt x="434" y="1350"/>
                    <a:pt x="535" y="1483"/>
                  </a:cubicBezTo>
                  <a:cubicBezTo>
                    <a:pt x="635" y="1583"/>
                    <a:pt x="735" y="1683"/>
                    <a:pt x="835" y="1783"/>
                  </a:cubicBezTo>
                  <a:cubicBezTo>
                    <a:pt x="901" y="1850"/>
                    <a:pt x="1002" y="1850"/>
                    <a:pt x="1102" y="1884"/>
                  </a:cubicBezTo>
                  <a:cubicBezTo>
                    <a:pt x="1402" y="1950"/>
                    <a:pt x="1669" y="2017"/>
                    <a:pt x="1969" y="2084"/>
                  </a:cubicBezTo>
                  <a:cubicBezTo>
                    <a:pt x="1735" y="2017"/>
                    <a:pt x="1502" y="1950"/>
                    <a:pt x="1268" y="1884"/>
                  </a:cubicBezTo>
                  <a:cubicBezTo>
                    <a:pt x="1135" y="1850"/>
                    <a:pt x="1002" y="1817"/>
                    <a:pt x="901" y="1750"/>
                  </a:cubicBezTo>
                  <a:cubicBezTo>
                    <a:pt x="768" y="1683"/>
                    <a:pt x="701" y="1550"/>
                    <a:pt x="601" y="1483"/>
                  </a:cubicBezTo>
                  <a:cubicBezTo>
                    <a:pt x="501" y="1383"/>
                    <a:pt x="434" y="1283"/>
                    <a:pt x="334" y="1183"/>
                  </a:cubicBezTo>
                  <a:cubicBezTo>
                    <a:pt x="201" y="1050"/>
                    <a:pt x="201" y="916"/>
                    <a:pt x="168" y="783"/>
                  </a:cubicBezTo>
                  <a:cubicBezTo>
                    <a:pt x="134" y="516"/>
                    <a:pt x="68" y="282"/>
                    <a:pt x="34" y="16"/>
                  </a:cubicBezTo>
                  <a:cubicBezTo>
                    <a:pt x="34" y="4"/>
                    <a:pt x="30" y="1"/>
                    <a:pt x="26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5" name="Google Shape;1525;p45"/>
            <p:cNvSpPr/>
            <p:nvPr/>
          </p:nvSpPr>
          <p:spPr>
            <a:xfrm>
              <a:off x="3948483" y="875775"/>
              <a:ext cx="109481" cy="223208"/>
            </a:xfrm>
            <a:custGeom>
              <a:avLst/>
              <a:gdLst/>
              <a:ahLst/>
              <a:cxnLst/>
              <a:rect l="l" t="t" r="r" b="b"/>
              <a:pathLst>
                <a:path w="1702" h="3470" extrusionOk="0">
                  <a:moveTo>
                    <a:pt x="0" y="3469"/>
                  </a:moveTo>
                  <a:cubicBezTo>
                    <a:pt x="0" y="2836"/>
                    <a:pt x="267" y="2102"/>
                    <a:pt x="467" y="1535"/>
                  </a:cubicBezTo>
                  <a:cubicBezTo>
                    <a:pt x="634" y="1101"/>
                    <a:pt x="834" y="534"/>
                    <a:pt x="1168" y="234"/>
                  </a:cubicBezTo>
                  <a:cubicBezTo>
                    <a:pt x="1401" y="0"/>
                    <a:pt x="1668" y="34"/>
                    <a:pt x="1668" y="367"/>
                  </a:cubicBezTo>
                  <a:cubicBezTo>
                    <a:pt x="1701" y="968"/>
                    <a:pt x="1334" y="1601"/>
                    <a:pt x="1068" y="2135"/>
                  </a:cubicBezTo>
                  <a:cubicBezTo>
                    <a:pt x="901" y="2402"/>
                    <a:pt x="734" y="2702"/>
                    <a:pt x="534" y="2969"/>
                  </a:cubicBezTo>
                  <a:cubicBezTo>
                    <a:pt x="434" y="3103"/>
                    <a:pt x="300" y="3236"/>
                    <a:pt x="200" y="3369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6" name="Google Shape;1526;p45"/>
            <p:cNvSpPr/>
            <p:nvPr/>
          </p:nvSpPr>
          <p:spPr>
            <a:xfrm>
              <a:off x="3866920" y="903628"/>
              <a:ext cx="83751" cy="216840"/>
            </a:xfrm>
            <a:custGeom>
              <a:avLst/>
              <a:gdLst/>
              <a:ahLst/>
              <a:cxnLst/>
              <a:rect l="l" t="t" r="r" b="b"/>
              <a:pathLst>
                <a:path w="1302" h="3371" extrusionOk="0">
                  <a:moveTo>
                    <a:pt x="1235" y="3370"/>
                  </a:moveTo>
                  <a:cubicBezTo>
                    <a:pt x="834" y="2936"/>
                    <a:pt x="601" y="2269"/>
                    <a:pt x="367" y="1736"/>
                  </a:cubicBezTo>
                  <a:cubicBezTo>
                    <a:pt x="201" y="1369"/>
                    <a:pt x="1" y="835"/>
                    <a:pt x="34" y="435"/>
                  </a:cubicBezTo>
                  <a:cubicBezTo>
                    <a:pt x="67" y="134"/>
                    <a:pt x="267" y="1"/>
                    <a:pt x="468" y="234"/>
                  </a:cubicBezTo>
                  <a:cubicBezTo>
                    <a:pt x="868" y="635"/>
                    <a:pt x="1001" y="1302"/>
                    <a:pt x="1135" y="1802"/>
                  </a:cubicBezTo>
                  <a:cubicBezTo>
                    <a:pt x="1201" y="2102"/>
                    <a:pt x="1268" y="2403"/>
                    <a:pt x="1301" y="2703"/>
                  </a:cubicBezTo>
                  <a:cubicBezTo>
                    <a:pt x="1301" y="2870"/>
                    <a:pt x="1268" y="3036"/>
                    <a:pt x="1301" y="3203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7" name="Google Shape;1527;p45"/>
            <p:cNvSpPr/>
            <p:nvPr/>
          </p:nvSpPr>
          <p:spPr>
            <a:xfrm>
              <a:off x="4019241" y="1098663"/>
              <a:ext cx="139585" cy="73009"/>
            </a:xfrm>
            <a:custGeom>
              <a:avLst/>
              <a:gdLst/>
              <a:ahLst/>
              <a:cxnLst/>
              <a:rect l="l" t="t" r="r" b="b"/>
              <a:pathLst>
                <a:path w="2170" h="1135" extrusionOk="0">
                  <a:moveTo>
                    <a:pt x="175" y="0"/>
                  </a:moveTo>
                  <a:cubicBezTo>
                    <a:pt x="127" y="0"/>
                    <a:pt x="80" y="2"/>
                    <a:pt x="34" y="4"/>
                  </a:cubicBezTo>
                  <a:lnTo>
                    <a:pt x="1" y="271"/>
                  </a:lnTo>
                  <a:cubicBezTo>
                    <a:pt x="5" y="271"/>
                    <a:pt x="9" y="271"/>
                    <a:pt x="13" y="271"/>
                  </a:cubicBezTo>
                  <a:cubicBezTo>
                    <a:pt x="302" y="271"/>
                    <a:pt x="1437" y="1135"/>
                    <a:pt x="1919" y="1135"/>
                  </a:cubicBezTo>
                  <a:cubicBezTo>
                    <a:pt x="2042" y="1135"/>
                    <a:pt x="2122" y="1079"/>
                    <a:pt x="2136" y="938"/>
                  </a:cubicBezTo>
                  <a:cubicBezTo>
                    <a:pt x="2169" y="638"/>
                    <a:pt x="1902" y="438"/>
                    <a:pt x="1702" y="338"/>
                  </a:cubicBezTo>
                  <a:cubicBezTo>
                    <a:pt x="1245" y="155"/>
                    <a:pt x="677" y="0"/>
                    <a:pt x="17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" name="Google Shape;1514;p45">
            <a:extLst>
              <a:ext uri="{FF2B5EF4-FFF2-40B4-BE49-F238E27FC236}">
                <a16:creationId xmlns:a16="http://schemas.microsoft.com/office/drawing/2014/main" id="{DE750964-EE8B-A347-A239-A341DC66218E}"/>
              </a:ext>
            </a:extLst>
          </p:cNvPr>
          <p:cNvSpPr txBox="1">
            <a:spLocks/>
          </p:cNvSpPr>
          <p:nvPr/>
        </p:nvSpPr>
        <p:spPr>
          <a:xfrm>
            <a:off x="2103649" y="3592085"/>
            <a:ext cx="872700" cy="4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Chivo Black"/>
              <a:buNone/>
              <a:defRPr sz="3000" b="0" i="0" u="none" strike="noStrike" cap="none">
                <a:solidFill>
                  <a:schemeClr val="accent4"/>
                </a:solidFill>
                <a:latin typeface="Chivo Black"/>
                <a:ea typeface="Chivo Black"/>
                <a:cs typeface="Chivo Black"/>
                <a:sym typeface="Chivo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Chivo Black"/>
              <a:buNone/>
              <a:defRPr sz="1800" b="0" i="0" u="none" strike="noStrike" cap="none">
                <a:solidFill>
                  <a:schemeClr val="accent3"/>
                </a:solidFill>
                <a:latin typeface="Chivo Black"/>
                <a:ea typeface="Chivo Black"/>
                <a:cs typeface="Chivo Black"/>
                <a:sym typeface="Chivo Black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Chivo Black"/>
              <a:buNone/>
              <a:defRPr sz="1800" b="0" i="0" u="none" strike="noStrike" cap="none">
                <a:solidFill>
                  <a:schemeClr val="accent3"/>
                </a:solidFill>
                <a:latin typeface="Chivo Black"/>
                <a:ea typeface="Chivo Black"/>
                <a:cs typeface="Chivo Black"/>
                <a:sym typeface="Chivo Black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Chivo Black"/>
              <a:buNone/>
              <a:defRPr sz="1800" b="0" i="0" u="none" strike="noStrike" cap="none">
                <a:solidFill>
                  <a:schemeClr val="accent3"/>
                </a:solidFill>
                <a:latin typeface="Chivo Black"/>
                <a:ea typeface="Chivo Black"/>
                <a:cs typeface="Chivo Black"/>
                <a:sym typeface="Chivo Black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Chivo Black"/>
              <a:buNone/>
              <a:defRPr sz="1800" b="0" i="0" u="none" strike="noStrike" cap="none">
                <a:solidFill>
                  <a:schemeClr val="accent3"/>
                </a:solidFill>
                <a:latin typeface="Chivo Black"/>
                <a:ea typeface="Chivo Black"/>
                <a:cs typeface="Chivo Black"/>
                <a:sym typeface="Chivo Black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Chivo Black"/>
              <a:buNone/>
              <a:defRPr sz="1800" b="0" i="0" u="none" strike="noStrike" cap="none">
                <a:solidFill>
                  <a:schemeClr val="accent3"/>
                </a:solidFill>
                <a:latin typeface="Chivo Black"/>
                <a:ea typeface="Chivo Black"/>
                <a:cs typeface="Chivo Black"/>
                <a:sym typeface="Chivo Black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Chivo Black"/>
              <a:buNone/>
              <a:defRPr sz="1800" b="0" i="0" u="none" strike="noStrike" cap="none">
                <a:solidFill>
                  <a:schemeClr val="accent3"/>
                </a:solidFill>
                <a:latin typeface="Chivo Black"/>
                <a:ea typeface="Chivo Black"/>
                <a:cs typeface="Chivo Black"/>
                <a:sym typeface="Chivo Black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Chivo Black"/>
              <a:buNone/>
              <a:defRPr sz="1800" b="0" i="0" u="none" strike="noStrike" cap="none">
                <a:solidFill>
                  <a:schemeClr val="accent3"/>
                </a:solidFill>
                <a:latin typeface="Chivo Black"/>
                <a:ea typeface="Chivo Black"/>
                <a:cs typeface="Chivo Black"/>
                <a:sym typeface="Chivo Black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Chivo Black"/>
              <a:buNone/>
              <a:defRPr sz="1800" b="0" i="0" u="none" strike="noStrike" cap="none">
                <a:solidFill>
                  <a:schemeClr val="accent3"/>
                </a:solidFill>
                <a:latin typeface="Chivo Black"/>
                <a:ea typeface="Chivo Black"/>
                <a:cs typeface="Chivo Black"/>
                <a:sym typeface="Chivo Black"/>
              </a:defRPr>
            </a:lvl9pPr>
          </a:lstStyle>
          <a:p>
            <a:r>
              <a:rPr lang="en" dirty="0">
                <a:solidFill>
                  <a:srgbClr val="7030A0"/>
                </a:solidFill>
              </a:rPr>
              <a:t>06</a:t>
            </a:r>
          </a:p>
        </p:txBody>
      </p:sp>
      <p:sp>
        <p:nvSpPr>
          <p:cNvPr id="42" name="32">
            <a:extLst>
              <a:ext uri="{FF2B5EF4-FFF2-40B4-BE49-F238E27FC236}">
                <a16:creationId xmlns:a16="http://schemas.microsoft.com/office/drawing/2014/main" id="{9F8376BC-77B2-F648-9667-71F414C7B6C7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539999" y="2413635"/>
            <a:ext cx="6148326" cy="575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7005" tIns="0" rIns="0" bIns="0" anchor="ctr" anchorCtr="0">
            <a:no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GB" sz="1800" dirty="0">
                <a:latin typeface="+mj-lt"/>
              </a:rPr>
              <a:t>Malaria prophylaxis approach during COVID-19 pandemic</a:t>
            </a:r>
          </a:p>
        </p:txBody>
      </p:sp>
      <p:sp>
        <p:nvSpPr>
          <p:cNvPr id="43" name="42">
            <a:extLst>
              <a:ext uri="{FF2B5EF4-FFF2-40B4-BE49-F238E27FC236}">
                <a16:creationId xmlns:a16="http://schemas.microsoft.com/office/drawing/2014/main" id="{F1E15EC2-BEAC-004A-A7C2-90ED3EB9D5A4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884074" y="3586963"/>
            <a:ext cx="5963888" cy="506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7005" tIns="0" rIns="0" bIns="0" anchor="ctr" anchorCtr="0">
            <a:no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en-GB" sz="1800" dirty="0">
                <a:latin typeface="+mj-lt"/>
              </a:rPr>
              <a:t>Outline prevention of both malaria and covid -19 infections </a:t>
            </a:r>
          </a:p>
        </p:txBody>
      </p:sp>
      <p:sp>
        <p:nvSpPr>
          <p:cNvPr id="44" name="Google Shape;1514;p45">
            <a:extLst>
              <a:ext uri="{FF2B5EF4-FFF2-40B4-BE49-F238E27FC236}">
                <a16:creationId xmlns:a16="http://schemas.microsoft.com/office/drawing/2014/main" id="{B95A686C-4067-DF4C-BFDE-DCEEFAC985D1}"/>
              </a:ext>
            </a:extLst>
          </p:cNvPr>
          <p:cNvSpPr txBox="1">
            <a:spLocks/>
          </p:cNvSpPr>
          <p:nvPr/>
        </p:nvSpPr>
        <p:spPr>
          <a:xfrm>
            <a:off x="2062742" y="3100210"/>
            <a:ext cx="685876" cy="443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Chivo Black"/>
              <a:buNone/>
              <a:defRPr sz="3000" b="0" i="0" u="none" strike="noStrike" cap="none">
                <a:solidFill>
                  <a:schemeClr val="accent4"/>
                </a:solidFill>
                <a:latin typeface="Chivo Black"/>
                <a:ea typeface="Chivo Black"/>
                <a:cs typeface="Chivo Black"/>
                <a:sym typeface="Chivo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Chivo Black"/>
              <a:buNone/>
              <a:defRPr sz="1800" b="0" i="0" u="none" strike="noStrike" cap="none">
                <a:solidFill>
                  <a:schemeClr val="accent3"/>
                </a:solidFill>
                <a:latin typeface="Chivo Black"/>
                <a:ea typeface="Chivo Black"/>
                <a:cs typeface="Chivo Black"/>
                <a:sym typeface="Chivo Black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Chivo Black"/>
              <a:buNone/>
              <a:defRPr sz="1800" b="0" i="0" u="none" strike="noStrike" cap="none">
                <a:solidFill>
                  <a:schemeClr val="accent3"/>
                </a:solidFill>
                <a:latin typeface="Chivo Black"/>
                <a:ea typeface="Chivo Black"/>
                <a:cs typeface="Chivo Black"/>
                <a:sym typeface="Chivo Black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Chivo Black"/>
              <a:buNone/>
              <a:defRPr sz="1800" b="0" i="0" u="none" strike="noStrike" cap="none">
                <a:solidFill>
                  <a:schemeClr val="accent3"/>
                </a:solidFill>
                <a:latin typeface="Chivo Black"/>
                <a:ea typeface="Chivo Black"/>
                <a:cs typeface="Chivo Black"/>
                <a:sym typeface="Chivo Black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Chivo Black"/>
              <a:buNone/>
              <a:defRPr sz="1800" b="0" i="0" u="none" strike="noStrike" cap="none">
                <a:solidFill>
                  <a:schemeClr val="accent3"/>
                </a:solidFill>
                <a:latin typeface="Chivo Black"/>
                <a:ea typeface="Chivo Black"/>
                <a:cs typeface="Chivo Black"/>
                <a:sym typeface="Chivo Black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Chivo Black"/>
              <a:buNone/>
              <a:defRPr sz="1800" b="0" i="0" u="none" strike="noStrike" cap="none">
                <a:solidFill>
                  <a:schemeClr val="accent3"/>
                </a:solidFill>
                <a:latin typeface="Chivo Black"/>
                <a:ea typeface="Chivo Black"/>
                <a:cs typeface="Chivo Black"/>
                <a:sym typeface="Chivo Black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Chivo Black"/>
              <a:buNone/>
              <a:defRPr sz="1800" b="0" i="0" u="none" strike="noStrike" cap="none">
                <a:solidFill>
                  <a:schemeClr val="accent3"/>
                </a:solidFill>
                <a:latin typeface="Chivo Black"/>
                <a:ea typeface="Chivo Black"/>
                <a:cs typeface="Chivo Black"/>
                <a:sym typeface="Chivo Black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Chivo Black"/>
              <a:buNone/>
              <a:defRPr sz="1800" b="0" i="0" u="none" strike="noStrike" cap="none">
                <a:solidFill>
                  <a:schemeClr val="accent3"/>
                </a:solidFill>
                <a:latin typeface="Chivo Black"/>
                <a:ea typeface="Chivo Black"/>
                <a:cs typeface="Chivo Black"/>
                <a:sym typeface="Chivo Black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Chivo Black"/>
              <a:buNone/>
              <a:defRPr sz="1800" b="0" i="0" u="none" strike="noStrike" cap="none">
                <a:solidFill>
                  <a:schemeClr val="accent3"/>
                </a:solidFill>
                <a:latin typeface="Chivo Black"/>
                <a:ea typeface="Chivo Black"/>
                <a:cs typeface="Chivo Black"/>
                <a:sym typeface="Chivo Black"/>
              </a:defRPr>
            </a:lvl9pPr>
          </a:lstStyle>
          <a:p>
            <a:r>
              <a:rPr lang="en" dirty="0">
                <a:solidFill>
                  <a:srgbClr val="7030A0"/>
                </a:solidFill>
              </a:rPr>
              <a:t>05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06554E-6197-E1CC-DC05-6E3921F48E79}"/>
              </a:ext>
            </a:extLst>
          </p:cNvPr>
          <p:cNvSpPr txBox="1"/>
          <p:nvPr/>
        </p:nvSpPr>
        <p:spPr>
          <a:xfrm>
            <a:off x="8126858" y="463364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G" sz="1800" b="1" dirty="0"/>
              <a:t>1</a:t>
            </a:r>
          </a:p>
        </p:txBody>
      </p:sp>
    </p:spTree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F90CC4B-2288-9346-B22B-DBBF467D6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4678" y="98701"/>
            <a:ext cx="3177341" cy="746100"/>
          </a:xfrm>
        </p:spPr>
        <p:txBody>
          <a:bodyPr/>
          <a:lstStyle/>
          <a:p>
            <a:r>
              <a:rPr lang="en-EG" sz="3600" dirty="0">
                <a:solidFill>
                  <a:srgbClr val="7030A0"/>
                </a:solidFill>
                <a:latin typeface="+mj-lt"/>
              </a:rPr>
              <a:t>conclusion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5B290895-8A93-8B4A-9E7A-D598CE365140}"/>
              </a:ext>
            </a:extLst>
          </p:cNvPr>
          <p:cNvSpPr/>
          <p:nvPr/>
        </p:nvSpPr>
        <p:spPr>
          <a:xfrm>
            <a:off x="662388" y="1011936"/>
            <a:ext cx="7741920" cy="3486912"/>
          </a:xfrm>
          <a:prstGeom prst="roundRect">
            <a:avLst/>
          </a:prstGeom>
          <a:solidFill>
            <a:srgbClr val="7030A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buFont typeface="Wingdings" pitchFamily="2" charset="2"/>
              <a:buChar char="v"/>
            </a:pPr>
            <a:r>
              <a:rPr lang="en-GB" sz="1600" b="1" dirty="0">
                <a:solidFill>
                  <a:schemeClr val="tx1"/>
                </a:solidFill>
              </a:rPr>
              <a:t>Malaria is a severe disease caused by parasites of the  </a:t>
            </a:r>
            <a:r>
              <a:rPr lang="en-GB" sz="1600" b="1" i="1" dirty="0">
                <a:solidFill>
                  <a:schemeClr val="tx1"/>
                </a:solidFill>
              </a:rPr>
              <a:t>Plasmodium species </a:t>
            </a:r>
          </a:p>
          <a:p>
            <a:pPr lvl="0"/>
            <a:endParaRPr lang="en-GB" sz="1600" b="1" i="1" dirty="0">
              <a:solidFill>
                <a:schemeClr val="tx1"/>
              </a:solidFill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en-GB" sz="1600" b="1" dirty="0">
                <a:solidFill>
                  <a:schemeClr val="tx1"/>
                </a:solidFill>
              </a:rPr>
              <a:t>For malaria it affects especially those under 5 years of age while covid-19 is less aggressive in children and affect adults and elderly people</a:t>
            </a:r>
            <a:endParaRPr lang="en-GB" sz="1600" b="1" i="1" dirty="0">
              <a:solidFill>
                <a:schemeClr val="tx1"/>
              </a:solidFill>
            </a:endParaRPr>
          </a:p>
          <a:p>
            <a:pPr marL="285750" lvl="0" indent="-285750">
              <a:buFont typeface="Wingdings" pitchFamily="2" charset="2"/>
              <a:buChar char="v"/>
            </a:pPr>
            <a:endParaRPr lang="en-GB" sz="1600" b="1" i="1" dirty="0">
              <a:solidFill>
                <a:schemeClr val="tx1"/>
              </a:solidFill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en-GB" sz="1600" b="1" dirty="0">
                <a:solidFill>
                  <a:schemeClr val="tx1"/>
                </a:solidFill>
              </a:rPr>
              <a:t>Early symptoms of covid-19 infection such as fever, fatigue could be confused with symptoms of malaria</a:t>
            </a:r>
          </a:p>
          <a:p>
            <a:pPr lvl="0"/>
            <a:endParaRPr lang="en-EG" sz="1600" b="1" dirty="0">
              <a:solidFill>
                <a:schemeClr val="tx1"/>
              </a:solidFill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en-GB" sz="1600" b="1" dirty="0">
                <a:solidFill>
                  <a:schemeClr val="tx1"/>
                </a:solidFill>
              </a:rPr>
              <a:t>Malaria prophylaxis drugs being used as as active treatments against covid-19 virus.</a:t>
            </a:r>
          </a:p>
          <a:p>
            <a:pPr lvl="0"/>
            <a:endParaRPr lang="en-GB" dirty="0">
              <a:solidFill>
                <a:schemeClr val="accent3"/>
              </a:solidFill>
              <a:latin typeface="Chivo Black"/>
              <a:ea typeface="Chivo Black"/>
              <a:cs typeface="Chivo Black"/>
              <a:sym typeface="Chivo Black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DD06A7-0C39-82AE-8FC1-2DB531E9147C}"/>
              </a:ext>
            </a:extLst>
          </p:cNvPr>
          <p:cNvSpPr txBox="1"/>
          <p:nvPr/>
        </p:nvSpPr>
        <p:spPr>
          <a:xfrm>
            <a:off x="8342023" y="4498848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G" sz="1600" b="1" dirty="0">
                <a:latin typeface="+mj-lt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10387004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B456A18-6AD2-AC53-56A3-39BCB7F872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8752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286A8-4DA0-0D4F-902F-213D11833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2210" y="-136478"/>
            <a:ext cx="3044737" cy="892500"/>
          </a:xfrm>
        </p:spPr>
        <p:txBody>
          <a:bodyPr/>
          <a:lstStyle/>
          <a:p>
            <a:r>
              <a:rPr lang="en-GB" sz="3600" dirty="0">
                <a:latin typeface="+mj-lt"/>
              </a:rPr>
              <a:t>   </a:t>
            </a:r>
            <a:r>
              <a:rPr lang="en-GB" sz="3600" dirty="0">
                <a:solidFill>
                  <a:srgbClr val="7030A0"/>
                </a:solidFill>
                <a:latin typeface="+mj-lt"/>
              </a:rPr>
              <a:t>R</a:t>
            </a:r>
            <a:r>
              <a:rPr lang="en-EG" sz="3600" dirty="0">
                <a:solidFill>
                  <a:srgbClr val="7030A0"/>
                </a:solidFill>
                <a:latin typeface="+mj-lt"/>
              </a:rPr>
              <a:t>eferences 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26C29678-B55C-8393-3A8F-6D229E4DE18F}"/>
              </a:ext>
            </a:extLst>
          </p:cNvPr>
          <p:cNvSpPr/>
          <p:nvPr/>
        </p:nvSpPr>
        <p:spPr>
          <a:xfrm>
            <a:off x="109183" y="534257"/>
            <a:ext cx="8911988" cy="4424606"/>
          </a:xfrm>
          <a:prstGeom prst="roundRect">
            <a:avLst/>
          </a:prstGeom>
          <a:solidFill>
            <a:srgbClr val="7030A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Talapko</a:t>
            </a:r>
            <a:r>
              <a:rPr lang="en-GB" dirty="0"/>
              <a:t>, J., </a:t>
            </a:r>
            <a:r>
              <a:rPr lang="en-GB" dirty="0" err="1"/>
              <a:t>Škrlec</a:t>
            </a:r>
            <a:r>
              <a:rPr lang="en-GB" dirty="0"/>
              <a:t>, I., </a:t>
            </a:r>
            <a:r>
              <a:rPr lang="en-GB" dirty="0" err="1"/>
              <a:t>Alebić</a:t>
            </a:r>
            <a:r>
              <a:rPr lang="en-GB" dirty="0"/>
              <a:t>, T., </a:t>
            </a:r>
            <a:r>
              <a:rPr lang="en-GB" dirty="0" err="1"/>
              <a:t>Jukić</a:t>
            </a:r>
            <a:r>
              <a:rPr lang="en-GB" dirty="0"/>
              <a:t>, M., &amp; </a:t>
            </a:r>
            <a:r>
              <a:rPr lang="en-GB" dirty="0" err="1"/>
              <a:t>Včev</a:t>
            </a:r>
            <a:r>
              <a:rPr lang="en-GB" dirty="0"/>
              <a:t>, A. (2019, June 21). </a:t>
            </a:r>
            <a:r>
              <a:rPr lang="en-GB" i="1" dirty="0"/>
              <a:t>Malaria: The past and the present</a:t>
            </a:r>
            <a:r>
              <a:rPr lang="en-GB" dirty="0"/>
              <a:t>. MDPI. Retrieved May 14, 2022, from https://</a:t>
            </a:r>
            <a:r>
              <a:rPr lang="en-GB" dirty="0" err="1"/>
              <a:t>www.mdpi.com</a:t>
            </a:r>
            <a:r>
              <a:rPr lang="en-GB" dirty="0"/>
              <a:t>/2076-2607/7/6/179/</a:t>
            </a:r>
            <a:r>
              <a:rPr lang="en-GB" dirty="0" err="1"/>
              <a:t>htm</a:t>
            </a:r>
            <a:r>
              <a:rPr lang="en-GB" dirty="0"/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Hussein, M. I. H., </a:t>
            </a:r>
            <a:r>
              <a:rPr lang="en-GB" dirty="0" err="1"/>
              <a:t>Albashir</a:t>
            </a:r>
            <a:r>
              <a:rPr lang="en-GB" dirty="0"/>
              <a:t>, A. A. D., </a:t>
            </a:r>
            <a:r>
              <a:rPr lang="en-GB" dirty="0" err="1"/>
              <a:t>Elawad</a:t>
            </a:r>
            <a:r>
              <a:rPr lang="en-GB" dirty="0"/>
              <a:t>, O. A. M. A., &amp; </a:t>
            </a:r>
            <a:r>
              <a:rPr lang="en-GB" dirty="0" err="1"/>
              <a:t>Homeida</a:t>
            </a:r>
            <a:r>
              <a:rPr lang="en-GB" dirty="0"/>
              <a:t>, A. (2020, December 23). </a:t>
            </a:r>
            <a:r>
              <a:rPr lang="en-GB" i="1" dirty="0"/>
              <a:t>Malaria and COVID-19: Unmasking their ties - malaria journal</a:t>
            </a:r>
            <a:r>
              <a:rPr lang="en-GB" dirty="0"/>
              <a:t>. BioMed Central. Retrieved May 14, 2022, from https://</a:t>
            </a:r>
            <a:r>
              <a:rPr lang="en-GB" dirty="0" err="1"/>
              <a:t>malariajournal.biomedcentral.com</a:t>
            </a:r>
            <a:r>
              <a:rPr lang="en-GB" dirty="0"/>
              <a:t>/articles/10.1186/s12936-020-03541-w#Sec4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hlinkClick r:id="rId2"/>
              </a:rPr>
              <a:t>https://m.daily-bangladesh.com/english/Covid-19-or-dengue-–-how-to-differentiate/62707</a:t>
            </a:r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hlinkClick r:id="rId3"/>
              </a:rPr>
              <a:t>https://www.dailytoreador.com/news/lack-of-evidence-disproves-covid-19-mosquito-transmission/article_d55bd8b8-7775-11ea-b78f-27d3adc6e2ff.html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hlinkClick r:id="rId4"/>
              </a:rPr>
              <a:t>https://blogs.biomedcentral.com/bugbitten/2021/02/05/is-the-low-incidence-of-covid-19-in-africa-due-to-co-infection-with-plasmodium-falciparum/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https://</a:t>
            </a:r>
            <a:r>
              <a:rPr lang="en-GB" dirty="0" err="1"/>
              <a:t>www.onemedical.com</a:t>
            </a:r>
            <a:r>
              <a:rPr lang="en-GB" dirty="0"/>
              <a:t>/blog/healthy-living/7-ways-to-prevent-mosquito-bites/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https://</a:t>
            </a:r>
            <a:r>
              <a:rPr lang="en-GB" dirty="0" err="1"/>
              <a:t>www.houstonmethodist.org</a:t>
            </a:r>
            <a:r>
              <a:rPr lang="en-GB" dirty="0"/>
              <a:t>/blog/articles/2020/mar/5-ways-to-boost-your-immune-system/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hlinkClick r:id="rId5"/>
              </a:rPr>
              <a:t>https://www.medpagetoday.com/infectiousdisease/covid19/85621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https://</a:t>
            </a:r>
            <a:r>
              <a:rPr lang="en-GB" dirty="0" err="1"/>
              <a:t>www.iforher.com</a:t>
            </a:r>
            <a:r>
              <a:rPr lang="en-GB" dirty="0"/>
              <a:t>/quotes/famous-people/23-dalai-lama-quotes-bring-peace-to-your-life/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https://</a:t>
            </a:r>
            <a:r>
              <a:rPr lang="en-GB" dirty="0" err="1"/>
              <a:t>www.publichealthmdc.com</a:t>
            </a:r>
            <a:r>
              <a:rPr lang="en-GB" dirty="0"/>
              <a:t>/blog/a-message-of-thanks-from-public-health-madison-</a:t>
            </a:r>
            <a:r>
              <a:rPr lang="en-GB" dirty="0" err="1"/>
              <a:t>dane</a:t>
            </a:r>
            <a:r>
              <a:rPr lang="en-GB" dirty="0"/>
              <a:t>-county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553A8E-FA40-3995-798D-33DA6ECEFEAA}"/>
              </a:ext>
            </a:extLst>
          </p:cNvPr>
          <p:cNvSpPr txBox="1"/>
          <p:nvPr/>
        </p:nvSpPr>
        <p:spPr>
          <a:xfrm>
            <a:off x="8469395" y="464648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G" sz="1800" b="1" dirty="0">
                <a:latin typeface="+mj-lt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3225198259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36050A6-FA07-DB26-8BE8-90AB7C39FD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126ABD8-DB1F-3114-3D0E-0AC3457AC2A1}"/>
              </a:ext>
            </a:extLst>
          </p:cNvPr>
          <p:cNvSpPr txBox="1"/>
          <p:nvPr/>
        </p:nvSpPr>
        <p:spPr>
          <a:xfrm>
            <a:off x="8211127" y="465512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G" sz="1800" b="1" dirty="0">
                <a:latin typeface="+mj-lt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728907102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47B4AC-37DA-1948-8AA7-CA73A3415F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5412A1F-A95D-8AC5-411F-2D428E3649AD}"/>
              </a:ext>
            </a:extLst>
          </p:cNvPr>
          <p:cNvSpPr txBox="1"/>
          <p:nvPr/>
        </p:nvSpPr>
        <p:spPr>
          <a:xfrm>
            <a:off x="8445357" y="457200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G" sz="1800" b="1" dirty="0">
                <a:latin typeface="+mj-lt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8509249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4" name="Google Shape;1534;p46"/>
          <p:cNvSpPr txBox="1">
            <a:spLocks noGrp="1"/>
          </p:cNvSpPr>
          <p:nvPr>
            <p:ph type="title"/>
          </p:nvPr>
        </p:nvSpPr>
        <p:spPr>
          <a:xfrm>
            <a:off x="195209" y="1013552"/>
            <a:ext cx="7682779" cy="311639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GB" sz="5400" b="1" dirty="0">
                <a:latin typeface="+mj-lt"/>
              </a:rPr>
              <a:t>  </a:t>
            </a:r>
            <a:r>
              <a:rPr lang="en-GB" sz="3600" b="1" dirty="0">
                <a:solidFill>
                  <a:schemeClr val="tx1"/>
                </a:solidFill>
                <a:latin typeface="+mj-lt"/>
              </a:rPr>
              <a:t>Malaria overview</a:t>
            </a:r>
            <a:endParaRPr sz="3600" dirty="0">
              <a:solidFill>
                <a:schemeClr val="tx1"/>
              </a:solidFill>
            </a:endParaRPr>
          </a:p>
        </p:txBody>
      </p:sp>
      <p:sp>
        <p:nvSpPr>
          <p:cNvPr id="1536" name="Google Shape;1536;p46"/>
          <p:cNvSpPr/>
          <p:nvPr/>
        </p:nvSpPr>
        <p:spPr>
          <a:xfrm flipH="1">
            <a:off x="5983142" y="2008412"/>
            <a:ext cx="29658" cy="80686"/>
          </a:xfrm>
          <a:custGeom>
            <a:avLst/>
            <a:gdLst/>
            <a:ahLst/>
            <a:cxnLst/>
            <a:rect l="l" t="t" r="r" b="b"/>
            <a:pathLst>
              <a:path w="1435" h="3904" extrusionOk="0">
                <a:moveTo>
                  <a:pt x="101" y="1"/>
                </a:moveTo>
                <a:cubicBezTo>
                  <a:pt x="101" y="1"/>
                  <a:pt x="101" y="68"/>
                  <a:pt x="67" y="201"/>
                </a:cubicBezTo>
                <a:cubicBezTo>
                  <a:pt x="34" y="301"/>
                  <a:pt x="1" y="501"/>
                  <a:pt x="1" y="701"/>
                </a:cubicBezTo>
                <a:cubicBezTo>
                  <a:pt x="1" y="902"/>
                  <a:pt x="1" y="1168"/>
                  <a:pt x="67" y="1435"/>
                </a:cubicBezTo>
                <a:cubicBezTo>
                  <a:pt x="101" y="1669"/>
                  <a:pt x="201" y="1969"/>
                  <a:pt x="301" y="2202"/>
                </a:cubicBezTo>
                <a:cubicBezTo>
                  <a:pt x="401" y="2469"/>
                  <a:pt x="534" y="2736"/>
                  <a:pt x="668" y="2936"/>
                </a:cubicBezTo>
                <a:cubicBezTo>
                  <a:pt x="801" y="3170"/>
                  <a:pt x="968" y="3370"/>
                  <a:pt x="1101" y="3537"/>
                </a:cubicBezTo>
                <a:cubicBezTo>
                  <a:pt x="1201" y="3704"/>
                  <a:pt x="1335" y="3837"/>
                  <a:pt x="1435" y="3904"/>
                </a:cubicBezTo>
                <a:cubicBezTo>
                  <a:pt x="1368" y="3804"/>
                  <a:pt x="1268" y="3670"/>
                  <a:pt x="1168" y="3470"/>
                </a:cubicBezTo>
                <a:cubicBezTo>
                  <a:pt x="1101" y="3403"/>
                  <a:pt x="1035" y="3303"/>
                  <a:pt x="968" y="3203"/>
                </a:cubicBezTo>
                <a:cubicBezTo>
                  <a:pt x="901" y="3103"/>
                  <a:pt x="868" y="3003"/>
                  <a:pt x="801" y="2870"/>
                </a:cubicBezTo>
                <a:cubicBezTo>
                  <a:pt x="668" y="2669"/>
                  <a:pt x="534" y="2403"/>
                  <a:pt x="434" y="2169"/>
                </a:cubicBezTo>
                <a:cubicBezTo>
                  <a:pt x="334" y="1902"/>
                  <a:pt x="234" y="1635"/>
                  <a:pt x="201" y="1402"/>
                </a:cubicBezTo>
                <a:cubicBezTo>
                  <a:pt x="134" y="1135"/>
                  <a:pt x="101" y="902"/>
                  <a:pt x="101" y="701"/>
                </a:cubicBezTo>
                <a:cubicBezTo>
                  <a:pt x="67" y="501"/>
                  <a:pt x="101" y="334"/>
                  <a:pt x="101" y="201"/>
                </a:cubicBezTo>
                <a:cubicBezTo>
                  <a:pt x="101" y="68"/>
                  <a:pt x="101" y="1"/>
                  <a:pt x="101" y="1"/>
                </a:cubicBezTo>
                <a:close/>
              </a:path>
            </a:pathLst>
          </a:custGeom>
          <a:solidFill>
            <a:srgbClr val="F0C5A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7" name="Google Shape;1537;p46"/>
          <p:cNvSpPr/>
          <p:nvPr/>
        </p:nvSpPr>
        <p:spPr>
          <a:xfrm flipH="1">
            <a:off x="5412152" y="2101035"/>
            <a:ext cx="3270618" cy="2212403"/>
          </a:xfrm>
          <a:custGeom>
            <a:avLst/>
            <a:gdLst/>
            <a:ahLst/>
            <a:cxnLst/>
            <a:rect l="l" t="t" r="r" b="b"/>
            <a:pathLst>
              <a:path w="249912" h="198464" extrusionOk="0">
                <a:moveTo>
                  <a:pt x="171285" y="0"/>
                </a:moveTo>
                <a:cubicBezTo>
                  <a:pt x="170487" y="0"/>
                  <a:pt x="168366" y="1070"/>
                  <a:pt x="163117" y="8264"/>
                </a:cubicBezTo>
                <a:cubicBezTo>
                  <a:pt x="155645" y="18505"/>
                  <a:pt x="146905" y="22842"/>
                  <a:pt x="146171" y="28446"/>
                </a:cubicBezTo>
                <a:cubicBezTo>
                  <a:pt x="145471" y="34050"/>
                  <a:pt x="144537" y="48994"/>
                  <a:pt x="132962" y="56432"/>
                </a:cubicBezTo>
                <a:cubicBezTo>
                  <a:pt x="121387" y="63871"/>
                  <a:pt x="106843" y="81450"/>
                  <a:pt x="97870" y="93392"/>
                </a:cubicBezTo>
                <a:cubicBezTo>
                  <a:pt x="89297" y="104767"/>
                  <a:pt x="41596" y="123547"/>
                  <a:pt x="16212" y="128717"/>
                </a:cubicBezTo>
                <a:cubicBezTo>
                  <a:pt x="13777" y="129218"/>
                  <a:pt x="11775" y="130952"/>
                  <a:pt x="11008" y="133321"/>
                </a:cubicBezTo>
                <a:cubicBezTo>
                  <a:pt x="7239" y="144695"/>
                  <a:pt x="0" y="178219"/>
                  <a:pt x="37160" y="197600"/>
                </a:cubicBezTo>
                <a:cubicBezTo>
                  <a:pt x="38287" y="198181"/>
                  <a:pt x="39503" y="198463"/>
                  <a:pt x="40709" y="198463"/>
                </a:cubicBezTo>
                <a:cubicBezTo>
                  <a:pt x="42892" y="198463"/>
                  <a:pt x="45041" y="197539"/>
                  <a:pt x="46567" y="195799"/>
                </a:cubicBezTo>
                <a:cubicBezTo>
                  <a:pt x="56774" y="184057"/>
                  <a:pt x="87096" y="151967"/>
                  <a:pt x="127758" y="134688"/>
                </a:cubicBezTo>
                <a:cubicBezTo>
                  <a:pt x="129121" y="134109"/>
                  <a:pt x="130562" y="133827"/>
                  <a:pt x="131997" y="133827"/>
                </a:cubicBezTo>
                <a:cubicBezTo>
                  <a:pt x="134531" y="133827"/>
                  <a:pt x="137043" y="134707"/>
                  <a:pt x="139066" y="136389"/>
                </a:cubicBezTo>
                <a:cubicBezTo>
                  <a:pt x="143112" y="139789"/>
                  <a:pt x="149952" y="143852"/>
                  <a:pt x="159524" y="143852"/>
                </a:cubicBezTo>
                <a:cubicBezTo>
                  <a:pt x="161316" y="143852"/>
                  <a:pt x="163202" y="143710"/>
                  <a:pt x="165185" y="143394"/>
                </a:cubicBezTo>
                <a:cubicBezTo>
                  <a:pt x="166653" y="143160"/>
                  <a:pt x="168125" y="143051"/>
                  <a:pt x="169593" y="143051"/>
                </a:cubicBezTo>
                <a:cubicBezTo>
                  <a:pt x="183960" y="143051"/>
                  <a:pt x="197883" y="153487"/>
                  <a:pt x="203512" y="158238"/>
                </a:cubicBezTo>
                <a:cubicBezTo>
                  <a:pt x="204117" y="158752"/>
                  <a:pt x="204847" y="158995"/>
                  <a:pt x="205569" y="158995"/>
                </a:cubicBezTo>
                <a:cubicBezTo>
                  <a:pt x="206676" y="158995"/>
                  <a:pt x="207763" y="158422"/>
                  <a:pt x="208349" y="157371"/>
                </a:cubicBezTo>
                <a:cubicBezTo>
                  <a:pt x="210884" y="152901"/>
                  <a:pt x="213319" y="144529"/>
                  <a:pt x="202545" y="136823"/>
                </a:cubicBezTo>
                <a:cubicBezTo>
                  <a:pt x="186967" y="125682"/>
                  <a:pt x="170755" y="127450"/>
                  <a:pt x="173457" y="113139"/>
                </a:cubicBezTo>
                <a:cubicBezTo>
                  <a:pt x="176526" y="97028"/>
                  <a:pt x="204680" y="94026"/>
                  <a:pt x="204680" y="94026"/>
                </a:cubicBezTo>
                <a:cubicBezTo>
                  <a:pt x="204680" y="94026"/>
                  <a:pt x="208348" y="94244"/>
                  <a:pt x="212738" y="94244"/>
                </a:cubicBezTo>
                <a:cubicBezTo>
                  <a:pt x="216762" y="94244"/>
                  <a:pt x="221393" y="94061"/>
                  <a:pt x="224360" y="93359"/>
                </a:cubicBezTo>
                <a:cubicBezTo>
                  <a:pt x="224360" y="93359"/>
                  <a:pt x="227554" y="94307"/>
                  <a:pt x="231369" y="94307"/>
                </a:cubicBezTo>
                <a:cubicBezTo>
                  <a:pt x="236317" y="94307"/>
                  <a:pt x="242310" y="92712"/>
                  <a:pt x="243741" y="85386"/>
                </a:cubicBezTo>
                <a:cubicBezTo>
                  <a:pt x="243741" y="85386"/>
                  <a:pt x="244275" y="82584"/>
                  <a:pt x="240038" y="82217"/>
                </a:cubicBezTo>
                <a:cubicBezTo>
                  <a:pt x="235802" y="81850"/>
                  <a:pt x="217589" y="81617"/>
                  <a:pt x="213386" y="79749"/>
                </a:cubicBezTo>
                <a:cubicBezTo>
                  <a:pt x="212547" y="79369"/>
                  <a:pt x="211208" y="79220"/>
                  <a:pt x="209564" y="79220"/>
                </a:cubicBezTo>
                <a:cubicBezTo>
                  <a:pt x="203449" y="79220"/>
                  <a:pt x="193117" y="81289"/>
                  <a:pt x="188609" y="81289"/>
                </a:cubicBezTo>
                <a:cubicBezTo>
                  <a:pt x="188258" y="81289"/>
                  <a:pt x="187943" y="81277"/>
                  <a:pt x="187667" y="81250"/>
                </a:cubicBezTo>
                <a:cubicBezTo>
                  <a:pt x="182897" y="80783"/>
                  <a:pt x="185166" y="76613"/>
                  <a:pt x="190736" y="73845"/>
                </a:cubicBezTo>
                <a:cubicBezTo>
                  <a:pt x="196274" y="71043"/>
                  <a:pt x="207949" y="65205"/>
                  <a:pt x="210417" y="62103"/>
                </a:cubicBezTo>
                <a:cubicBezTo>
                  <a:pt x="210417" y="62103"/>
                  <a:pt x="225328" y="61302"/>
                  <a:pt x="229331" y="57466"/>
                </a:cubicBezTo>
                <a:cubicBezTo>
                  <a:pt x="229331" y="57466"/>
                  <a:pt x="249912" y="56332"/>
                  <a:pt x="247410" y="43556"/>
                </a:cubicBezTo>
                <a:cubicBezTo>
                  <a:pt x="247256" y="42721"/>
                  <a:pt x="246499" y="42144"/>
                  <a:pt x="245672" y="42144"/>
                </a:cubicBezTo>
                <a:cubicBezTo>
                  <a:pt x="245607" y="42144"/>
                  <a:pt x="245541" y="42148"/>
                  <a:pt x="245475" y="42155"/>
                </a:cubicBezTo>
                <a:cubicBezTo>
                  <a:pt x="240710" y="42812"/>
                  <a:pt x="226036" y="44664"/>
                  <a:pt x="217131" y="44664"/>
                </a:cubicBezTo>
                <a:cubicBezTo>
                  <a:pt x="215626" y="44664"/>
                  <a:pt x="214285" y="44611"/>
                  <a:pt x="213186" y="44490"/>
                </a:cubicBezTo>
                <a:cubicBezTo>
                  <a:pt x="212869" y="44456"/>
                  <a:pt x="212546" y="44440"/>
                  <a:pt x="212217" y="44440"/>
                </a:cubicBezTo>
                <a:cubicBezTo>
                  <a:pt x="203271" y="44440"/>
                  <a:pt x="190121" y="56708"/>
                  <a:pt x="183364" y="57867"/>
                </a:cubicBezTo>
                <a:cubicBezTo>
                  <a:pt x="182536" y="58008"/>
                  <a:pt x="181823" y="58070"/>
                  <a:pt x="181210" y="58070"/>
                </a:cubicBezTo>
                <a:cubicBezTo>
                  <a:pt x="176607" y="58070"/>
                  <a:pt x="177594" y="54564"/>
                  <a:pt x="177594" y="54564"/>
                </a:cubicBezTo>
                <a:cubicBezTo>
                  <a:pt x="177594" y="54564"/>
                  <a:pt x="188635" y="43857"/>
                  <a:pt x="191470" y="37152"/>
                </a:cubicBezTo>
                <a:cubicBezTo>
                  <a:pt x="191470" y="37152"/>
                  <a:pt x="201644" y="36451"/>
                  <a:pt x="205480" y="33683"/>
                </a:cubicBezTo>
                <a:cubicBezTo>
                  <a:pt x="205480" y="33683"/>
                  <a:pt x="223493" y="30314"/>
                  <a:pt x="220925" y="19539"/>
                </a:cubicBezTo>
                <a:cubicBezTo>
                  <a:pt x="220925" y="19539"/>
                  <a:pt x="220520" y="18340"/>
                  <a:pt x="218521" y="18340"/>
                </a:cubicBezTo>
                <a:cubicBezTo>
                  <a:pt x="217428" y="18340"/>
                  <a:pt x="215859" y="18698"/>
                  <a:pt x="213619" y="19806"/>
                </a:cubicBezTo>
                <a:cubicBezTo>
                  <a:pt x="207281" y="22942"/>
                  <a:pt x="189502" y="22141"/>
                  <a:pt x="184465" y="25377"/>
                </a:cubicBezTo>
                <a:cubicBezTo>
                  <a:pt x="180162" y="28179"/>
                  <a:pt x="169188" y="39787"/>
                  <a:pt x="164551" y="46692"/>
                </a:cubicBezTo>
                <a:cubicBezTo>
                  <a:pt x="164282" y="47096"/>
                  <a:pt x="163871" y="47282"/>
                  <a:pt x="163464" y="47282"/>
                </a:cubicBezTo>
                <a:cubicBezTo>
                  <a:pt x="162863" y="47282"/>
                  <a:pt x="162269" y="46875"/>
                  <a:pt x="162149" y="46158"/>
                </a:cubicBezTo>
                <a:cubicBezTo>
                  <a:pt x="161315" y="41588"/>
                  <a:pt x="160148" y="33849"/>
                  <a:pt x="161048" y="31681"/>
                </a:cubicBezTo>
                <a:cubicBezTo>
                  <a:pt x="161048" y="31681"/>
                  <a:pt x="165819" y="25010"/>
                  <a:pt x="167153" y="21474"/>
                </a:cubicBezTo>
                <a:cubicBezTo>
                  <a:pt x="167153" y="21474"/>
                  <a:pt x="182097" y="11033"/>
                  <a:pt x="171723" y="192"/>
                </a:cubicBezTo>
                <a:cubicBezTo>
                  <a:pt x="171723" y="192"/>
                  <a:pt x="171622" y="0"/>
                  <a:pt x="171285" y="0"/>
                </a:cubicBezTo>
                <a:close/>
              </a:path>
            </a:pathLst>
          </a:custGeom>
          <a:solidFill>
            <a:srgbClr val="F8DEC7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8" name="Google Shape;1538;p46"/>
          <p:cNvSpPr/>
          <p:nvPr/>
        </p:nvSpPr>
        <p:spPr>
          <a:xfrm flipH="1">
            <a:off x="5466099" y="1760179"/>
            <a:ext cx="256484" cy="166663"/>
          </a:xfrm>
          <a:custGeom>
            <a:avLst/>
            <a:gdLst/>
            <a:ahLst/>
            <a:cxnLst/>
            <a:rect l="l" t="t" r="r" b="b"/>
            <a:pathLst>
              <a:path w="12410" h="8064" extrusionOk="0">
                <a:moveTo>
                  <a:pt x="9764" y="0"/>
                </a:moveTo>
                <a:cubicBezTo>
                  <a:pt x="8263" y="0"/>
                  <a:pt x="2139" y="3313"/>
                  <a:pt x="1502" y="3792"/>
                </a:cubicBezTo>
                <a:cubicBezTo>
                  <a:pt x="1502" y="3792"/>
                  <a:pt x="1" y="7061"/>
                  <a:pt x="3670" y="7961"/>
                </a:cubicBezTo>
                <a:cubicBezTo>
                  <a:pt x="3958" y="8031"/>
                  <a:pt x="4251" y="8064"/>
                  <a:pt x="4547" y="8064"/>
                </a:cubicBezTo>
                <a:cubicBezTo>
                  <a:pt x="8057" y="8064"/>
                  <a:pt x="11961" y="3496"/>
                  <a:pt x="12176" y="2757"/>
                </a:cubicBezTo>
                <a:cubicBezTo>
                  <a:pt x="12409" y="1990"/>
                  <a:pt x="11042" y="389"/>
                  <a:pt x="9941" y="22"/>
                </a:cubicBezTo>
                <a:cubicBezTo>
                  <a:pt x="9893" y="7"/>
                  <a:pt x="9833" y="0"/>
                  <a:pt x="9764" y="0"/>
                </a:cubicBezTo>
                <a:close/>
              </a:path>
            </a:pathLst>
          </a:custGeom>
          <a:solidFill>
            <a:srgbClr val="FFE8D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9" name="Google Shape;1539;p46"/>
          <p:cNvSpPr/>
          <p:nvPr/>
        </p:nvSpPr>
        <p:spPr>
          <a:xfrm flipH="1">
            <a:off x="4807356" y="2190563"/>
            <a:ext cx="275787" cy="133843"/>
          </a:xfrm>
          <a:custGeom>
            <a:avLst/>
            <a:gdLst/>
            <a:ahLst/>
            <a:cxnLst/>
            <a:rect l="l" t="t" r="r" b="b"/>
            <a:pathLst>
              <a:path w="13344" h="6476" extrusionOk="0">
                <a:moveTo>
                  <a:pt x="10572" y="0"/>
                </a:moveTo>
                <a:cubicBezTo>
                  <a:pt x="8251" y="0"/>
                  <a:pt x="3038" y="1068"/>
                  <a:pt x="2403" y="1289"/>
                </a:cubicBezTo>
                <a:cubicBezTo>
                  <a:pt x="2403" y="1289"/>
                  <a:pt x="1" y="3958"/>
                  <a:pt x="3237" y="5926"/>
                </a:cubicBezTo>
                <a:cubicBezTo>
                  <a:pt x="3897" y="6317"/>
                  <a:pt x="4667" y="6476"/>
                  <a:pt x="5478" y="6476"/>
                </a:cubicBezTo>
                <a:cubicBezTo>
                  <a:pt x="8682" y="6476"/>
                  <a:pt x="12538" y="3990"/>
                  <a:pt x="12910" y="3457"/>
                </a:cubicBezTo>
                <a:cubicBezTo>
                  <a:pt x="13344" y="2757"/>
                  <a:pt x="12543" y="822"/>
                  <a:pt x="11576" y="155"/>
                </a:cubicBezTo>
                <a:cubicBezTo>
                  <a:pt x="11410" y="46"/>
                  <a:pt x="11053" y="0"/>
                  <a:pt x="10572" y="0"/>
                </a:cubicBezTo>
                <a:close/>
              </a:path>
            </a:pathLst>
          </a:custGeom>
          <a:solidFill>
            <a:srgbClr val="FFE8D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0" name="Google Shape;1540;p46"/>
          <p:cNvSpPr/>
          <p:nvPr/>
        </p:nvSpPr>
        <p:spPr>
          <a:xfrm flipH="1">
            <a:off x="4759440" y="3187348"/>
            <a:ext cx="275084" cy="122269"/>
          </a:xfrm>
          <a:custGeom>
            <a:avLst/>
            <a:gdLst/>
            <a:ahLst/>
            <a:cxnLst/>
            <a:rect l="l" t="t" r="r" b="b"/>
            <a:pathLst>
              <a:path w="13310" h="5916" extrusionOk="0">
                <a:moveTo>
                  <a:pt x="4104" y="0"/>
                </a:moveTo>
                <a:cubicBezTo>
                  <a:pt x="3519" y="0"/>
                  <a:pt x="3094" y="12"/>
                  <a:pt x="2936" y="32"/>
                </a:cubicBezTo>
                <a:cubicBezTo>
                  <a:pt x="2936" y="32"/>
                  <a:pt x="0" y="2134"/>
                  <a:pt x="2769" y="4735"/>
                </a:cubicBezTo>
                <a:cubicBezTo>
                  <a:pt x="3700" y="5610"/>
                  <a:pt x="5063" y="5915"/>
                  <a:pt x="6487" y="5915"/>
                </a:cubicBezTo>
                <a:cubicBezTo>
                  <a:pt x="9299" y="5915"/>
                  <a:pt x="12344" y="4723"/>
                  <a:pt x="12743" y="4369"/>
                </a:cubicBezTo>
                <a:cubicBezTo>
                  <a:pt x="13310" y="3801"/>
                  <a:pt x="12910" y="1733"/>
                  <a:pt x="12109" y="866"/>
                </a:cubicBezTo>
                <a:cubicBezTo>
                  <a:pt x="11494" y="197"/>
                  <a:pt x="6478" y="0"/>
                  <a:pt x="4104" y="0"/>
                </a:cubicBezTo>
                <a:close/>
              </a:path>
            </a:pathLst>
          </a:custGeom>
          <a:solidFill>
            <a:srgbClr val="FFE8D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1" name="Google Shape;1541;p46"/>
          <p:cNvSpPr/>
          <p:nvPr/>
        </p:nvSpPr>
        <p:spPr>
          <a:xfrm flipH="1">
            <a:off x="5539162" y="4578933"/>
            <a:ext cx="265433" cy="225958"/>
          </a:xfrm>
          <a:custGeom>
            <a:avLst/>
            <a:gdLst/>
            <a:ahLst/>
            <a:cxnLst/>
            <a:rect l="l" t="t" r="r" b="b"/>
            <a:pathLst>
              <a:path w="12843" h="10933" extrusionOk="0">
                <a:moveTo>
                  <a:pt x="2765" y="0"/>
                </a:moveTo>
                <a:cubicBezTo>
                  <a:pt x="176" y="0"/>
                  <a:pt x="0" y="3184"/>
                  <a:pt x="0" y="3184"/>
                </a:cubicBezTo>
                <a:cubicBezTo>
                  <a:pt x="0" y="3184"/>
                  <a:pt x="7773" y="9455"/>
                  <a:pt x="9641" y="10656"/>
                </a:cubicBezTo>
                <a:cubicBezTo>
                  <a:pt x="9940" y="10851"/>
                  <a:pt x="10229" y="10932"/>
                  <a:pt x="10502" y="10932"/>
                </a:cubicBezTo>
                <a:cubicBezTo>
                  <a:pt x="11542" y="10932"/>
                  <a:pt x="12366" y="9755"/>
                  <a:pt x="12710" y="9121"/>
                </a:cubicBezTo>
                <a:cubicBezTo>
                  <a:pt x="12843" y="8888"/>
                  <a:pt x="12843" y="8621"/>
                  <a:pt x="12676" y="8388"/>
                </a:cubicBezTo>
                <a:cubicBezTo>
                  <a:pt x="11675" y="6953"/>
                  <a:pt x="7539" y="1383"/>
                  <a:pt x="4137" y="248"/>
                </a:cubicBezTo>
                <a:cubicBezTo>
                  <a:pt x="3617" y="75"/>
                  <a:pt x="3163" y="0"/>
                  <a:pt x="2765" y="0"/>
                </a:cubicBezTo>
                <a:close/>
              </a:path>
            </a:pathLst>
          </a:custGeom>
          <a:solidFill>
            <a:srgbClr val="FFE8D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2" name="Google Shape;1542;p46"/>
          <p:cNvSpPr/>
          <p:nvPr/>
        </p:nvSpPr>
        <p:spPr>
          <a:xfrm flipH="1">
            <a:off x="6269242" y="1488439"/>
            <a:ext cx="163707" cy="164617"/>
          </a:xfrm>
          <a:custGeom>
            <a:avLst/>
            <a:gdLst/>
            <a:ahLst/>
            <a:cxnLst/>
            <a:rect l="l" t="t" r="r" b="b"/>
            <a:pathLst>
              <a:path w="7921" h="7965" extrusionOk="0">
                <a:moveTo>
                  <a:pt x="5486" y="0"/>
                </a:moveTo>
                <a:cubicBezTo>
                  <a:pt x="5428" y="0"/>
                  <a:pt x="5373" y="3"/>
                  <a:pt x="5319" y="9"/>
                </a:cubicBezTo>
                <a:cubicBezTo>
                  <a:pt x="4352" y="75"/>
                  <a:pt x="482" y="4879"/>
                  <a:pt x="115" y="5446"/>
                </a:cubicBezTo>
                <a:cubicBezTo>
                  <a:pt x="115" y="5446"/>
                  <a:pt x="1" y="7965"/>
                  <a:pt x="2423" y="7965"/>
                </a:cubicBezTo>
                <a:cubicBezTo>
                  <a:pt x="2616" y="7965"/>
                  <a:pt x="2824" y="7949"/>
                  <a:pt x="3051" y="7914"/>
                </a:cubicBezTo>
                <a:cubicBezTo>
                  <a:pt x="6119" y="7447"/>
                  <a:pt x="7921" y="2010"/>
                  <a:pt x="7854" y="1343"/>
                </a:cubicBezTo>
                <a:cubicBezTo>
                  <a:pt x="7791" y="745"/>
                  <a:pt x="6425" y="0"/>
                  <a:pt x="5486" y="0"/>
                </a:cubicBezTo>
                <a:close/>
              </a:path>
            </a:pathLst>
          </a:custGeom>
          <a:solidFill>
            <a:srgbClr val="FFE8D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43" name="Google Shape;1543;p46"/>
          <p:cNvGrpSpPr/>
          <p:nvPr/>
        </p:nvGrpSpPr>
        <p:grpSpPr>
          <a:xfrm>
            <a:off x="7396564" y="3121255"/>
            <a:ext cx="498952" cy="536454"/>
            <a:chOff x="6925890" y="2833645"/>
            <a:chExt cx="720717" cy="774887"/>
          </a:xfrm>
        </p:grpSpPr>
        <p:sp>
          <p:nvSpPr>
            <p:cNvPr id="1544" name="Google Shape;1544;p46"/>
            <p:cNvSpPr/>
            <p:nvPr/>
          </p:nvSpPr>
          <p:spPr>
            <a:xfrm flipH="1">
              <a:off x="7013106" y="3152234"/>
              <a:ext cx="20709" cy="22982"/>
            </a:xfrm>
            <a:custGeom>
              <a:avLst/>
              <a:gdLst/>
              <a:ahLst/>
              <a:cxnLst/>
              <a:rect l="l" t="t" r="r" b="b"/>
              <a:pathLst>
                <a:path w="1002" h="1112" extrusionOk="0">
                  <a:moveTo>
                    <a:pt x="610" y="1"/>
                  </a:moveTo>
                  <a:cubicBezTo>
                    <a:pt x="434" y="1"/>
                    <a:pt x="241" y="156"/>
                    <a:pt x="134" y="397"/>
                  </a:cubicBezTo>
                  <a:cubicBezTo>
                    <a:pt x="1" y="697"/>
                    <a:pt x="67" y="997"/>
                    <a:pt x="268" y="1097"/>
                  </a:cubicBezTo>
                  <a:cubicBezTo>
                    <a:pt x="297" y="1107"/>
                    <a:pt x="329" y="1112"/>
                    <a:pt x="361" y="1112"/>
                  </a:cubicBezTo>
                  <a:cubicBezTo>
                    <a:pt x="544" y="1112"/>
                    <a:pt x="754" y="957"/>
                    <a:pt x="868" y="730"/>
                  </a:cubicBezTo>
                  <a:cubicBezTo>
                    <a:pt x="1001" y="430"/>
                    <a:pt x="935" y="130"/>
                    <a:pt x="735" y="30"/>
                  </a:cubicBezTo>
                  <a:cubicBezTo>
                    <a:pt x="695" y="10"/>
                    <a:pt x="653" y="1"/>
                    <a:pt x="610" y="1"/>
                  </a:cubicBezTo>
                  <a:close/>
                </a:path>
              </a:pathLst>
            </a:custGeom>
            <a:solidFill>
              <a:srgbClr val="E19486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Google Shape;1545;p46"/>
            <p:cNvSpPr/>
            <p:nvPr/>
          </p:nvSpPr>
          <p:spPr>
            <a:xfrm flipH="1">
              <a:off x="7265436" y="3018412"/>
              <a:ext cx="157755" cy="425771"/>
            </a:xfrm>
            <a:custGeom>
              <a:avLst/>
              <a:gdLst/>
              <a:ahLst/>
              <a:cxnLst/>
              <a:rect l="l" t="t" r="r" b="b"/>
              <a:pathLst>
                <a:path w="7633" h="20601" extrusionOk="0">
                  <a:moveTo>
                    <a:pt x="7633" y="0"/>
                  </a:moveTo>
                  <a:cubicBezTo>
                    <a:pt x="7632" y="0"/>
                    <a:pt x="5765" y="1268"/>
                    <a:pt x="5765" y="2335"/>
                  </a:cubicBezTo>
                  <a:cubicBezTo>
                    <a:pt x="5765" y="2335"/>
                    <a:pt x="2629" y="234"/>
                    <a:pt x="1862" y="167"/>
                  </a:cubicBezTo>
                  <a:cubicBezTo>
                    <a:pt x="1862" y="167"/>
                    <a:pt x="1862" y="167"/>
                    <a:pt x="1862" y="200"/>
                  </a:cubicBezTo>
                  <a:cubicBezTo>
                    <a:pt x="1795" y="300"/>
                    <a:pt x="1929" y="1902"/>
                    <a:pt x="3363" y="5871"/>
                  </a:cubicBezTo>
                  <a:cubicBezTo>
                    <a:pt x="3363" y="5871"/>
                    <a:pt x="2362" y="9974"/>
                    <a:pt x="2462" y="11609"/>
                  </a:cubicBezTo>
                  <a:cubicBezTo>
                    <a:pt x="2462" y="11609"/>
                    <a:pt x="1862" y="17346"/>
                    <a:pt x="895" y="19714"/>
                  </a:cubicBezTo>
                  <a:cubicBezTo>
                    <a:pt x="895" y="19714"/>
                    <a:pt x="227" y="20381"/>
                    <a:pt x="61" y="20482"/>
                  </a:cubicBezTo>
                  <a:cubicBezTo>
                    <a:pt x="1" y="20541"/>
                    <a:pt x="115" y="20601"/>
                    <a:pt x="283" y="20601"/>
                  </a:cubicBezTo>
                  <a:cubicBezTo>
                    <a:pt x="490" y="20601"/>
                    <a:pt x="780" y="20510"/>
                    <a:pt x="928" y="20215"/>
                  </a:cubicBezTo>
                  <a:cubicBezTo>
                    <a:pt x="1195" y="19714"/>
                    <a:pt x="3129" y="12909"/>
                    <a:pt x="2863" y="11609"/>
                  </a:cubicBezTo>
                  <a:cubicBezTo>
                    <a:pt x="2863" y="11609"/>
                    <a:pt x="3630" y="6805"/>
                    <a:pt x="3563" y="5838"/>
                  </a:cubicBezTo>
                  <a:cubicBezTo>
                    <a:pt x="3563" y="5838"/>
                    <a:pt x="2229" y="1635"/>
                    <a:pt x="2095" y="767"/>
                  </a:cubicBezTo>
                  <a:cubicBezTo>
                    <a:pt x="2095" y="734"/>
                    <a:pt x="2129" y="734"/>
                    <a:pt x="2162" y="734"/>
                  </a:cubicBezTo>
                  <a:cubicBezTo>
                    <a:pt x="2452" y="1056"/>
                    <a:pt x="5265" y="2842"/>
                    <a:pt x="5876" y="2842"/>
                  </a:cubicBezTo>
                  <a:cubicBezTo>
                    <a:pt x="5897" y="2842"/>
                    <a:pt x="5916" y="2840"/>
                    <a:pt x="5931" y="2836"/>
                  </a:cubicBezTo>
                  <a:cubicBezTo>
                    <a:pt x="6465" y="2669"/>
                    <a:pt x="7633" y="0"/>
                    <a:pt x="7633" y="0"/>
                  </a:cubicBezTo>
                  <a:close/>
                </a:path>
              </a:pathLst>
            </a:custGeom>
            <a:solidFill>
              <a:srgbClr val="31334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6" name="Google Shape;1546;p46"/>
            <p:cNvSpPr/>
            <p:nvPr/>
          </p:nvSpPr>
          <p:spPr>
            <a:xfrm flipH="1">
              <a:off x="7013788" y="2952256"/>
              <a:ext cx="241314" cy="170962"/>
            </a:xfrm>
            <a:custGeom>
              <a:avLst/>
              <a:gdLst/>
              <a:ahLst/>
              <a:cxnLst/>
              <a:rect l="l" t="t" r="r" b="b"/>
              <a:pathLst>
                <a:path w="11676" h="8272" extrusionOk="0">
                  <a:moveTo>
                    <a:pt x="635" y="3433"/>
                  </a:moveTo>
                  <a:cubicBezTo>
                    <a:pt x="591" y="3477"/>
                    <a:pt x="566" y="3502"/>
                    <a:pt x="566" y="3502"/>
                  </a:cubicBezTo>
                  <a:lnTo>
                    <a:pt x="566" y="3502"/>
                  </a:lnTo>
                  <a:cubicBezTo>
                    <a:pt x="566" y="3502"/>
                    <a:pt x="567" y="3502"/>
                    <a:pt x="567" y="3501"/>
                  </a:cubicBezTo>
                  <a:cubicBezTo>
                    <a:pt x="590" y="3485"/>
                    <a:pt x="613" y="3462"/>
                    <a:pt x="635" y="3433"/>
                  </a:cubicBezTo>
                  <a:close/>
                  <a:moveTo>
                    <a:pt x="46" y="1"/>
                  </a:moveTo>
                  <a:cubicBezTo>
                    <a:pt x="16" y="1"/>
                    <a:pt x="0" y="11"/>
                    <a:pt x="0" y="32"/>
                  </a:cubicBezTo>
                  <a:cubicBezTo>
                    <a:pt x="0" y="433"/>
                    <a:pt x="1134" y="1567"/>
                    <a:pt x="1134" y="1567"/>
                  </a:cubicBezTo>
                  <a:cubicBezTo>
                    <a:pt x="1134" y="1567"/>
                    <a:pt x="932" y="3041"/>
                    <a:pt x="635" y="3433"/>
                  </a:cubicBezTo>
                  <a:lnTo>
                    <a:pt x="635" y="3433"/>
                  </a:lnTo>
                  <a:cubicBezTo>
                    <a:pt x="861" y="3203"/>
                    <a:pt x="1587" y="2458"/>
                    <a:pt x="1835" y="2100"/>
                  </a:cubicBezTo>
                  <a:cubicBezTo>
                    <a:pt x="2102" y="1667"/>
                    <a:pt x="534" y="566"/>
                    <a:pt x="567" y="566"/>
                  </a:cubicBezTo>
                  <a:cubicBezTo>
                    <a:pt x="600" y="566"/>
                    <a:pt x="3869" y="2534"/>
                    <a:pt x="4603" y="2801"/>
                  </a:cubicBezTo>
                  <a:cubicBezTo>
                    <a:pt x="4603" y="2801"/>
                    <a:pt x="9340" y="7804"/>
                    <a:pt x="10841" y="8271"/>
                  </a:cubicBezTo>
                  <a:cubicBezTo>
                    <a:pt x="10841" y="8271"/>
                    <a:pt x="11675" y="8271"/>
                    <a:pt x="11575" y="7971"/>
                  </a:cubicBezTo>
                  <a:cubicBezTo>
                    <a:pt x="11558" y="7905"/>
                    <a:pt x="11504" y="7880"/>
                    <a:pt x="11432" y="7880"/>
                  </a:cubicBezTo>
                  <a:cubicBezTo>
                    <a:pt x="11216" y="7880"/>
                    <a:pt x="10841" y="8105"/>
                    <a:pt x="10841" y="8105"/>
                  </a:cubicBezTo>
                  <a:cubicBezTo>
                    <a:pt x="10841" y="8105"/>
                    <a:pt x="9340" y="7304"/>
                    <a:pt x="7906" y="5670"/>
                  </a:cubicBezTo>
                  <a:cubicBezTo>
                    <a:pt x="6505" y="4068"/>
                    <a:pt x="4904" y="2601"/>
                    <a:pt x="4637" y="2601"/>
                  </a:cubicBezTo>
                  <a:cubicBezTo>
                    <a:pt x="4637" y="2601"/>
                    <a:pt x="529" y="1"/>
                    <a:pt x="46" y="1"/>
                  </a:cubicBezTo>
                  <a:close/>
                </a:path>
              </a:pathLst>
            </a:custGeom>
            <a:solidFill>
              <a:srgbClr val="31334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7" name="Google Shape;1547;p46"/>
            <p:cNvSpPr/>
            <p:nvPr/>
          </p:nvSpPr>
          <p:spPr>
            <a:xfrm flipH="1">
              <a:off x="7231645" y="2988548"/>
              <a:ext cx="92404" cy="250945"/>
            </a:xfrm>
            <a:custGeom>
              <a:avLst/>
              <a:gdLst/>
              <a:ahLst/>
              <a:cxnLst/>
              <a:rect l="l" t="t" r="r" b="b"/>
              <a:pathLst>
                <a:path w="4471" h="12142" extrusionOk="0">
                  <a:moveTo>
                    <a:pt x="1019" y="1"/>
                  </a:moveTo>
                  <a:cubicBezTo>
                    <a:pt x="946" y="1"/>
                    <a:pt x="883" y="24"/>
                    <a:pt x="834" y="78"/>
                  </a:cubicBezTo>
                  <a:cubicBezTo>
                    <a:pt x="501" y="411"/>
                    <a:pt x="2169" y="5515"/>
                    <a:pt x="2169" y="5515"/>
                  </a:cubicBezTo>
                  <a:cubicBezTo>
                    <a:pt x="1902" y="6082"/>
                    <a:pt x="834" y="11619"/>
                    <a:pt x="834" y="11619"/>
                  </a:cubicBezTo>
                  <a:cubicBezTo>
                    <a:pt x="834" y="11619"/>
                    <a:pt x="0" y="11786"/>
                    <a:pt x="34" y="11953"/>
                  </a:cubicBezTo>
                  <a:cubicBezTo>
                    <a:pt x="34" y="12042"/>
                    <a:pt x="323" y="12142"/>
                    <a:pt x="591" y="12142"/>
                  </a:cubicBezTo>
                  <a:cubicBezTo>
                    <a:pt x="821" y="12142"/>
                    <a:pt x="1034" y="12068"/>
                    <a:pt x="1034" y="11853"/>
                  </a:cubicBezTo>
                  <a:cubicBezTo>
                    <a:pt x="1068" y="11352"/>
                    <a:pt x="2469" y="5648"/>
                    <a:pt x="2469" y="5648"/>
                  </a:cubicBezTo>
                  <a:cubicBezTo>
                    <a:pt x="2669" y="5048"/>
                    <a:pt x="1168" y="678"/>
                    <a:pt x="1168" y="678"/>
                  </a:cubicBezTo>
                  <a:lnTo>
                    <a:pt x="1168" y="678"/>
                  </a:lnTo>
                  <a:cubicBezTo>
                    <a:pt x="1168" y="678"/>
                    <a:pt x="2370" y="1848"/>
                    <a:pt x="2925" y="1848"/>
                  </a:cubicBezTo>
                  <a:cubicBezTo>
                    <a:pt x="2940" y="1848"/>
                    <a:pt x="2955" y="1847"/>
                    <a:pt x="2969" y="1845"/>
                  </a:cubicBezTo>
                  <a:cubicBezTo>
                    <a:pt x="3503" y="1812"/>
                    <a:pt x="4470" y="1512"/>
                    <a:pt x="4403" y="1512"/>
                  </a:cubicBezTo>
                  <a:cubicBezTo>
                    <a:pt x="4137" y="1445"/>
                    <a:pt x="2169" y="778"/>
                    <a:pt x="2169" y="778"/>
                  </a:cubicBezTo>
                  <a:cubicBezTo>
                    <a:pt x="2169" y="778"/>
                    <a:pt x="1440" y="1"/>
                    <a:pt x="1019" y="1"/>
                  </a:cubicBezTo>
                  <a:close/>
                </a:path>
              </a:pathLst>
            </a:custGeom>
            <a:solidFill>
              <a:srgbClr val="31334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Google Shape;1548;p46"/>
            <p:cNvSpPr/>
            <p:nvPr/>
          </p:nvSpPr>
          <p:spPr>
            <a:xfrm flipH="1">
              <a:off x="7017943" y="3067353"/>
              <a:ext cx="101353" cy="103441"/>
            </a:xfrm>
            <a:custGeom>
              <a:avLst/>
              <a:gdLst/>
              <a:ahLst/>
              <a:cxnLst/>
              <a:rect l="l" t="t" r="r" b="b"/>
              <a:pathLst>
                <a:path w="4904" h="5005" extrusionOk="0">
                  <a:moveTo>
                    <a:pt x="434" y="1"/>
                  </a:moveTo>
                  <a:lnTo>
                    <a:pt x="0" y="434"/>
                  </a:lnTo>
                  <a:cubicBezTo>
                    <a:pt x="1168" y="901"/>
                    <a:pt x="4770" y="5004"/>
                    <a:pt x="4770" y="5004"/>
                  </a:cubicBezTo>
                  <a:lnTo>
                    <a:pt x="4904" y="4737"/>
                  </a:lnTo>
                  <a:cubicBezTo>
                    <a:pt x="4203" y="4337"/>
                    <a:pt x="434" y="1"/>
                    <a:pt x="434" y="1"/>
                  </a:cubicBezTo>
                  <a:close/>
                </a:path>
              </a:pathLst>
            </a:custGeom>
            <a:solidFill>
              <a:srgbClr val="44344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Google Shape;1549;p46"/>
            <p:cNvSpPr/>
            <p:nvPr/>
          </p:nvSpPr>
          <p:spPr>
            <a:xfrm flipH="1">
              <a:off x="7035179" y="2833645"/>
              <a:ext cx="89635" cy="209610"/>
            </a:xfrm>
            <a:custGeom>
              <a:avLst/>
              <a:gdLst/>
              <a:ahLst/>
              <a:cxnLst/>
              <a:rect l="l" t="t" r="r" b="b"/>
              <a:pathLst>
                <a:path w="4337" h="10142" extrusionOk="0">
                  <a:moveTo>
                    <a:pt x="4270" y="0"/>
                  </a:moveTo>
                  <a:cubicBezTo>
                    <a:pt x="4270" y="0"/>
                    <a:pt x="4237" y="167"/>
                    <a:pt x="4170" y="467"/>
                  </a:cubicBezTo>
                  <a:cubicBezTo>
                    <a:pt x="4170" y="634"/>
                    <a:pt x="4137" y="801"/>
                    <a:pt x="4103" y="1001"/>
                  </a:cubicBezTo>
                  <a:cubicBezTo>
                    <a:pt x="4070" y="1235"/>
                    <a:pt x="4003" y="1468"/>
                    <a:pt x="3937" y="1702"/>
                  </a:cubicBezTo>
                  <a:cubicBezTo>
                    <a:pt x="3903" y="1969"/>
                    <a:pt x="3837" y="2235"/>
                    <a:pt x="3737" y="2536"/>
                  </a:cubicBezTo>
                  <a:cubicBezTo>
                    <a:pt x="3670" y="2802"/>
                    <a:pt x="3603" y="3103"/>
                    <a:pt x="3503" y="3403"/>
                  </a:cubicBezTo>
                  <a:cubicBezTo>
                    <a:pt x="3403" y="3736"/>
                    <a:pt x="3303" y="4037"/>
                    <a:pt x="3203" y="4370"/>
                  </a:cubicBezTo>
                  <a:cubicBezTo>
                    <a:pt x="3103" y="4704"/>
                    <a:pt x="2969" y="5004"/>
                    <a:pt x="2836" y="5338"/>
                  </a:cubicBezTo>
                  <a:cubicBezTo>
                    <a:pt x="2702" y="5671"/>
                    <a:pt x="2536" y="5971"/>
                    <a:pt x="2402" y="6272"/>
                  </a:cubicBezTo>
                  <a:cubicBezTo>
                    <a:pt x="2269" y="6605"/>
                    <a:pt x="2102" y="6872"/>
                    <a:pt x="1935" y="7172"/>
                  </a:cubicBezTo>
                  <a:cubicBezTo>
                    <a:pt x="1768" y="7472"/>
                    <a:pt x="1635" y="7739"/>
                    <a:pt x="1468" y="8006"/>
                  </a:cubicBezTo>
                  <a:cubicBezTo>
                    <a:pt x="1335" y="8240"/>
                    <a:pt x="1168" y="8473"/>
                    <a:pt x="1035" y="8707"/>
                  </a:cubicBezTo>
                  <a:cubicBezTo>
                    <a:pt x="434" y="9574"/>
                    <a:pt x="1" y="10108"/>
                    <a:pt x="1" y="10108"/>
                  </a:cubicBezTo>
                  <a:lnTo>
                    <a:pt x="1" y="10141"/>
                  </a:lnTo>
                  <a:cubicBezTo>
                    <a:pt x="1" y="10141"/>
                    <a:pt x="501" y="9641"/>
                    <a:pt x="1135" y="8773"/>
                  </a:cubicBezTo>
                  <a:cubicBezTo>
                    <a:pt x="1301" y="8573"/>
                    <a:pt x="1468" y="8340"/>
                    <a:pt x="1635" y="8106"/>
                  </a:cubicBezTo>
                  <a:cubicBezTo>
                    <a:pt x="1802" y="7839"/>
                    <a:pt x="1969" y="7573"/>
                    <a:pt x="2135" y="7306"/>
                  </a:cubicBezTo>
                  <a:cubicBezTo>
                    <a:pt x="2302" y="7005"/>
                    <a:pt x="2502" y="6705"/>
                    <a:pt x="2669" y="6405"/>
                  </a:cubicBezTo>
                  <a:cubicBezTo>
                    <a:pt x="2803" y="6105"/>
                    <a:pt x="2969" y="5805"/>
                    <a:pt x="3136" y="5471"/>
                  </a:cubicBezTo>
                  <a:cubicBezTo>
                    <a:pt x="3270" y="5137"/>
                    <a:pt x="3436" y="4837"/>
                    <a:pt x="3536" y="4504"/>
                  </a:cubicBezTo>
                  <a:cubicBezTo>
                    <a:pt x="3670" y="4170"/>
                    <a:pt x="3803" y="3870"/>
                    <a:pt x="3903" y="3536"/>
                  </a:cubicBezTo>
                  <a:cubicBezTo>
                    <a:pt x="3970" y="3203"/>
                    <a:pt x="4070" y="2903"/>
                    <a:pt x="4103" y="2602"/>
                  </a:cubicBezTo>
                  <a:cubicBezTo>
                    <a:pt x="4170" y="2302"/>
                    <a:pt x="4237" y="2035"/>
                    <a:pt x="4270" y="1768"/>
                  </a:cubicBezTo>
                  <a:cubicBezTo>
                    <a:pt x="4304" y="1502"/>
                    <a:pt x="4304" y="1268"/>
                    <a:pt x="4337" y="1035"/>
                  </a:cubicBezTo>
                  <a:cubicBezTo>
                    <a:pt x="4337" y="834"/>
                    <a:pt x="4337" y="634"/>
                    <a:pt x="4337" y="467"/>
                  </a:cubicBezTo>
                  <a:cubicBezTo>
                    <a:pt x="4337" y="167"/>
                    <a:pt x="4304" y="0"/>
                    <a:pt x="4304" y="0"/>
                  </a:cubicBezTo>
                  <a:close/>
                </a:path>
              </a:pathLst>
            </a:custGeom>
            <a:solidFill>
              <a:srgbClr val="31334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Google Shape;1550;p46"/>
            <p:cNvSpPr/>
            <p:nvPr/>
          </p:nvSpPr>
          <p:spPr>
            <a:xfrm flipH="1">
              <a:off x="6957263" y="2887422"/>
              <a:ext cx="157900" cy="164782"/>
            </a:xfrm>
            <a:custGeom>
              <a:avLst/>
              <a:gdLst/>
              <a:ahLst/>
              <a:cxnLst/>
              <a:rect l="l" t="t" r="r" b="b"/>
              <a:pathLst>
                <a:path w="7640" h="7973" extrusionOk="0">
                  <a:moveTo>
                    <a:pt x="7606" y="0"/>
                  </a:moveTo>
                  <a:cubicBezTo>
                    <a:pt x="7606" y="0"/>
                    <a:pt x="7506" y="167"/>
                    <a:pt x="7339" y="434"/>
                  </a:cubicBezTo>
                  <a:cubicBezTo>
                    <a:pt x="7272" y="567"/>
                    <a:pt x="7172" y="701"/>
                    <a:pt x="7072" y="901"/>
                  </a:cubicBezTo>
                  <a:cubicBezTo>
                    <a:pt x="6972" y="1068"/>
                    <a:pt x="6805" y="1268"/>
                    <a:pt x="6672" y="1501"/>
                  </a:cubicBezTo>
                  <a:cubicBezTo>
                    <a:pt x="6539" y="1735"/>
                    <a:pt x="6372" y="1935"/>
                    <a:pt x="6205" y="2169"/>
                  </a:cubicBezTo>
                  <a:cubicBezTo>
                    <a:pt x="6038" y="2435"/>
                    <a:pt x="5871" y="2669"/>
                    <a:pt x="5638" y="2936"/>
                  </a:cubicBezTo>
                  <a:cubicBezTo>
                    <a:pt x="5471" y="3203"/>
                    <a:pt x="5238" y="3469"/>
                    <a:pt x="5037" y="3703"/>
                  </a:cubicBezTo>
                  <a:cubicBezTo>
                    <a:pt x="4804" y="3970"/>
                    <a:pt x="4604" y="4237"/>
                    <a:pt x="4337" y="4504"/>
                  </a:cubicBezTo>
                  <a:cubicBezTo>
                    <a:pt x="4103" y="4737"/>
                    <a:pt x="3870" y="5004"/>
                    <a:pt x="3603" y="5237"/>
                  </a:cubicBezTo>
                  <a:cubicBezTo>
                    <a:pt x="3370" y="5471"/>
                    <a:pt x="3103" y="5671"/>
                    <a:pt x="2869" y="5905"/>
                  </a:cubicBezTo>
                  <a:cubicBezTo>
                    <a:pt x="2602" y="6105"/>
                    <a:pt x="2369" y="6305"/>
                    <a:pt x="2135" y="6505"/>
                  </a:cubicBezTo>
                  <a:cubicBezTo>
                    <a:pt x="1902" y="6672"/>
                    <a:pt x="1668" y="6839"/>
                    <a:pt x="1468" y="7005"/>
                  </a:cubicBezTo>
                  <a:cubicBezTo>
                    <a:pt x="601" y="7606"/>
                    <a:pt x="1" y="7939"/>
                    <a:pt x="1" y="7939"/>
                  </a:cubicBezTo>
                  <a:lnTo>
                    <a:pt x="1" y="7973"/>
                  </a:lnTo>
                  <a:cubicBezTo>
                    <a:pt x="1" y="7973"/>
                    <a:pt x="668" y="7672"/>
                    <a:pt x="1535" y="7105"/>
                  </a:cubicBezTo>
                  <a:cubicBezTo>
                    <a:pt x="1768" y="6972"/>
                    <a:pt x="2002" y="6805"/>
                    <a:pt x="2235" y="6638"/>
                  </a:cubicBezTo>
                  <a:cubicBezTo>
                    <a:pt x="2502" y="6472"/>
                    <a:pt x="2736" y="6271"/>
                    <a:pt x="3003" y="6071"/>
                  </a:cubicBezTo>
                  <a:cubicBezTo>
                    <a:pt x="3270" y="5871"/>
                    <a:pt x="3536" y="5671"/>
                    <a:pt x="3803" y="5438"/>
                  </a:cubicBezTo>
                  <a:cubicBezTo>
                    <a:pt x="4070" y="5204"/>
                    <a:pt x="4337" y="4971"/>
                    <a:pt x="4570" y="4704"/>
                  </a:cubicBezTo>
                  <a:cubicBezTo>
                    <a:pt x="4837" y="4470"/>
                    <a:pt x="5071" y="4237"/>
                    <a:pt x="5304" y="3970"/>
                  </a:cubicBezTo>
                  <a:cubicBezTo>
                    <a:pt x="5571" y="3703"/>
                    <a:pt x="5771" y="3436"/>
                    <a:pt x="5971" y="3169"/>
                  </a:cubicBezTo>
                  <a:cubicBezTo>
                    <a:pt x="6172" y="2936"/>
                    <a:pt x="6372" y="2669"/>
                    <a:pt x="6539" y="2402"/>
                  </a:cubicBezTo>
                  <a:cubicBezTo>
                    <a:pt x="6672" y="2135"/>
                    <a:pt x="6839" y="1902"/>
                    <a:pt x="6939" y="1668"/>
                  </a:cubicBezTo>
                  <a:cubicBezTo>
                    <a:pt x="7072" y="1435"/>
                    <a:pt x="7172" y="1201"/>
                    <a:pt x="7272" y="1001"/>
                  </a:cubicBezTo>
                  <a:cubicBezTo>
                    <a:pt x="7372" y="801"/>
                    <a:pt x="7439" y="634"/>
                    <a:pt x="7473" y="501"/>
                  </a:cubicBezTo>
                  <a:cubicBezTo>
                    <a:pt x="7573" y="200"/>
                    <a:pt x="7639" y="34"/>
                    <a:pt x="7639" y="34"/>
                  </a:cubicBezTo>
                  <a:lnTo>
                    <a:pt x="7606" y="0"/>
                  </a:lnTo>
                  <a:close/>
                </a:path>
              </a:pathLst>
            </a:custGeom>
            <a:solidFill>
              <a:srgbClr val="31334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1" name="Google Shape;1551;p46"/>
            <p:cNvSpPr/>
            <p:nvPr/>
          </p:nvSpPr>
          <p:spPr>
            <a:xfrm flipH="1">
              <a:off x="7225610" y="3043089"/>
              <a:ext cx="181853" cy="224594"/>
            </a:xfrm>
            <a:custGeom>
              <a:avLst/>
              <a:gdLst/>
              <a:ahLst/>
              <a:cxnLst/>
              <a:rect l="l" t="t" r="r" b="b"/>
              <a:pathLst>
                <a:path w="8799" h="10867" extrusionOk="0">
                  <a:moveTo>
                    <a:pt x="7268" y="1"/>
                  </a:moveTo>
                  <a:cubicBezTo>
                    <a:pt x="6715" y="1"/>
                    <a:pt x="6138" y="40"/>
                    <a:pt x="6138" y="40"/>
                  </a:cubicBezTo>
                  <a:cubicBezTo>
                    <a:pt x="6071" y="74"/>
                    <a:pt x="0" y="4510"/>
                    <a:pt x="2902" y="10781"/>
                  </a:cubicBezTo>
                  <a:cubicBezTo>
                    <a:pt x="2902" y="10781"/>
                    <a:pt x="2967" y="10866"/>
                    <a:pt x="3077" y="10866"/>
                  </a:cubicBezTo>
                  <a:cubicBezTo>
                    <a:pt x="3252" y="10866"/>
                    <a:pt x="3542" y="10653"/>
                    <a:pt x="3870" y="9547"/>
                  </a:cubicBezTo>
                  <a:cubicBezTo>
                    <a:pt x="4403" y="7779"/>
                    <a:pt x="5971" y="1141"/>
                    <a:pt x="7739" y="474"/>
                  </a:cubicBezTo>
                  <a:cubicBezTo>
                    <a:pt x="8799" y="82"/>
                    <a:pt x="8058" y="1"/>
                    <a:pt x="7268" y="1"/>
                  </a:cubicBezTo>
                  <a:close/>
                </a:path>
              </a:pathLst>
            </a:custGeom>
            <a:solidFill>
              <a:srgbClr val="5C4F58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Google Shape;1552;p46"/>
            <p:cNvSpPr/>
            <p:nvPr/>
          </p:nvSpPr>
          <p:spPr>
            <a:xfrm flipH="1">
              <a:off x="7244066" y="3044598"/>
              <a:ext cx="121360" cy="248217"/>
            </a:xfrm>
            <a:custGeom>
              <a:avLst/>
              <a:gdLst/>
              <a:ahLst/>
              <a:cxnLst/>
              <a:rect l="l" t="t" r="r" b="b"/>
              <a:pathLst>
                <a:path w="5872" h="12010" extrusionOk="0">
                  <a:moveTo>
                    <a:pt x="1" y="9974"/>
                  </a:moveTo>
                  <a:cubicBezTo>
                    <a:pt x="1" y="9974"/>
                    <a:pt x="1" y="9974"/>
                    <a:pt x="1" y="9975"/>
                  </a:cubicBezTo>
                  <a:cubicBezTo>
                    <a:pt x="1" y="9975"/>
                    <a:pt x="2" y="9976"/>
                    <a:pt x="3" y="9977"/>
                  </a:cubicBezTo>
                  <a:lnTo>
                    <a:pt x="3" y="9977"/>
                  </a:lnTo>
                  <a:cubicBezTo>
                    <a:pt x="2" y="9975"/>
                    <a:pt x="1" y="9974"/>
                    <a:pt x="1" y="9974"/>
                  </a:cubicBezTo>
                  <a:close/>
                  <a:moveTo>
                    <a:pt x="4704" y="1"/>
                  </a:moveTo>
                  <a:lnTo>
                    <a:pt x="3570" y="67"/>
                  </a:lnTo>
                  <a:cubicBezTo>
                    <a:pt x="3570" y="67"/>
                    <a:pt x="3870" y="534"/>
                    <a:pt x="4271" y="735"/>
                  </a:cubicBezTo>
                  <a:cubicBezTo>
                    <a:pt x="4671" y="935"/>
                    <a:pt x="1735" y="5671"/>
                    <a:pt x="1469" y="7940"/>
                  </a:cubicBezTo>
                  <a:cubicBezTo>
                    <a:pt x="1253" y="9772"/>
                    <a:pt x="428" y="9994"/>
                    <a:pt x="119" y="9994"/>
                  </a:cubicBezTo>
                  <a:cubicBezTo>
                    <a:pt x="55" y="9994"/>
                    <a:pt x="13" y="9984"/>
                    <a:pt x="3" y="9977"/>
                  </a:cubicBezTo>
                  <a:lnTo>
                    <a:pt x="3" y="9977"/>
                  </a:lnTo>
                  <a:cubicBezTo>
                    <a:pt x="49" y="10067"/>
                    <a:pt x="801" y="12009"/>
                    <a:pt x="801" y="12009"/>
                  </a:cubicBezTo>
                  <a:lnTo>
                    <a:pt x="3470" y="10008"/>
                  </a:lnTo>
                  <a:lnTo>
                    <a:pt x="5071" y="5571"/>
                  </a:lnTo>
                  <a:lnTo>
                    <a:pt x="5872" y="801"/>
                  </a:lnTo>
                  <a:lnTo>
                    <a:pt x="4704" y="1"/>
                  </a:lnTo>
                  <a:close/>
                </a:path>
              </a:pathLst>
            </a:custGeom>
            <a:solidFill>
              <a:srgbClr val="44344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3" name="Google Shape;1553;p46"/>
            <p:cNvSpPr/>
            <p:nvPr/>
          </p:nvSpPr>
          <p:spPr>
            <a:xfrm flipH="1">
              <a:off x="7139964" y="2987535"/>
              <a:ext cx="159264" cy="75023"/>
            </a:xfrm>
            <a:custGeom>
              <a:avLst/>
              <a:gdLst/>
              <a:ahLst/>
              <a:cxnLst/>
              <a:rect l="l" t="t" r="r" b="b"/>
              <a:pathLst>
                <a:path w="7706" h="3630" extrusionOk="0">
                  <a:moveTo>
                    <a:pt x="3689" y="0"/>
                  </a:moveTo>
                  <a:cubicBezTo>
                    <a:pt x="3463" y="0"/>
                    <a:pt x="3233" y="29"/>
                    <a:pt x="3002" y="93"/>
                  </a:cubicBezTo>
                  <a:cubicBezTo>
                    <a:pt x="601" y="794"/>
                    <a:pt x="0" y="2895"/>
                    <a:pt x="1134" y="3295"/>
                  </a:cubicBezTo>
                  <a:cubicBezTo>
                    <a:pt x="1258" y="3339"/>
                    <a:pt x="1400" y="3357"/>
                    <a:pt x="1556" y="3357"/>
                  </a:cubicBezTo>
                  <a:cubicBezTo>
                    <a:pt x="2350" y="3357"/>
                    <a:pt x="3540" y="2890"/>
                    <a:pt x="4861" y="2890"/>
                  </a:cubicBezTo>
                  <a:cubicBezTo>
                    <a:pt x="5669" y="2890"/>
                    <a:pt x="6526" y="3065"/>
                    <a:pt x="7372" y="3629"/>
                  </a:cubicBezTo>
                  <a:lnTo>
                    <a:pt x="7706" y="2662"/>
                  </a:lnTo>
                  <a:cubicBezTo>
                    <a:pt x="7706" y="2571"/>
                    <a:pt x="5825" y="0"/>
                    <a:pt x="3689" y="0"/>
                  </a:cubicBezTo>
                  <a:close/>
                </a:path>
              </a:pathLst>
            </a:custGeom>
            <a:solidFill>
              <a:srgbClr val="5C4F58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4" name="Google Shape;1554;p46"/>
            <p:cNvSpPr/>
            <p:nvPr/>
          </p:nvSpPr>
          <p:spPr>
            <a:xfrm flipH="1">
              <a:off x="7128245" y="3024178"/>
              <a:ext cx="170300" cy="54232"/>
            </a:xfrm>
            <a:custGeom>
              <a:avLst/>
              <a:gdLst/>
              <a:ahLst/>
              <a:cxnLst/>
              <a:rect l="l" t="t" r="r" b="b"/>
              <a:pathLst>
                <a:path w="8240" h="2624" extrusionOk="0">
                  <a:moveTo>
                    <a:pt x="3826" y="1"/>
                  </a:moveTo>
                  <a:cubicBezTo>
                    <a:pt x="3347" y="1"/>
                    <a:pt x="2849" y="74"/>
                    <a:pt x="2369" y="255"/>
                  </a:cubicBezTo>
                  <a:cubicBezTo>
                    <a:pt x="1508" y="564"/>
                    <a:pt x="923" y="643"/>
                    <a:pt x="551" y="643"/>
                  </a:cubicBezTo>
                  <a:cubicBezTo>
                    <a:pt x="159" y="643"/>
                    <a:pt x="1" y="555"/>
                    <a:pt x="1" y="555"/>
                  </a:cubicBezTo>
                  <a:lnTo>
                    <a:pt x="1" y="555"/>
                  </a:lnTo>
                  <a:lnTo>
                    <a:pt x="1135" y="1789"/>
                  </a:lnTo>
                  <a:lnTo>
                    <a:pt x="5138" y="2623"/>
                  </a:lnTo>
                  <a:lnTo>
                    <a:pt x="7839" y="1756"/>
                  </a:lnTo>
                  <a:cubicBezTo>
                    <a:pt x="7839" y="1756"/>
                    <a:pt x="8240" y="455"/>
                    <a:pt x="7773" y="355"/>
                  </a:cubicBezTo>
                  <a:cubicBezTo>
                    <a:pt x="7736" y="348"/>
                    <a:pt x="7698" y="344"/>
                    <a:pt x="7660" y="344"/>
                  </a:cubicBezTo>
                  <a:cubicBezTo>
                    <a:pt x="7174" y="344"/>
                    <a:pt x="6572" y="889"/>
                    <a:pt x="6572" y="889"/>
                  </a:cubicBezTo>
                  <a:cubicBezTo>
                    <a:pt x="6256" y="524"/>
                    <a:pt x="5109" y="1"/>
                    <a:pt x="3826" y="1"/>
                  </a:cubicBezTo>
                  <a:close/>
                </a:path>
              </a:pathLst>
            </a:custGeom>
            <a:solidFill>
              <a:srgbClr val="352A36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5" name="Google Shape;1555;p46"/>
            <p:cNvSpPr/>
            <p:nvPr/>
          </p:nvSpPr>
          <p:spPr>
            <a:xfrm flipH="1">
              <a:off x="7106172" y="3034595"/>
              <a:ext cx="61382" cy="47907"/>
            </a:xfrm>
            <a:custGeom>
              <a:avLst/>
              <a:gdLst/>
              <a:ahLst/>
              <a:cxnLst/>
              <a:rect l="l" t="t" r="r" b="b"/>
              <a:pathLst>
                <a:path w="2970" h="2318" extrusionOk="0">
                  <a:moveTo>
                    <a:pt x="1341" y="1"/>
                  </a:moveTo>
                  <a:cubicBezTo>
                    <a:pt x="809" y="1"/>
                    <a:pt x="352" y="264"/>
                    <a:pt x="201" y="718"/>
                  </a:cubicBezTo>
                  <a:cubicBezTo>
                    <a:pt x="0" y="1319"/>
                    <a:pt x="434" y="1986"/>
                    <a:pt x="1135" y="2219"/>
                  </a:cubicBezTo>
                  <a:cubicBezTo>
                    <a:pt x="1310" y="2286"/>
                    <a:pt x="1487" y="2317"/>
                    <a:pt x="1657" y="2317"/>
                  </a:cubicBezTo>
                  <a:cubicBezTo>
                    <a:pt x="2169" y="2317"/>
                    <a:pt x="2619" y="2036"/>
                    <a:pt x="2769" y="1586"/>
                  </a:cubicBezTo>
                  <a:cubicBezTo>
                    <a:pt x="2969" y="985"/>
                    <a:pt x="2569" y="318"/>
                    <a:pt x="1868" y="84"/>
                  </a:cubicBezTo>
                  <a:cubicBezTo>
                    <a:pt x="1690" y="28"/>
                    <a:pt x="1511" y="1"/>
                    <a:pt x="1341" y="1"/>
                  </a:cubicBezTo>
                  <a:close/>
                </a:path>
              </a:pathLst>
            </a:custGeom>
            <a:solidFill>
              <a:srgbClr val="5C4F58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Google Shape;1556;p46"/>
            <p:cNvSpPr/>
            <p:nvPr/>
          </p:nvSpPr>
          <p:spPr>
            <a:xfrm flipH="1">
              <a:off x="7117209" y="3047677"/>
              <a:ext cx="40694" cy="26558"/>
            </a:xfrm>
            <a:custGeom>
              <a:avLst/>
              <a:gdLst/>
              <a:ahLst/>
              <a:cxnLst/>
              <a:rect l="l" t="t" r="r" b="b"/>
              <a:pathLst>
                <a:path w="1969" h="1285" extrusionOk="0">
                  <a:moveTo>
                    <a:pt x="793" y="1"/>
                  </a:moveTo>
                  <a:cubicBezTo>
                    <a:pt x="451" y="1"/>
                    <a:pt x="175" y="138"/>
                    <a:pt x="100" y="385"/>
                  </a:cubicBezTo>
                  <a:cubicBezTo>
                    <a:pt x="0" y="719"/>
                    <a:pt x="334" y="1086"/>
                    <a:pt x="834" y="1219"/>
                  </a:cubicBezTo>
                  <a:cubicBezTo>
                    <a:pt x="959" y="1264"/>
                    <a:pt x="1087" y="1285"/>
                    <a:pt x="1208" y="1285"/>
                  </a:cubicBezTo>
                  <a:cubicBezTo>
                    <a:pt x="1538" y="1285"/>
                    <a:pt x="1820" y="1130"/>
                    <a:pt x="1868" y="886"/>
                  </a:cubicBezTo>
                  <a:cubicBezTo>
                    <a:pt x="1968" y="586"/>
                    <a:pt x="1668" y="185"/>
                    <a:pt x="1168" y="52"/>
                  </a:cubicBezTo>
                  <a:cubicBezTo>
                    <a:pt x="1039" y="17"/>
                    <a:pt x="912" y="1"/>
                    <a:pt x="793" y="1"/>
                  </a:cubicBezTo>
                  <a:close/>
                </a:path>
              </a:pathLst>
            </a:custGeom>
            <a:solidFill>
              <a:srgbClr val="8C818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7" name="Google Shape;1557;p46"/>
            <p:cNvSpPr/>
            <p:nvPr/>
          </p:nvSpPr>
          <p:spPr>
            <a:xfrm flipH="1">
              <a:off x="7211659" y="3016345"/>
              <a:ext cx="703" cy="310"/>
            </a:xfrm>
            <a:custGeom>
              <a:avLst/>
              <a:gdLst/>
              <a:ahLst/>
              <a:cxnLst/>
              <a:rect l="l" t="t" r="r" b="b"/>
              <a:pathLst>
                <a:path w="34" h="15" extrusionOk="0">
                  <a:moveTo>
                    <a:pt x="0" y="0"/>
                  </a:moveTo>
                  <a:cubicBezTo>
                    <a:pt x="0" y="11"/>
                    <a:pt x="0" y="15"/>
                    <a:pt x="1" y="15"/>
                  </a:cubicBezTo>
                  <a:cubicBezTo>
                    <a:pt x="4" y="15"/>
                    <a:pt x="11" y="0"/>
                    <a:pt x="34" y="0"/>
                  </a:cubicBezTo>
                  <a:close/>
                </a:path>
              </a:pathLst>
            </a:custGeom>
            <a:solidFill>
              <a:srgbClr val="254B4C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8" name="Google Shape;1558;p46"/>
            <p:cNvSpPr/>
            <p:nvPr/>
          </p:nvSpPr>
          <p:spPr>
            <a:xfrm flipH="1">
              <a:off x="7217859" y="3035649"/>
              <a:ext cx="123426" cy="572882"/>
            </a:xfrm>
            <a:custGeom>
              <a:avLst/>
              <a:gdLst/>
              <a:ahLst/>
              <a:cxnLst/>
              <a:rect l="l" t="t" r="r" b="b"/>
              <a:pathLst>
                <a:path w="5972" h="27719" extrusionOk="0">
                  <a:moveTo>
                    <a:pt x="4170" y="0"/>
                  </a:moveTo>
                  <a:cubicBezTo>
                    <a:pt x="4170" y="0"/>
                    <a:pt x="4137" y="2135"/>
                    <a:pt x="4770" y="3703"/>
                  </a:cubicBezTo>
                  <a:cubicBezTo>
                    <a:pt x="4770" y="3703"/>
                    <a:pt x="1928" y="2349"/>
                    <a:pt x="559" y="2349"/>
                  </a:cubicBezTo>
                  <a:cubicBezTo>
                    <a:pt x="409" y="2349"/>
                    <a:pt x="276" y="2365"/>
                    <a:pt x="167" y="2402"/>
                  </a:cubicBezTo>
                  <a:cubicBezTo>
                    <a:pt x="167" y="2402"/>
                    <a:pt x="0" y="3269"/>
                    <a:pt x="3303" y="10308"/>
                  </a:cubicBezTo>
                  <a:cubicBezTo>
                    <a:pt x="3303" y="10308"/>
                    <a:pt x="3269" y="15078"/>
                    <a:pt x="4370" y="17413"/>
                  </a:cubicBezTo>
                  <a:cubicBezTo>
                    <a:pt x="4370" y="17413"/>
                    <a:pt x="4971" y="22416"/>
                    <a:pt x="4170" y="26019"/>
                  </a:cubicBezTo>
                  <a:cubicBezTo>
                    <a:pt x="4170" y="26019"/>
                    <a:pt x="3536" y="27386"/>
                    <a:pt x="3403" y="27620"/>
                  </a:cubicBezTo>
                  <a:cubicBezTo>
                    <a:pt x="3370" y="27685"/>
                    <a:pt x="3415" y="27718"/>
                    <a:pt x="3503" y="27718"/>
                  </a:cubicBezTo>
                  <a:cubicBezTo>
                    <a:pt x="3774" y="27718"/>
                    <a:pt x="4453" y="27400"/>
                    <a:pt x="4504" y="26719"/>
                  </a:cubicBezTo>
                  <a:cubicBezTo>
                    <a:pt x="4570" y="25785"/>
                    <a:pt x="5805" y="19147"/>
                    <a:pt x="4604" y="17413"/>
                  </a:cubicBezTo>
                  <a:cubicBezTo>
                    <a:pt x="4604" y="17413"/>
                    <a:pt x="4270" y="11542"/>
                    <a:pt x="3603" y="10174"/>
                  </a:cubicBezTo>
                  <a:cubicBezTo>
                    <a:pt x="3603" y="10174"/>
                    <a:pt x="1401" y="3870"/>
                    <a:pt x="801" y="3002"/>
                  </a:cubicBezTo>
                  <a:lnTo>
                    <a:pt x="801" y="3002"/>
                  </a:lnTo>
                  <a:cubicBezTo>
                    <a:pt x="801" y="3002"/>
                    <a:pt x="3699" y="4401"/>
                    <a:pt x="4901" y="4401"/>
                  </a:cubicBezTo>
                  <a:cubicBezTo>
                    <a:pt x="5076" y="4401"/>
                    <a:pt x="5215" y="4371"/>
                    <a:pt x="5304" y="4303"/>
                  </a:cubicBezTo>
                  <a:cubicBezTo>
                    <a:pt x="5971" y="3770"/>
                    <a:pt x="4170" y="0"/>
                    <a:pt x="4170" y="0"/>
                  </a:cubicBezTo>
                  <a:close/>
                </a:path>
              </a:pathLst>
            </a:custGeom>
            <a:solidFill>
              <a:srgbClr val="31334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9" name="Google Shape;1559;p46"/>
            <p:cNvSpPr/>
            <p:nvPr/>
          </p:nvSpPr>
          <p:spPr>
            <a:xfrm flipH="1">
              <a:off x="7015876" y="3035608"/>
              <a:ext cx="264751" cy="337314"/>
            </a:xfrm>
            <a:custGeom>
              <a:avLst/>
              <a:gdLst/>
              <a:ahLst/>
              <a:cxnLst/>
              <a:rect l="l" t="t" r="r" b="b"/>
              <a:pathLst>
                <a:path w="12810" h="16321" extrusionOk="0">
                  <a:moveTo>
                    <a:pt x="1538" y="1"/>
                  </a:moveTo>
                  <a:cubicBezTo>
                    <a:pt x="1536" y="1"/>
                    <a:pt x="1536" y="1"/>
                    <a:pt x="1535" y="2"/>
                  </a:cubicBezTo>
                  <a:cubicBezTo>
                    <a:pt x="1235" y="469"/>
                    <a:pt x="2736" y="2037"/>
                    <a:pt x="2736" y="2037"/>
                  </a:cubicBezTo>
                  <a:cubicBezTo>
                    <a:pt x="2736" y="2037"/>
                    <a:pt x="1105" y="569"/>
                    <a:pt x="553" y="569"/>
                  </a:cubicBezTo>
                  <a:cubicBezTo>
                    <a:pt x="546" y="569"/>
                    <a:pt x="540" y="569"/>
                    <a:pt x="535" y="569"/>
                  </a:cubicBezTo>
                  <a:cubicBezTo>
                    <a:pt x="1" y="569"/>
                    <a:pt x="4437" y="6907"/>
                    <a:pt x="4437" y="6907"/>
                  </a:cubicBezTo>
                  <a:cubicBezTo>
                    <a:pt x="4437" y="7274"/>
                    <a:pt x="6606" y="9409"/>
                    <a:pt x="8974" y="11310"/>
                  </a:cubicBezTo>
                  <a:cubicBezTo>
                    <a:pt x="11309" y="13178"/>
                    <a:pt x="12543" y="15246"/>
                    <a:pt x="12543" y="15246"/>
                  </a:cubicBezTo>
                  <a:cubicBezTo>
                    <a:pt x="12543" y="15246"/>
                    <a:pt x="12009" y="16214"/>
                    <a:pt x="12410" y="16314"/>
                  </a:cubicBezTo>
                  <a:cubicBezTo>
                    <a:pt x="12427" y="16318"/>
                    <a:pt x="12443" y="16320"/>
                    <a:pt x="12458" y="16320"/>
                  </a:cubicBezTo>
                  <a:cubicBezTo>
                    <a:pt x="12810" y="16320"/>
                    <a:pt x="12810" y="15280"/>
                    <a:pt x="12810" y="15280"/>
                  </a:cubicBezTo>
                  <a:cubicBezTo>
                    <a:pt x="12009" y="13178"/>
                    <a:pt x="4704" y="6807"/>
                    <a:pt x="4704" y="6807"/>
                  </a:cubicBezTo>
                  <a:cubicBezTo>
                    <a:pt x="4271" y="5840"/>
                    <a:pt x="1302" y="1370"/>
                    <a:pt x="1302" y="1303"/>
                  </a:cubicBezTo>
                  <a:cubicBezTo>
                    <a:pt x="1302" y="1303"/>
                    <a:pt x="1302" y="1303"/>
                    <a:pt x="1302" y="1303"/>
                  </a:cubicBezTo>
                  <a:cubicBezTo>
                    <a:pt x="1325" y="1303"/>
                    <a:pt x="2655" y="3029"/>
                    <a:pt x="3346" y="3029"/>
                  </a:cubicBezTo>
                  <a:cubicBezTo>
                    <a:pt x="3417" y="3029"/>
                    <a:pt x="3481" y="3011"/>
                    <a:pt x="3537" y="2971"/>
                  </a:cubicBezTo>
                  <a:cubicBezTo>
                    <a:pt x="4097" y="2543"/>
                    <a:pt x="1632" y="1"/>
                    <a:pt x="1538" y="1"/>
                  </a:cubicBezTo>
                  <a:close/>
                </a:path>
              </a:pathLst>
            </a:custGeom>
            <a:solidFill>
              <a:srgbClr val="31334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Google Shape;1560;p46"/>
            <p:cNvSpPr/>
            <p:nvPr/>
          </p:nvSpPr>
          <p:spPr>
            <a:xfrm flipH="1">
              <a:off x="6925890" y="3025894"/>
              <a:ext cx="310550" cy="145685"/>
            </a:xfrm>
            <a:custGeom>
              <a:avLst/>
              <a:gdLst/>
              <a:ahLst/>
              <a:cxnLst/>
              <a:rect l="l" t="t" r="r" b="b"/>
              <a:pathLst>
                <a:path w="15026" h="7049" extrusionOk="0">
                  <a:moveTo>
                    <a:pt x="1532" y="1"/>
                  </a:moveTo>
                  <a:cubicBezTo>
                    <a:pt x="1520" y="1"/>
                    <a:pt x="1509" y="2"/>
                    <a:pt x="1499" y="5"/>
                  </a:cubicBezTo>
                  <a:cubicBezTo>
                    <a:pt x="932" y="172"/>
                    <a:pt x="1499" y="1840"/>
                    <a:pt x="1499" y="1840"/>
                  </a:cubicBezTo>
                  <a:cubicBezTo>
                    <a:pt x="1499" y="1840"/>
                    <a:pt x="357" y="364"/>
                    <a:pt x="83" y="364"/>
                  </a:cubicBezTo>
                  <a:cubicBezTo>
                    <a:pt x="58" y="364"/>
                    <a:pt x="40" y="377"/>
                    <a:pt x="31" y="405"/>
                  </a:cubicBezTo>
                  <a:cubicBezTo>
                    <a:pt x="0" y="467"/>
                    <a:pt x="1564" y="3404"/>
                    <a:pt x="2091" y="3404"/>
                  </a:cubicBezTo>
                  <a:cubicBezTo>
                    <a:pt x="2135" y="3404"/>
                    <a:pt x="2171" y="3384"/>
                    <a:pt x="2199" y="3341"/>
                  </a:cubicBezTo>
                  <a:cubicBezTo>
                    <a:pt x="2566" y="2807"/>
                    <a:pt x="1966" y="706"/>
                    <a:pt x="1966" y="706"/>
                  </a:cubicBezTo>
                  <a:lnTo>
                    <a:pt x="1966" y="706"/>
                  </a:lnTo>
                  <a:cubicBezTo>
                    <a:pt x="1966" y="706"/>
                    <a:pt x="5835" y="4875"/>
                    <a:pt x="6602" y="4975"/>
                  </a:cubicBezTo>
                  <a:cubicBezTo>
                    <a:pt x="6602" y="4975"/>
                    <a:pt x="13641" y="6743"/>
                    <a:pt x="14141" y="7010"/>
                  </a:cubicBezTo>
                  <a:cubicBezTo>
                    <a:pt x="14194" y="7037"/>
                    <a:pt x="14246" y="7049"/>
                    <a:pt x="14295" y="7049"/>
                  </a:cubicBezTo>
                  <a:cubicBezTo>
                    <a:pt x="14743" y="7049"/>
                    <a:pt x="15025" y="6066"/>
                    <a:pt x="14875" y="5976"/>
                  </a:cubicBezTo>
                  <a:cubicBezTo>
                    <a:pt x="14860" y="5966"/>
                    <a:pt x="14842" y="5961"/>
                    <a:pt x="14822" y="5961"/>
                  </a:cubicBezTo>
                  <a:cubicBezTo>
                    <a:pt x="14586" y="5961"/>
                    <a:pt x="14074" y="6643"/>
                    <a:pt x="14074" y="6643"/>
                  </a:cubicBezTo>
                  <a:cubicBezTo>
                    <a:pt x="14074" y="6643"/>
                    <a:pt x="7403" y="4642"/>
                    <a:pt x="6636" y="4575"/>
                  </a:cubicBezTo>
                  <a:cubicBezTo>
                    <a:pt x="6636" y="4575"/>
                    <a:pt x="2223" y="1"/>
                    <a:pt x="1532" y="1"/>
                  </a:cubicBezTo>
                  <a:close/>
                </a:path>
              </a:pathLst>
            </a:custGeom>
            <a:solidFill>
              <a:srgbClr val="31334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Google Shape;1561;p46"/>
            <p:cNvSpPr/>
            <p:nvPr/>
          </p:nvSpPr>
          <p:spPr>
            <a:xfrm flipH="1">
              <a:off x="7233711" y="3004627"/>
              <a:ext cx="387578" cy="182494"/>
            </a:xfrm>
            <a:custGeom>
              <a:avLst/>
              <a:gdLst/>
              <a:ahLst/>
              <a:cxnLst/>
              <a:rect l="l" t="t" r="r" b="b"/>
              <a:pathLst>
                <a:path w="18753" h="8830" extrusionOk="0">
                  <a:moveTo>
                    <a:pt x="18552" y="0"/>
                  </a:moveTo>
                  <a:cubicBezTo>
                    <a:pt x="18452" y="100"/>
                    <a:pt x="4475" y="5771"/>
                    <a:pt x="1607" y="5938"/>
                  </a:cubicBezTo>
                  <a:cubicBezTo>
                    <a:pt x="0" y="6030"/>
                    <a:pt x="336" y="8830"/>
                    <a:pt x="3771" y="8830"/>
                  </a:cubicBezTo>
                  <a:cubicBezTo>
                    <a:pt x="6543" y="8830"/>
                    <a:pt x="11334" y="7007"/>
                    <a:pt x="18752" y="467"/>
                  </a:cubicBezTo>
                  <a:lnTo>
                    <a:pt x="18552" y="0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2" name="Google Shape;1562;p46"/>
            <p:cNvSpPr/>
            <p:nvPr/>
          </p:nvSpPr>
          <p:spPr>
            <a:xfrm flipH="1">
              <a:off x="7239230" y="2998406"/>
              <a:ext cx="407377" cy="122682"/>
            </a:xfrm>
            <a:custGeom>
              <a:avLst/>
              <a:gdLst/>
              <a:ahLst/>
              <a:cxnLst/>
              <a:rect l="l" t="t" r="r" b="b"/>
              <a:pathLst>
                <a:path w="19711" h="5936" extrusionOk="0">
                  <a:moveTo>
                    <a:pt x="19610" y="1"/>
                  </a:moveTo>
                  <a:cubicBezTo>
                    <a:pt x="19485" y="63"/>
                    <a:pt x="6534" y="2574"/>
                    <a:pt x="2503" y="2574"/>
                  </a:cubicBezTo>
                  <a:cubicBezTo>
                    <a:pt x="2222" y="2574"/>
                    <a:pt x="1984" y="2562"/>
                    <a:pt x="1797" y="2536"/>
                  </a:cubicBezTo>
                  <a:cubicBezTo>
                    <a:pt x="1738" y="2528"/>
                    <a:pt x="1680" y="2524"/>
                    <a:pt x="1624" y="2524"/>
                  </a:cubicBezTo>
                  <a:cubicBezTo>
                    <a:pt x="1" y="2524"/>
                    <a:pt x="135" y="5936"/>
                    <a:pt x="4933" y="5936"/>
                  </a:cubicBezTo>
                  <a:cubicBezTo>
                    <a:pt x="7878" y="5936"/>
                    <a:pt x="12580" y="4650"/>
                    <a:pt x="19710" y="501"/>
                  </a:cubicBezTo>
                  <a:lnTo>
                    <a:pt x="19610" y="1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63" name="Google Shape;1563;p46"/>
          <p:cNvSpPr/>
          <p:nvPr/>
        </p:nvSpPr>
        <p:spPr>
          <a:xfrm rot="2972978">
            <a:off x="7720335" y="735334"/>
            <a:ext cx="1462262" cy="2495179"/>
          </a:xfrm>
          <a:custGeom>
            <a:avLst/>
            <a:gdLst/>
            <a:ahLst/>
            <a:cxnLst/>
            <a:rect l="l" t="t" r="r" b="b"/>
            <a:pathLst>
              <a:path w="30223" h="51572" fill="none" extrusionOk="0">
                <a:moveTo>
                  <a:pt x="17213" y="14978"/>
                </a:moveTo>
                <a:cubicBezTo>
                  <a:pt x="19815" y="15779"/>
                  <a:pt x="22650" y="16346"/>
                  <a:pt x="25286" y="15579"/>
                </a:cubicBezTo>
                <a:cubicBezTo>
                  <a:pt x="27887" y="14845"/>
                  <a:pt x="30222" y="12410"/>
                  <a:pt x="30022" y="9674"/>
                </a:cubicBezTo>
                <a:cubicBezTo>
                  <a:pt x="29855" y="6939"/>
                  <a:pt x="27354" y="4971"/>
                  <a:pt x="24919" y="3670"/>
                </a:cubicBezTo>
                <a:cubicBezTo>
                  <a:pt x="19915" y="1068"/>
                  <a:pt x="13744" y="1"/>
                  <a:pt x="8607" y="2336"/>
                </a:cubicBezTo>
                <a:cubicBezTo>
                  <a:pt x="3437" y="4638"/>
                  <a:pt x="1" y="11042"/>
                  <a:pt x="2202" y="16279"/>
                </a:cubicBezTo>
                <a:cubicBezTo>
                  <a:pt x="4104" y="20749"/>
                  <a:pt x="9307" y="22984"/>
                  <a:pt x="14144" y="23318"/>
                </a:cubicBezTo>
                <a:cubicBezTo>
                  <a:pt x="16279" y="23484"/>
                  <a:pt x="18447" y="23351"/>
                  <a:pt x="20582" y="23651"/>
                </a:cubicBezTo>
                <a:cubicBezTo>
                  <a:pt x="22684" y="23951"/>
                  <a:pt x="24852" y="24752"/>
                  <a:pt x="26220" y="26386"/>
                </a:cubicBezTo>
                <a:cubicBezTo>
                  <a:pt x="27921" y="28455"/>
                  <a:pt x="28088" y="31357"/>
                  <a:pt x="27854" y="33992"/>
                </a:cubicBezTo>
                <a:cubicBezTo>
                  <a:pt x="27487" y="37861"/>
                  <a:pt x="26053" y="42098"/>
                  <a:pt x="22550" y="43799"/>
                </a:cubicBezTo>
                <a:cubicBezTo>
                  <a:pt x="21116" y="44499"/>
                  <a:pt x="19481" y="44700"/>
                  <a:pt x="17980" y="45167"/>
                </a:cubicBezTo>
                <a:cubicBezTo>
                  <a:pt x="16446" y="45634"/>
                  <a:pt x="14911" y="46501"/>
                  <a:pt x="14311" y="48002"/>
                </a:cubicBezTo>
                <a:cubicBezTo>
                  <a:pt x="13711" y="49470"/>
                  <a:pt x="14645" y="51571"/>
                  <a:pt x="16246" y="51571"/>
                </a:cubicBezTo>
              </a:path>
            </a:pathLst>
          </a:custGeom>
          <a:noFill/>
          <a:ln w="9525" cap="rnd" cmpd="sng">
            <a:solidFill>
              <a:schemeClr val="lt1"/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4" name="Google Shape;1564;p46"/>
          <p:cNvSpPr/>
          <p:nvPr/>
        </p:nvSpPr>
        <p:spPr>
          <a:xfrm>
            <a:off x="4945250" y="3838963"/>
            <a:ext cx="208500" cy="208500"/>
          </a:xfrm>
          <a:custGeom>
            <a:avLst/>
            <a:gdLst/>
            <a:ahLst/>
            <a:cxnLst/>
            <a:rect l="l" t="t" r="r" b="b"/>
            <a:pathLst>
              <a:path w="8340" h="8340" extrusionOk="0">
                <a:moveTo>
                  <a:pt x="4170" y="0"/>
                </a:moveTo>
                <a:cubicBezTo>
                  <a:pt x="1868" y="0"/>
                  <a:pt x="0" y="1868"/>
                  <a:pt x="0" y="4170"/>
                </a:cubicBezTo>
                <a:cubicBezTo>
                  <a:pt x="0" y="6471"/>
                  <a:pt x="1868" y="8339"/>
                  <a:pt x="4170" y="8339"/>
                </a:cubicBezTo>
                <a:cubicBezTo>
                  <a:pt x="6472" y="8339"/>
                  <a:pt x="8340" y="6471"/>
                  <a:pt x="8340" y="4170"/>
                </a:cubicBezTo>
                <a:cubicBezTo>
                  <a:pt x="8340" y="1868"/>
                  <a:pt x="6472" y="0"/>
                  <a:pt x="4170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65" name="Google Shape;1565;p46"/>
          <p:cNvGrpSpPr/>
          <p:nvPr/>
        </p:nvGrpSpPr>
        <p:grpSpPr>
          <a:xfrm>
            <a:off x="7157349" y="1545495"/>
            <a:ext cx="281256" cy="357950"/>
            <a:chOff x="3828325" y="875775"/>
            <a:chExt cx="330501" cy="420623"/>
          </a:xfrm>
        </p:grpSpPr>
        <p:sp>
          <p:nvSpPr>
            <p:cNvPr id="1566" name="Google Shape;1566;p46"/>
            <p:cNvSpPr/>
            <p:nvPr/>
          </p:nvSpPr>
          <p:spPr>
            <a:xfrm>
              <a:off x="3884094" y="1119247"/>
              <a:ext cx="53711" cy="53776"/>
            </a:xfrm>
            <a:custGeom>
              <a:avLst/>
              <a:gdLst/>
              <a:ahLst/>
              <a:cxnLst/>
              <a:rect l="l" t="t" r="r" b="b"/>
              <a:pathLst>
                <a:path w="835" h="836" extrusionOk="0">
                  <a:moveTo>
                    <a:pt x="474" y="1"/>
                  </a:moveTo>
                  <a:cubicBezTo>
                    <a:pt x="323" y="1"/>
                    <a:pt x="155" y="120"/>
                    <a:pt x="100" y="285"/>
                  </a:cubicBezTo>
                  <a:cubicBezTo>
                    <a:pt x="0" y="485"/>
                    <a:pt x="67" y="719"/>
                    <a:pt x="234" y="819"/>
                  </a:cubicBezTo>
                  <a:cubicBezTo>
                    <a:pt x="269" y="830"/>
                    <a:pt x="305" y="836"/>
                    <a:pt x="340" y="836"/>
                  </a:cubicBezTo>
                  <a:cubicBezTo>
                    <a:pt x="502" y="836"/>
                    <a:pt x="652" y="716"/>
                    <a:pt x="734" y="552"/>
                  </a:cubicBezTo>
                  <a:cubicBezTo>
                    <a:pt x="834" y="352"/>
                    <a:pt x="734" y="118"/>
                    <a:pt x="567" y="18"/>
                  </a:cubicBezTo>
                  <a:cubicBezTo>
                    <a:pt x="538" y="6"/>
                    <a:pt x="506" y="1"/>
                    <a:pt x="474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7" name="Google Shape;1567;p46"/>
            <p:cNvSpPr/>
            <p:nvPr/>
          </p:nvSpPr>
          <p:spPr>
            <a:xfrm>
              <a:off x="3918444" y="1068109"/>
              <a:ext cx="126656" cy="79699"/>
            </a:xfrm>
            <a:custGeom>
              <a:avLst/>
              <a:gdLst/>
              <a:ahLst/>
              <a:cxnLst/>
              <a:rect l="l" t="t" r="r" b="b"/>
              <a:pathLst>
                <a:path w="1969" h="1239" extrusionOk="0">
                  <a:moveTo>
                    <a:pt x="1114" y="1"/>
                  </a:moveTo>
                  <a:cubicBezTo>
                    <a:pt x="642" y="1"/>
                    <a:pt x="123" y="511"/>
                    <a:pt x="0" y="880"/>
                  </a:cubicBezTo>
                  <a:lnTo>
                    <a:pt x="0" y="1180"/>
                  </a:lnTo>
                  <a:cubicBezTo>
                    <a:pt x="43" y="1223"/>
                    <a:pt x="86" y="1238"/>
                    <a:pt x="130" y="1238"/>
                  </a:cubicBezTo>
                  <a:cubicBezTo>
                    <a:pt x="223" y="1238"/>
                    <a:pt x="320" y="1169"/>
                    <a:pt x="434" y="1147"/>
                  </a:cubicBezTo>
                  <a:cubicBezTo>
                    <a:pt x="551" y="1108"/>
                    <a:pt x="668" y="1091"/>
                    <a:pt x="785" y="1091"/>
                  </a:cubicBezTo>
                  <a:cubicBezTo>
                    <a:pt x="868" y="1091"/>
                    <a:pt x="951" y="1099"/>
                    <a:pt x="1034" y="1113"/>
                  </a:cubicBezTo>
                  <a:cubicBezTo>
                    <a:pt x="1188" y="1113"/>
                    <a:pt x="1349" y="1156"/>
                    <a:pt x="1488" y="1156"/>
                  </a:cubicBezTo>
                  <a:cubicBezTo>
                    <a:pt x="1650" y="1156"/>
                    <a:pt x="1781" y="1098"/>
                    <a:pt x="1835" y="846"/>
                  </a:cubicBezTo>
                  <a:cubicBezTo>
                    <a:pt x="1968" y="446"/>
                    <a:pt x="1601" y="113"/>
                    <a:pt x="1234" y="12"/>
                  </a:cubicBezTo>
                  <a:cubicBezTo>
                    <a:pt x="1195" y="5"/>
                    <a:pt x="1155" y="1"/>
                    <a:pt x="1114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1568;p46"/>
            <p:cNvSpPr/>
            <p:nvPr/>
          </p:nvSpPr>
          <p:spPr>
            <a:xfrm>
              <a:off x="3828325" y="1159001"/>
              <a:ext cx="81564" cy="135211"/>
            </a:xfrm>
            <a:custGeom>
              <a:avLst/>
              <a:gdLst/>
              <a:ahLst/>
              <a:cxnLst/>
              <a:rect l="l" t="t" r="r" b="b"/>
              <a:pathLst>
                <a:path w="1268" h="2102" extrusionOk="0">
                  <a:moveTo>
                    <a:pt x="1234" y="0"/>
                  </a:moveTo>
                  <a:cubicBezTo>
                    <a:pt x="1168" y="0"/>
                    <a:pt x="1101" y="134"/>
                    <a:pt x="1068" y="167"/>
                  </a:cubicBezTo>
                  <a:cubicBezTo>
                    <a:pt x="1001" y="267"/>
                    <a:pt x="934" y="334"/>
                    <a:pt x="867" y="434"/>
                  </a:cubicBezTo>
                  <a:cubicBezTo>
                    <a:pt x="734" y="601"/>
                    <a:pt x="634" y="768"/>
                    <a:pt x="534" y="968"/>
                  </a:cubicBezTo>
                  <a:cubicBezTo>
                    <a:pt x="400" y="1135"/>
                    <a:pt x="300" y="1335"/>
                    <a:pt x="234" y="1535"/>
                  </a:cubicBezTo>
                  <a:cubicBezTo>
                    <a:pt x="134" y="1702"/>
                    <a:pt x="33" y="1902"/>
                    <a:pt x="0" y="2102"/>
                  </a:cubicBezTo>
                  <a:cubicBezTo>
                    <a:pt x="67" y="1935"/>
                    <a:pt x="134" y="1735"/>
                    <a:pt x="234" y="1568"/>
                  </a:cubicBezTo>
                  <a:cubicBezTo>
                    <a:pt x="334" y="1401"/>
                    <a:pt x="400" y="1201"/>
                    <a:pt x="500" y="1035"/>
                  </a:cubicBezTo>
                  <a:cubicBezTo>
                    <a:pt x="634" y="868"/>
                    <a:pt x="734" y="701"/>
                    <a:pt x="834" y="534"/>
                  </a:cubicBezTo>
                  <a:cubicBezTo>
                    <a:pt x="901" y="467"/>
                    <a:pt x="967" y="367"/>
                    <a:pt x="1034" y="301"/>
                  </a:cubicBezTo>
                  <a:cubicBezTo>
                    <a:pt x="1068" y="234"/>
                    <a:pt x="1101" y="201"/>
                    <a:pt x="1134" y="167"/>
                  </a:cubicBezTo>
                  <a:cubicBezTo>
                    <a:pt x="1168" y="134"/>
                    <a:pt x="1201" y="101"/>
                    <a:pt x="1234" y="67"/>
                  </a:cubicBezTo>
                  <a:cubicBezTo>
                    <a:pt x="1268" y="67"/>
                    <a:pt x="1268" y="67"/>
                    <a:pt x="1268" y="34"/>
                  </a:cubicBezTo>
                  <a:cubicBezTo>
                    <a:pt x="1268" y="34"/>
                    <a:pt x="1234" y="0"/>
                    <a:pt x="1234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Google Shape;1569;p46"/>
            <p:cNvSpPr/>
            <p:nvPr/>
          </p:nvSpPr>
          <p:spPr>
            <a:xfrm>
              <a:off x="3839003" y="1079623"/>
              <a:ext cx="77319" cy="60144"/>
            </a:xfrm>
            <a:custGeom>
              <a:avLst/>
              <a:gdLst/>
              <a:ahLst/>
              <a:cxnLst/>
              <a:rect l="l" t="t" r="r" b="b"/>
              <a:pathLst>
                <a:path w="1202" h="935" extrusionOk="0">
                  <a:moveTo>
                    <a:pt x="1" y="0"/>
                  </a:moveTo>
                  <a:cubicBezTo>
                    <a:pt x="1" y="0"/>
                    <a:pt x="1" y="34"/>
                    <a:pt x="1" y="34"/>
                  </a:cubicBezTo>
                  <a:cubicBezTo>
                    <a:pt x="501" y="200"/>
                    <a:pt x="902" y="534"/>
                    <a:pt x="1202" y="934"/>
                  </a:cubicBezTo>
                  <a:cubicBezTo>
                    <a:pt x="935" y="501"/>
                    <a:pt x="501" y="20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Google Shape;1570;p46"/>
            <p:cNvSpPr/>
            <p:nvPr/>
          </p:nvSpPr>
          <p:spPr>
            <a:xfrm>
              <a:off x="3845435" y="1103230"/>
              <a:ext cx="58021" cy="37501"/>
            </a:xfrm>
            <a:custGeom>
              <a:avLst/>
              <a:gdLst/>
              <a:ahLst/>
              <a:cxnLst/>
              <a:rect l="l" t="t" r="r" b="b"/>
              <a:pathLst>
                <a:path w="902" h="583" extrusionOk="0">
                  <a:moveTo>
                    <a:pt x="1" y="0"/>
                  </a:moveTo>
                  <a:lnTo>
                    <a:pt x="1" y="0"/>
                  </a:lnTo>
                  <a:cubicBezTo>
                    <a:pt x="301" y="167"/>
                    <a:pt x="601" y="334"/>
                    <a:pt x="868" y="567"/>
                  </a:cubicBezTo>
                  <a:cubicBezTo>
                    <a:pt x="868" y="578"/>
                    <a:pt x="872" y="582"/>
                    <a:pt x="877" y="582"/>
                  </a:cubicBezTo>
                  <a:cubicBezTo>
                    <a:pt x="887" y="582"/>
                    <a:pt x="902" y="567"/>
                    <a:pt x="902" y="567"/>
                  </a:cubicBezTo>
                  <a:cubicBezTo>
                    <a:pt x="601" y="334"/>
                    <a:pt x="335" y="134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Google Shape;1571;p46"/>
            <p:cNvSpPr/>
            <p:nvPr/>
          </p:nvSpPr>
          <p:spPr>
            <a:xfrm>
              <a:off x="3939864" y="1116610"/>
              <a:ext cx="68763" cy="179788"/>
            </a:xfrm>
            <a:custGeom>
              <a:avLst/>
              <a:gdLst/>
              <a:ahLst/>
              <a:cxnLst/>
              <a:rect l="l" t="t" r="r" b="b"/>
              <a:pathLst>
                <a:path w="1069" h="2795" extrusionOk="0">
                  <a:moveTo>
                    <a:pt x="413" y="1"/>
                  </a:moveTo>
                  <a:cubicBezTo>
                    <a:pt x="401" y="1"/>
                    <a:pt x="384" y="9"/>
                    <a:pt x="368" y="26"/>
                  </a:cubicBezTo>
                  <a:cubicBezTo>
                    <a:pt x="268" y="259"/>
                    <a:pt x="201" y="526"/>
                    <a:pt x="101" y="793"/>
                  </a:cubicBezTo>
                  <a:cubicBezTo>
                    <a:pt x="67" y="893"/>
                    <a:pt x="1" y="993"/>
                    <a:pt x="34" y="1126"/>
                  </a:cubicBezTo>
                  <a:cubicBezTo>
                    <a:pt x="67" y="1260"/>
                    <a:pt x="101" y="1393"/>
                    <a:pt x="134" y="1527"/>
                  </a:cubicBezTo>
                  <a:cubicBezTo>
                    <a:pt x="167" y="1660"/>
                    <a:pt x="201" y="1827"/>
                    <a:pt x="234" y="1960"/>
                  </a:cubicBezTo>
                  <a:cubicBezTo>
                    <a:pt x="268" y="2027"/>
                    <a:pt x="368" y="2127"/>
                    <a:pt x="434" y="2194"/>
                  </a:cubicBezTo>
                  <a:cubicBezTo>
                    <a:pt x="634" y="2394"/>
                    <a:pt x="835" y="2594"/>
                    <a:pt x="1068" y="2794"/>
                  </a:cubicBezTo>
                  <a:cubicBezTo>
                    <a:pt x="1068" y="2794"/>
                    <a:pt x="1068" y="2761"/>
                    <a:pt x="1068" y="2761"/>
                  </a:cubicBezTo>
                  <a:cubicBezTo>
                    <a:pt x="901" y="2594"/>
                    <a:pt x="735" y="2427"/>
                    <a:pt x="568" y="2261"/>
                  </a:cubicBezTo>
                  <a:cubicBezTo>
                    <a:pt x="468" y="2194"/>
                    <a:pt x="368" y="2094"/>
                    <a:pt x="301" y="1960"/>
                  </a:cubicBezTo>
                  <a:cubicBezTo>
                    <a:pt x="234" y="1860"/>
                    <a:pt x="234" y="1694"/>
                    <a:pt x="201" y="1560"/>
                  </a:cubicBezTo>
                  <a:cubicBezTo>
                    <a:pt x="167" y="1460"/>
                    <a:pt x="134" y="1327"/>
                    <a:pt x="101" y="1193"/>
                  </a:cubicBezTo>
                  <a:cubicBezTo>
                    <a:pt x="67" y="1026"/>
                    <a:pt x="101" y="893"/>
                    <a:pt x="167" y="760"/>
                  </a:cubicBezTo>
                  <a:cubicBezTo>
                    <a:pt x="268" y="526"/>
                    <a:pt x="334" y="259"/>
                    <a:pt x="434" y="26"/>
                  </a:cubicBezTo>
                  <a:cubicBezTo>
                    <a:pt x="434" y="9"/>
                    <a:pt x="426" y="1"/>
                    <a:pt x="413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Google Shape;1572;p46"/>
            <p:cNvSpPr/>
            <p:nvPr/>
          </p:nvSpPr>
          <p:spPr>
            <a:xfrm>
              <a:off x="3957039" y="1118733"/>
              <a:ext cx="85874" cy="169046"/>
            </a:xfrm>
            <a:custGeom>
              <a:avLst/>
              <a:gdLst/>
              <a:ahLst/>
              <a:cxnLst/>
              <a:rect l="l" t="t" r="r" b="b"/>
              <a:pathLst>
                <a:path w="1335" h="2628" extrusionOk="0">
                  <a:moveTo>
                    <a:pt x="217" y="1"/>
                  </a:moveTo>
                  <a:cubicBezTo>
                    <a:pt x="209" y="1"/>
                    <a:pt x="201" y="9"/>
                    <a:pt x="201" y="26"/>
                  </a:cubicBezTo>
                  <a:cubicBezTo>
                    <a:pt x="134" y="293"/>
                    <a:pt x="101" y="560"/>
                    <a:pt x="34" y="827"/>
                  </a:cubicBezTo>
                  <a:cubicBezTo>
                    <a:pt x="34" y="960"/>
                    <a:pt x="1" y="1060"/>
                    <a:pt x="34" y="1160"/>
                  </a:cubicBezTo>
                  <a:cubicBezTo>
                    <a:pt x="101" y="1294"/>
                    <a:pt x="134" y="1427"/>
                    <a:pt x="201" y="1560"/>
                  </a:cubicBezTo>
                  <a:cubicBezTo>
                    <a:pt x="267" y="1694"/>
                    <a:pt x="301" y="1827"/>
                    <a:pt x="367" y="1961"/>
                  </a:cubicBezTo>
                  <a:cubicBezTo>
                    <a:pt x="434" y="2061"/>
                    <a:pt x="534" y="2094"/>
                    <a:pt x="601" y="2161"/>
                  </a:cubicBezTo>
                  <a:cubicBezTo>
                    <a:pt x="868" y="2328"/>
                    <a:pt x="1101" y="2494"/>
                    <a:pt x="1335" y="2628"/>
                  </a:cubicBezTo>
                  <a:cubicBezTo>
                    <a:pt x="1168" y="2494"/>
                    <a:pt x="968" y="2361"/>
                    <a:pt x="768" y="2228"/>
                  </a:cubicBezTo>
                  <a:cubicBezTo>
                    <a:pt x="668" y="2161"/>
                    <a:pt x="534" y="2061"/>
                    <a:pt x="434" y="1961"/>
                  </a:cubicBezTo>
                  <a:cubicBezTo>
                    <a:pt x="367" y="1861"/>
                    <a:pt x="334" y="1727"/>
                    <a:pt x="267" y="1594"/>
                  </a:cubicBezTo>
                  <a:cubicBezTo>
                    <a:pt x="234" y="1460"/>
                    <a:pt x="167" y="1360"/>
                    <a:pt x="134" y="1227"/>
                  </a:cubicBezTo>
                  <a:cubicBezTo>
                    <a:pt x="67" y="1093"/>
                    <a:pt x="67" y="960"/>
                    <a:pt x="101" y="793"/>
                  </a:cubicBezTo>
                  <a:cubicBezTo>
                    <a:pt x="167" y="526"/>
                    <a:pt x="201" y="293"/>
                    <a:pt x="234" y="26"/>
                  </a:cubicBezTo>
                  <a:cubicBezTo>
                    <a:pt x="234" y="9"/>
                    <a:pt x="226" y="1"/>
                    <a:pt x="217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Google Shape;1573;p46"/>
            <p:cNvSpPr/>
            <p:nvPr/>
          </p:nvSpPr>
          <p:spPr>
            <a:xfrm>
              <a:off x="3974213" y="1103745"/>
              <a:ext cx="105171" cy="153994"/>
            </a:xfrm>
            <a:custGeom>
              <a:avLst/>
              <a:gdLst/>
              <a:ahLst/>
              <a:cxnLst/>
              <a:rect l="l" t="t" r="r" b="b"/>
              <a:pathLst>
                <a:path w="1635" h="2394" extrusionOk="0">
                  <a:moveTo>
                    <a:pt x="50" y="0"/>
                  </a:moveTo>
                  <a:cubicBezTo>
                    <a:pt x="42" y="0"/>
                    <a:pt x="34" y="9"/>
                    <a:pt x="34" y="26"/>
                  </a:cubicBezTo>
                  <a:cubicBezTo>
                    <a:pt x="34" y="292"/>
                    <a:pt x="34" y="559"/>
                    <a:pt x="34" y="859"/>
                  </a:cubicBezTo>
                  <a:cubicBezTo>
                    <a:pt x="34" y="960"/>
                    <a:pt x="0" y="1060"/>
                    <a:pt x="67" y="1160"/>
                  </a:cubicBezTo>
                  <a:cubicBezTo>
                    <a:pt x="134" y="1293"/>
                    <a:pt x="234" y="1427"/>
                    <a:pt x="301" y="1527"/>
                  </a:cubicBezTo>
                  <a:cubicBezTo>
                    <a:pt x="401" y="1660"/>
                    <a:pt x="467" y="1760"/>
                    <a:pt x="567" y="1894"/>
                  </a:cubicBezTo>
                  <a:cubicBezTo>
                    <a:pt x="634" y="1960"/>
                    <a:pt x="734" y="1994"/>
                    <a:pt x="834" y="2027"/>
                  </a:cubicBezTo>
                  <a:cubicBezTo>
                    <a:pt x="1101" y="2160"/>
                    <a:pt x="1335" y="2260"/>
                    <a:pt x="1635" y="2394"/>
                  </a:cubicBezTo>
                  <a:cubicBezTo>
                    <a:pt x="1635" y="2394"/>
                    <a:pt x="1635" y="2394"/>
                    <a:pt x="1635" y="2361"/>
                  </a:cubicBezTo>
                  <a:cubicBezTo>
                    <a:pt x="1401" y="2260"/>
                    <a:pt x="1201" y="2160"/>
                    <a:pt x="968" y="2060"/>
                  </a:cubicBezTo>
                  <a:cubicBezTo>
                    <a:pt x="868" y="2027"/>
                    <a:pt x="734" y="1960"/>
                    <a:pt x="634" y="1894"/>
                  </a:cubicBezTo>
                  <a:cubicBezTo>
                    <a:pt x="534" y="1793"/>
                    <a:pt x="467" y="1660"/>
                    <a:pt x="401" y="1560"/>
                  </a:cubicBezTo>
                  <a:cubicBezTo>
                    <a:pt x="301" y="1427"/>
                    <a:pt x="234" y="1326"/>
                    <a:pt x="167" y="1226"/>
                  </a:cubicBezTo>
                  <a:cubicBezTo>
                    <a:pt x="67" y="1093"/>
                    <a:pt x="67" y="960"/>
                    <a:pt x="67" y="793"/>
                  </a:cubicBezTo>
                  <a:cubicBezTo>
                    <a:pt x="67" y="526"/>
                    <a:pt x="67" y="259"/>
                    <a:pt x="67" y="26"/>
                  </a:cubicBezTo>
                  <a:cubicBezTo>
                    <a:pt x="67" y="9"/>
                    <a:pt x="59" y="0"/>
                    <a:pt x="5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1574;p46"/>
            <p:cNvSpPr/>
            <p:nvPr/>
          </p:nvSpPr>
          <p:spPr>
            <a:xfrm>
              <a:off x="3982768" y="1104388"/>
              <a:ext cx="126656" cy="134053"/>
            </a:xfrm>
            <a:custGeom>
              <a:avLst/>
              <a:gdLst/>
              <a:ahLst/>
              <a:cxnLst/>
              <a:rect l="l" t="t" r="r" b="b"/>
              <a:pathLst>
                <a:path w="1969" h="2084" extrusionOk="0">
                  <a:moveTo>
                    <a:pt x="26" y="1"/>
                  </a:moveTo>
                  <a:cubicBezTo>
                    <a:pt x="16" y="1"/>
                    <a:pt x="1" y="16"/>
                    <a:pt x="1" y="16"/>
                  </a:cubicBezTo>
                  <a:cubicBezTo>
                    <a:pt x="34" y="282"/>
                    <a:pt x="68" y="583"/>
                    <a:pt x="134" y="849"/>
                  </a:cubicBezTo>
                  <a:cubicBezTo>
                    <a:pt x="134" y="950"/>
                    <a:pt x="168" y="1050"/>
                    <a:pt x="234" y="1150"/>
                  </a:cubicBezTo>
                  <a:cubicBezTo>
                    <a:pt x="334" y="1250"/>
                    <a:pt x="434" y="1350"/>
                    <a:pt x="535" y="1483"/>
                  </a:cubicBezTo>
                  <a:cubicBezTo>
                    <a:pt x="635" y="1583"/>
                    <a:pt x="735" y="1683"/>
                    <a:pt x="835" y="1783"/>
                  </a:cubicBezTo>
                  <a:cubicBezTo>
                    <a:pt x="901" y="1850"/>
                    <a:pt x="1002" y="1850"/>
                    <a:pt x="1102" y="1884"/>
                  </a:cubicBezTo>
                  <a:cubicBezTo>
                    <a:pt x="1402" y="1950"/>
                    <a:pt x="1669" y="2017"/>
                    <a:pt x="1969" y="2084"/>
                  </a:cubicBezTo>
                  <a:cubicBezTo>
                    <a:pt x="1735" y="2017"/>
                    <a:pt x="1502" y="1950"/>
                    <a:pt x="1268" y="1884"/>
                  </a:cubicBezTo>
                  <a:cubicBezTo>
                    <a:pt x="1135" y="1850"/>
                    <a:pt x="1002" y="1817"/>
                    <a:pt x="901" y="1750"/>
                  </a:cubicBezTo>
                  <a:cubicBezTo>
                    <a:pt x="768" y="1683"/>
                    <a:pt x="701" y="1550"/>
                    <a:pt x="601" y="1483"/>
                  </a:cubicBezTo>
                  <a:cubicBezTo>
                    <a:pt x="501" y="1383"/>
                    <a:pt x="434" y="1283"/>
                    <a:pt x="334" y="1183"/>
                  </a:cubicBezTo>
                  <a:cubicBezTo>
                    <a:pt x="201" y="1050"/>
                    <a:pt x="201" y="916"/>
                    <a:pt x="168" y="783"/>
                  </a:cubicBezTo>
                  <a:cubicBezTo>
                    <a:pt x="134" y="516"/>
                    <a:pt x="68" y="282"/>
                    <a:pt x="34" y="16"/>
                  </a:cubicBezTo>
                  <a:cubicBezTo>
                    <a:pt x="34" y="4"/>
                    <a:pt x="30" y="1"/>
                    <a:pt x="26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Google Shape;1575;p46"/>
            <p:cNvSpPr/>
            <p:nvPr/>
          </p:nvSpPr>
          <p:spPr>
            <a:xfrm>
              <a:off x="3948483" y="875775"/>
              <a:ext cx="109481" cy="223208"/>
            </a:xfrm>
            <a:custGeom>
              <a:avLst/>
              <a:gdLst/>
              <a:ahLst/>
              <a:cxnLst/>
              <a:rect l="l" t="t" r="r" b="b"/>
              <a:pathLst>
                <a:path w="1702" h="3470" extrusionOk="0">
                  <a:moveTo>
                    <a:pt x="0" y="3469"/>
                  </a:moveTo>
                  <a:cubicBezTo>
                    <a:pt x="0" y="2836"/>
                    <a:pt x="267" y="2102"/>
                    <a:pt x="467" y="1535"/>
                  </a:cubicBezTo>
                  <a:cubicBezTo>
                    <a:pt x="634" y="1101"/>
                    <a:pt x="834" y="534"/>
                    <a:pt x="1168" y="234"/>
                  </a:cubicBezTo>
                  <a:cubicBezTo>
                    <a:pt x="1401" y="0"/>
                    <a:pt x="1668" y="34"/>
                    <a:pt x="1668" y="367"/>
                  </a:cubicBezTo>
                  <a:cubicBezTo>
                    <a:pt x="1701" y="968"/>
                    <a:pt x="1334" y="1601"/>
                    <a:pt x="1068" y="2135"/>
                  </a:cubicBezTo>
                  <a:cubicBezTo>
                    <a:pt x="901" y="2402"/>
                    <a:pt x="734" y="2702"/>
                    <a:pt x="534" y="2969"/>
                  </a:cubicBezTo>
                  <a:cubicBezTo>
                    <a:pt x="434" y="3103"/>
                    <a:pt x="300" y="3236"/>
                    <a:pt x="200" y="3369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Google Shape;1576;p46"/>
            <p:cNvSpPr/>
            <p:nvPr/>
          </p:nvSpPr>
          <p:spPr>
            <a:xfrm>
              <a:off x="3866920" y="903628"/>
              <a:ext cx="83751" cy="216840"/>
            </a:xfrm>
            <a:custGeom>
              <a:avLst/>
              <a:gdLst/>
              <a:ahLst/>
              <a:cxnLst/>
              <a:rect l="l" t="t" r="r" b="b"/>
              <a:pathLst>
                <a:path w="1302" h="3371" extrusionOk="0">
                  <a:moveTo>
                    <a:pt x="1235" y="3370"/>
                  </a:moveTo>
                  <a:cubicBezTo>
                    <a:pt x="834" y="2936"/>
                    <a:pt x="601" y="2269"/>
                    <a:pt x="367" y="1736"/>
                  </a:cubicBezTo>
                  <a:cubicBezTo>
                    <a:pt x="201" y="1369"/>
                    <a:pt x="1" y="835"/>
                    <a:pt x="34" y="435"/>
                  </a:cubicBezTo>
                  <a:cubicBezTo>
                    <a:pt x="67" y="134"/>
                    <a:pt x="267" y="1"/>
                    <a:pt x="468" y="234"/>
                  </a:cubicBezTo>
                  <a:cubicBezTo>
                    <a:pt x="868" y="635"/>
                    <a:pt x="1001" y="1302"/>
                    <a:pt x="1135" y="1802"/>
                  </a:cubicBezTo>
                  <a:cubicBezTo>
                    <a:pt x="1201" y="2102"/>
                    <a:pt x="1268" y="2403"/>
                    <a:pt x="1301" y="2703"/>
                  </a:cubicBezTo>
                  <a:cubicBezTo>
                    <a:pt x="1301" y="2870"/>
                    <a:pt x="1268" y="3036"/>
                    <a:pt x="1301" y="3203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1577;p46"/>
            <p:cNvSpPr/>
            <p:nvPr/>
          </p:nvSpPr>
          <p:spPr>
            <a:xfrm>
              <a:off x="4019241" y="1098663"/>
              <a:ext cx="139585" cy="73009"/>
            </a:xfrm>
            <a:custGeom>
              <a:avLst/>
              <a:gdLst/>
              <a:ahLst/>
              <a:cxnLst/>
              <a:rect l="l" t="t" r="r" b="b"/>
              <a:pathLst>
                <a:path w="2170" h="1135" extrusionOk="0">
                  <a:moveTo>
                    <a:pt x="175" y="0"/>
                  </a:moveTo>
                  <a:cubicBezTo>
                    <a:pt x="127" y="0"/>
                    <a:pt x="80" y="2"/>
                    <a:pt x="34" y="4"/>
                  </a:cubicBezTo>
                  <a:lnTo>
                    <a:pt x="1" y="271"/>
                  </a:lnTo>
                  <a:cubicBezTo>
                    <a:pt x="5" y="271"/>
                    <a:pt x="9" y="271"/>
                    <a:pt x="13" y="271"/>
                  </a:cubicBezTo>
                  <a:cubicBezTo>
                    <a:pt x="302" y="271"/>
                    <a:pt x="1437" y="1135"/>
                    <a:pt x="1919" y="1135"/>
                  </a:cubicBezTo>
                  <a:cubicBezTo>
                    <a:pt x="2042" y="1135"/>
                    <a:pt x="2122" y="1079"/>
                    <a:pt x="2136" y="938"/>
                  </a:cubicBezTo>
                  <a:cubicBezTo>
                    <a:pt x="2169" y="638"/>
                    <a:pt x="1902" y="438"/>
                    <a:pt x="1702" y="338"/>
                  </a:cubicBezTo>
                  <a:cubicBezTo>
                    <a:pt x="1245" y="155"/>
                    <a:pt x="677" y="0"/>
                    <a:pt x="175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78" name="Google Shape;1578;p46"/>
          <p:cNvGrpSpPr/>
          <p:nvPr/>
        </p:nvGrpSpPr>
        <p:grpSpPr>
          <a:xfrm flipH="1">
            <a:off x="5752467" y="1130506"/>
            <a:ext cx="281256" cy="357950"/>
            <a:chOff x="3828325" y="875775"/>
            <a:chExt cx="330501" cy="420623"/>
          </a:xfrm>
        </p:grpSpPr>
        <p:sp>
          <p:nvSpPr>
            <p:cNvPr id="1579" name="Google Shape;1579;p46"/>
            <p:cNvSpPr/>
            <p:nvPr/>
          </p:nvSpPr>
          <p:spPr>
            <a:xfrm>
              <a:off x="3884094" y="1119247"/>
              <a:ext cx="53711" cy="53776"/>
            </a:xfrm>
            <a:custGeom>
              <a:avLst/>
              <a:gdLst/>
              <a:ahLst/>
              <a:cxnLst/>
              <a:rect l="l" t="t" r="r" b="b"/>
              <a:pathLst>
                <a:path w="835" h="836" extrusionOk="0">
                  <a:moveTo>
                    <a:pt x="474" y="1"/>
                  </a:moveTo>
                  <a:cubicBezTo>
                    <a:pt x="323" y="1"/>
                    <a:pt x="155" y="120"/>
                    <a:pt x="100" y="285"/>
                  </a:cubicBezTo>
                  <a:cubicBezTo>
                    <a:pt x="0" y="485"/>
                    <a:pt x="67" y="719"/>
                    <a:pt x="234" y="819"/>
                  </a:cubicBezTo>
                  <a:cubicBezTo>
                    <a:pt x="269" y="830"/>
                    <a:pt x="305" y="836"/>
                    <a:pt x="340" y="836"/>
                  </a:cubicBezTo>
                  <a:cubicBezTo>
                    <a:pt x="502" y="836"/>
                    <a:pt x="652" y="716"/>
                    <a:pt x="734" y="552"/>
                  </a:cubicBezTo>
                  <a:cubicBezTo>
                    <a:pt x="834" y="352"/>
                    <a:pt x="734" y="118"/>
                    <a:pt x="567" y="18"/>
                  </a:cubicBezTo>
                  <a:cubicBezTo>
                    <a:pt x="538" y="6"/>
                    <a:pt x="506" y="1"/>
                    <a:pt x="474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Google Shape;1580;p46"/>
            <p:cNvSpPr/>
            <p:nvPr/>
          </p:nvSpPr>
          <p:spPr>
            <a:xfrm>
              <a:off x="3918444" y="1068109"/>
              <a:ext cx="126656" cy="79699"/>
            </a:xfrm>
            <a:custGeom>
              <a:avLst/>
              <a:gdLst/>
              <a:ahLst/>
              <a:cxnLst/>
              <a:rect l="l" t="t" r="r" b="b"/>
              <a:pathLst>
                <a:path w="1969" h="1239" extrusionOk="0">
                  <a:moveTo>
                    <a:pt x="1114" y="1"/>
                  </a:moveTo>
                  <a:cubicBezTo>
                    <a:pt x="642" y="1"/>
                    <a:pt x="123" y="511"/>
                    <a:pt x="0" y="880"/>
                  </a:cubicBezTo>
                  <a:lnTo>
                    <a:pt x="0" y="1180"/>
                  </a:lnTo>
                  <a:cubicBezTo>
                    <a:pt x="43" y="1223"/>
                    <a:pt x="86" y="1238"/>
                    <a:pt x="130" y="1238"/>
                  </a:cubicBezTo>
                  <a:cubicBezTo>
                    <a:pt x="223" y="1238"/>
                    <a:pt x="320" y="1169"/>
                    <a:pt x="434" y="1147"/>
                  </a:cubicBezTo>
                  <a:cubicBezTo>
                    <a:pt x="551" y="1108"/>
                    <a:pt x="668" y="1091"/>
                    <a:pt x="785" y="1091"/>
                  </a:cubicBezTo>
                  <a:cubicBezTo>
                    <a:pt x="868" y="1091"/>
                    <a:pt x="951" y="1099"/>
                    <a:pt x="1034" y="1113"/>
                  </a:cubicBezTo>
                  <a:cubicBezTo>
                    <a:pt x="1188" y="1113"/>
                    <a:pt x="1349" y="1156"/>
                    <a:pt x="1488" y="1156"/>
                  </a:cubicBezTo>
                  <a:cubicBezTo>
                    <a:pt x="1650" y="1156"/>
                    <a:pt x="1781" y="1098"/>
                    <a:pt x="1835" y="846"/>
                  </a:cubicBezTo>
                  <a:cubicBezTo>
                    <a:pt x="1968" y="446"/>
                    <a:pt x="1601" y="113"/>
                    <a:pt x="1234" y="12"/>
                  </a:cubicBezTo>
                  <a:cubicBezTo>
                    <a:pt x="1195" y="5"/>
                    <a:pt x="1155" y="1"/>
                    <a:pt x="1114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Google Shape;1581;p46"/>
            <p:cNvSpPr/>
            <p:nvPr/>
          </p:nvSpPr>
          <p:spPr>
            <a:xfrm>
              <a:off x="3828325" y="1159001"/>
              <a:ext cx="81564" cy="135211"/>
            </a:xfrm>
            <a:custGeom>
              <a:avLst/>
              <a:gdLst/>
              <a:ahLst/>
              <a:cxnLst/>
              <a:rect l="l" t="t" r="r" b="b"/>
              <a:pathLst>
                <a:path w="1268" h="2102" extrusionOk="0">
                  <a:moveTo>
                    <a:pt x="1234" y="0"/>
                  </a:moveTo>
                  <a:cubicBezTo>
                    <a:pt x="1168" y="0"/>
                    <a:pt x="1101" y="134"/>
                    <a:pt x="1068" y="167"/>
                  </a:cubicBezTo>
                  <a:cubicBezTo>
                    <a:pt x="1001" y="267"/>
                    <a:pt x="934" y="334"/>
                    <a:pt x="867" y="434"/>
                  </a:cubicBezTo>
                  <a:cubicBezTo>
                    <a:pt x="734" y="601"/>
                    <a:pt x="634" y="768"/>
                    <a:pt x="534" y="968"/>
                  </a:cubicBezTo>
                  <a:cubicBezTo>
                    <a:pt x="400" y="1135"/>
                    <a:pt x="300" y="1335"/>
                    <a:pt x="234" y="1535"/>
                  </a:cubicBezTo>
                  <a:cubicBezTo>
                    <a:pt x="134" y="1702"/>
                    <a:pt x="33" y="1902"/>
                    <a:pt x="0" y="2102"/>
                  </a:cubicBezTo>
                  <a:cubicBezTo>
                    <a:pt x="67" y="1935"/>
                    <a:pt x="134" y="1735"/>
                    <a:pt x="234" y="1568"/>
                  </a:cubicBezTo>
                  <a:cubicBezTo>
                    <a:pt x="334" y="1401"/>
                    <a:pt x="400" y="1201"/>
                    <a:pt x="500" y="1035"/>
                  </a:cubicBezTo>
                  <a:cubicBezTo>
                    <a:pt x="634" y="868"/>
                    <a:pt x="734" y="701"/>
                    <a:pt x="834" y="534"/>
                  </a:cubicBezTo>
                  <a:cubicBezTo>
                    <a:pt x="901" y="467"/>
                    <a:pt x="967" y="367"/>
                    <a:pt x="1034" y="301"/>
                  </a:cubicBezTo>
                  <a:cubicBezTo>
                    <a:pt x="1068" y="234"/>
                    <a:pt x="1101" y="201"/>
                    <a:pt x="1134" y="167"/>
                  </a:cubicBezTo>
                  <a:cubicBezTo>
                    <a:pt x="1168" y="134"/>
                    <a:pt x="1201" y="101"/>
                    <a:pt x="1234" y="67"/>
                  </a:cubicBezTo>
                  <a:cubicBezTo>
                    <a:pt x="1268" y="67"/>
                    <a:pt x="1268" y="67"/>
                    <a:pt x="1268" y="34"/>
                  </a:cubicBezTo>
                  <a:cubicBezTo>
                    <a:pt x="1268" y="34"/>
                    <a:pt x="1234" y="0"/>
                    <a:pt x="1234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Google Shape;1582;p46"/>
            <p:cNvSpPr/>
            <p:nvPr/>
          </p:nvSpPr>
          <p:spPr>
            <a:xfrm>
              <a:off x="3839003" y="1079623"/>
              <a:ext cx="77319" cy="60144"/>
            </a:xfrm>
            <a:custGeom>
              <a:avLst/>
              <a:gdLst/>
              <a:ahLst/>
              <a:cxnLst/>
              <a:rect l="l" t="t" r="r" b="b"/>
              <a:pathLst>
                <a:path w="1202" h="935" extrusionOk="0">
                  <a:moveTo>
                    <a:pt x="1" y="0"/>
                  </a:moveTo>
                  <a:cubicBezTo>
                    <a:pt x="1" y="0"/>
                    <a:pt x="1" y="34"/>
                    <a:pt x="1" y="34"/>
                  </a:cubicBezTo>
                  <a:cubicBezTo>
                    <a:pt x="501" y="200"/>
                    <a:pt x="902" y="534"/>
                    <a:pt x="1202" y="934"/>
                  </a:cubicBezTo>
                  <a:cubicBezTo>
                    <a:pt x="935" y="501"/>
                    <a:pt x="501" y="20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3" name="Google Shape;1583;p46"/>
            <p:cNvSpPr/>
            <p:nvPr/>
          </p:nvSpPr>
          <p:spPr>
            <a:xfrm>
              <a:off x="3845435" y="1103230"/>
              <a:ext cx="58021" cy="37501"/>
            </a:xfrm>
            <a:custGeom>
              <a:avLst/>
              <a:gdLst/>
              <a:ahLst/>
              <a:cxnLst/>
              <a:rect l="l" t="t" r="r" b="b"/>
              <a:pathLst>
                <a:path w="902" h="583" extrusionOk="0">
                  <a:moveTo>
                    <a:pt x="1" y="0"/>
                  </a:moveTo>
                  <a:lnTo>
                    <a:pt x="1" y="0"/>
                  </a:lnTo>
                  <a:cubicBezTo>
                    <a:pt x="301" y="167"/>
                    <a:pt x="601" y="334"/>
                    <a:pt x="868" y="567"/>
                  </a:cubicBezTo>
                  <a:cubicBezTo>
                    <a:pt x="868" y="578"/>
                    <a:pt x="872" y="582"/>
                    <a:pt x="877" y="582"/>
                  </a:cubicBezTo>
                  <a:cubicBezTo>
                    <a:pt x="887" y="582"/>
                    <a:pt x="902" y="567"/>
                    <a:pt x="902" y="567"/>
                  </a:cubicBezTo>
                  <a:cubicBezTo>
                    <a:pt x="601" y="334"/>
                    <a:pt x="335" y="134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4" name="Google Shape;1584;p46"/>
            <p:cNvSpPr/>
            <p:nvPr/>
          </p:nvSpPr>
          <p:spPr>
            <a:xfrm>
              <a:off x="3939864" y="1116610"/>
              <a:ext cx="68763" cy="179788"/>
            </a:xfrm>
            <a:custGeom>
              <a:avLst/>
              <a:gdLst/>
              <a:ahLst/>
              <a:cxnLst/>
              <a:rect l="l" t="t" r="r" b="b"/>
              <a:pathLst>
                <a:path w="1069" h="2795" extrusionOk="0">
                  <a:moveTo>
                    <a:pt x="413" y="1"/>
                  </a:moveTo>
                  <a:cubicBezTo>
                    <a:pt x="401" y="1"/>
                    <a:pt x="384" y="9"/>
                    <a:pt x="368" y="26"/>
                  </a:cubicBezTo>
                  <a:cubicBezTo>
                    <a:pt x="268" y="259"/>
                    <a:pt x="201" y="526"/>
                    <a:pt x="101" y="793"/>
                  </a:cubicBezTo>
                  <a:cubicBezTo>
                    <a:pt x="67" y="893"/>
                    <a:pt x="1" y="993"/>
                    <a:pt x="34" y="1126"/>
                  </a:cubicBezTo>
                  <a:cubicBezTo>
                    <a:pt x="67" y="1260"/>
                    <a:pt x="101" y="1393"/>
                    <a:pt x="134" y="1527"/>
                  </a:cubicBezTo>
                  <a:cubicBezTo>
                    <a:pt x="167" y="1660"/>
                    <a:pt x="201" y="1827"/>
                    <a:pt x="234" y="1960"/>
                  </a:cubicBezTo>
                  <a:cubicBezTo>
                    <a:pt x="268" y="2027"/>
                    <a:pt x="368" y="2127"/>
                    <a:pt x="434" y="2194"/>
                  </a:cubicBezTo>
                  <a:cubicBezTo>
                    <a:pt x="634" y="2394"/>
                    <a:pt x="835" y="2594"/>
                    <a:pt x="1068" y="2794"/>
                  </a:cubicBezTo>
                  <a:cubicBezTo>
                    <a:pt x="1068" y="2794"/>
                    <a:pt x="1068" y="2761"/>
                    <a:pt x="1068" y="2761"/>
                  </a:cubicBezTo>
                  <a:cubicBezTo>
                    <a:pt x="901" y="2594"/>
                    <a:pt x="735" y="2427"/>
                    <a:pt x="568" y="2261"/>
                  </a:cubicBezTo>
                  <a:cubicBezTo>
                    <a:pt x="468" y="2194"/>
                    <a:pt x="368" y="2094"/>
                    <a:pt x="301" y="1960"/>
                  </a:cubicBezTo>
                  <a:cubicBezTo>
                    <a:pt x="234" y="1860"/>
                    <a:pt x="234" y="1694"/>
                    <a:pt x="201" y="1560"/>
                  </a:cubicBezTo>
                  <a:cubicBezTo>
                    <a:pt x="167" y="1460"/>
                    <a:pt x="134" y="1327"/>
                    <a:pt x="101" y="1193"/>
                  </a:cubicBezTo>
                  <a:cubicBezTo>
                    <a:pt x="67" y="1026"/>
                    <a:pt x="101" y="893"/>
                    <a:pt x="167" y="760"/>
                  </a:cubicBezTo>
                  <a:cubicBezTo>
                    <a:pt x="268" y="526"/>
                    <a:pt x="334" y="259"/>
                    <a:pt x="434" y="26"/>
                  </a:cubicBezTo>
                  <a:cubicBezTo>
                    <a:pt x="434" y="9"/>
                    <a:pt x="426" y="1"/>
                    <a:pt x="413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5" name="Google Shape;1585;p46"/>
            <p:cNvSpPr/>
            <p:nvPr/>
          </p:nvSpPr>
          <p:spPr>
            <a:xfrm>
              <a:off x="3957039" y="1118733"/>
              <a:ext cx="85874" cy="169046"/>
            </a:xfrm>
            <a:custGeom>
              <a:avLst/>
              <a:gdLst/>
              <a:ahLst/>
              <a:cxnLst/>
              <a:rect l="l" t="t" r="r" b="b"/>
              <a:pathLst>
                <a:path w="1335" h="2628" extrusionOk="0">
                  <a:moveTo>
                    <a:pt x="217" y="1"/>
                  </a:moveTo>
                  <a:cubicBezTo>
                    <a:pt x="209" y="1"/>
                    <a:pt x="201" y="9"/>
                    <a:pt x="201" y="26"/>
                  </a:cubicBezTo>
                  <a:cubicBezTo>
                    <a:pt x="134" y="293"/>
                    <a:pt x="101" y="560"/>
                    <a:pt x="34" y="827"/>
                  </a:cubicBezTo>
                  <a:cubicBezTo>
                    <a:pt x="34" y="960"/>
                    <a:pt x="1" y="1060"/>
                    <a:pt x="34" y="1160"/>
                  </a:cubicBezTo>
                  <a:cubicBezTo>
                    <a:pt x="101" y="1294"/>
                    <a:pt x="134" y="1427"/>
                    <a:pt x="201" y="1560"/>
                  </a:cubicBezTo>
                  <a:cubicBezTo>
                    <a:pt x="267" y="1694"/>
                    <a:pt x="301" y="1827"/>
                    <a:pt x="367" y="1961"/>
                  </a:cubicBezTo>
                  <a:cubicBezTo>
                    <a:pt x="434" y="2061"/>
                    <a:pt x="534" y="2094"/>
                    <a:pt x="601" y="2161"/>
                  </a:cubicBezTo>
                  <a:cubicBezTo>
                    <a:pt x="868" y="2328"/>
                    <a:pt x="1101" y="2494"/>
                    <a:pt x="1335" y="2628"/>
                  </a:cubicBezTo>
                  <a:cubicBezTo>
                    <a:pt x="1168" y="2494"/>
                    <a:pt x="968" y="2361"/>
                    <a:pt x="768" y="2228"/>
                  </a:cubicBezTo>
                  <a:cubicBezTo>
                    <a:pt x="668" y="2161"/>
                    <a:pt x="534" y="2061"/>
                    <a:pt x="434" y="1961"/>
                  </a:cubicBezTo>
                  <a:cubicBezTo>
                    <a:pt x="367" y="1861"/>
                    <a:pt x="334" y="1727"/>
                    <a:pt x="267" y="1594"/>
                  </a:cubicBezTo>
                  <a:cubicBezTo>
                    <a:pt x="234" y="1460"/>
                    <a:pt x="167" y="1360"/>
                    <a:pt x="134" y="1227"/>
                  </a:cubicBezTo>
                  <a:cubicBezTo>
                    <a:pt x="67" y="1093"/>
                    <a:pt x="67" y="960"/>
                    <a:pt x="101" y="793"/>
                  </a:cubicBezTo>
                  <a:cubicBezTo>
                    <a:pt x="167" y="526"/>
                    <a:pt x="201" y="293"/>
                    <a:pt x="234" y="26"/>
                  </a:cubicBezTo>
                  <a:cubicBezTo>
                    <a:pt x="234" y="9"/>
                    <a:pt x="226" y="1"/>
                    <a:pt x="217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Google Shape;1586;p46"/>
            <p:cNvSpPr/>
            <p:nvPr/>
          </p:nvSpPr>
          <p:spPr>
            <a:xfrm>
              <a:off x="3974213" y="1103745"/>
              <a:ext cx="105171" cy="153994"/>
            </a:xfrm>
            <a:custGeom>
              <a:avLst/>
              <a:gdLst/>
              <a:ahLst/>
              <a:cxnLst/>
              <a:rect l="l" t="t" r="r" b="b"/>
              <a:pathLst>
                <a:path w="1635" h="2394" extrusionOk="0">
                  <a:moveTo>
                    <a:pt x="50" y="0"/>
                  </a:moveTo>
                  <a:cubicBezTo>
                    <a:pt x="42" y="0"/>
                    <a:pt x="34" y="9"/>
                    <a:pt x="34" y="26"/>
                  </a:cubicBezTo>
                  <a:cubicBezTo>
                    <a:pt x="34" y="292"/>
                    <a:pt x="34" y="559"/>
                    <a:pt x="34" y="859"/>
                  </a:cubicBezTo>
                  <a:cubicBezTo>
                    <a:pt x="34" y="960"/>
                    <a:pt x="0" y="1060"/>
                    <a:pt x="67" y="1160"/>
                  </a:cubicBezTo>
                  <a:cubicBezTo>
                    <a:pt x="134" y="1293"/>
                    <a:pt x="234" y="1427"/>
                    <a:pt x="301" y="1527"/>
                  </a:cubicBezTo>
                  <a:cubicBezTo>
                    <a:pt x="401" y="1660"/>
                    <a:pt x="467" y="1760"/>
                    <a:pt x="567" y="1894"/>
                  </a:cubicBezTo>
                  <a:cubicBezTo>
                    <a:pt x="634" y="1960"/>
                    <a:pt x="734" y="1994"/>
                    <a:pt x="834" y="2027"/>
                  </a:cubicBezTo>
                  <a:cubicBezTo>
                    <a:pt x="1101" y="2160"/>
                    <a:pt x="1335" y="2260"/>
                    <a:pt x="1635" y="2394"/>
                  </a:cubicBezTo>
                  <a:cubicBezTo>
                    <a:pt x="1635" y="2394"/>
                    <a:pt x="1635" y="2394"/>
                    <a:pt x="1635" y="2361"/>
                  </a:cubicBezTo>
                  <a:cubicBezTo>
                    <a:pt x="1401" y="2260"/>
                    <a:pt x="1201" y="2160"/>
                    <a:pt x="968" y="2060"/>
                  </a:cubicBezTo>
                  <a:cubicBezTo>
                    <a:pt x="868" y="2027"/>
                    <a:pt x="734" y="1960"/>
                    <a:pt x="634" y="1894"/>
                  </a:cubicBezTo>
                  <a:cubicBezTo>
                    <a:pt x="534" y="1793"/>
                    <a:pt x="467" y="1660"/>
                    <a:pt x="401" y="1560"/>
                  </a:cubicBezTo>
                  <a:cubicBezTo>
                    <a:pt x="301" y="1427"/>
                    <a:pt x="234" y="1326"/>
                    <a:pt x="167" y="1226"/>
                  </a:cubicBezTo>
                  <a:cubicBezTo>
                    <a:pt x="67" y="1093"/>
                    <a:pt x="67" y="960"/>
                    <a:pt x="67" y="793"/>
                  </a:cubicBezTo>
                  <a:cubicBezTo>
                    <a:pt x="67" y="526"/>
                    <a:pt x="67" y="259"/>
                    <a:pt x="67" y="26"/>
                  </a:cubicBezTo>
                  <a:cubicBezTo>
                    <a:pt x="67" y="9"/>
                    <a:pt x="59" y="0"/>
                    <a:pt x="5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7" name="Google Shape;1587;p46"/>
            <p:cNvSpPr/>
            <p:nvPr/>
          </p:nvSpPr>
          <p:spPr>
            <a:xfrm>
              <a:off x="3982768" y="1104388"/>
              <a:ext cx="126656" cy="134053"/>
            </a:xfrm>
            <a:custGeom>
              <a:avLst/>
              <a:gdLst/>
              <a:ahLst/>
              <a:cxnLst/>
              <a:rect l="l" t="t" r="r" b="b"/>
              <a:pathLst>
                <a:path w="1969" h="2084" extrusionOk="0">
                  <a:moveTo>
                    <a:pt x="26" y="1"/>
                  </a:moveTo>
                  <a:cubicBezTo>
                    <a:pt x="16" y="1"/>
                    <a:pt x="1" y="16"/>
                    <a:pt x="1" y="16"/>
                  </a:cubicBezTo>
                  <a:cubicBezTo>
                    <a:pt x="34" y="282"/>
                    <a:pt x="68" y="583"/>
                    <a:pt x="134" y="849"/>
                  </a:cubicBezTo>
                  <a:cubicBezTo>
                    <a:pt x="134" y="950"/>
                    <a:pt x="168" y="1050"/>
                    <a:pt x="234" y="1150"/>
                  </a:cubicBezTo>
                  <a:cubicBezTo>
                    <a:pt x="334" y="1250"/>
                    <a:pt x="434" y="1350"/>
                    <a:pt x="535" y="1483"/>
                  </a:cubicBezTo>
                  <a:cubicBezTo>
                    <a:pt x="635" y="1583"/>
                    <a:pt x="735" y="1683"/>
                    <a:pt x="835" y="1783"/>
                  </a:cubicBezTo>
                  <a:cubicBezTo>
                    <a:pt x="901" y="1850"/>
                    <a:pt x="1002" y="1850"/>
                    <a:pt x="1102" y="1884"/>
                  </a:cubicBezTo>
                  <a:cubicBezTo>
                    <a:pt x="1402" y="1950"/>
                    <a:pt x="1669" y="2017"/>
                    <a:pt x="1969" y="2084"/>
                  </a:cubicBezTo>
                  <a:cubicBezTo>
                    <a:pt x="1735" y="2017"/>
                    <a:pt x="1502" y="1950"/>
                    <a:pt x="1268" y="1884"/>
                  </a:cubicBezTo>
                  <a:cubicBezTo>
                    <a:pt x="1135" y="1850"/>
                    <a:pt x="1002" y="1817"/>
                    <a:pt x="901" y="1750"/>
                  </a:cubicBezTo>
                  <a:cubicBezTo>
                    <a:pt x="768" y="1683"/>
                    <a:pt x="701" y="1550"/>
                    <a:pt x="601" y="1483"/>
                  </a:cubicBezTo>
                  <a:cubicBezTo>
                    <a:pt x="501" y="1383"/>
                    <a:pt x="434" y="1283"/>
                    <a:pt x="334" y="1183"/>
                  </a:cubicBezTo>
                  <a:cubicBezTo>
                    <a:pt x="201" y="1050"/>
                    <a:pt x="201" y="916"/>
                    <a:pt x="168" y="783"/>
                  </a:cubicBezTo>
                  <a:cubicBezTo>
                    <a:pt x="134" y="516"/>
                    <a:pt x="68" y="282"/>
                    <a:pt x="34" y="16"/>
                  </a:cubicBezTo>
                  <a:cubicBezTo>
                    <a:pt x="34" y="4"/>
                    <a:pt x="30" y="1"/>
                    <a:pt x="26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Google Shape;1588;p46"/>
            <p:cNvSpPr/>
            <p:nvPr/>
          </p:nvSpPr>
          <p:spPr>
            <a:xfrm>
              <a:off x="3948483" y="875775"/>
              <a:ext cx="109481" cy="223208"/>
            </a:xfrm>
            <a:custGeom>
              <a:avLst/>
              <a:gdLst/>
              <a:ahLst/>
              <a:cxnLst/>
              <a:rect l="l" t="t" r="r" b="b"/>
              <a:pathLst>
                <a:path w="1702" h="3470" extrusionOk="0">
                  <a:moveTo>
                    <a:pt x="0" y="3469"/>
                  </a:moveTo>
                  <a:cubicBezTo>
                    <a:pt x="0" y="2836"/>
                    <a:pt x="267" y="2102"/>
                    <a:pt x="467" y="1535"/>
                  </a:cubicBezTo>
                  <a:cubicBezTo>
                    <a:pt x="634" y="1101"/>
                    <a:pt x="834" y="534"/>
                    <a:pt x="1168" y="234"/>
                  </a:cubicBezTo>
                  <a:cubicBezTo>
                    <a:pt x="1401" y="0"/>
                    <a:pt x="1668" y="34"/>
                    <a:pt x="1668" y="367"/>
                  </a:cubicBezTo>
                  <a:cubicBezTo>
                    <a:pt x="1701" y="968"/>
                    <a:pt x="1334" y="1601"/>
                    <a:pt x="1068" y="2135"/>
                  </a:cubicBezTo>
                  <a:cubicBezTo>
                    <a:pt x="901" y="2402"/>
                    <a:pt x="734" y="2702"/>
                    <a:pt x="534" y="2969"/>
                  </a:cubicBezTo>
                  <a:cubicBezTo>
                    <a:pt x="434" y="3103"/>
                    <a:pt x="300" y="3236"/>
                    <a:pt x="200" y="3369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1589;p46"/>
            <p:cNvSpPr/>
            <p:nvPr/>
          </p:nvSpPr>
          <p:spPr>
            <a:xfrm>
              <a:off x="3866920" y="903628"/>
              <a:ext cx="83751" cy="216840"/>
            </a:xfrm>
            <a:custGeom>
              <a:avLst/>
              <a:gdLst/>
              <a:ahLst/>
              <a:cxnLst/>
              <a:rect l="l" t="t" r="r" b="b"/>
              <a:pathLst>
                <a:path w="1302" h="3371" extrusionOk="0">
                  <a:moveTo>
                    <a:pt x="1235" y="3370"/>
                  </a:moveTo>
                  <a:cubicBezTo>
                    <a:pt x="834" y="2936"/>
                    <a:pt x="601" y="2269"/>
                    <a:pt x="367" y="1736"/>
                  </a:cubicBezTo>
                  <a:cubicBezTo>
                    <a:pt x="201" y="1369"/>
                    <a:pt x="1" y="835"/>
                    <a:pt x="34" y="435"/>
                  </a:cubicBezTo>
                  <a:cubicBezTo>
                    <a:pt x="67" y="134"/>
                    <a:pt x="267" y="1"/>
                    <a:pt x="468" y="234"/>
                  </a:cubicBezTo>
                  <a:cubicBezTo>
                    <a:pt x="868" y="635"/>
                    <a:pt x="1001" y="1302"/>
                    <a:pt x="1135" y="1802"/>
                  </a:cubicBezTo>
                  <a:cubicBezTo>
                    <a:pt x="1201" y="2102"/>
                    <a:pt x="1268" y="2403"/>
                    <a:pt x="1301" y="2703"/>
                  </a:cubicBezTo>
                  <a:cubicBezTo>
                    <a:pt x="1301" y="2870"/>
                    <a:pt x="1268" y="3036"/>
                    <a:pt x="1301" y="3203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Google Shape;1590;p46"/>
            <p:cNvSpPr/>
            <p:nvPr/>
          </p:nvSpPr>
          <p:spPr>
            <a:xfrm>
              <a:off x="4019241" y="1098663"/>
              <a:ext cx="139585" cy="73009"/>
            </a:xfrm>
            <a:custGeom>
              <a:avLst/>
              <a:gdLst/>
              <a:ahLst/>
              <a:cxnLst/>
              <a:rect l="l" t="t" r="r" b="b"/>
              <a:pathLst>
                <a:path w="2170" h="1135" extrusionOk="0">
                  <a:moveTo>
                    <a:pt x="175" y="0"/>
                  </a:moveTo>
                  <a:cubicBezTo>
                    <a:pt x="127" y="0"/>
                    <a:pt x="80" y="2"/>
                    <a:pt x="34" y="4"/>
                  </a:cubicBezTo>
                  <a:lnTo>
                    <a:pt x="1" y="271"/>
                  </a:lnTo>
                  <a:cubicBezTo>
                    <a:pt x="5" y="271"/>
                    <a:pt x="9" y="271"/>
                    <a:pt x="13" y="271"/>
                  </a:cubicBezTo>
                  <a:cubicBezTo>
                    <a:pt x="302" y="271"/>
                    <a:pt x="1437" y="1135"/>
                    <a:pt x="1919" y="1135"/>
                  </a:cubicBezTo>
                  <a:cubicBezTo>
                    <a:pt x="2042" y="1135"/>
                    <a:pt x="2122" y="1079"/>
                    <a:pt x="2136" y="938"/>
                  </a:cubicBezTo>
                  <a:cubicBezTo>
                    <a:pt x="2169" y="638"/>
                    <a:pt x="1902" y="438"/>
                    <a:pt x="1702" y="338"/>
                  </a:cubicBezTo>
                  <a:cubicBezTo>
                    <a:pt x="1245" y="155"/>
                    <a:pt x="677" y="0"/>
                    <a:pt x="175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64840BDE-2C05-3FAA-AC2F-6F9A16997933}"/>
              </a:ext>
            </a:extLst>
          </p:cNvPr>
          <p:cNvSpPr txBox="1"/>
          <p:nvPr/>
        </p:nvSpPr>
        <p:spPr>
          <a:xfrm>
            <a:off x="8309440" y="457893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G" sz="1800" b="1" dirty="0"/>
              <a:t>2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" name="Google Shape;2304;p59"/>
          <p:cNvSpPr txBox="1"/>
          <p:nvPr/>
        </p:nvSpPr>
        <p:spPr>
          <a:xfrm>
            <a:off x="3904810" y="330011"/>
            <a:ext cx="3031144" cy="6390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GB" sz="1600" dirty="0">
                <a:solidFill>
                  <a:srgbClr val="222222"/>
                </a:solidFill>
                <a:latin typeface="Arial" panose="020B0604020202020204" pitchFamily="34" charset="0"/>
              </a:rPr>
              <a:t>Malaria is a severe disease </a:t>
            </a:r>
            <a:r>
              <a:rPr lang="en-GB" dirty="0"/>
              <a:t>by parasites belonging to  </a:t>
            </a:r>
            <a:r>
              <a:rPr lang="en-GB" i="1" dirty="0">
                <a:solidFill>
                  <a:srgbClr val="FF0000"/>
                </a:solidFill>
              </a:rPr>
              <a:t>Plasmodium</a:t>
            </a:r>
            <a:r>
              <a:rPr lang="en-GB" dirty="0">
                <a:solidFill>
                  <a:srgbClr val="FF0000"/>
                </a:solidFill>
              </a:rPr>
              <a:t> species </a:t>
            </a:r>
            <a:endParaRPr lang="en-GB" sz="1600" dirty="0">
              <a:solidFill>
                <a:srgbClr val="FF0000"/>
              </a:solidFill>
              <a:latin typeface="Chivo Black"/>
              <a:ea typeface="Chivo Black"/>
              <a:cs typeface="Chivo Black"/>
              <a:sym typeface="Chivo Black"/>
            </a:endParaRPr>
          </a:p>
        </p:txBody>
      </p:sp>
      <p:sp>
        <p:nvSpPr>
          <p:cNvPr id="2306" name="Google Shape;2306;p59"/>
          <p:cNvSpPr txBox="1"/>
          <p:nvPr/>
        </p:nvSpPr>
        <p:spPr>
          <a:xfrm>
            <a:off x="5970040" y="1856917"/>
            <a:ext cx="3031145" cy="1138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GB" sz="1600" dirty="0">
                <a:solidFill>
                  <a:srgbClr val="222222"/>
                </a:solidFill>
                <a:latin typeface="Arial" panose="020B0604020202020204" pitchFamily="34" charset="0"/>
              </a:rPr>
              <a:t>Transmitted to humans by a bite of an infected female mosquito of the species </a:t>
            </a:r>
            <a:r>
              <a:rPr lang="en-GB" sz="1600" i="1" dirty="0">
                <a:solidFill>
                  <a:srgbClr val="FF0000"/>
                </a:solidFill>
                <a:latin typeface="Arial" panose="020B0604020202020204" pitchFamily="34" charset="0"/>
              </a:rPr>
              <a:t>Anopheles</a:t>
            </a:r>
            <a:r>
              <a:rPr lang="en-GB" sz="1600" dirty="0">
                <a:solidFill>
                  <a:srgbClr val="222222"/>
                </a:solidFill>
                <a:latin typeface="Arial" panose="020B0604020202020204" pitchFamily="34" charset="0"/>
              </a:rPr>
              <a:t>.</a:t>
            </a:r>
          </a:p>
        </p:txBody>
      </p:sp>
      <p:cxnSp>
        <p:nvCxnSpPr>
          <p:cNvPr id="2309" name="Google Shape;2309;p59"/>
          <p:cNvCxnSpPr>
            <a:cxnSpLocks/>
          </p:cNvCxnSpPr>
          <p:nvPr/>
        </p:nvCxnSpPr>
        <p:spPr>
          <a:xfrm>
            <a:off x="3122538" y="1535075"/>
            <a:ext cx="749637" cy="212965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2310" name="Google Shape;2310;p59"/>
          <p:cNvCxnSpPr>
            <a:cxnSpLocks/>
          </p:cNvCxnSpPr>
          <p:nvPr/>
        </p:nvCxnSpPr>
        <p:spPr>
          <a:xfrm rot="10800000">
            <a:off x="5383600" y="2354672"/>
            <a:ext cx="510152" cy="235324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2311" name="Google Shape;2311;p59"/>
          <p:cNvCxnSpPr>
            <a:cxnSpLocks/>
          </p:cNvCxnSpPr>
          <p:nvPr/>
        </p:nvCxnSpPr>
        <p:spPr>
          <a:xfrm rot="5400000">
            <a:off x="4910257" y="1416842"/>
            <a:ext cx="695608" cy="244167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473CA4D-D8B9-FA45-A04E-8BF1F0976E68}"/>
              </a:ext>
            </a:extLst>
          </p:cNvPr>
          <p:cNvSpPr txBox="1"/>
          <p:nvPr/>
        </p:nvSpPr>
        <p:spPr>
          <a:xfrm>
            <a:off x="613071" y="1102865"/>
            <a:ext cx="230945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Malaria affected an estimated </a:t>
            </a:r>
            <a:r>
              <a:rPr lang="en-GB" sz="1600" dirty="0">
                <a:solidFill>
                  <a:srgbClr val="FF0000"/>
                </a:solidFill>
              </a:rPr>
              <a:t>219 million </a:t>
            </a:r>
            <a:r>
              <a:rPr lang="en-GB" sz="1600" dirty="0"/>
              <a:t>people causing </a:t>
            </a:r>
            <a:r>
              <a:rPr lang="en-GB" sz="1600" dirty="0">
                <a:solidFill>
                  <a:srgbClr val="FF0000"/>
                </a:solidFill>
              </a:rPr>
              <a:t>435,000 deaths</a:t>
            </a:r>
          </a:p>
          <a:p>
            <a:endParaRPr lang="en-GB" dirty="0"/>
          </a:p>
          <a:p>
            <a:endParaRPr lang="en-EG" dirty="0"/>
          </a:p>
        </p:txBody>
      </p:sp>
      <p:cxnSp>
        <p:nvCxnSpPr>
          <p:cNvPr id="56" name="Google Shape;2309;p59">
            <a:extLst>
              <a:ext uri="{FF2B5EF4-FFF2-40B4-BE49-F238E27FC236}">
                <a16:creationId xmlns:a16="http://schemas.microsoft.com/office/drawing/2014/main" id="{C5863549-3602-2B44-B3FD-CE7BC6A2A50F}"/>
              </a:ext>
            </a:extLst>
          </p:cNvPr>
          <p:cNvCxnSpPr>
            <a:cxnSpLocks/>
          </p:cNvCxnSpPr>
          <p:nvPr/>
        </p:nvCxnSpPr>
        <p:spPr>
          <a:xfrm flipV="1">
            <a:off x="2723414" y="2594150"/>
            <a:ext cx="798248" cy="201978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62" name="Google Shape;2311;p59">
            <a:extLst>
              <a:ext uri="{FF2B5EF4-FFF2-40B4-BE49-F238E27FC236}">
                <a16:creationId xmlns:a16="http://schemas.microsoft.com/office/drawing/2014/main" id="{BF87A11D-FEA6-7D47-8E1F-6169483123AD}"/>
              </a:ext>
            </a:extLst>
          </p:cNvPr>
          <p:cNvCxnSpPr>
            <a:cxnSpLocks/>
          </p:cNvCxnSpPr>
          <p:nvPr/>
        </p:nvCxnSpPr>
        <p:spPr>
          <a:xfrm rot="10800000">
            <a:off x="5116752" y="3130003"/>
            <a:ext cx="491102" cy="462465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5A615061-42B5-1D4A-9A78-06E38ECB9D39}"/>
              </a:ext>
            </a:extLst>
          </p:cNvPr>
          <p:cNvSpPr txBox="1"/>
          <p:nvPr/>
        </p:nvSpPr>
        <p:spPr>
          <a:xfrm>
            <a:off x="142815" y="2873857"/>
            <a:ext cx="315598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0" i="0" u="none" strike="noStrike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Malaria can last for three and </a:t>
            </a:r>
          </a:p>
          <a:p>
            <a:r>
              <a:rPr lang="en-GB" sz="1600" b="0" i="0" u="none" strike="noStrike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up to five years, if left untreated, and depending on the cause,</a:t>
            </a:r>
          </a:p>
          <a:p>
            <a:r>
              <a:rPr lang="en-GB" sz="1600" b="0" i="0" u="none" strike="noStrike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it may recrudesce</a:t>
            </a:r>
            <a:endParaRPr lang="en-EG" sz="1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117A60-5B34-5F80-B764-FA7EA1A187F9}"/>
              </a:ext>
            </a:extLst>
          </p:cNvPr>
          <p:cNvSpPr txBox="1"/>
          <p:nvPr/>
        </p:nvSpPr>
        <p:spPr>
          <a:xfrm>
            <a:off x="8484992" y="467413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G" sz="1800" b="1" dirty="0"/>
              <a:t>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A76268-4FFB-BA67-EB43-60E3E587E6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2753" y="1535075"/>
            <a:ext cx="1877391" cy="187739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3335B4F-0512-AA4E-5637-B1F131BBE817}"/>
              </a:ext>
            </a:extLst>
          </p:cNvPr>
          <p:cNvSpPr txBox="1"/>
          <p:nvPr/>
        </p:nvSpPr>
        <p:spPr>
          <a:xfrm>
            <a:off x="5649324" y="3314922"/>
            <a:ext cx="28356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Malaria is the most common disease in </a:t>
            </a:r>
            <a:r>
              <a:rPr lang="en-GB" dirty="0">
                <a:solidFill>
                  <a:srgbClr val="FF0000"/>
                </a:solidFill>
              </a:rPr>
              <a:t>Africa</a:t>
            </a:r>
            <a:r>
              <a:rPr lang="en-GB" dirty="0"/>
              <a:t> and some countries in </a:t>
            </a:r>
            <a:r>
              <a:rPr lang="en-GB" dirty="0">
                <a:solidFill>
                  <a:srgbClr val="FF0000"/>
                </a:solidFill>
              </a:rPr>
              <a:t>Asia</a:t>
            </a:r>
            <a:r>
              <a:rPr lang="en-GB" dirty="0"/>
              <a:t> with the highest number of indigenous cases</a:t>
            </a:r>
            <a:endParaRPr lang="en-EG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0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0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0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0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0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" grpId="0"/>
      <p:bldP spid="2306" grpId="0"/>
      <p:bldP spid="10" grpId="0"/>
      <p:bldP spid="6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6" name="Google Shape;2316;p60"/>
          <p:cNvSpPr txBox="1">
            <a:spLocks noGrp="1"/>
          </p:cNvSpPr>
          <p:nvPr>
            <p:ph type="title"/>
          </p:nvPr>
        </p:nvSpPr>
        <p:spPr>
          <a:xfrm>
            <a:off x="289892" y="264068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GB" b="1" dirty="0">
                <a:solidFill>
                  <a:srgbClr val="7030A0"/>
                </a:solidFill>
              </a:rPr>
              <a:t>Diagnostic tests for proving malaria</a:t>
            </a:r>
            <a:endParaRPr dirty="0">
              <a:solidFill>
                <a:srgbClr val="7030A0"/>
              </a:solidFill>
            </a:endParaRPr>
          </a:p>
        </p:txBody>
      </p:sp>
      <p:grpSp>
        <p:nvGrpSpPr>
          <p:cNvPr id="2318" name="Google Shape;2318;p60"/>
          <p:cNvGrpSpPr/>
          <p:nvPr/>
        </p:nvGrpSpPr>
        <p:grpSpPr>
          <a:xfrm>
            <a:off x="648953" y="1234496"/>
            <a:ext cx="1056558" cy="1529110"/>
            <a:chOff x="2603700" y="566675"/>
            <a:chExt cx="3174800" cy="3967025"/>
          </a:xfrm>
        </p:grpSpPr>
        <p:sp>
          <p:nvSpPr>
            <p:cNvPr id="2319" name="Google Shape;2319;p60"/>
            <p:cNvSpPr/>
            <p:nvPr/>
          </p:nvSpPr>
          <p:spPr>
            <a:xfrm>
              <a:off x="3772025" y="2507900"/>
              <a:ext cx="795600" cy="391300"/>
            </a:xfrm>
            <a:custGeom>
              <a:avLst/>
              <a:gdLst/>
              <a:ahLst/>
              <a:cxnLst/>
              <a:rect l="l" t="t" r="r" b="b"/>
              <a:pathLst>
                <a:path w="31824" h="15652" extrusionOk="0">
                  <a:moveTo>
                    <a:pt x="31293" y="1"/>
                  </a:moveTo>
                  <a:cubicBezTo>
                    <a:pt x="31155" y="1"/>
                    <a:pt x="31018" y="60"/>
                    <a:pt x="30923" y="174"/>
                  </a:cubicBezTo>
                  <a:lnTo>
                    <a:pt x="28755" y="2809"/>
                  </a:lnTo>
                  <a:cubicBezTo>
                    <a:pt x="28554" y="3043"/>
                    <a:pt x="28321" y="3210"/>
                    <a:pt x="28021" y="3276"/>
                  </a:cubicBezTo>
                  <a:lnTo>
                    <a:pt x="2002" y="10948"/>
                  </a:lnTo>
                  <a:cubicBezTo>
                    <a:pt x="735" y="11315"/>
                    <a:pt x="1" y="12650"/>
                    <a:pt x="368" y="13917"/>
                  </a:cubicBezTo>
                  <a:cubicBezTo>
                    <a:pt x="568" y="14584"/>
                    <a:pt x="1035" y="15118"/>
                    <a:pt x="1669" y="15418"/>
                  </a:cubicBezTo>
                  <a:cubicBezTo>
                    <a:pt x="1969" y="15585"/>
                    <a:pt x="2336" y="15652"/>
                    <a:pt x="2669" y="15652"/>
                  </a:cubicBezTo>
                  <a:cubicBezTo>
                    <a:pt x="3003" y="15652"/>
                    <a:pt x="3336" y="15585"/>
                    <a:pt x="3637" y="15452"/>
                  </a:cubicBezTo>
                  <a:lnTo>
                    <a:pt x="6972" y="14017"/>
                  </a:lnTo>
                  <a:cubicBezTo>
                    <a:pt x="7206" y="13917"/>
                    <a:pt x="7339" y="13617"/>
                    <a:pt x="7239" y="13384"/>
                  </a:cubicBezTo>
                  <a:cubicBezTo>
                    <a:pt x="7141" y="13211"/>
                    <a:pt x="6969" y="13111"/>
                    <a:pt x="6792" y="13111"/>
                  </a:cubicBezTo>
                  <a:cubicBezTo>
                    <a:pt x="6730" y="13111"/>
                    <a:pt x="6667" y="13124"/>
                    <a:pt x="6605" y="13150"/>
                  </a:cubicBezTo>
                  <a:lnTo>
                    <a:pt x="3236" y="14584"/>
                  </a:lnTo>
                  <a:cubicBezTo>
                    <a:pt x="3061" y="14664"/>
                    <a:pt x="2871" y="14706"/>
                    <a:pt x="2680" y="14706"/>
                  </a:cubicBezTo>
                  <a:cubicBezTo>
                    <a:pt x="2471" y="14706"/>
                    <a:pt x="2261" y="14656"/>
                    <a:pt x="2069" y="14551"/>
                  </a:cubicBezTo>
                  <a:cubicBezTo>
                    <a:pt x="1702" y="14384"/>
                    <a:pt x="1402" y="14051"/>
                    <a:pt x="1302" y="13650"/>
                  </a:cubicBezTo>
                  <a:cubicBezTo>
                    <a:pt x="1068" y="12883"/>
                    <a:pt x="1502" y="12083"/>
                    <a:pt x="2269" y="11882"/>
                  </a:cubicBezTo>
                  <a:lnTo>
                    <a:pt x="28288" y="4210"/>
                  </a:lnTo>
                  <a:cubicBezTo>
                    <a:pt x="28755" y="4044"/>
                    <a:pt x="29188" y="3777"/>
                    <a:pt x="29488" y="3410"/>
                  </a:cubicBezTo>
                  <a:lnTo>
                    <a:pt x="31657" y="775"/>
                  </a:lnTo>
                  <a:cubicBezTo>
                    <a:pt x="31823" y="574"/>
                    <a:pt x="31790" y="274"/>
                    <a:pt x="31590" y="107"/>
                  </a:cubicBezTo>
                  <a:cubicBezTo>
                    <a:pt x="31503" y="35"/>
                    <a:pt x="31398" y="1"/>
                    <a:pt x="31293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0" name="Google Shape;2320;p60"/>
            <p:cNvSpPr/>
            <p:nvPr/>
          </p:nvSpPr>
          <p:spPr>
            <a:xfrm>
              <a:off x="4152300" y="2016875"/>
              <a:ext cx="291900" cy="246050"/>
            </a:xfrm>
            <a:custGeom>
              <a:avLst/>
              <a:gdLst/>
              <a:ahLst/>
              <a:cxnLst/>
              <a:rect l="l" t="t" r="r" b="b"/>
              <a:pathLst>
                <a:path w="11676" h="9842" extrusionOk="0">
                  <a:moveTo>
                    <a:pt x="2236" y="1"/>
                  </a:moveTo>
                  <a:lnTo>
                    <a:pt x="1" y="3237"/>
                  </a:lnTo>
                  <a:lnTo>
                    <a:pt x="9441" y="9841"/>
                  </a:lnTo>
                  <a:lnTo>
                    <a:pt x="11676" y="6639"/>
                  </a:lnTo>
                  <a:lnTo>
                    <a:pt x="2236" y="1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1" name="Google Shape;2321;p60"/>
            <p:cNvSpPr/>
            <p:nvPr/>
          </p:nvSpPr>
          <p:spPr>
            <a:xfrm>
              <a:off x="3778700" y="2204525"/>
              <a:ext cx="129275" cy="296900"/>
            </a:xfrm>
            <a:custGeom>
              <a:avLst/>
              <a:gdLst/>
              <a:ahLst/>
              <a:cxnLst/>
              <a:rect l="l" t="t" r="r" b="b"/>
              <a:pathLst>
                <a:path w="5171" h="11876" extrusionOk="0">
                  <a:moveTo>
                    <a:pt x="1268" y="0"/>
                  </a:moveTo>
                  <a:lnTo>
                    <a:pt x="1" y="11442"/>
                  </a:lnTo>
                  <a:lnTo>
                    <a:pt x="3903" y="11875"/>
                  </a:lnTo>
                  <a:lnTo>
                    <a:pt x="5171" y="434"/>
                  </a:lnTo>
                  <a:lnTo>
                    <a:pt x="1268" y="0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2" name="Google Shape;2322;p60"/>
            <p:cNvSpPr/>
            <p:nvPr/>
          </p:nvSpPr>
          <p:spPr>
            <a:xfrm>
              <a:off x="4009700" y="2176175"/>
              <a:ext cx="212675" cy="301900"/>
            </a:xfrm>
            <a:custGeom>
              <a:avLst/>
              <a:gdLst/>
              <a:ahLst/>
              <a:cxnLst/>
              <a:rect l="l" t="t" r="r" b="b"/>
              <a:pathLst>
                <a:path w="8507" h="12076" extrusionOk="0">
                  <a:moveTo>
                    <a:pt x="3536" y="0"/>
                  </a:moveTo>
                  <a:lnTo>
                    <a:pt x="1" y="1668"/>
                  </a:lnTo>
                  <a:lnTo>
                    <a:pt x="4971" y="12075"/>
                  </a:lnTo>
                  <a:lnTo>
                    <a:pt x="8507" y="10374"/>
                  </a:lnTo>
                  <a:lnTo>
                    <a:pt x="3536" y="0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3" name="Google Shape;2323;p60"/>
            <p:cNvSpPr/>
            <p:nvPr/>
          </p:nvSpPr>
          <p:spPr>
            <a:xfrm>
              <a:off x="4284075" y="3059300"/>
              <a:ext cx="676325" cy="407825"/>
            </a:xfrm>
            <a:custGeom>
              <a:avLst/>
              <a:gdLst/>
              <a:ahLst/>
              <a:cxnLst/>
              <a:rect l="l" t="t" r="r" b="b"/>
              <a:pathLst>
                <a:path w="27053" h="16313" extrusionOk="0">
                  <a:moveTo>
                    <a:pt x="24618" y="0"/>
                  </a:moveTo>
                  <a:lnTo>
                    <a:pt x="0" y="10741"/>
                  </a:lnTo>
                  <a:lnTo>
                    <a:pt x="2435" y="16312"/>
                  </a:lnTo>
                  <a:lnTo>
                    <a:pt x="27053" y="5538"/>
                  </a:lnTo>
                  <a:lnTo>
                    <a:pt x="24618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4" name="Google Shape;2324;p60"/>
            <p:cNvSpPr/>
            <p:nvPr/>
          </p:nvSpPr>
          <p:spPr>
            <a:xfrm>
              <a:off x="4038050" y="3290550"/>
              <a:ext cx="456200" cy="266625"/>
            </a:xfrm>
            <a:custGeom>
              <a:avLst/>
              <a:gdLst/>
              <a:ahLst/>
              <a:cxnLst/>
              <a:rect l="l" t="t" r="r" b="b"/>
              <a:pathLst>
                <a:path w="18248" h="10665" extrusionOk="0">
                  <a:moveTo>
                    <a:pt x="16030" y="0"/>
                  </a:moveTo>
                  <a:cubicBezTo>
                    <a:pt x="15823" y="0"/>
                    <a:pt x="15613" y="40"/>
                    <a:pt x="15412" y="124"/>
                  </a:cubicBezTo>
                  <a:lnTo>
                    <a:pt x="1" y="6862"/>
                  </a:lnTo>
                  <a:lnTo>
                    <a:pt x="1669" y="10665"/>
                  </a:lnTo>
                  <a:lnTo>
                    <a:pt x="17080" y="3927"/>
                  </a:lnTo>
                  <a:cubicBezTo>
                    <a:pt x="17880" y="3593"/>
                    <a:pt x="18247" y="2659"/>
                    <a:pt x="17880" y="1858"/>
                  </a:cubicBezTo>
                  <a:lnTo>
                    <a:pt x="17480" y="924"/>
                  </a:lnTo>
                  <a:cubicBezTo>
                    <a:pt x="17230" y="350"/>
                    <a:pt x="16644" y="0"/>
                    <a:pt x="16030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5" name="Google Shape;2325;p60"/>
            <p:cNvSpPr/>
            <p:nvPr/>
          </p:nvSpPr>
          <p:spPr>
            <a:xfrm>
              <a:off x="3742000" y="3012600"/>
              <a:ext cx="306925" cy="319425"/>
            </a:xfrm>
            <a:custGeom>
              <a:avLst/>
              <a:gdLst/>
              <a:ahLst/>
              <a:cxnLst/>
              <a:rect l="l" t="t" r="r" b="b"/>
              <a:pathLst>
                <a:path w="12277" h="12777" extrusionOk="0">
                  <a:moveTo>
                    <a:pt x="10975" y="0"/>
                  </a:moveTo>
                  <a:lnTo>
                    <a:pt x="1" y="4804"/>
                  </a:lnTo>
                  <a:lnTo>
                    <a:pt x="3003" y="12776"/>
                  </a:lnTo>
                  <a:cubicBezTo>
                    <a:pt x="3003" y="12776"/>
                    <a:pt x="7907" y="12076"/>
                    <a:pt x="8540" y="10708"/>
                  </a:cubicBezTo>
                  <a:cubicBezTo>
                    <a:pt x="8173" y="5504"/>
                    <a:pt x="11109" y="3470"/>
                    <a:pt x="11709" y="2302"/>
                  </a:cubicBezTo>
                  <a:cubicBezTo>
                    <a:pt x="12276" y="1101"/>
                    <a:pt x="10975" y="0"/>
                    <a:pt x="10975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6" name="Google Shape;2326;p60"/>
            <p:cNvSpPr/>
            <p:nvPr/>
          </p:nvSpPr>
          <p:spPr>
            <a:xfrm>
              <a:off x="2603700" y="1397275"/>
              <a:ext cx="1657050" cy="2641075"/>
            </a:xfrm>
            <a:custGeom>
              <a:avLst/>
              <a:gdLst/>
              <a:ahLst/>
              <a:cxnLst/>
              <a:rect l="l" t="t" r="r" b="b"/>
              <a:pathLst>
                <a:path w="66282" h="105643" extrusionOk="0">
                  <a:moveTo>
                    <a:pt x="60577" y="85628"/>
                  </a:moveTo>
                  <a:cubicBezTo>
                    <a:pt x="59209" y="83427"/>
                    <a:pt x="59743" y="77890"/>
                    <a:pt x="56507" y="75021"/>
                  </a:cubicBezTo>
                  <a:cubicBezTo>
                    <a:pt x="53305" y="72152"/>
                    <a:pt x="46434" y="76355"/>
                    <a:pt x="39195" y="77222"/>
                  </a:cubicBezTo>
                  <a:cubicBezTo>
                    <a:pt x="31957" y="78056"/>
                    <a:pt x="21049" y="72986"/>
                    <a:pt x="17513" y="65247"/>
                  </a:cubicBezTo>
                  <a:cubicBezTo>
                    <a:pt x="13977" y="57508"/>
                    <a:pt x="10942" y="28754"/>
                    <a:pt x="19681" y="21016"/>
                  </a:cubicBezTo>
                  <a:cubicBezTo>
                    <a:pt x="28454" y="13277"/>
                    <a:pt x="35826" y="17146"/>
                    <a:pt x="36360" y="17079"/>
                  </a:cubicBezTo>
                  <a:lnTo>
                    <a:pt x="27253" y="1"/>
                  </a:lnTo>
                  <a:cubicBezTo>
                    <a:pt x="18847" y="1335"/>
                    <a:pt x="3369" y="17646"/>
                    <a:pt x="1702" y="37327"/>
                  </a:cubicBezTo>
                  <a:cubicBezTo>
                    <a:pt x="0" y="57008"/>
                    <a:pt x="1201" y="78724"/>
                    <a:pt x="18180" y="92167"/>
                  </a:cubicBezTo>
                  <a:cubicBezTo>
                    <a:pt x="35159" y="105643"/>
                    <a:pt x="62578" y="98404"/>
                    <a:pt x="64446" y="95035"/>
                  </a:cubicBezTo>
                  <a:cubicBezTo>
                    <a:pt x="66281" y="91666"/>
                    <a:pt x="61911" y="87797"/>
                    <a:pt x="60577" y="85628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7" name="Google Shape;2327;p60"/>
            <p:cNvSpPr/>
            <p:nvPr/>
          </p:nvSpPr>
          <p:spPr>
            <a:xfrm>
              <a:off x="3000650" y="1397275"/>
              <a:ext cx="512050" cy="427000"/>
            </a:xfrm>
            <a:custGeom>
              <a:avLst/>
              <a:gdLst/>
              <a:ahLst/>
              <a:cxnLst/>
              <a:rect l="l" t="t" r="r" b="b"/>
              <a:pathLst>
                <a:path w="20482" h="17080" extrusionOk="0">
                  <a:moveTo>
                    <a:pt x="11375" y="1"/>
                  </a:moveTo>
                  <a:cubicBezTo>
                    <a:pt x="8206" y="501"/>
                    <a:pt x="4070" y="3136"/>
                    <a:pt x="0" y="7239"/>
                  </a:cubicBezTo>
                  <a:cubicBezTo>
                    <a:pt x="4804" y="9274"/>
                    <a:pt x="9040" y="12476"/>
                    <a:pt x="12376" y="16479"/>
                  </a:cubicBezTo>
                  <a:cubicBezTo>
                    <a:pt x="13427" y="16264"/>
                    <a:pt x="14406" y="16182"/>
                    <a:pt x="15295" y="16182"/>
                  </a:cubicBezTo>
                  <a:cubicBezTo>
                    <a:pt x="18227" y="16182"/>
                    <a:pt x="20171" y="17080"/>
                    <a:pt x="20470" y="17080"/>
                  </a:cubicBezTo>
                  <a:cubicBezTo>
                    <a:pt x="20474" y="17080"/>
                    <a:pt x="20478" y="17080"/>
                    <a:pt x="20482" y="17079"/>
                  </a:cubicBezTo>
                  <a:lnTo>
                    <a:pt x="11375" y="1"/>
                  </a:lnTo>
                  <a:close/>
                </a:path>
              </a:pathLst>
            </a:custGeom>
            <a:solidFill>
              <a:srgbClr val="B1B1B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8" name="Google Shape;2328;p60"/>
            <p:cNvSpPr/>
            <p:nvPr/>
          </p:nvSpPr>
          <p:spPr>
            <a:xfrm>
              <a:off x="3087375" y="566675"/>
              <a:ext cx="656325" cy="870650"/>
            </a:xfrm>
            <a:custGeom>
              <a:avLst/>
              <a:gdLst/>
              <a:ahLst/>
              <a:cxnLst/>
              <a:rect l="l" t="t" r="r" b="b"/>
              <a:pathLst>
                <a:path w="26253" h="34826" extrusionOk="0">
                  <a:moveTo>
                    <a:pt x="25419" y="29388"/>
                  </a:moveTo>
                  <a:lnTo>
                    <a:pt x="13510" y="34592"/>
                  </a:lnTo>
                  <a:cubicBezTo>
                    <a:pt x="12943" y="34826"/>
                    <a:pt x="12309" y="34559"/>
                    <a:pt x="12042" y="33992"/>
                  </a:cubicBezTo>
                  <a:lnTo>
                    <a:pt x="234" y="6939"/>
                  </a:lnTo>
                  <a:cubicBezTo>
                    <a:pt x="1" y="6372"/>
                    <a:pt x="234" y="5705"/>
                    <a:pt x="801" y="5438"/>
                  </a:cubicBezTo>
                  <a:lnTo>
                    <a:pt x="12710" y="268"/>
                  </a:lnTo>
                  <a:cubicBezTo>
                    <a:pt x="13277" y="1"/>
                    <a:pt x="13944" y="268"/>
                    <a:pt x="14177" y="835"/>
                  </a:cubicBezTo>
                  <a:lnTo>
                    <a:pt x="25986" y="27921"/>
                  </a:lnTo>
                  <a:cubicBezTo>
                    <a:pt x="26253" y="28488"/>
                    <a:pt x="25986" y="29155"/>
                    <a:pt x="25419" y="29388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9" name="Google Shape;2329;p60"/>
            <p:cNvSpPr/>
            <p:nvPr/>
          </p:nvSpPr>
          <p:spPr>
            <a:xfrm>
              <a:off x="3179100" y="930275"/>
              <a:ext cx="970725" cy="1285100"/>
            </a:xfrm>
            <a:custGeom>
              <a:avLst/>
              <a:gdLst/>
              <a:ahLst/>
              <a:cxnLst/>
              <a:rect l="l" t="t" r="r" b="b"/>
              <a:pathLst>
                <a:path w="38829" h="51404" extrusionOk="0">
                  <a:moveTo>
                    <a:pt x="37995" y="43098"/>
                  </a:moveTo>
                  <a:lnTo>
                    <a:pt x="19515" y="51170"/>
                  </a:lnTo>
                  <a:cubicBezTo>
                    <a:pt x="18948" y="51404"/>
                    <a:pt x="18281" y="51137"/>
                    <a:pt x="18047" y="50570"/>
                  </a:cubicBezTo>
                  <a:lnTo>
                    <a:pt x="234" y="9774"/>
                  </a:lnTo>
                  <a:cubicBezTo>
                    <a:pt x="1" y="9207"/>
                    <a:pt x="268" y="8540"/>
                    <a:pt x="835" y="8306"/>
                  </a:cubicBezTo>
                  <a:lnTo>
                    <a:pt x="19315" y="234"/>
                  </a:lnTo>
                  <a:cubicBezTo>
                    <a:pt x="19882" y="0"/>
                    <a:pt x="20515" y="267"/>
                    <a:pt x="20782" y="834"/>
                  </a:cubicBezTo>
                  <a:lnTo>
                    <a:pt x="38562" y="41630"/>
                  </a:lnTo>
                  <a:cubicBezTo>
                    <a:pt x="38829" y="42197"/>
                    <a:pt x="38562" y="42865"/>
                    <a:pt x="37995" y="43098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0" name="Google Shape;2330;p60"/>
            <p:cNvSpPr/>
            <p:nvPr/>
          </p:nvSpPr>
          <p:spPr>
            <a:xfrm>
              <a:off x="2953950" y="1313875"/>
              <a:ext cx="510375" cy="510400"/>
            </a:xfrm>
            <a:custGeom>
              <a:avLst/>
              <a:gdLst/>
              <a:ahLst/>
              <a:cxnLst/>
              <a:rect l="l" t="t" r="r" b="b"/>
              <a:pathLst>
                <a:path w="20415" h="20416" extrusionOk="0">
                  <a:moveTo>
                    <a:pt x="10208" y="1"/>
                  </a:moveTo>
                  <a:cubicBezTo>
                    <a:pt x="4570" y="1"/>
                    <a:pt x="0" y="4571"/>
                    <a:pt x="0" y="10208"/>
                  </a:cubicBezTo>
                  <a:cubicBezTo>
                    <a:pt x="0" y="15845"/>
                    <a:pt x="4570" y="20415"/>
                    <a:pt x="10208" y="20415"/>
                  </a:cubicBezTo>
                  <a:cubicBezTo>
                    <a:pt x="15845" y="20415"/>
                    <a:pt x="20415" y="15845"/>
                    <a:pt x="20415" y="10208"/>
                  </a:cubicBezTo>
                  <a:cubicBezTo>
                    <a:pt x="20415" y="4571"/>
                    <a:pt x="15845" y="1"/>
                    <a:pt x="10208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1" name="Google Shape;2331;p60"/>
            <p:cNvSpPr/>
            <p:nvPr/>
          </p:nvSpPr>
          <p:spPr>
            <a:xfrm>
              <a:off x="2953950" y="1313875"/>
              <a:ext cx="510375" cy="510400"/>
            </a:xfrm>
            <a:custGeom>
              <a:avLst/>
              <a:gdLst/>
              <a:ahLst/>
              <a:cxnLst/>
              <a:rect l="l" t="t" r="r" b="b"/>
              <a:pathLst>
                <a:path w="20415" h="20416" extrusionOk="0">
                  <a:moveTo>
                    <a:pt x="10208" y="3703"/>
                  </a:moveTo>
                  <a:cubicBezTo>
                    <a:pt x="13810" y="3703"/>
                    <a:pt x="16712" y="6606"/>
                    <a:pt x="16712" y="10208"/>
                  </a:cubicBezTo>
                  <a:cubicBezTo>
                    <a:pt x="16712" y="13811"/>
                    <a:pt x="13810" y="16713"/>
                    <a:pt x="10208" y="16713"/>
                  </a:cubicBezTo>
                  <a:cubicBezTo>
                    <a:pt x="6638" y="16713"/>
                    <a:pt x="3703" y="13811"/>
                    <a:pt x="3703" y="10208"/>
                  </a:cubicBezTo>
                  <a:cubicBezTo>
                    <a:pt x="3703" y="6606"/>
                    <a:pt x="6638" y="3703"/>
                    <a:pt x="10208" y="3703"/>
                  </a:cubicBezTo>
                  <a:close/>
                  <a:moveTo>
                    <a:pt x="10208" y="1"/>
                  </a:moveTo>
                  <a:cubicBezTo>
                    <a:pt x="4570" y="1"/>
                    <a:pt x="0" y="4571"/>
                    <a:pt x="0" y="10208"/>
                  </a:cubicBezTo>
                  <a:cubicBezTo>
                    <a:pt x="0" y="15845"/>
                    <a:pt x="4570" y="20415"/>
                    <a:pt x="10208" y="20415"/>
                  </a:cubicBezTo>
                  <a:cubicBezTo>
                    <a:pt x="15845" y="20415"/>
                    <a:pt x="20415" y="15845"/>
                    <a:pt x="20415" y="10208"/>
                  </a:cubicBezTo>
                  <a:cubicBezTo>
                    <a:pt x="20415" y="4571"/>
                    <a:pt x="15845" y="1"/>
                    <a:pt x="10208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2" name="Google Shape;2332;p60"/>
            <p:cNvSpPr/>
            <p:nvPr/>
          </p:nvSpPr>
          <p:spPr>
            <a:xfrm>
              <a:off x="3663625" y="1998550"/>
              <a:ext cx="706350" cy="313800"/>
            </a:xfrm>
            <a:custGeom>
              <a:avLst/>
              <a:gdLst/>
              <a:ahLst/>
              <a:cxnLst/>
              <a:rect l="l" t="t" r="r" b="b"/>
              <a:pathLst>
                <a:path w="28254" h="12552" extrusionOk="0">
                  <a:moveTo>
                    <a:pt x="28254" y="0"/>
                  </a:moveTo>
                  <a:lnTo>
                    <a:pt x="0" y="8106"/>
                  </a:lnTo>
                  <a:lnTo>
                    <a:pt x="1568" y="11675"/>
                  </a:lnTo>
                  <a:cubicBezTo>
                    <a:pt x="2513" y="12278"/>
                    <a:pt x="3909" y="12551"/>
                    <a:pt x="5575" y="12551"/>
                  </a:cubicBezTo>
                  <a:cubicBezTo>
                    <a:pt x="13499" y="12551"/>
                    <a:pt x="27537" y="6367"/>
                    <a:pt x="28254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3" name="Google Shape;2333;p60"/>
            <p:cNvSpPr/>
            <p:nvPr/>
          </p:nvSpPr>
          <p:spPr>
            <a:xfrm>
              <a:off x="3663625" y="1909300"/>
              <a:ext cx="706350" cy="381150"/>
            </a:xfrm>
            <a:custGeom>
              <a:avLst/>
              <a:gdLst/>
              <a:ahLst/>
              <a:cxnLst/>
              <a:rect l="l" t="t" r="r" b="b"/>
              <a:pathLst>
                <a:path w="28254" h="15246" extrusionOk="0">
                  <a:moveTo>
                    <a:pt x="26686" y="1"/>
                  </a:moveTo>
                  <a:lnTo>
                    <a:pt x="0" y="11643"/>
                  </a:lnTo>
                  <a:lnTo>
                    <a:pt x="1568" y="15245"/>
                  </a:lnTo>
                  <a:lnTo>
                    <a:pt x="28254" y="3570"/>
                  </a:lnTo>
                  <a:lnTo>
                    <a:pt x="26686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4" name="Google Shape;2334;p60"/>
            <p:cNvSpPr/>
            <p:nvPr/>
          </p:nvSpPr>
          <p:spPr>
            <a:xfrm>
              <a:off x="2874725" y="3162700"/>
              <a:ext cx="1624525" cy="1110825"/>
            </a:xfrm>
            <a:custGeom>
              <a:avLst/>
              <a:gdLst/>
              <a:ahLst/>
              <a:cxnLst/>
              <a:rect l="l" t="t" r="r" b="b"/>
              <a:pathLst>
                <a:path w="64981" h="44433" extrusionOk="0">
                  <a:moveTo>
                    <a:pt x="32657" y="1"/>
                  </a:moveTo>
                  <a:cubicBezTo>
                    <a:pt x="40162" y="1"/>
                    <a:pt x="43465" y="5204"/>
                    <a:pt x="43698" y="11342"/>
                  </a:cubicBezTo>
                  <a:cubicBezTo>
                    <a:pt x="43932" y="17480"/>
                    <a:pt x="43165" y="23818"/>
                    <a:pt x="45666" y="29388"/>
                  </a:cubicBezTo>
                  <a:cubicBezTo>
                    <a:pt x="48202" y="34992"/>
                    <a:pt x="64980" y="44433"/>
                    <a:pt x="64980" y="44433"/>
                  </a:cubicBezTo>
                  <a:lnTo>
                    <a:pt x="0" y="44433"/>
                  </a:lnTo>
                  <a:cubicBezTo>
                    <a:pt x="0" y="44433"/>
                    <a:pt x="20182" y="1"/>
                    <a:pt x="32657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5" name="Google Shape;2335;p60"/>
            <p:cNvSpPr/>
            <p:nvPr/>
          </p:nvSpPr>
          <p:spPr>
            <a:xfrm>
              <a:off x="2874725" y="4273500"/>
              <a:ext cx="2478450" cy="260200"/>
            </a:xfrm>
            <a:custGeom>
              <a:avLst/>
              <a:gdLst/>
              <a:ahLst/>
              <a:cxnLst/>
              <a:rect l="l" t="t" r="r" b="b"/>
              <a:pathLst>
                <a:path w="99138" h="10408" extrusionOk="0">
                  <a:moveTo>
                    <a:pt x="99138" y="10408"/>
                  </a:moveTo>
                  <a:lnTo>
                    <a:pt x="0" y="10408"/>
                  </a:lnTo>
                  <a:lnTo>
                    <a:pt x="0" y="1"/>
                  </a:lnTo>
                  <a:lnTo>
                    <a:pt x="91266" y="1"/>
                  </a:lnTo>
                  <a:cubicBezTo>
                    <a:pt x="95602" y="1"/>
                    <a:pt x="99138" y="3536"/>
                    <a:pt x="99138" y="7873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6" name="Google Shape;2336;p60"/>
            <p:cNvSpPr/>
            <p:nvPr/>
          </p:nvSpPr>
          <p:spPr>
            <a:xfrm>
              <a:off x="3515175" y="3263600"/>
              <a:ext cx="390300" cy="390325"/>
            </a:xfrm>
            <a:custGeom>
              <a:avLst/>
              <a:gdLst/>
              <a:ahLst/>
              <a:cxnLst/>
              <a:rect l="l" t="t" r="r" b="b"/>
              <a:pathLst>
                <a:path w="15612" h="15613" extrusionOk="0">
                  <a:moveTo>
                    <a:pt x="7806" y="1"/>
                  </a:moveTo>
                  <a:cubicBezTo>
                    <a:pt x="3503" y="1"/>
                    <a:pt x="1" y="3503"/>
                    <a:pt x="1" y="7807"/>
                  </a:cubicBezTo>
                  <a:cubicBezTo>
                    <a:pt x="1" y="12110"/>
                    <a:pt x="3503" y="15612"/>
                    <a:pt x="7806" y="15612"/>
                  </a:cubicBezTo>
                  <a:cubicBezTo>
                    <a:pt x="12109" y="15612"/>
                    <a:pt x="15612" y="12110"/>
                    <a:pt x="15612" y="7807"/>
                  </a:cubicBezTo>
                  <a:cubicBezTo>
                    <a:pt x="15612" y="3503"/>
                    <a:pt x="12109" y="1"/>
                    <a:pt x="7806" y="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7" name="Google Shape;2337;p60"/>
            <p:cNvSpPr/>
            <p:nvPr/>
          </p:nvSpPr>
          <p:spPr>
            <a:xfrm>
              <a:off x="3515175" y="3263600"/>
              <a:ext cx="390300" cy="390325"/>
            </a:xfrm>
            <a:custGeom>
              <a:avLst/>
              <a:gdLst/>
              <a:ahLst/>
              <a:cxnLst/>
              <a:rect l="l" t="t" r="r" b="b"/>
              <a:pathLst>
                <a:path w="15612" h="15613" extrusionOk="0">
                  <a:moveTo>
                    <a:pt x="7806" y="2803"/>
                  </a:moveTo>
                  <a:cubicBezTo>
                    <a:pt x="10542" y="2803"/>
                    <a:pt x="12777" y="5071"/>
                    <a:pt x="12777" y="7807"/>
                  </a:cubicBezTo>
                  <a:cubicBezTo>
                    <a:pt x="12777" y="10542"/>
                    <a:pt x="10542" y="12777"/>
                    <a:pt x="7806" y="12777"/>
                  </a:cubicBezTo>
                  <a:cubicBezTo>
                    <a:pt x="5038" y="12777"/>
                    <a:pt x="2803" y="10542"/>
                    <a:pt x="2803" y="7807"/>
                  </a:cubicBezTo>
                  <a:cubicBezTo>
                    <a:pt x="2803" y="5071"/>
                    <a:pt x="5038" y="2803"/>
                    <a:pt x="7806" y="2803"/>
                  </a:cubicBezTo>
                  <a:close/>
                  <a:moveTo>
                    <a:pt x="7806" y="1"/>
                  </a:moveTo>
                  <a:cubicBezTo>
                    <a:pt x="3503" y="1"/>
                    <a:pt x="1" y="3503"/>
                    <a:pt x="1" y="7807"/>
                  </a:cubicBezTo>
                  <a:cubicBezTo>
                    <a:pt x="1" y="12110"/>
                    <a:pt x="3503" y="15612"/>
                    <a:pt x="7806" y="15612"/>
                  </a:cubicBezTo>
                  <a:cubicBezTo>
                    <a:pt x="12109" y="15612"/>
                    <a:pt x="15612" y="12110"/>
                    <a:pt x="15612" y="7807"/>
                  </a:cubicBezTo>
                  <a:cubicBezTo>
                    <a:pt x="15612" y="3503"/>
                    <a:pt x="12109" y="1"/>
                    <a:pt x="7806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8" name="Google Shape;2338;p60"/>
            <p:cNvSpPr/>
            <p:nvPr/>
          </p:nvSpPr>
          <p:spPr>
            <a:xfrm>
              <a:off x="3663625" y="2416350"/>
              <a:ext cx="1269250" cy="627125"/>
            </a:xfrm>
            <a:custGeom>
              <a:avLst/>
              <a:gdLst/>
              <a:ahLst/>
              <a:cxnLst/>
              <a:rect l="l" t="t" r="r" b="b"/>
              <a:pathLst>
                <a:path w="50770" h="25085" extrusionOk="0">
                  <a:moveTo>
                    <a:pt x="49202" y="0"/>
                  </a:moveTo>
                  <a:lnTo>
                    <a:pt x="0" y="21515"/>
                  </a:lnTo>
                  <a:lnTo>
                    <a:pt x="1568" y="25085"/>
                  </a:lnTo>
                  <a:lnTo>
                    <a:pt x="50770" y="3603"/>
                  </a:lnTo>
                  <a:lnTo>
                    <a:pt x="49202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9" name="Google Shape;2339;p60"/>
            <p:cNvSpPr/>
            <p:nvPr/>
          </p:nvSpPr>
          <p:spPr>
            <a:xfrm>
              <a:off x="3702825" y="2839150"/>
              <a:ext cx="492875" cy="293550"/>
            </a:xfrm>
            <a:custGeom>
              <a:avLst/>
              <a:gdLst/>
              <a:ahLst/>
              <a:cxnLst/>
              <a:rect l="l" t="t" r="r" b="b"/>
              <a:pathLst>
                <a:path w="19715" h="11742" extrusionOk="0">
                  <a:moveTo>
                    <a:pt x="18680" y="0"/>
                  </a:moveTo>
                  <a:lnTo>
                    <a:pt x="0" y="8173"/>
                  </a:lnTo>
                  <a:lnTo>
                    <a:pt x="1568" y="11742"/>
                  </a:lnTo>
                  <a:lnTo>
                    <a:pt x="17513" y="4770"/>
                  </a:lnTo>
                  <a:cubicBezTo>
                    <a:pt x="19014" y="4136"/>
                    <a:pt x="19714" y="2369"/>
                    <a:pt x="19047" y="901"/>
                  </a:cubicBezTo>
                  <a:lnTo>
                    <a:pt x="18680" y="0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0" name="Google Shape;2340;p60"/>
            <p:cNvSpPr/>
            <p:nvPr/>
          </p:nvSpPr>
          <p:spPr>
            <a:xfrm>
              <a:off x="5739275" y="3597175"/>
              <a:ext cx="39225" cy="30050"/>
            </a:xfrm>
            <a:custGeom>
              <a:avLst/>
              <a:gdLst/>
              <a:ahLst/>
              <a:cxnLst/>
              <a:rect l="l" t="t" r="r" b="b"/>
              <a:pathLst>
                <a:path w="1569" h="1202" extrusionOk="0">
                  <a:moveTo>
                    <a:pt x="801" y="1"/>
                  </a:moveTo>
                  <a:cubicBezTo>
                    <a:pt x="0" y="1"/>
                    <a:pt x="0" y="1202"/>
                    <a:pt x="767" y="1202"/>
                  </a:cubicBezTo>
                  <a:cubicBezTo>
                    <a:pt x="1568" y="1202"/>
                    <a:pt x="1568" y="1"/>
                    <a:pt x="801" y="1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4541EDA-9F8E-2C39-6612-49319B99DEA6}"/>
              </a:ext>
            </a:extLst>
          </p:cNvPr>
          <p:cNvSpPr txBox="1"/>
          <p:nvPr/>
        </p:nvSpPr>
        <p:spPr>
          <a:xfrm>
            <a:off x="8380243" y="4629904"/>
            <a:ext cx="397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G" sz="1800" b="1" dirty="0"/>
              <a:t>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14C3558-A05A-1471-27C2-9E816BDC34DB}"/>
              </a:ext>
            </a:extLst>
          </p:cNvPr>
          <p:cNvSpPr txBox="1"/>
          <p:nvPr/>
        </p:nvSpPr>
        <p:spPr>
          <a:xfrm>
            <a:off x="1563965" y="1094052"/>
            <a:ext cx="31426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005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AutoNum type="arabicPeriod"/>
              <a:tabLst/>
              <a:defRPr/>
            </a:pPr>
            <a:r>
              <a:rPr lang="en-GB" sz="1400" b="0" i="0" u="none" strike="noStrike" cap="none" dirty="0">
                <a:solidFill>
                  <a:srgbClr val="000000"/>
                </a:solidFill>
                <a:effectLst/>
                <a:latin typeface="+mn-lt"/>
                <a:ea typeface="Arial"/>
                <a:cs typeface="Arial"/>
                <a:sym typeface="Arial"/>
              </a:rPr>
              <a:t>Light microscopy of stained </a:t>
            </a:r>
          </a:p>
          <a:p>
            <a:pPr marL="57150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r>
              <a:rPr lang="en-GB" sz="1400" b="0" i="0" u="none" strike="noStrike" cap="none" dirty="0">
                <a:solidFill>
                  <a:srgbClr val="000000"/>
                </a:solidFill>
                <a:effectLst/>
                <a:latin typeface="+mn-lt"/>
                <a:ea typeface="Arial"/>
                <a:cs typeface="Arial"/>
                <a:sym typeface="Arial"/>
              </a:rPr>
              <a:t>blood films by </a:t>
            </a:r>
            <a:r>
              <a:rPr lang="en-GB" sz="1400" b="0" i="0" u="none" strike="noStrike" cap="none" dirty="0">
                <a:solidFill>
                  <a:srgbClr val="FF0000"/>
                </a:solidFill>
                <a:effectLst/>
                <a:latin typeface="+mn-lt"/>
                <a:sym typeface="Arial"/>
              </a:rPr>
              <a:t>Giemsa</a:t>
            </a:r>
            <a:endParaRPr lang="en-GB" sz="1400" dirty="0">
              <a:solidFill>
                <a:srgbClr val="FF0000"/>
              </a:solidFill>
              <a:latin typeface="+mn-lt"/>
              <a:ea typeface="Catamaran"/>
              <a:cs typeface="Catamaran"/>
              <a:sym typeface="Catamaran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1B7B8B-EC0B-8EDD-838E-0D6AE17AF4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159" y="2284427"/>
            <a:ext cx="1668478" cy="1640062"/>
          </a:xfrm>
          <a:prstGeom prst="rect">
            <a:avLst/>
          </a:prstGeom>
        </p:spPr>
      </p:pic>
      <p:sp>
        <p:nvSpPr>
          <p:cNvPr id="9" name="Double Brace 8">
            <a:extLst>
              <a:ext uri="{FF2B5EF4-FFF2-40B4-BE49-F238E27FC236}">
                <a16:creationId xmlns:a16="http://schemas.microsoft.com/office/drawing/2014/main" id="{3A92AA57-D3B5-1B32-2B02-5AF432CFD784}"/>
              </a:ext>
            </a:extLst>
          </p:cNvPr>
          <p:cNvSpPr/>
          <p:nvPr/>
        </p:nvSpPr>
        <p:spPr>
          <a:xfrm>
            <a:off x="1559784" y="1000061"/>
            <a:ext cx="2866489" cy="625192"/>
          </a:xfrm>
          <a:prstGeom prst="bracePair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EG"/>
          </a:p>
        </p:txBody>
      </p:sp>
      <p:sp>
        <p:nvSpPr>
          <p:cNvPr id="36" name="Double Brace 35">
            <a:extLst>
              <a:ext uri="{FF2B5EF4-FFF2-40B4-BE49-F238E27FC236}">
                <a16:creationId xmlns:a16="http://schemas.microsoft.com/office/drawing/2014/main" id="{C0FE3CCE-907A-2E32-0CCF-A3284DE47283}"/>
              </a:ext>
            </a:extLst>
          </p:cNvPr>
          <p:cNvSpPr/>
          <p:nvPr/>
        </p:nvSpPr>
        <p:spPr>
          <a:xfrm>
            <a:off x="3690231" y="1976811"/>
            <a:ext cx="2437754" cy="625192"/>
          </a:xfrm>
          <a:prstGeom prst="bracePair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EG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F79079-AAA6-1055-0CEB-9F7217CD5482}"/>
              </a:ext>
            </a:extLst>
          </p:cNvPr>
          <p:cNvSpPr txBox="1"/>
          <p:nvPr/>
        </p:nvSpPr>
        <p:spPr>
          <a:xfrm>
            <a:off x="3861971" y="2012280"/>
            <a:ext cx="24377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G" dirty="0"/>
              <a:t>2. </a:t>
            </a:r>
            <a:r>
              <a:rPr lang="en-GB" dirty="0"/>
              <a:t>immunofluorescence antibody testing </a:t>
            </a:r>
            <a:r>
              <a:rPr lang="en-GB" dirty="0">
                <a:solidFill>
                  <a:srgbClr val="FF0000"/>
                </a:solidFill>
              </a:rPr>
              <a:t>(IFA).</a:t>
            </a:r>
            <a:endParaRPr lang="en-EG" dirty="0">
              <a:solidFill>
                <a:srgbClr val="FF0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324BD3B-3CE9-5436-7317-FB9E1AED41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1858" y="3377417"/>
            <a:ext cx="2133979" cy="1421764"/>
          </a:xfrm>
          <a:prstGeom prst="rect">
            <a:avLst/>
          </a:prstGeom>
        </p:spPr>
      </p:pic>
      <p:sp>
        <p:nvSpPr>
          <p:cNvPr id="40" name="Double Brace 39">
            <a:extLst>
              <a:ext uri="{FF2B5EF4-FFF2-40B4-BE49-F238E27FC236}">
                <a16:creationId xmlns:a16="http://schemas.microsoft.com/office/drawing/2014/main" id="{04E86364-5E7D-2B51-B875-E33A2E1A8718}"/>
              </a:ext>
            </a:extLst>
          </p:cNvPr>
          <p:cNvSpPr/>
          <p:nvPr/>
        </p:nvSpPr>
        <p:spPr>
          <a:xfrm>
            <a:off x="6419908" y="3064821"/>
            <a:ext cx="2437754" cy="625192"/>
          </a:xfrm>
          <a:prstGeom prst="bracePair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EG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DB7786-A5EE-0EF1-2D3A-21FEF3F150C4}"/>
              </a:ext>
            </a:extLst>
          </p:cNvPr>
          <p:cNvSpPr txBox="1"/>
          <p:nvPr/>
        </p:nvSpPr>
        <p:spPr>
          <a:xfrm>
            <a:off x="6614916" y="3115807"/>
            <a:ext cx="22427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G" dirty="0"/>
              <a:t>3. </a:t>
            </a:r>
            <a:r>
              <a:rPr lang="en-GB" dirty="0"/>
              <a:t>Rapid Diagnostic Tests </a:t>
            </a:r>
            <a:r>
              <a:rPr lang="en-GB" dirty="0">
                <a:solidFill>
                  <a:srgbClr val="FF0000"/>
                </a:solidFill>
              </a:rPr>
              <a:t>(RDT)</a:t>
            </a:r>
            <a:endParaRPr lang="en-E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6" grpId="0"/>
      <p:bldP spid="29" grpId="0"/>
      <p:bldP spid="10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8" name="Google Shape;2238;p58"/>
          <p:cNvGrpSpPr/>
          <p:nvPr/>
        </p:nvGrpSpPr>
        <p:grpSpPr>
          <a:xfrm>
            <a:off x="1351763" y="3503378"/>
            <a:ext cx="1029109" cy="955311"/>
            <a:chOff x="2428575" y="2567075"/>
            <a:chExt cx="3032175" cy="2234325"/>
          </a:xfrm>
        </p:grpSpPr>
        <p:sp>
          <p:nvSpPr>
            <p:cNvPr id="2239" name="Google Shape;2239;p58"/>
            <p:cNvSpPr/>
            <p:nvPr/>
          </p:nvSpPr>
          <p:spPr>
            <a:xfrm>
              <a:off x="3797875" y="3441150"/>
              <a:ext cx="1662875" cy="671025"/>
            </a:xfrm>
            <a:custGeom>
              <a:avLst/>
              <a:gdLst/>
              <a:ahLst/>
              <a:cxnLst/>
              <a:rect l="l" t="t" r="r" b="b"/>
              <a:pathLst>
                <a:path w="66515" h="26841" extrusionOk="0">
                  <a:moveTo>
                    <a:pt x="20805" y="0"/>
                  </a:moveTo>
                  <a:cubicBezTo>
                    <a:pt x="8570" y="0"/>
                    <a:pt x="1" y="3640"/>
                    <a:pt x="1" y="3640"/>
                  </a:cubicBezTo>
                  <a:lnTo>
                    <a:pt x="2469" y="12847"/>
                  </a:lnTo>
                  <a:cubicBezTo>
                    <a:pt x="16842" y="23726"/>
                    <a:pt x="30629" y="26840"/>
                    <a:pt x="41706" y="26840"/>
                  </a:cubicBezTo>
                  <a:cubicBezTo>
                    <a:pt x="56542" y="26840"/>
                    <a:pt x="66515" y="21253"/>
                    <a:pt x="66515" y="21253"/>
                  </a:cubicBezTo>
                  <a:cubicBezTo>
                    <a:pt x="51073" y="4140"/>
                    <a:pt x="33853" y="0"/>
                    <a:pt x="20805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0" name="Google Shape;2240;p58"/>
            <p:cNvSpPr/>
            <p:nvPr/>
          </p:nvSpPr>
          <p:spPr>
            <a:xfrm>
              <a:off x="3477650" y="2747400"/>
              <a:ext cx="1583650" cy="1004925"/>
            </a:xfrm>
            <a:custGeom>
              <a:avLst/>
              <a:gdLst/>
              <a:ahLst/>
              <a:cxnLst/>
              <a:rect l="l" t="t" r="r" b="b"/>
              <a:pathLst>
                <a:path w="63346" h="40197" extrusionOk="0">
                  <a:moveTo>
                    <a:pt x="63346" y="1"/>
                  </a:moveTo>
                  <a:lnTo>
                    <a:pt x="63346" y="1"/>
                  </a:lnTo>
                  <a:cubicBezTo>
                    <a:pt x="44266" y="26820"/>
                    <a:pt x="5471" y="22083"/>
                    <a:pt x="2736" y="23418"/>
                  </a:cubicBezTo>
                  <a:cubicBezTo>
                    <a:pt x="1" y="24719"/>
                    <a:pt x="6839" y="40196"/>
                    <a:pt x="6839" y="40196"/>
                  </a:cubicBezTo>
                  <a:lnTo>
                    <a:pt x="8073" y="36460"/>
                  </a:lnTo>
                  <a:cubicBezTo>
                    <a:pt x="8073" y="36460"/>
                    <a:pt x="4170" y="27387"/>
                    <a:pt x="4270" y="26987"/>
                  </a:cubicBezTo>
                  <a:cubicBezTo>
                    <a:pt x="4671" y="25552"/>
                    <a:pt x="13677" y="25085"/>
                    <a:pt x="29689" y="22384"/>
                  </a:cubicBezTo>
                  <a:cubicBezTo>
                    <a:pt x="57207" y="17714"/>
                    <a:pt x="63346" y="2"/>
                    <a:pt x="63346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1" name="Google Shape;2241;p58"/>
            <p:cNvSpPr/>
            <p:nvPr/>
          </p:nvSpPr>
          <p:spPr>
            <a:xfrm>
              <a:off x="3578550" y="2567075"/>
              <a:ext cx="1646200" cy="984275"/>
            </a:xfrm>
            <a:custGeom>
              <a:avLst/>
              <a:gdLst/>
              <a:ahLst/>
              <a:cxnLst/>
              <a:rect l="l" t="t" r="r" b="b"/>
              <a:pathLst>
                <a:path w="65848" h="39371" extrusionOk="0">
                  <a:moveTo>
                    <a:pt x="57000" y="0"/>
                  </a:moveTo>
                  <a:cubicBezTo>
                    <a:pt x="43818" y="0"/>
                    <a:pt x="1" y="36568"/>
                    <a:pt x="1" y="36568"/>
                  </a:cubicBezTo>
                  <a:lnTo>
                    <a:pt x="4237" y="39370"/>
                  </a:lnTo>
                  <a:cubicBezTo>
                    <a:pt x="41764" y="34200"/>
                    <a:pt x="65848" y="12217"/>
                    <a:pt x="60244" y="1610"/>
                  </a:cubicBezTo>
                  <a:cubicBezTo>
                    <a:pt x="59658" y="498"/>
                    <a:pt x="58537" y="0"/>
                    <a:pt x="57000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2" name="Google Shape;2242;p58"/>
            <p:cNvSpPr/>
            <p:nvPr/>
          </p:nvSpPr>
          <p:spPr>
            <a:xfrm>
              <a:off x="3701150" y="2720775"/>
              <a:ext cx="1710400" cy="811375"/>
            </a:xfrm>
            <a:custGeom>
              <a:avLst/>
              <a:gdLst/>
              <a:ahLst/>
              <a:cxnLst/>
              <a:rect l="l" t="t" r="r" b="b"/>
              <a:pathLst>
                <a:path w="68416" h="32455" extrusionOk="0">
                  <a:moveTo>
                    <a:pt x="60099" y="0"/>
                  </a:moveTo>
                  <a:cubicBezTo>
                    <a:pt x="45632" y="0"/>
                    <a:pt x="0" y="29119"/>
                    <a:pt x="0" y="29119"/>
                  </a:cubicBezTo>
                  <a:lnTo>
                    <a:pt x="3870" y="32455"/>
                  </a:lnTo>
                  <a:cubicBezTo>
                    <a:pt x="41764" y="32055"/>
                    <a:pt x="68416" y="13308"/>
                    <a:pt x="64213" y="2067"/>
                  </a:cubicBezTo>
                  <a:cubicBezTo>
                    <a:pt x="63675" y="628"/>
                    <a:pt x="62223" y="0"/>
                    <a:pt x="60099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3" name="Google Shape;2243;p58"/>
            <p:cNvSpPr/>
            <p:nvPr/>
          </p:nvSpPr>
          <p:spPr>
            <a:xfrm>
              <a:off x="3242475" y="3501600"/>
              <a:ext cx="524575" cy="734150"/>
            </a:xfrm>
            <a:custGeom>
              <a:avLst/>
              <a:gdLst/>
              <a:ahLst/>
              <a:cxnLst/>
              <a:rect l="l" t="t" r="r" b="b"/>
              <a:pathLst>
                <a:path w="20983" h="29366" extrusionOk="0">
                  <a:moveTo>
                    <a:pt x="2207" y="1"/>
                  </a:moveTo>
                  <a:cubicBezTo>
                    <a:pt x="2184" y="1"/>
                    <a:pt x="2160" y="8"/>
                    <a:pt x="2136" y="21"/>
                  </a:cubicBezTo>
                  <a:cubicBezTo>
                    <a:pt x="468" y="922"/>
                    <a:pt x="1" y="17801"/>
                    <a:pt x="1" y="17801"/>
                  </a:cubicBezTo>
                  <a:lnTo>
                    <a:pt x="2469" y="17801"/>
                  </a:lnTo>
                  <a:cubicBezTo>
                    <a:pt x="2469" y="17801"/>
                    <a:pt x="1402" y="9828"/>
                    <a:pt x="2436" y="7126"/>
                  </a:cubicBezTo>
                  <a:cubicBezTo>
                    <a:pt x="2489" y="6980"/>
                    <a:pt x="2529" y="6910"/>
                    <a:pt x="2562" y="6910"/>
                  </a:cubicBezTo>
                  <a:cubicBezTo>
                    <a:pt x="3008" y="6910"/>
                    <a:pt x="2010" y="19686"/>
                    <a:pt x="9808" y="25806"/>
                  </a:cubicBezTo>
                  <a:cubicBezTo>
                    <a:pt x="13383" y="28611"/>
                    <a:pt x="16039" y="29365"/>
                    <a:pt x="17863" y="29365"/>
                  </a:cubicBezTo>
                  <a:cubicBezTo>
                    <a:pt x="19988" y="29365"/>
                    <a:pt x="20983" y="28341"/>
                    <a:pt x="20983" y="28341"/>
                  </a:cubicBezTo>
                  <a:lnTo>
                    <a:pt x="20983" y="28341"/>
                  </a:lnTo>
                  <a:cubicBezTo>
                    <a:pt x="20303" y="28444"/>
                    <a:pt x="19650" y="28493"/>
                    <a:pt x="19023" y="28493"/>
                  </a:cubicBezTo>
                  <a:cubicBezTo>
                    <a:pt x="3909" y="28493"/>
                    <a:pt x="3740" y="1"/>
                    <a:pt x="2207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4" name="Google Shape;2244;p58"/>
            <p:cNvSpPr/>
            <p:nvPr/>
          </p:nvSpPr>
          <p:spPr>
            <a:xfrm>
              <a:off x="2428575" y="3679600"/>
              <a:ext cx="769750" cy="897475"/>
            </a:xfrm>
            <a:custGeom>
              <a:avLst/>
              <a:gdLst/>
              <a:ahLst/>
              <a:cxnLst/>
              <a:rect l="l" t="t" r="r" b="b"/>
              <a:pathLst>
                <a:path w="30790" h="35899" extrusionOk="0">
                  <a:moveTo>
                    <a:pt x="19754" y="1"/>
                  </a:moveTo>
                  <a:cubicBezTo>
                    <a:pt x="19495" y="1"/>
                    <a:pt x="19247" y="34"/>
                    <a:pt x="19014" y="106"/>
                  </a:cubicBezTo>
                  <a:cubicBezTo>
                    <a:pt x="15111" y="1307"/>
                    <a:pt x="15378" y="26292"/>
                    <a:pt x="0" y="35899"/>
                  </a:cubicBezTo>
                  <a:cubicBezTo>
                    <a:pt x="0" y="35899"/>
                    <a:pt x="6939" y="34865"/>
                    <a:pt x="11042" y="26025"/>
                  </a:cubicBezTo>
                  <a:cubicBezTo>
                    <a:pt x="14775" y="17997"/>
                    <a:pt x="18671" y="2804"/>
                    <a:pt x="20204" y="2804"/>
                  </a:cubicBezTo>
                  <a:cubicBezTo>
                    <a:pt x="20219" y="2804"/>
                    <a:pt x="20234" y="2805"/>
                    <a:pt x="20248" y="2808"/>
                  </a:cubicBezTo>
                  <a:cubicBezTo>
                    <a:pt x="21749" y="3108"/>
                    <a:pt x="28221" y="9780"/>
                    <a:pt x="28221" y="9780"/>
                  </a:cubicBezTo>
                  <a:lnTo>
                    <a:pt x="30789" y="8346"/>
                  </a:lnTo>
                  <a:cubicBezTo>
                    <a:pt x="30789" y="8346"/>
                    <a:pt x="23830" y="1"/>
                    <a:pt x="19754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5" name="Google Shape;2245;p58"/>
            <p:cNvSpPr/>
            <p:nvPr/>
          </p:nvSpPr>
          <p:spPr>
            <a:xfrm>
              <a:off x="2712950" y="3832575"/>
              <a:ext cx="578650" cy="406900"/>
            </a:xfrm>
            <a:custGeom>
              <a:avLst/>
              <a:gdLst/>
              <a:ahLst/>
              <a:cxnLst/>
              <a:rect l="l" t="t" r="r" b="b"/>
              <a:pathLst>
                <a:path w="23146" h="16276" extrusionOk="0">
                  <a:moveTo>
                    <a:pt x="17759" y="0"/>
                  </a:moveTo>
                  <a:cubicBezTo>
                    <a:pt x="17234" y="0"/>
                    <a:pt x="16912" y="292"/>
                    <a:pt x="16912" y="292"/>
                  </a:cubicBezTo>
                  <a:cubicBezTo>
                    <a:pt x="16912" y="292"/>
                    <a:pt x="0" y="13868"/>
                    <a:pt x="10775" y="15970"/>
                  </a:cubicBezTo>
                  <a:cubicBezTo>
                    <a:pt x="11844" y="16178"/>
                    <a:pt x="12827" y="16276"/>
                    <a:pt x="13725" y="16276"/>
                  </a:cubicBezTo>
                  <a:cubicBezTo>
                    <a:pt x="21874" y="16276"/>
                    <a:pt x="23145" y="8282"/>
                    <a:pt x="20682" y="2994"/>
                  </a:cubicBezTo>
                  <a:cubicBezTo>
                    <a:pt x="19534" y="527"/>
                    <a:pt x="18463" y="0"/>
                    <a:pt x="17759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6" name="Google Shape;2246;p58"/>
            <p:cNvSpPr/>
            <p:nvPr/>
          </p:nvSpPr>
          <p:spPr>
            <a:xfrm>
              <a:off x="3069975" y="3443300"/>
              <a:ext cx="940575" cy="613575"/>
            </a:xfrm>
            <a:custGeom>
              <a:avLst/>
              <a:gdLst/>
              <a:ahLst/>
              <a:cxnLst/>
              <a:rect l="l" t="t" r="r" b="b"/>
              <a:pathLst>
                <a:path w="37623" h="24543" extrusionOk="0">
                  <a:moveTo>
                    <a:pt x="24133" y="0"/>
                  </a:moveTo>
                  <a:cubicBezTo>
                    <a:pt x="18089" y="0"/>
                    <a:pt x="2998" y="14595"/>
                    <a:pt x="2998" y="14595"/>
                  </a:cubicBezTo>
                  <a:cubicBezTo>
                    <a:pt x="0" y="16652"/>
                    <a:pt x="1750" y="24542"/>
                    <a:pt x="11146" y="24542"/>
                  </a:cubicBezTo>
                  <a:cubicBezTo>
                    <a:pt x="14400" y="24542"/>
                    <a:pt x="18571" y="23596"/>
                    <a:pt x="23780" y="21133"/>
                  </a:cubicBezTo>
                  <a:cubicBezTo>
                    <a:pt x="37623" y="14595"/>
                    <a:pt x="30284" y="2487"/>
                    <a:pt x="25247" y="218"/>
                  </a:cubicBezTo>
                  <a:cubicBezTo>
                    <a:pt x="24924" y="70"/>
                    <a:pt x="24550" y="0"/>
                    <a:pt x="2413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7" name="Google Shape;2247;p58"/>
            <p:cNvSpPr/>
            <p:nvPr/>
          </p:nvSpPr>
          <p:spPr>
            <a:xfrm>
              <a:off x="2934775" y="3713100"/>
              <a:ext cx="576250" cy="1088300"/>
            </a:xfrm>
            <a:custGeom>
              <a:avLst/>
              <a:gdLst/>
              <a:ahLst/>
              <a:cxnLst/>
              <a:rect l="l" t="t" r="r" b="b"/>
              <a:pathLst>
                <a:path w="23050" h="43532" extrusionOk="0">
                  <a:moveTo>
                    <a:pt x="11542" y="1"/>
                  </a:moveTo>
                  <a:cubicBezTo>
                    <a:pt x="8039" y="1"/>
                    <a:pt x="22116" y="33992"/>
                    <a:pt x="0" y="43532"/>
                  </a:cubicBezTo>
                  <a:cubicBezTo>
                    <a:pt x="0" y="43532"/>
                    <a:pt x="20281" y="42431"/>
                    <a:pt x="14377" y="4003"/>
                  </a:cubicBezTo>
                  <a:lnTo>
                    <a:pt x="14377" y="4003"/>
                  </a:lnTo>
                  <a:lnTo>
                    <a:pt x="20281" y="13744"/>
                  </a:lnTo>
                  <a:lnTo>
                    <a:pt x="23050" y="12710"/>
                  </a:lnTo>
                  <a:cubicBezTo>
                    <a:pt x="23050" y="12710"/>
                    <a:pt x="15044" y="1"/>
                    <a:pt x="11542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8" name="Google Shape;2248;p58"/>
            <p:cNvSpPr/>
            <p:nvPr/>
          </p:nvSpPr>
          <p:spPr>
            <a:xfrm>
              <a:off x="2579525" y="3995750"/>
              <a:ext cx="632125" cy="805650"/>
            </a:xfrm>
            <a:custGeom>
              <a:avLst/>
              <a:gdLst/>
              <a:ahLst/>
              <a:cxnLst/>
              <a:rect l="l" t="t" r="r" b="b"/>
              <a:pathLst>
                <a:path w="25285" h="32226" extrusionOk="0">
                  <a:moveTo>
                    <a:pt x="15711" y="0"/>
                  </a:moveTo>
                  <a:cubicBezTo>
                    <a:pt x="12884" y="0"/>
                    <a:pt x="15378" y="8609"/>
                    <a:pt x="15378" y="8609"/>
                  </a:cubicBezTo>
                  <a:lnTo>
                    <a:pt x="0" y="32226"/>
                  </a:lnTo>
                  <a:lnTo>
                    <a:pt x="18513" y="9476"/>
                  </a:lnTo>
                  <a:cubicBezTo>
                    <a:pt x="25285" y="8809"/>
                    <a:pt x="21549" y="2805"/>
                    <a:pt x="16912" y="370"/>
                  </a:cubicBezTo>
                  <a:cubicBezTo>
                    <a:pt x="16433" y="114"/>
                    <a:pt x="16036" y="0"/>
                    <a:pt x="15711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9" name="Google Shape;2249;p58"/>
            <p:cNvSpPr/>
            <p:nvPr/>
          </p:nvSpPr>
          <p:spPr>
            <a:xfrm>
              <a:off x="2829700" y="4075850"/>
              <a:ext cx="181825" cy="202675"/>
            </a:xfrm>
            <a:custGeom>
              <a:avLst/>
              <a:gdLst/>
              <a:ahLst/>
              <a:cxnLst/>
              <a:rect l="l" t="t" r="r" b="b"/>
              <a:pathLst>
                <a:path w="7273" h="8107" extrusionOk="0">
                  <a:moveTo>
                    <a:pt x="2094" y="1"/>
                  </a:moveTo>
                  <a:cubicBezTo>
                    <a:pt x="1338" y="1"/>
                    <a:pt x="712" y="368"/>
                    <a:pt x="534" y="1469"/>
                  </a:cubicBezTo>
                  <a:cubicBezTo>
                    <a:pt x="0" y="4738"/>
                    <a:pt x="4203" y="8107"/>
                    <a:pt x="4203" y="8107"/>
                  </a:cubicBezTo>
                  <a:cubicBezTo>
                    <a:pt x="4203" y="8107"/>
                    <a:pt x="7272" y="7339"/>
                    <a:pt x="5638" y="1469"/>
                  </a:cubicBezTo>
                  <a:cubicBezTo>
                    <a:pt x="5638" y="1469"/>
                    <a:pt x="3606" y="1"/>
                    <a:pt x="2094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0" name="Google Shape;2250;p58"/>
            <p:cNvSpPr/>
            <p:nvPr/>
          </p:nvSpPr>
          <p:spPr>
            <a:xfrm>
              <a:off x="3565225" y="3480650"/>
              <a:ext cx="730550" cy="1233200"/>
            </a:xfrm>
            <a:custGeom>
              <a:avLst/>
              <a:gdLst/>
              <a:ahLst/>
              <a:cxnLst/>
              <a:rect l="l" t="t" r="r" b="b"/>
              <a:pathLst>
                <a:path w="29222" h="49328" extrusionOk="0">
                  <a:moveTo>
                    <a:pt x="2470" y="0"/>
                  </a:moveTo>
                  <a:cubicBezTo>
                    <a:pt x="257" y="0"/>
                    <a:pt x="0" y="21307"/>
                    <a:pt x="0" y="21307"/>
                  </a:cubicBezTo>
                  <a:lnTo>
                    <a:pt x="2669" y="20206"/>
                  </a:lnTo>
                  <a:lnTo>
                    <a:pt x="2602" y="6997"/>
                  </a:lnTo>
                  <a:lnTo>
                    <a:pt x="2602" y="6997"/>
                  </a:lnTo>
                  <a:cubicBezTo>
                    <a:pt x="2602" y="6997"/>
                    <a:pt x="4737" y="13569"/>
                    <a:pt x="10308" y="28379"/>
                  </a:cubicBezTo>
                  <a:cubicBezTo>
                    <a:pt x="17679" y="47926"/>
                    <a:pt x="29221" y="49327"/>
                    <a:pt x="29221" y="49327"/>
                  </a:cubicBezTo>
                  <a:cubicBezTo>
                    <a:pt x="10241" y="40654"/>
                    <a:pt x="4937" y="859"/>
                    <a:pt x="2602" y="25"/>
                  </a:cubicBezTo>
                  <a:cubicBezTo>
                    <a:pt x="2557" y="9"/>
                    <a:pt x="2513" y="0"/>
                    <a:pt x="247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1" name="Google Shape;2251;p58"/>
            <p:cNvSpPr/>
            <p:nvPr/>
          </p:nvSpPr>
          <p:spPr>
            <a:xfrm>
              <a:off x="3757025" y="3480400"/>
              <a:ext cx="1699575" cy="427025"/>
            </a:xfrm>
            <a:custGeom>
              <a:avLst/>
              <a:gdLst/>
              <a:ahLst/>
              <a:cxnLst/>
              <a:rect l="l" t="t" r="r" b="b"/>
              <a:pathLst>
                <a:path w="67983" h="17081" extrusionOk="0">
                  <a:moveTo>
                    <a:pt x="3077" y="1"/>
                  </a:moveTo>
                  <a:cubicBezTo>
                    <a:pt x="3063" y="1"/>
                    <a:pt x="3049" y="1"/>
                    <a:pt x="3036" y="2"/>
                  </a:cubicBezTo>
                  <a:cubicBezTo>
                    <a:pt x="0" y="169"/>
                    <a:pt x="434" y="17081"/>
                    <a:pt x="434" y="17081"/>
                  </a:cubicBezTo>
                  <a:lnTo>
                    <a:pt x="3002" y="14079"/>
                  </a:lnTo>
                  <a:cubicBezTo>
                    <a:pt x="3002" y="14079"/>
                    <a:pt x="2836" y="4205"/>
                    <a:pt x="3069" y="3905"/>
                  </a:cubicBezTo>
                  <a:cubicBezTo>
                    <a:pt x="3212" y="3721"/>
                    <a:pt x="3531" y="3636"/>
                    <a:pt x="4025" y="3636"/>
                  </a:cubicBezTo>
                  <a:cubicBezTo>
                    <a:pt x="6766" y="3636"/>
                    <a:pt x="14898" y="6257"/>
                    <a:pt x="28321" y="9309"/>
                  </a:cubicBezTo>
                  <a:cubicBezTo>
                    <a:pt x="33212" y="10411"/>
                    <a:pt x="37625" y="10864"/>
                    <a:pt x="41576" y="10864"/>
                  </a:cubicBezTo>
                  <a:cubicBezTo>
                    <a:pt x="59609" y="10864"/>
                    <a:pt x="67982" y="1437"/>
                    <a:pt x="67982" y="1436"/>
                  </a:cubicBezTo>
                  <a:lnTo>
                    <a:pt x="67982" y="1436"/>
                  </a:lnTo>
                  <a:cubicBezTo>
                    <a:pt x="59218" y="6957"/>
                    <a:pt x="49837" y="8845"/>
                    <a:pt x="41000" y="8845"/>
                  </a:cubicBezTo>
                  <a:cubicBezTo>
                    <a:pt x="21876" y="8845"/>
                    <a:pt x="5305" y="1"/>
                    <a:pt x="3077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2" name="Google Shape;2252;p58"/>
            <p:cNvSpPr/>
            <p:nvPr/>
          </p:nvSpPr>
          <p:spPr>
            <a:xfrm>
              <a:off x="3248325" y="3679750"/>
              <a:ext cx="698025" cy="375950"/>
            </a:xfrm>
            <a:custGeom>
              <a:avLst/>
              <a:gdLst/>
              <a:ahLst/>
              <a:cxnLst/>
              <a:rect l="l" t="t" r="r" b="b"/>
              <a:pathLst>
                <a:path w="27921" h="15038" extrusionOk="0">
                  <a:moveTo>
                    <a:pt x="22917" y="0"/>
                  </a:moveTo>
                  <a:cubicBezTo>
                    <a:pt x="22917" y="1"/>
                    <a:pt x="17379" y="8306"/>
                    <a:pt x="11876" y="9874"/>
                  </a:cubicBezTo>
                  <a:cubicBezTo>
                    <a:pt x="7510" y="11091"/>
                    <a:pt x="2600" y="11217"/>
                    <a:pt x="755" y="11217"/>
                  </a:cubicBezTo>
                  <a:cubicBezTo>
                    <a:pt x="273" y="11217"/>
                    <a:pt x="1" y="11208"/>
                    <a:pt x="0" y="11208"/>
                  </a:cubicBezTo>
                  <a:lnTo>
                    <a:pt x="0" y="11208"/>
                  </a:lnTo>
                  <a:lnTo>
                    <a:pt x="401" y="14611"/>
                  </a:lnTo>
                  <a:cubicBezTo>
                    <a:pt x="401" y="14611"/>
                    <a:pt x="2163" y="15037"/>
                    <a:pt x="4595" y="15037"/>
                  </a:cubicBezTo>
                  <a:cubicBezTo>
                    <a:pt x="6354" y="15037"/>
                    <a:pt x="8463" y="14814"/>
                    <a:pt x="10508" y="14044"/>
                  </a:cubicBezTo>
                  <a:cubicBezTo>
                    <a:pt x="15345" y="12242"/>
                    <a:pt x="27920" y="7672"/>
                    <a:pt x="22917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56" name="Google Shape;2256;p58"/>
          <p:cNvGrpSpPr/>
          <p:nvPr/>
        </p:nvGrpSpPr>
        <p:grpSpPr>
          <a:xfrm flipH="1">
            <a:off x="52975" y="914396"/>
            <a:ext cx="2275445" cy="2830760"/>
            <a:chOff x="1903150" y="1904625"/>
            <a:chExt cx="2448131" cy="2445832"/>
          </a:xfrm>
        </p:grpSpPr>
        <p:sp>
          <p:nvSpPr>
            <p:cNvPr id="2257" name="Google Shape;2257;p58"/>
            <p:cNvSpPr/>
            <p:nvPr/>
          </p:nvSpPr>
          <p:spPr>
            <a:xfrm>
              <a:off x="2038200" y="2039675"/>
              <a:ext cx="1618649" cy="1618649"/>
            </a:xfrm>
            <a:custGeom>
              <a:avLst/>
              <a:gdLst/>
              <a:ahLst/>
              <a:cxnLst/>
              <a:rect l="l" t="t" r="r" b="b"/>
              <a:pathLst>
                <a:path w="52772" h="52772" extrusionOk="0">
                  <a:moveTo>
                    <a:pt x="26386" y="1"/>
                  </a:moveTo>
                  <a:cubicBezTo>
                    <a:pt x="11809" y="1"/>
                    <a:pt x="0" y="11809"/>
                    <a:pt x="0" y="26386"/>
                  </a:cubicBezTo>
                  <a:cubicBezTo>
                    <a:pt x="0" y="40963"/>
                    <a:pt x="11809" y="52772"/>
                    <a:pt x="26386" y="52772"/>
                  </a:cubicBezTo>
                  <a:cubicBezTo>
                    <a:pt x="40963" y="52772"/>
                    <a:pt x="52771" y="40963"/>
                    <a:pt x="52771" y="26386"/>
                  </a:cubicBezTo>
                  <a:cubicBezTo>
                    <a:pt x="52771" y="11809"/>
                    <a:pt x="40963" y="1"/>
                    <a:pt x="26386" y="1"/>
                  </a:cubicBezTo>
                  <a:close/>
                </a:path>
              </a:pathLst>
            </a:custGeom>
            <a:solidFill>
              <a:srgbClr val="9FC5E8">
                <a:alpha val="34380"/>
              </a:srgbClr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8" name="Google Shape;2258;p58"/>
            <p:cNvSpPr/>
            <p:nvPr/>
          </p:nvSpPr>
          <p:spPr>
            <a:xfrm>
              <a:off x="2161994" y="2115405"/>
              <a:ext cx="791933" cy="791933"/>
            </a:xfrm>
            <a:custGeom>
              <a:avLst/>
              <a:gdLst/>
              <a:ahLst/>
              <a:cxnLst/>
              <a:rect l="l" t="t" r="r" b="b"/>
              <a:pathLst>
                <a:path w="25819" h="25819" extrusionOk="0">
                  <a:moveTo>
                    <a:pt x="24151" y="0"/>
                  </a:moveTo>
                  <a:cubicBezTo>
                    <a:pt x="10842" y="0"/>
                    <a:pt x="0" y="10841"/>
                    <a:pt x="0" y="24151"/>
                  </a:cubicBezTo>
                  <a:cubicBezTo>
                    <a:pt x="0" y="25051"/>
                    <a:pt x="768" y="25819"/>
                    <a:pt x="1668" y="25819"/>
                  </a:cubicBezTo>
                  <a:cubicBezTo>
                    <a:pt x="2602" y="25819"/>
                    <a:pt x="3336" y="25051"/>
                    <a:pt x="3336" y="24151"/>
                  </a:cubicBezTo>
                  <a:cubicBezTo>
                    <a:pt x="3336" y="12676"/>
                    <a:pt x="12676" y="3336"/>
                    <a:pt x="24151" y="3336"/>
                  </a:cubicBezTo>
                  <a:cubicBezTo>
                    <a:pt x="25085" y="3336"/>
                    <a:pt x="25819" y="2602"/>
                    <a:pt x="25819" y="1668"/>
                  </a:cubicBezTo>
                  <a:cubicBezTo>
                    <a:pt x="25819" y="734"/>
                    <a:pt x="25085" y="0"/>
                    <a:pt x="24151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9" name="Google Shape;2259;p58"/>
            <p:cNvSpPr/>
            <p:nvPr/>
          </p:nvSpPr>
          <p:spPr>
            <a:xfrm>
              <a:off x="2004470" y="2014094"/>
              <a:ext cx="1677960" cy="1669811"/>
            </a:xfrm>
            <a:custGeom>
              <a:avLst/>
              <a:gdLst/>
              <a:ahLst/>
              <a:cxnLst/>
              <a:rect l="l" t="t" r="r" b="b"/>
              <a:pathLst>
                <a:path w="54440" h="54440" extrusionOk="0">
                  <a:moveTo>
                    <a:pt x="27220" y="1669"/>
                  </a:moveTo>
                  <a:cubicBezTo>
                    <a:pt x="41330" y="1669"/>
                    <a:pt x="52771" y="13110"/>
                    <a:pt x="52771" y="27220"/>
                  </a:cubicBezTo>
                  <a:cubicBezTo>
                    <a:pt x="52771" y="41297"/>
                    <a:pt x="41330" y="52772"/>
                    <a:pt x="27220" y="52772"/>
                  </a:cubicBezTo>
                  <a:cubicBezTo>
                    <a:pt x="13143" y="52772"/>
                    <a:pt x="1668" y="41297"/>
                    <a:pt x="1668" y="27220"/>
                  </a:cubicBezTo>
                  <a:cubicBezTo>
                    <a:pt x="1668" y="13110"/>
                    <a:pt x="13143" y="1669"/>
                    <a:pt x="27220" y="1669"/>
                  </a:cubicBezTo>
                  <a:close/>
                  <a:moveTo>
                    <a:pt x="27220" y="1"/>
                  </a:moveTo>
                  <a:cubicBezTo>
                    <a:pt x="12209" y="1"/>
                    <a:pt x="0" y="12209"/>
                    <a:pt x="0" y="27220"/>
                  </a:cubicBezTo>
                  <a:cubicBezTo>
                    <a:pt x="0" y="42231"/>
                    <a:pt x="12209" y="54440"/>
                    <a:pt x="27220" y="54440"/>
                  </a:cubicBezTo>
                  <a:cubicBezTo>
                    <a:pt x="42230" y="54440"/>
                    <a:pt x="54439" y="42231"/>
                    <a:pt x="54439" y="27220"/>
                  </a:cubicBezTo>
                  <a:cubicBezTo>
                    <a:pt x="54439" y="12209"/>
                    <a:pt x="42230" y="1"/>
                    <a:pt x="27220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0" name="Google Shape;2260;p58"/>
            <p:cNvSpPr/>
            <p:nvPr/>
          </p:nvSpPr>
          <p:spPr>
            <a:xfrm>
              <a:off x="3371049" y="3378016"/>
              <a:ext cx="980232" cy="972441"/>
            </a:xfrm>
            <a:custGeom>
              <a:avLst/>
              <a:gdLst/>
              <a:ahLst/>
              <a:cxnLst/>
              <a:rect l="l" t="t" r="r" b="b"/>
              <a:pathLst>
                <a:path w="31958" h="31704" extrusionOk="0">
                  <a:moveTo>
                    <a:pt x="7968" y="0"/>
                  </a:moveTo>
                  <a:cubicBezTo>
                    <a:pt x="7844" y="0"/>
                    <a:pt x="7653" y="100"/>
                    <a:pt x="7406" y="272"/>
                  </a:cubicBezTo>
                  <a:cubicBezTo>
                    <a:pt x="6539" y="873"/>
                    <a:pt x="5038" y="2240"/>
                    <a:pt x="3604" y="3708"/>
                  </a:cubicBezTo>
                  <a:cubicBezTo>
                    <a:pt x="2102" y="5209"/>
                    <a:pt x="701" y="6777"/>
                    <a:pt x="234" y="7578"/>
                  </a:cubicBezTo>
                  <a:cubicBezTo>
                    <a:pt x="68" y="7844"/>
                    <a:pt x="1" y="8045"/>
                    <a:pt x="68" y="8111"/>
                  </a:cubicBezTo>
                  <a:lnTo>
                    <a:pt x="21750" y="30027"/>
                  </a:lnTo>
                  <a:cubicBezTo>
                    <a:pt x="22851" y="31144"/>
                    <a:pt x="24302" y="31703"/>
                    <a:pt x="25753" y="31703"/>
                  </a:cubicBezTo>
                  <a:cubicBezTo>
                    <a:pt x="27204" y="31703"/>
                    <a:pt x="28655" y="31144"/>
                    <a:pt x="29756" y="30027"/>
                  </a:cubicBezTo>
                  <a:cubicBezTo>
                    <a:pt x="31957" y="27792"/>
                    <a:pt x="31957" y="24189"/>
                    <a:pt x="29756" y="21955"/>
                  </a:cubicBezTo>
                  <a:lnTo>
                    <a:pt x="8073" y="39"/>
                  </a:lnTo>
                  <a:cubicBezTo>
                    <a:pt x="8047" y="13"/>
                    <a:pt x="8012" y="0"/>
                    <a:pt x="7968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1" name="Google Shape;2261;p58"/>
            <p:cNvSpPr/>
            <p:nvPr/>
          </p:nvSpPr>
          <p:spPr>
            <a:xfrm>
              <a:off x="1903150" y="1904625"/>
              <a:ext cx="1888751" cy="1888751"/>
            </a:xfrm>
            <a:custGeom>
              <a:avLst/>
              <a:gdLst/>
              <a:ahLst/>
              <a:cxnLst/>
              <a:rect l="l" t="t" r="r" b="b"/>
              <a:pathLst>
                <a:path w="61578" h="61578" extrusionOk="0">
                  <a:moveTo>
                    <a:pt x="30789" y="4404"/>
                  </a:moveTo>
                  <a:cubicBezTo>
                    <a:pt x="45366" y="4404"/>
                    <a:pt x="57174" y="16212"/>
                    <a:pt x="57174" y="30789"/>
                  </a:cubicBezTo>
                  <a:cubicBezTo>
                    <a:pt x="57174" y="45366"/>
                    <a:pt x="45366" y="57175"/>
                    <a:pt x="30789" y="57175"/>
                  </a:cubicBezTo>
                  <a:cubicBezTo>
                    <a:pt x="16212" y="57175"/>
                    <a:pt x="4403" y="45366"/>
                    <a:pt x="4403" y="30789"/>
                  </a:cubicBezTo>
                  <a:cubicBezTo>
                    <a:pt x="4403" y="16212"/>
                    <a:pt x="16212" y="4404"/>
                    <a:pt x="30789" y="4404"/>
                  </a:cubicBezTo>
                  <a:close/>
                  <a:moveTo>
                    <a:pt x="30789" y="0"/>
                  </a:moveTo>
                  <a:cubicBezTo>
                    <a:pt x="13777" y="0"/>
                    <a:pt x="0" y="13777"/>
                    <a:pt x="0" y="30789"/>
                  </a:cubicBezTo>
                  <a:cubicBezTo>
                    <a:pt x="0" y="47801"/>
                    <a:pt x="13777" y="61578"/>
                    <a:pt x="30789" y="61578"/>
                  </a:cubicBezTo>
                  <a:cubicBezTo>
                    <a:pt x="37860" y="61578"/>
                    <a:pt x="44332" y="59210"/>
                    <a:pt x="49535" y="55207"/>
                  </a:cubicBezTo>
                  <a:lnTo>
                    <a:pt x="53105" y="51637"/>
                  </a:lnTo>
                  <a:lnTo>
                    <a:pt x="55039" y="49703"/>
                  </a:lnTo>
                  <a:cubicBezTo>
                    <a:pt x="55106" y="49669"/>
                    <a:pt x="55139" y="49636"/>
                    <a:pt x="55173" y="49603"/>
                  </a:cubicBezTo>
                  <a:cubicBezTo>
                    <a:pt x="59209" y="44399"/>
                    <a:pt x="61577" y="37861"/>
                    <a:pt x="61577" y="30789"/>
                  </a:cubicBezTo>
                  <a:cubicBezTo>
                    <a:pt x="61577" y="13777"/>
                    <a:pt x="47801" y="0"/>
                    <a:pt x="30789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62" name="Google Shape;2262;p58"/>
          <p:cNvSpPr/>
          <p:nvPr/>
        </p:nvSpPr>
        <p:spPr>
          <a:xfrm>
            <a:off x="1972750" y="4152213"/>
            <a:ext cx="208500" cy="208500"/>
          </a:xfrm>
          <a:custGeom>
            <a:avLst/>
            <a:gdLst/>
            <a:ahLst/>
            <a:cxnLst/>
            <a:rect l="l" t="t" r="r" b="b"/>
            <a:pathLst>
              <a:path w="8340" h="8340" extrusionOk="0">
                <a:moveTo>
                  <a:pt x="4170" y="0"/>
                </a:moveTo>
                <a:cubicBezTo>
                  <a:pt x="1868" y="0"/>
                  <a:pt x="0" y="1868"/>
                  <a:pt x="0" y="4170"/>
                </a:cubicBezTo>
                <a:cubicBezTo>
                  <a:pt x="0" y="6471"/>
                  <a:pt x="1868" y="8339"/>
                  <a:pt x="4170" y="8339"/>
                </a:cubicBezTo>
                <a:cubicBezTo>
                  <a:pt x="6472" y="8339"/>
                  <a:pt x="8340" y="6471"/>
                  <a:pt x="8340" y="4170"/>
                </a:cubicBezTo>
                <a:cubicBezTo>
                  <a:pt x="8340" y="1868"/>
                  <a:pt x="6472" y="0"/>
                  <a:pt x="4170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3" name="Google Shape;2263;p58"/>
          <p:cNvSpPr/>
          <p:nvPr/>
        </p:nvSpPr>
        <p:spPr>
          <a:xfrm rot="3485774">
            <a:off x="1310657" y="-359325"/>
            <a:ext cx="1418544" cy="2195354"/>
          </a:xfrm>
          <a:custGeom>
            <a:avLst/>
            <a:gdLst/>
            <a:ahLst/>
            <a:cxnLst/>
            <a:rect l="l" t="t" r="r" b="b"/>
            <a:pathLst>
              <a:path w="30823" h="47702" fill="none" extrusionOk="0">
                <a:moveTo>
                  <a:pt x="3136" y="301"/>
                </a:moveTo>
                <a:cubicBezTo>
                  <a:pt x="1435" y="1"/>
                  <a:pt x="1" y="2069"/>
                  <a:pt x="468" y="3770"/>
                </a:cubicBezTo>
                <a:cubicBezTo>
                  <a:pt x="935" y="5438"/>
                  <a:pt x="2603" y="6539"/>
                  <a:pt x="4304" y="6872"/>
                </a:cubicBezTo>
                <a:cubicBezTo>
                  <a:pt x="6038" y="7239"/>
                  <a:pt x="7773" y="7006"/>
                  <a:pt x="9541" y="7006"/>
                </a:cubicBezTo>
                <a:cubicBezTo>
                  <a:pt x="18447" y="6905"/>
                  <a:pt x="27354" y="12943"/>
                  <a:pt x="29655" y="21583"/>
                </a:cubicBezTo>
                <a:cubicBezTo>
                  <a:pt x="30823" y="25986"/>
                  <a:pt x="30222" y="30923"/>
                  <a:pt x="27620" y="34659"/>
                </a:cubicBezTo>
                <a:cubicBezTo>
                  <a:pt x="24985" y="38395"/>
                  <a:pt x="20282" y="40663"/>
                  <a:pt x="15779" y="39962"/>
                </a:cubicBezTo>
                <a:cubicBezTo>
                  <a:pt x="13210" y="39529"/>
                  <a:pt x="10575" y="37828"/>
                  <a:pt x="10208" y="35259"/>
                </a:cubicBezTo>
                <a:cubicBezTo>
                  <a:pt x="9841" y="32757"/>
                  <a:pt x="11976" y="30256"/>
                  <a:pt x="14478" y="29855"/>
                </a:cubicBezTo>
                <a:cubicBezTo>
                  <a:pt x="16979" y="29422"/>
                  <a:pt x="19581" y="30789"/>
                  <a:pt x="21082" y="32857"/>
                </a:cubicBezTo>
                <a:cubicBezTo>
                  <a:pt x="22583" y="34892"/>
                  <a:pt x="23117" y="37527"/>
                  <a:pt x="23050" y="40096"/>
                </a:cubicBezTo>
                <a:cubicBezTo>
                  <a:pt x="23017" y="41897"/>
                  <a:pt x="22717" y="43832"/>
                  <a:pt x="23551" y="45400"/>
                </a:cubicBezTo>
                <a:cubicBezTo>
                  <a:pt x="24418" y="47001"/>
                  <a:pt x="27053" y="47701"/>
                  <a:pt x="27954" y="46134"/>
                </a:cubicBezTo>
              </a:path>
            </a:pathLst>
          </a:custGeom>
          <a:noFill/>
          <a:ln w="9525" cap="rnd" cmpd="sng">
            <a:solidFill>
              <a:schemeClr val="lt1"/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4" name="Google Shape;2264;p58"/>
          <p:cNvSpPr/>
          <p:nvPr/>
        </p:nvSpPr>
        <p:spPr>
          <a:xfrm rot="-8903276" flipH="1">
            <a:off x="4533096" y="-846350"/>
            <a:ext cx="2274975" cy="3521493"/>
          </a:xfrm>
          <a:custGeom>
            <a:avLst/>
            <a:gdLst/>
            <a:ahLst/>
            <a:cxnLst/>
            <a:rect l="l" t="t" r="r" b="b"/>
            <a:pathLst>
              <a:path w="58176" h="86030" fill="none" extrusionOk="0">
                <a:moveTo>
                  <a:pt x="1" y="74221"/>
                </a:moveTo>
                <a:cubicBezTo>
                  <a:pt x="2402" y="75588"/>
                  <a:pt x="5304" y="76389"/>
                  <a:pt x="7739" y="77323"/>
                </a:cubicBezTo>
                <a:cubicBezTo>
                  <a:pt x="23084" y="83194"/>
                  <a:pt x="47868" y="86029"/>
                  <a:pt x="56274" y="67549"/>
                </a:cubicBezTo>
                <a:cubicBezTo>
                  <a:pt x="57675" y="64480"/>
                  <a:pt x="58175" y="61078"/>
                  <a:pt x="57775" y="57709"/>
                </a:cubicBezTo>
                <a:cubicBezTo>
                  <a:pt x="56641" y="48502"/>
                  <a:pt x="48368" y="44666"/>
                  <a:pt x="39962" y="43832"/>
                </a:cubicBezTo>
                <a:cubicBezTo>
                  <a:pt x="36060" y="43432"/>
                  <a:pt x="32090" y="43265"/>
                  <a:pt x="28354" y="42098"/>
                </a:cubicBezTo>
                <a:cubicBezTo>
                  <a:pt x="22650" y="40330"/>
                  <a:pt x="18881" y="35893"/>
                  <a:pt x="17179" y="30222"/>
                </a:cubicBezTo>
                <a:cubicBezTo>
                  <a:pt x="16079" y="26520"/>
                  <a:pt x="15678" y="22617"/>
                  <a:pt x="15545" y="18781"/>
                </a:cubicBezTo>
                <a:cubicBezTo>
                  <a:pt x="15412" y="15045"/>
                  <a:pt x="15912" y="11042"/>
                  <a:pt x="15211" y="7373"/>
                </a:cubicBezTo>
                <a:cubicBezTo>
                  <a:pt x="14111" y="1535"/>
                  <a:pt x="13544" y="1"/>
                  <a:pt x="13544" y="1"/>
                </a:cubicBezTo>
              </a:path>
            </a:pathLst>
          </a:custGeom>
          <a:noFill/>
          <a:ln w="9525" cap="flat" cmpd="sng">
            <a:solidFill>
              <a:schemeClr val="lt1"/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1664;p48">
            <a:extLst>
              <a:ext uri="{FF2B5EF4-FFF2-40B4-BE49-F238E27FC236}">
                <a16:creationId xmlns:a16="http://schemas.microsoft.com/office/drawing/2014/main" id="{DCCA0BAA-6B50-F24F-9DE8-0C13ECC4E22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480512" y="1433124"/>
            <a:ext cx="7218185" cy="280200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GB" sz="3600" b="1" dirty="0">
                <a:solidFill>
                  <a:schemeClr val="tx1"/>
                </a:solidFill>
                <a:latin typeface="+mj-lt"/>
              </a:rPr>
              <a:t>The similarity between </a:t>
            </a:r>
            <a:br>
              <a:rPr lang="en-GB" sz="3600" b="1" dirty="0">
                <a:solidFill>
                  <a:schemeClr val="tx1"/>
                </a:solidFill>
                <a:latin typeface="+mj-lt"/>
              </a:rPr>
            </a:br>
            <a:r>
              <a:rPr lang="en-GB" sz="3600" b="1" dirty="0">
                <a:solidFill>
                  <a:schemeClr val="tx1"/>
                </a:solidFill>
                <a:latin typeface="+mj-lt"/>
              </a:rPr>
              <a:t>malaria infection and </a:t>
            </a:r>
            <a:br>
              <a:rPr lang="en-GB" sz="3600" b="1" dirty="0">
                <a:solidFill>
                  <a:schemeClr val="tx1"/>
                </a:solidFill>
                <a:latin typeface="+mj-lt"/>
              </a:rPr>
            </a:br>
            <a:r>
              <a:rPr lang="en-GB" sz="3600" b="1" dirty="0">
                <a:solidFill>
                  <a:schemeClr val="tx1"/>
                </a:solidFill>
                <a:latin typeface="+mj-lt"/>
              </a:rPr>
              <a:t>COVID-19</a:t>
            </a:r>
            <a:br>
              <a:rPr lang="en-EG" sz="3600" b="1" dirty="0">
                <a:solidFill>
                  <a:srgbClr val="FFC000"/>
                </a:solidFill>
                <a:latin typeface="+mj-lt"/>
              </a:rPr>
            </a:br>
            <a:endParaRPr sz="3600" b="1" dirty="0">
              <a:solidFill>
                <a:srgbClr val="FFC000"/>
              </a:solidFill>
              <a:latin typeface="+mj-lt"/>
            </a:endParaRPr>
          </a:p>
        </p:txBody>
      </p:sp>
      <p:pic>
        <p:nvPicPr>
          <p:cNvPr id="77" name="图片 5">
            <a:extLst>
              <a:ext uri="{FF2B5EF4-FFF2-40B4-BE49-F238E27FC236}">
                <a16:creationId xmlns:a16="http://schemas.microsoft.com/office/drawing/2014/main" id="{86E40E98-5525-C846-A99D-79976626E2D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13" y="1341458"/>
            <a:ext cx="1257510" cy="11258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57CF71-8AED-B2EC-1203-8C4FC8709A80}"/>
              </a:ext>
            </a:extLst>
          </p:cNvPr>
          <p:cNvSpPr txBox="1"/>
          <p:nvPr/>
        </p:nvSpPr>
        <p:spPr>
          <a:xfrm>
            <a:off x="8332341" y="459254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G" sz="1800" b="1" dirty="0">
                <a:solidFill>
                  <a:schemeClr val="tx1"/>
                </a:solidFill>
              </a:rPr>
              <a:t>5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Box 125">
            <a:extLst>
              <a:ext uri="{FF2B5EF4-FFF2-40B4-BE49-F238E27FC236}">
                <a16:creationId xmlns:a16="http://schemas.microsoft.com/office/drawing/2014/main" id="{2A6600B1-C352-0649-936D-58C557008DF9}"/>
              </a:ext>
            </a:extLst>
          </p:cNvPr>
          <p:cNvSpPr txBox="1"/>
          <p:nvPr/>
        </p:nvSpPr>
        <p:spPr>
          <a:xfrm>
            <a:off x="114081" y="3080506"/>
            <a:ext cx="2724144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Early symptoms </a:t>
            </a:r>
          </a:p>
          <a:p>
            <a:r>
              <a:rPr lang="en-GB" b="0" i="0" u="none" strike="noStrike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covid -19infection could be confused with symptoms of malaria, leading to problems in early clinical diagnosis, especially where malaria is endemic.</a:t>
            </a:r>
            <a:endParaRPr lang="en-EG" dirty="0"/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E3FA6171-0CF8-A442-93CF-4C83459BF55B}"/>
              </a:ext>
            </a:extLst>
          </p:cNvPr>
          <p:cNvSpPr txBox="1"/>
          <p:nvPr/>
        </p:nvSpPr>
        <p:spPr>
          <a:xfrm>
            <a:off x="2753036" y="2609839"/>
            <a:ext cx="2724144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Currently, people with fever may be tested for COVID-19 and then sent home due to a negative result, ignoring the possibility of malaria. Overlooking a malaria case can lead to fatal malaria </a:t>
            </a:r>
            <a:endParaRPr lang="en-EG" dirty="0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A5CB577D-17E9-E548-92BD-831930707D61}"/>
              </a:ext>
            </a:extLst>
          </p:cNvPr>
          <p:cNvSpPr txBox="1"/>
          <p:nvPr/>
        </p:nvSpPr>
        <p:spPr>
          <a:xfrm>
            <a:off x="5523584" y="3407578"/>
            <a:ext cx="1734761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The gold standard </a:t>
            </a:r>
            <a:r>
              <a:rPr lang="en-GB" dirty="0">
                <a:solidFill>
                  <a:srgbClr val="222222"/>
                </a:solidFill>
                <a:latin typeface="Arial" panose="020B0604020202020204" pitchFamily="34" charset="0"/>
              </a:rPr>
              <a:t>diagnosis for </a:t>
            </a:r>
            <a:r>
              <a:rPr lang="en-GB" b="0" i="0" u="none" strike="noStrike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malaria is the microscopic examination,</a:t>
            </a:r>
            <a:endParaRPr lang="en-EG" dirty="0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D64046FD-2DCC-1849-8BE5-CF7CA6A053A3}"/>
              </a:ext>
            </a:extLst>
          </p:cNvPr>
          <p:cNvSpPr txBox="1"/>
          <p:nvPr/>
        </p:nvSpPr>
        <p:spPr>
          <a:xfrm>
            <a:off x="7143484" y="2779763"/>
            <a:ext cx="2117597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The use of RT-PCR to detect covid-19nucleic acid in sputum or throat swabs and lower respiratory tract</a:t>
            </a:r>
            <a:endParaRPr lang="en-EG" dirty="0"/>
          </a:p>
        </p:txBody>
      </p: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392D5114-EDC6-524F-9DDF-17DD31B57AC3}"/>
              </a:ext>
            </a:extLst>
          </p:cNvPr>
          <p:cNvCxnSpPr>
            <a:cxnSpLocks/>
          </p:cNvCxnSpPr>
          <p:nvPr/>
        </p:nvCxnSpPr>
        <p:spPr>
          <a:xfrm>
            <a:off x="369216" y="1986819"/>
            <a:ext cx="7823675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C921C185-7045-AB41-9CBB-AED64EE1B768}"/>
              </a:ext>
            </a:extLst>
          </p:cNvPr>
          <p:cNvCxnSpPr/>
          <p:nvPr/>
        </p:nvCxnSpPr>
        <p:spPr>
          <a:xfrm>
            <a:off x="369216" y="1986819"/>
            <a:ext cx="0" cy="10936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AD81CF64-72EF-0B42-9E2F-95FC75E5FE25}"/>
              </a:ext>
            </a:extLst>
          </p:cNvPr>
          <p:cNvCxnSpPr>
            <a:cxnSpLocks/>
          </p:cNvCxnSpPr>
          <p:nvPr/>
        </p:nvCxnSpPr>
        <p:spPr>
          <a:xfrm>
            <a:off x="4070039" y="1986819"/>
            <a:ext cx="0" cy="54684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92C9ACFC-452D-5947-B30B-14850EE29F77}"/>
              </a:ext>
            </a:extLst>
          </p:cNvPr>
          <p:cNvCxnSpPr>
            <a:cxnSpLocks/>
            <a:endCxn id="156" idx="0"/>
          </p:cNvCxnSpPr>
          <p:nvPr/>
        </p:nvCxnSpPr>
        <p:spPr>
          <a:xfrm>
            <a:off x="8202282" y="1986819"/>
            <a:ext cx="1" cy="79294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4955EEB-D16C-3A53-AEF4-5649BB9593C4}"/>
              </a:ext>
            </a:extLst>
          </p:cNvPr>
          <p:cNvCxnSpPr>
            <a:cxnSpLocks/>
          </p:cNvCxnSpPr>
          <p:nvPr/>
        </p:nvCxnSpPr>
        <p:spPr>
          <a:xfrm>
            <a:off x="6139815" y="1978147"/>
            <a:ext cx="0" cy="142943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3D955654-91A9-7EF1-FD47-FDBD7F4F7E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1840" y="111915"/>
            <a:ext cx="6238425" cy="178754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75FF0DF-5813-F673-FE22-D250DBB57641}"/>
              </a:ext>
            </a:extLst>
          </p:cNvPr>
          <p:cNvSpPr txBox="1"/>
          <p:nvPr/>
        </p:nvSpPr>
        <p:spPr>
          <a:xfrm>
            <a:off x="8599470" y="467474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G" sz="1800" b="1" dirty="0">
                <a:solidFill>
                  <a:schemeClr val="tx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8688701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/>
      <p:bldP spid="140" grpId="0"/>
      <p:bldP spid="143" grpId="0"/>
      <p:bldP spid="15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CC04FDD-C6C8-4054-9103-D02C98A049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2DFBDDA-0C5E-C907-7B0E-B618148B7101}"/>
              </a:ext>
            </a:extLst>
          </p:cNvPr>
          <p:cNvSpPr txBox="1"/>
          <p:nvPr/>
        </p:nvSpPr>
        <p:spPr>
          <a:xfrm rot="21268691">
            <a:off x="535337" y="495028"/>
            <a:ext cx="53200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FF0000"/>
                </a:solidFill>
              </a:rPr>
              <a:t>Can mosquitoes </a:t>
            </a:r>
          </a:p>
          <a:p>
            <a:r>
              <a:rPr lang="en-GB" sz="3200" dirty="0">
                <a:solidFill>
                  <a:srgbClr val="FF0000"/>
                </a:solidFill>
              </a:rPr>
              <a:t>transmit the new corona virus ??</a:t>
            </a:r>
            <a:endParaRPr lang="en-EG" sz="3200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603BB7-DDED-EBD8-33E9-0C03990F55E7}"/>
              </a:ext>
            </a:extLst>
          </p:cNvPr>
          <p:cNvSpPr txBox="1"/>
          <p:nvPr/>
        </p:nvSpPr>
        <p:spPr>
          <a:xfrm>
            <a:off x="8710048" y="455650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G" sz="1800" b="1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8687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2023D2E-6F5C-8A09-071D-6CE7F40386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51434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B2CE57D-5E76-505D-5B6F-915F9FA8F180}"/>
              </a:ext>
            </a:extLst>
          </p:cNvPr>
          <p:cNvSpPr txBox="1"/>
          <p:nvPr/>
        </p:nvSpPr>
        <p:spPr>
          <a:xfrm>
            <a:off x="8599470" y="433569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G" sz="1800" b="1" dirty="0">
                <a:solidFill>
                  <a:schemeClr val="tx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9674243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04121219"/>
  <p:tag name="MH_LIBRARY" val="CONTENTS"/>
  <p:tag name="MH_TYPE" val="ENTRY"/>
  <p:tag name="ID" val="626777"/>
  <p:tag name="MH_ORDER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04121219"/>
  <p:tag name="MH_LIBRARY" val="CONTENTS"/>
  <p:tag name="MH_TYPE" val="ENTRY"/>
  <p:tag name="ID" val="626777"/>
  <p:tag name="MH_ORDER" val="4"/>
</p:tagLst>
</file>

<file path=ppt/theme/theme1.xml><?xml version="1.0" encoding="utf-8"?>
<a:theme xmlns:a="http://schemas.openxmlformats.org/drawingml/2006/main" name="Theme1">
  <a:themeElements>
    <a:clrScheme name="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2AC26C19-23E3-3841-BD59-E3BF9A8C980F}" vid="{AABF1AF2-69EA-DE47-BD02-AC8A1B4B2833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3361</TotalTime>
  <Words>873</Words>
  <Application>Microsoft Macintosh PowerPoint</Application>
  <PresentationFormat>On-screen Show (16:9)</PresentationFormat>
  <Paragraphs>119</Paragraphs>
  <Slides>24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Wingdings</vt:lpstr>
      <vt:lpstr>Catamaran</vt:lpstr>
      <vt:lpstr>Chivo Black</vt:lpstr>
      <vt:lpstr>Titillium Web</vt:lpstr>
      <vt:lpstr>Inter ExtraBold</vt:lpstr>
      <vt:lpstr>Theme1</vt:lpstr>
      <vt:lpstr>The impacts of COVID-19 on malaria</vt:lpstr>
      <vt:lpstr>Objectives :        </vt:lpstr>
      <vt:lpstr>  Malaria overview</vt:lpstr>
      <vt:lpstr>PowerPoint Presentation</vt:lpstr>
      <vt:lpstr>Diagnostic tests for proving malaria</vt:lpstr>
      <vt:lpstr>The similarity between  malaria infection and  COVID-19 </vt:lpstr>
      <vt:lpstr>PowerPoint Presentation</vt:lpstr>
      <vt:lpstr>PowerPoint Presentation</vt:lpstr>
      <vt:lpstr>PowerPoint Presentation</vt:lpstr>
      <vt:lpstr>Relationship of COVID-19 Infection and malaria with Age</vt:lpstr>
      <vt:lpstr>PowerPoint Presentation</vt:lpstr>
      <vt:lpstr>Malaria prophylaxis approach during COVID-19 pandemic</vt:lpstr>
      <vt:lpstr>PowerPoint Presentation</vt:lpstr>
      <vt:lpstr>  The prevealence of COVID-19 in malaria-endemic countries </vt:lpstr>
      <vt:lpstr>PowerPoint Presentation</vt:lpstr>
      <vt:lpstr>HOW TO IMPROVE YOUR IMMUNITY </vt:lpstr>
      <vt:lpstr>PowerPoint Presentation</vt:lpstr>
      <vt:lpstr>PowerPoint Presentation</vt:lpstr>
      <vt:lpstr>PowerPoint Presentation</vt:lpstr>
      <vt:lpstr>conclusion</vt:lpstr>
      <vt:lpstr>PowerPoint Presentation</vt:lpstr>
      <vt:lpstr>   References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Ahmed Ibraheim</cp:lastModifiedBy>
  <cp:revision>17</cp:revision>
  <dcterms:modified xsi:type="dcterms:W3CDTF">2022-05-17T00:20:11Z</dcterms:modified>
</cp:coreProperties>
</file>