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1"/>
  </p:sldMasterIdLst>
  <p:notesMasterIdLst>
    <p:notesMasterId r:id="rId14"/>
  </p:notesMasterIdLst>
  <p:sldIdLst>
    <p:sldId id="256" r:id="rId2"/>
    <p:sldId id="258" r:id="rId3"/>
    <p:sldId id="259" r:id="rId4"/>
    <p:sldId id="261" r:id="rId5"/>
    <p:sldId id="260" r:id="rId6"/>
    <p:sldId id="273" r:id="rId7"/>
    <p:sldId id="305" r:id="rId8"/>
    <p:sldId id="306" r:id="rId9"/>
    <p:sldId id="307" r:id="rId10"/>
    <p:sldId id="310" r:id="rId11"/>
    <p:sldId id="282" r:id="rId12"/>
    <p:sldId id="308" r:id="rId13"/>
  </p:sldIdLst>
  <p:sldSz cx="9144000" cy="5143500" type="screen16x9"/>
  <p:notesSz cx="6858000" cy="9144000"/>
  <p:embeddedFontLst>
    <p:embeddedFont>
      <p:font typeface="Archivo Black" panose="020B0604020202020204" charset="0"/>
      <p:regular r:id="rId15"/>
    </p:embeddedFont>
    <p:embeddedFont>
      <p:font typeface="Roboto" panose="020B0604020202020204" charset="0"/>
      <p:regular r:id="rId16"/>
      <p:bold r:id="rId17"/>
      <p:italic r:id="rId18"/>
      <p:boldItalic r:id="rId19"/>
    </p:embeddedFont>
    <p:embeddedFont>
      <p:font typeface="Bebas Neue" panose="020B0604020202020204" charset="0"/>
      <p:regular r:id="rId20"/>
    </p:embeddedFont>
    <p:embeddedFont>
      <p:font typeface="Roboto Condensed" panose="020B060402020202020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34FCEE6-0148-48D4-BFD1-B25BE1F3D784}">
  <a:tblStyle styleId="{E34FCEE6-0148-48D4-BFD1-B25BE1F3D78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gd9b97567f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6" name="Google Shape;796;gd9b97567f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gc7e36bceda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2" name="Google Shape;842;gc7e36bceda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46566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" name="Google Shape;1254;gdc96c3ed43_0_5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5" name="Google Shape;1255;gdc96c3ed43_0_5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gc7e36bced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8" name="Google Shape;808;gc7e36bced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gc7e36bceda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9" name="Google Shape;829;gc7e36bceda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gc7e36bceda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2" name="Google Shape;842;gc7e36bceda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gc7e36bceda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6" name="Google Shape;836;gc7e36bceda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Google Shape;1096;gdcabedaae9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7" name="Google Shape;1097;gdcabedaae9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Google Shape;1096;gdcabedaae9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7" name="Google Shape;1097;gdcabedaae9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4202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Google Shape;1096;gdcabedaae9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7" name="Google Shape;1097;gdcabedaae9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2924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gc7e36bceda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2" name="Google Shape;842;gc7e36bceda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0" y="2909000"/>
            <a:ext cx="4400700" cy="2234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3943350" y="2909000"/>
            <a:ext cx="2419800" cy="2234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rot="5400000">
            <a:off x="5701450" y="480450"/>
            <a:ext cx="3100800" cy="20802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0000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6200900" y="3068700"/>
            <a:ext cx="2091300" cy="21048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0" y="817100"/>
            <a:ext cx="7581900" cy="3092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                                                           </a:t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0" y="-14801"/>
            <a:ext cx="2819400" cy="831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6101900" y="-38100"/>
            <a:ext cx="1480200" cy="97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" name="Google Shape;16;p2"/>
          <p:cNvGrpSpPr/>
          <p:nvPr/>
        </p:nvGrpSpPr>
        <p:grpSpPr>
          <a:xfrm>
            <a:off x="2392525" y="-11600"/>
            <a:ext cx="4527102" cy="1249936"/>
            <a:chOff x="2392525" y="-1821975"/>
            <a:chExt cx="4527102" cy="1249936"/>
          </a:xfrm>
        </p:grpSpPr>
        <p:sp>
          <p:nvSpPr>
            <p:cNvPr id="17" name="Google Shape;17;p2"/>
            <p:cNvSpPr/>
            <p:nvPr/>
          </p:nvSpPr>
          <p:spPr>
            <a:xfrm>
              <a:off x="2392525" y="-1821975"/>
              <a:ext cx="4527102" cy="1249936"/>
            </a:xfrm>
            <a:custGeom>
              <a:avLst/>
              <a:gdLst/>
              <a:ahLst/>
              <a:cxnLst/>
              <a:rect l="l" t="t" r="r" b="b"/>
              <a:pathLst>
                <a:path w="236928" h="65416" fill="none" extrusionOk="0">
                  <a:moveTo>
                    <a:pt x="236927" y="65415"/>
                  </a:moveTo>
                  <a:lnTo>
                    <a:pt x="1" y="65415"/>
                  </a:lnTo>
                  <a:lnTo>
                    <a:pt x="1" y="0"/>
                  </a:lnTo>
                  <a:lnTo>
                    <a:pt x="236927" y="0"/>
                  </a:lnTo>
                  <a:lnTo>
                    <a:pt x="236927" y="65415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2392525" y="-1398267"/>
              <a:ext cx="4527102" cy="19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2392525" y="-995731"/>
              <a:ext cx="4527102" cy="19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824393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233445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642497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051549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460601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869653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278706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687758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6096810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505862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30" name="Google Shape;30;p2"/>
          <p:cNvSpPr txBox="1">
            <a:spLocks noGrp="1"/>
          </p:cNvSpPr>
          <p:nvPr>
            <p:ph type="ctrTitle"/>
          </p:nvPr>
        </p:nvSpPr>
        <p:spPr>
          <a:xfrm>
            <a:off x="628200" y="1444650"/>
            <a:ext cx="6559500" cy="17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ubTitle" idx="1"/>
          </p:nvPr>
        </p:nvSpPr>
        <p:spPr>
          <a:xfrm>
            <a:off x="628200" y="3100350"/>
            <a:ext cx="6559500" cy="4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32" name="Google Shape;32;p2"/>
          <p:cNvGrpSpPr/>
          <p:nvPr/>
        </p:nvGrpSpPr>
        <p:grpSpPr>
          <a:xfrm>
            <a:off x="7858581" y="939900"/>
            <a:ext cx="1285431" cy="3392217"/>
            <a:chOff x="9434594" y="2436000"/>
            <a:chExt cx="1285431" cy="3392217"/>
          </a:xfrm>
        </p:grpSpPr>
        <p:sp>
          <p:nvSpPr>
            <p:cNvPr id="33" name="Google Shape;33;p2"/>
            <p:cNvSpPr/>
            <p:nvPr/>
          </p:nvSpPr>
          <p:spPr>
            <a:xfrm rot="5400000">
              <a:off x="8381198" y="3489396"/>
              <a:ext cx="3392217" cy="1285424"/>
            </a:xfrm>
            <a:custGeom>
              <a:avLst/>
              <a:gdLst/>
              <a:ahLst/>
              <a:cxnLst/>
              <a:rect l="l" t="t" r="r" b="b"/>
              <a:pathLst>
                <a:path w="236928" h="65416" fill="none" extrusionOk="0">
                  <a:moveTo>
                    <a:pt x="236927" y="65415"/>
                  </a:moveTo>
                  <a:lnTo>
                    <a:pt x="1" y="65415"/>
                  </a:lnTo>
                  <a:lnTo>
                    <a:pt x="1" y="0"/>
                  </a:lnTo>
                  <a:lnTo>
                    <a:pt x="236927" y="0"/>
                  </a:lnTo>
                  <a:lnTo>
                    <a:pt x="236927" y="65415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 rot="5400000">
              <a:off x="8588190" y="4132098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 rot="5400000">
              <a:off x="8174249" y="4132098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 rot="5400000">
              <a:off x="10077303" y="2237409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 rot="5400000">
              <a:off x="10077303" y="2658065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 rot="5400000">
              <a:off x="10077303" y="3078720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39" name="Google Shape;39;p2"/>
            <p:cNvSpPr/>
            <p:nvPr/>
          </p:nvSpPr>
          <p:spPr>
            <a:xfrm rot="5400000">
              <a:off x="10077303" y="3499376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 rot="5400000">
              <a:off x="10077303" y="3920031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1" name="Google Shape;41;p2"/>
            <p:cNvSpPr/>
            <p:nvPr/>
          </p:nvSpPr>
          <p:spPr>
            <a:xfrm rot="5400000">
              <a:off x="10077303" y="4340687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 rot="5400000">
              <a:off x="10077303" y="4761342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 rot="5400000">
              <a:off x="10077303" y="5181998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4" name="Google Shape;44;p2"/>
          <p:cNvGrpSpPr/>
          <p:nvPr/>
        </p:nvGrpSpPr>
        <p:grpSpPr>
          <a:xfrm>
            <a:off x="719988" y="3895155"/>
            <a:ext cx="1243539" cy="1243558"/>
            <a:chOff x="3667950" y="5165125"/>
            <a:chExt cx="1635375" cy="1635400"/>
          </a:xfrm>
        </p:grpSpPr>
        <p:sp>
          <p:nvSpPr>
            <p:cNvPr id="45" name="Google Shape;45;p2"/>
            <p:cNvSpPr/>
            <p:nvPr/>
          </p:nvSpPr>
          <p:spPr>
            <a:xfrm>
              <a:off x="3667950" y="5165125"/>
              <a:ext cx="1635375" cy="1635400"/>
            </a:xfrm>
            <a:custGeom>
              <a:avLst/>
              <a:gdLst/>
              <a:ahLst/>
              <a:cxnLst/>
              <a:rect l="l" t="t" r="r" b="b"/>
              <a:pathLst>
                <a:path w="65415" h="65416" fill="none" extrusionOk="0">
                  <a:moveTo>
                    <a:pt x="65415" y="65416"/>
                  </a:moveTo>
                  <a:lnTo>
                    <a:pt x="0" y="65416"/>
                  </a:lnTo>
                  <a:lnTo>
                    <a:pt x="0" y="1"/>
                  </a:lnTo>
                  <a:lnTo>
                    <a:pt x="65415" y="1"/>
                  </a:lnTo>
                  <a:lnTo>
                    <a:pt x="65415" y="65416"/>
                  </a:lnTo>
                  <a:close/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3667950" y="5719500"/>
              <a:ext cx="1635375" cy="25"/>
            </a:xfrm>
            <a:custGeom>
              <a:avLst/>
              <a:gdLst/>
              <a:ahLst/>
              <a:cxnLst/>
              <a:rect l="l" t="t" r="r" b="b"/>
              <a:pathLst>
                <a:path w="65415" h="1" fill="none" extrusionOk="0">
                  <a:moveTo>
                    <a:pt x="0" y="0"/>
                  </a:moveTo>
                  <a:lnTo>
                    <a:pt x="65415" y="0"/>
                  </a:lnTo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667950" y="6248275"/>
              <a:ext cx="1635375" cy="25"/>
            </a:xfrm>
            <a:custGeom>
              <a:avLst/>
              <a:gdLst/>
              <a:ahLst/>
              <a:cxnLst/>
              <a:rect l="l" t="t" r="r" b="b"/>
              <a:pathLst>
                <a:path w="65415" h="1" fill="none" extrusionOk="0">
                  <a:moveTo>
                    <a:pt x="0" y="1"/>
                  </a:moveTo>
                  <a:lnTo>
                    <a:pt x="65415" y="1"/>
                  </a:lnTo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4232975" y="5165125"/>
              <a:ext cx="25" cy="1635400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6"/>
                  </a:moveTo>
                  <a:lnTo>
                    <a:pt x="0" y="1"/>
                  </a:lnTo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4768150" y="5165125"/>
              <a:ext cx="25" cy="1635400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6"/>
                  </a:moveTo>
                  <a:lnTo>
                    <a:pt x="0" y="1"/>
                  </a:lnTo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7"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34"/>
          <p:cNvSpPr/>
          <p:nvPr/>
        </p:nvSpPr>
        <p:spPr>
          <a:xfrm rot="10800000">
            <a:off x="1485471" y="1680775"/>
            <a:ext cx="1048200" cy="18438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34"/>
          <p:cNvSpPr/>
          <p:nvPr/>
        </p:nvSpPr>
        <p:spPr>
          <a:xfrm rot="-5400000">
            <a:off x="1420540" y="3573900"/>
            <a:ext cx="1173300" cy="10527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34"/>
          <p:cNvSpPr/>
          <p:nvPr/>
        </p:nvSpPr>
        <p:spPr>
          <a:xfrm rot="10800000">
            <a:off x="-76189" y="1681025"/>
            <a:ext cx="2012100" cy="3006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1" name="Google Shape;761;p34"/>
          <p:cNvSpPr/>
          <p:nvPr/>
        </p:nvSpPr>
        <p:spPr>
          <a:xfrm flipH="1">
            <a:off x="962574" y="4686900"/>
            <a:ext cx="1571100" cy="45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762;p34"/>
          <p:cNvSpPr/>
          <p:nvPr/>
        </p:nvSpPr>
        <p:spPr>
          <a:xfrm flipH="1">
            <a:off x="4290050" y="0"/>
            <a:ext cx="2598900" cy="45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3" name="Google Shape;763;p34"/>
          <p:cNvGrpSpPr/>
          <p:nvPr/>
        </p:nvGrpSpPr>
        <p:grpSpPr>
          <a:xfrm flipH="1">
            <a:off x="7894048" y="2"/>
            <a:ext cx="1249953" cy="3298591"/>
            <a:chOff x="9434594" y="55753"/>
            <a:chExt cx="1285431" cy="3392217"/>
          </a:xfrm>
        </p:grpSpPr>
        <p:sp>
          <p:nvSpPr>
            <p:cNvPr id="764" name="Google Shape;764;p34"/>
            <p:cNvSpPr/>
            <p:nvPr/>
          </p:nvSpPr>
          <p:spPr>
            <a:xfrm rot="5400000">
              <a:off x="8381198" y="1109149"/>
              <a:ext cx="3392217" cy="1285424"/>
            </a:xfrm>
            <a:custGeom>
              <a:avLst/>
              <a:gdLst/>
              <a:ahLst/>
              <a:cxnLst/>
              <a:rect l="l" t="t" r="r" b="b"/>
              <a:pathLst>
                <a:path w="236928" h="65416" fill="none" extrusionOk="0">
                  <a:moveTo>
                    <a:pt x="236927" y="65415"/>
                  </a:moveTo>
                  <a:lnTo>
                    <a:pt x="1" y="65415"/>
                  </a:lnTo>
                  <a:lnTo>
                    <a:pt x="1" y="0"/>
                  </a:lnTo>
                  <a:lnTo>
                    <a:pt x="236927" y="0"/>
                  </a:lnTo>
                  <a:lnTo>
                    <a:pt x="236927" y="65415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4"/>
            <p:cNvSpPr/>
            <p:nvPr/>
          </p:nvSpPr>
          <p:spPr>
            <a:xfrm rot="5400000">
              <a:off x="8588190" y="1751852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4"/>
            <p:cNvSpPr/>
            <p:nvPr/>
          </p:nvSpPr>
          <p:spPr>
            <a:xfrm rot="5400000">
              <a:off x="8174249" y="1751852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4"/>
            <p:cNvSpPr/>
            <p:nvPr/>
          </p:nvSpPr>
          <p:spPr>
            <a:xfrm rot="5400000">
              <a:off x="10077303" y="-142837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4"/>
            <p:cNvSpPr/>
            <p:nvPr/>
          </p:nvSpPr>
          <p:spPr>
            <a:xfrm rot="5400000">
              <a:off x="10077303" y="277818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4"/>
            <p:cNvSpPr/>
            <p:nvPr/>
          </p:nvSpPr>
          <p:spPr>
            <a:xfrm rot="5400000">
              <a:off x="10077303" y="698474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4"/>
            <p:cNvSpPr/>
            <p:nvPr/>
          </p:nvSpPr>
          <p:spPr>
            <a:xfrm rot="5400000">
              <a:off x="10077303" y="1119129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4"/>
            <p:cNvSpPr/>
            <p:nvPr/>
          </p:nvSpPr>
          <p:spPr>
            <a:xfrm rot="5400000">
              <a:off x="10077303" y="1539785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4"/>
            <p:cNvSpPr/>
            <p:nvPr/>
          </p:nvSpPr>
          <p:spPr>
            <a:xfrm rot="5400000">
              <a:off x="10077303" y="1960440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4"/>
            <p:cNvSpPr/>
            <p:nvPr/>
          </p:nvSpPr>
          <p:spPr>
            <a:xfrm rot="5400000">
              <a:off x="10077303" y="2381096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4"/>
            <p:cNvSpPr/>
            <p:nvPr/>
          </p:nvSpPr>
          <p:spPr>
            <a:xfrm rot="5400000">
              <a:off x="10077303" y="2801751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5" name="Google Shape;775;p34"/>
          <p:cNvSpPr/>
          <p:nvPr/>
        </p:nvSpPr>
        <p:spPr>
          <a:xfrm rot="10800000">
            <a:off x="5516550" y="4558800"/>
            <a:ext cx="3668700" cy="660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"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35"/>
          <p:cNvSpPr/>
          <p:nvPr/>
        </p:nvSpPr>
        <p:spPr>
          <a:xfrm rot="-5400000">
            <a:off x="5240825" y="3058775"/>
            <a:ext cx="2967300" cy="13761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35"/>
          <p:cNvSpPr/>
          <p:nvPr/>
        </p:nvSpPr>
        <p:spPr>
          <a:xfrm rot="10800000">
            <a:off x="6036507" y="386075"/>
            <a:ext cx="1370100" cy="18771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9" name="Google Shape;779;p35"/>
          <p:cNvSpPr/>
          <p:nvPr/>
        </p:nvSpPr>
        <p:spPr>
          <a:xfrm rot="10800000">
            <a:off x="6831949" y="385925"/>
            <a:ext cx="799500" cy="663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35"/>
          <p:cNvSpPr/>
          <p:nvPr/>
        </p:nvSpPr>
        <p:spPr>
          <a:xfrm rot="10800000">
            <a:off x="6338200" y="1031050"/>
            <a:ext cx="2241600" cy="3270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1" name="Google Shape;781;p35"/>
          <p:cNvSpPr/>
          <p:nvPr/>
        </p:nvSpPr>
        <p:spPr>
          <a:xfrm rot="10800000">
            <a:off x="7975300" y="412800"/>
            <a:ext cx="604500" cy="61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2" name="Google Shape;782;p35"/>
          <p:cNvGrpSpPr/>
          <p:nvPr/>
        </p:nvGrpSpPr>
        <p:grpSpPr>
          <a:xfrm flipH="1">
            <a:off x="-9517" y="8"/>
            <a:ext cx="1249917" cy="1249936"/>
            <a:chOff x="11027869" y="951683"/>
            <a:chExt cx="1635375" cy="1635400"/>
          </a:xfrm>
        </p:grpSpPr>
        <p:sp>
          <p:nvSpPr>
            <p:cNvPr id="783" name="Google Shape;783;p35"/>
            <p:cNvSpPr/>
            <p:nvPr/>
          </p:nvSpPr>
          <p:spPr>
            <a:xfrm>
              <a:off x="11027869" y="951683"/>
              <a:ext cx="1635375" cy="1635400"/>
            </a:xfrm>
            <a:custGeom>
              <a:avLst/>
              <a:gdLst/>
              <a:ahLst/>
              <a:cxnLst/>
              <a:rect l="l" t="t" r="r" b="b"/>
              <a:pathLst>
                <a:path w="65415" h="65416" fill="none" extrusionOk="0">
                  <a:moveTo>
                    <a:pt x="65415" y="65416"/>
                  </a:moveTo>
                  <a:lnTo>
                    <a:pt x="0" y="65416"/>
                  </a:lnTo>
                  <a:lnTo>
                    <a:pt x="0" y="1"/>
                  </a:lnTo>
                  <a:lnTo>
                    <a:pt x="65415" y="1"/>
                  </a:lnTo>
                  <a:lnTo>
                    <a:pt x="65415" y="65416"/>
                  </a:lnTo>
                  <a:close/>
                </a:path>
              </a:pathLst>
            </a:custGeom>
            <a:noFill/>
            <a:ln w="128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5"/>
            <p:cNvSpPr/>
            <p:nvPr/>
          </p:nvSpPr>
          <p:spPr>
            <a:xfrm>
              <a:off x="11027869" y="1506058"/>
              <a:ext cx="1635375" cy="25"/>
            </a:xfrm>
            <a:custGeom>
              <a:avLst/>
              <a:gdLst/>
              <a:ahLst/>
              <a:cxnLst/>
              <a:rect l="l" t="t" r="r" b="b"/>
              <a:pathLst>
                <a:path w="65415" h="1" fill="none" extrusionOk="0">
                  <a:moveTo>
                    <a:pt x="0" y="0"/>
                  </a:moveTo>
                  <a:lnTo>
                    <a:pt x="65415" y="0"/>
                  </a:lnTo>
                </a:path>
              </a:pathLst>
            </a:custGeom>
            <a:noFill/>
            <a:ln w="128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5"/>
            <p:cNvSpPr/>
            <p:nvPr/>
          </p:nvSpPr>
          <p:spPr>
            <a:xfrm>
              <a:off x="11027869" y="2034833"/>
              <a:ext cx="1635375" cy="25"/>
            </a:xfrm>
            <a:custGeom>
              <a:avLst/>
              <a:gdLst/>
              <a:ahLst/>
              <a:cxnLst/>
              <a:rect l="l" t="t" r="r" b="b"/>
              <a:pathLst>
                <a:path w="65415" h="1" fill="none" extrusionOk="0">
                  <a:moveTo>
                    <a:pt x="0" y="1"/>
                  </a:moveTo>
                  <a:lnTo>
                    <a:pt x="65415" y="1"/>
                  </a:lnTo>
                </a:path>
              </a:pathLst>
            </a:custGeom>
            <a:noFill/>
            <a:ln w="128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5"/>
            <p:cNvSpPr/>
            <p:nvPr/>
          </p:nvSpPr>
          <p:spPr>
            <a:xfrm>
              <a:off x="11592894" y="951683"/>
              <a:ext cx="25" cy="1635400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6"/>
                  </a:moveTo>
                  <a:lnTo>
                    <a:pt x="0" y="1"/>
                  </a:lnTo>
                </a:path>
              </a:pathLst>
            </a:custGeom>
            <a:noFill/>
            <a:ln w="128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5"/>
            <p:cNvSpPr/>
            <p:nvPr/>
          </p:nvSpPr>
          <p:spPr>
            <a:xfrm>
              <a:off x="12128069" y="951683"/>
              <a:ext cx="25" cy="1635400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6"/>
                  </a:moveTo>
                  <a:lnTo>
                    <a:pt x="0" y="1"/>
                  </a:lnTo>
                </a:path>
              </a:pathLst>
            </a:custGeom>
            <a:noFill/>
            <a:ln w="128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8" name="Google Shape;788;p35"/>
          <p:cNvSpPr/>
          <p:nvPr/>
        </p:nvSpPr>
        <p:spPr>
          <a:xfrm rot="10800000" flipH="1">
            <a:off x="8575450" y="4283100"/>
            <a:ext cx="589800" cy="86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35"/>
          <p:cNvSpPr/>
          <p:nvPr/>
        </p:nvSpPr>
        <p:spPr>
          <a:xfrm rot="10800000">
            <a:off x="-9525" y="4525800"/>
            <a:ext cx="1177200" cy="61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"/>
          <p:cNvSpPr/>
          <p:nvPr/>
        </p:nvSpPr>
        <p:spPr>
          <a:xfrm flipH="1">
            <a:off x="2789175" y="649225"/>
            <a:ext cx="822300" cy="87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3"/>
          <p:cNvSpPr/>
          <p:nvPr/>
        </p:nvSpPr>
        <p:spPr>
          <a:xfrm flipH="1">
            <a:off x="2781900" y="1458675"/>
            <a:ext cx="6362100" cy="2862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3"/>
          <p:cNvSpPr/>
          <p:nvPr/>
        </p:nvSpPr>
        <p:spPr>
          <a:xfrm>
            <a:off x="822250" y="1449600"/>
            <a:ext cx="1959600" cy="224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3"/>
          <p:cNvSpPr/>
          <p:nvPr/>
        </p:nvSpPr>
        <p:spPr>
          <a:xfrm flipH="1">
            <a:off x="7069800" y="4320675"/>
            <a:ext cx="2074200" cy="12849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3"/>
          <p:cNvSpPr/>
          <p:nvPr/>
        </p:nvSpPr>
        <p:spPr>
          <a:xfrm flipH="1">
            <a:off x="6181600" y="4320675"/>
            <a:ext cx="888300" cy="128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3"/>
          <p:cNvSpPr/>
          <p:nvPr/>
        </p:nvSpPr>
        <p:spPr>
          <a:xfrm flipH="1">
            <a:off x="7069800" y="0"/>
            <a:ext cx="2074200" cy="152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" name="Google Shape;57;p3"/>
          <p:cNvGrpSpPr/>
          <p:nvPr/>
        </p:nvGrpSpPr>
        <p:grpSpPr>
          <a:xfrm>
            <a:off x="7069901" y="1458667"/>
            <a:ext cx="1243539" cy="1243558"/>
            <a:chOff x="6737726" y="2571742"/>
            <a:chExt cx="1243539" cy="1243558"/>
          </a:xfrm>
        </p:grpSpPr>
        <p:sp>
          <p:nvSpPr>
            <p:cNvPr id="58" name="Google Shape;58;p3"/>
            <p:cNvSpPr/>
            <p:nvPr/>
          </p:nvSpPr>
          <p:spPr>
            <a:xfrm>
              <a:off x="6737726" y="2571742"/>
              <a:ext cx="1243539" cy="1243558"/>
            </a:xfrm>
            <a:custGeom>
              <a:avLst/>
              <a:gdLst/>
              <a:ahLst/>
              <a:cxnLst/>
              <a:rect l="l" t="t" r="r" b="b"/>
              <a:pathLst>
                <a:path w="65415" h="65416" fill="none" extrusionOk="0">
                  <a:moveTo>
                    <a:pt x="65415" y="65416"/>
                  </a:moveTo>
                  <a:lnTo>
                    <a:pt x="0" y="65416"/>
                  </a:lnTo>
                  <a:lnTo>
                    <a:pt x="0" y="1"/>
                  </a:lnTo>
                  <a:lnTo>
                    <a:pt x="65415" y="1"/>
                  </a:lnTo>
                  <a:lnTo>
                    <a:pt x="65415" y="65416"/>
                  </a:lnTo>
                  <a:close/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6737726" y="2993289"/>
              <a:ext cx="1243539" cy="19"/>
            </a:xfrm>
            <a:custGeom>
              <a:avLst/>
              <a:gdLst/>
              <a:ahLst/>
              <a:cxnLst/>
              <a:rect l="l" t="t" r="r" b="b"/>
              <a:pathLst>
                <a:path w="65415" h="1" fill="none" extrusionOk="0">
                  <a:moveTo>
                    <a:pt x="0" y="0"/>
                  </a:moveTo>
                  <a:lnTo>
                    <a:pt x="65415" y="0"/>
                  </a:lnTo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6737726" y="3395369"/>
              <a:ext cx="1243539" cy="19"/>
            </a:xfrm>
            <a:custGeom>
              <a:avLst/>
              <a:gdLst/>
              <a:ahLst/>
              <a:cxnLst/>
              <a:rect l="l" t="t" r="r" b="b"/>
              <a:pathLst>
                <a:path w="65415" h="1" fill="none" extrusionOk="0">
                  <a:moveTo>
                    <a:pt x="0" y="1"/>
                  </a:moveTo>
                  <a:lnTo>
                    <a:pt x="65415" y="1"/>
                  </a:lnTo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7167371" y="2571742"/>
              <a:ext cx="19" cy="1243558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6"/>
                  </a:moveTo>
                  <a:lnTo>
                    <a:pt x="0" y="1"/>
                  </a:lnTo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3"/>
            <p:cNvSpPr/>
            <p:nvPr/>
          </p:nvSpPr>
          <p:spPr>
            <a:xfrm>
              <a:off x="7574318" y="2571742"/>
              <a:ext cx="19" cy="1243558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6"/>
                  </a:moveTo>
                  <a:lnTo>
                    <a:pt x="0" y="1"/>
                  </a:lnTo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" name="Google Shape;63;p3"/>
          <p:cNvGrpSpPr/>
          <p:nvPr/>
        </p:nvGrpSpPr>
        <p:grpSpPr>
          <a:xfrm>
            <a:off x="2789387" y="3879733"/>
            <a:ext cx="3392217" cy="1285431"/>
            <a:chOff x="520914" y="3858067"/>
            <a:chExt cx="3392217" cy="1285431"/>
          </a:xfrm>
        </p:grpSpPr>
        <p:sp>
          <p:nvSpPr>
            <p:cNvPr id="64" name="Google Shape;64;p3"/>
            <p:cNvSpPr/>
            <p:nvPr/>
          </p:nvSpPr>
          <p:spPr>
            <a:xfrm>
              <a:off x="520914" y="3858074"/>
              <a:ext cx="3392217" cy="1285424"/>
            </a:xfrm>
            <a:custGeom>
              <a:avLst/>
              <a:gdLst/>
              <a:ahLst/>
              <a:cxnLst/>
              <a:rect l="l" t="t" r="r" b="b"/>
              <a:pathLst>
                <a:path w="236928" h="65416" fill="none" extrusionOk="0">
                  <a:moveTo>
                    <a:pt x="236927" y="65415"/>
                  </a:moveTo>
                  <a:lnTo>
                    <a:pt x="1" y="65415"/>
                  </a:lnTo>
                  <a:lnTo>
                    <a:pt x="1" y="0"/>
                  </a:lnTo>
                  <a:lnTo>
                    <a:pt x="236927" y="0"/>
                  </a:lnTo>
                  <a:lnTo>
                    <a:pt x="236927" y="65415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3"/>
            <p:cNvSpPr/>
            <p:nvPr/>
          </p:nvSpPr>
          <p:spPr>
            <a:xfrm>
              <a:off x="520914" y="4293784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3"/>
            <p:cNvSpPr/>
            <p:nvPr/>
          </p:nvSpPr>
          <p:spPr>
            <a:xfrm>
              <a:off x="520914" y="4707725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3"/>
            <p:cNvSpPr/>
            <p:nvPr/>
          </p:nvSpPr>
          <p:spPr>
            <a:xfrm>
              <a:off x="965026" y="3858067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3"/>
            <p:cNvSpPr/>
            <p:nvPr/>
          </p:nvSpPr>
          <p:spPr>
            <a:xfrm>
              <a:off x="1385681" y="3858067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3"/>
            <p:cNvSpPr/>
            <p:nvPr/>
          </p:nvSpPr>
          <p:spPr>
            <a:xfrm>
              <a:off x="1806337" y="3858067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3"/>
            <p:cNvSpPr/>
            <p:nvPr/>
          </p:nvSpPr>
          <p:spPr>
            <a:xfrm>
              <a:off x="2226992" y="3858067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3"/>
            <p:cNvSpPr/>
            <p:nvPr/>
          </p:nvSpPr>
          <p:spPr>
            <a:xfrm>
              <a:off x="2647648" y="3858067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3"/>
            <p:cNvSpPr/>
            <p:nvPr/>
          </p:nvSpPr>
          <p:spPr>
            <a:xfrm>
              <a:off x="3068303" y="3858067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3"/>
            <p:cNvSpPr/>
            <p:nvPr/>
          </p:nvSpPr>
          <p:spPr>
            <a:xfrm>
              <a:off x="3488959" y="3858067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" name="Google Shape;74;p3"/>
          <p:cNvGrpSpPr/>
          <p:nvPr/>
        </p:nvGrpSpPr>
        <p:grpSpPr>
          <a:xfrm>
            <a:off x="1464" y="640138"/>
            <a:ext cx="822198" cy="809457"/>
            <a:chOff x="8321795" y="-19362"/>
            <a:chExt cx="822198" cy="809457"/>
          </a:xfrm>
        </p:grpSpPr>
        <p:sp>
          <p:nvSpPr>
            <p:cNvPr id="75" name="Google Shape;75;p3"/>
            <p:cNvSpPr/>
            <p:nvPr/>
          </p:nvSpPr>
          <p:spPr>
            <a:xfrm flipH="1">
              <a:off x="8321795" y="-19362"/>
              <a:ext cx="822198" cy="809457"/>
            </a:xfrm>
            <a:custGeom>
              <a:avLst/>
              <a:gdLst/>
              <a:ahLst/>
              <a:cxnLst/>
              <a:rect l="l" t="t" r="r" b="b"/>
              <a:pathLst>
                <a:path w="44009" h="43327" fill="none" extrusionOk="0">
                  <a:moveTo>
                    <a:pt x="44008" y="43326"/>
                  </a:moveTo>
                  <a:lnTo>
                    <a:pt x="0" y="43326"/>
                  </a:lnTo>
                  <a:lnTo>
                    <a:pt x="0" y="0"/>
                  </a:lnTo>
                  <a:lnTo>
                    <a:pt x="44008" y="0"/>
                  </a:lnTo>
                  <a:lnTo>
                    <a:pt x="44008" y="43326"/>
                  </a:lnTo>
                  <a:close/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3"/>
            <p:cNvSpPr/>
            <p:nvPr/>
          </p:nvSpPr>
          <p:spPr>
            <a:xfrm flipH="1">
              <a:off x="8321795" y="385324"/>
              <a:ext cx="822198" cy="19"/>
            </a:xfrm>
            <a:custGeom>
              <a:avLst/>
              <a:gdLst/>
              <a:ahLst/>
              <a:cxnLst/>
              <a:rect l="l" t="t" r="r" b="b"/>
              <a:pathLst>
                <a:path w="44009" h="1" fill="none" extrusionOk="0">
                  <a:moveTo>
                    <a:pt x="0" y="0"/>
                  </a:moveTo>
                  <a:lnTo>
                    <a:pt x="44008" y="0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3"/>
            <p:cNvSpPr/>
            <p:nvPr/>
          </p:nvSpPr>
          <p:spPr>
            <a:xfrm flipH="1">
              <a:off x="8732918" y="-19362"/>
              <a:ext cx="19" cy="809457"/>
            </a:xfrm>
            <a:custGeom>
              <a:avLst/>
              <a:gdLst/>
              <a:ahLst/>
              <a:cxnLst/>
              <a:rect l="l" t="t" r="r" b="b"/>
              <a:pathLst>
                <a:path w="1" h="43327" fill="none" extrusionOk="0">
                  <a:moveTo>
                    <a:pt x="0" y="43326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3"/>
            <p:cNvSpPr/>
            <p:nvPr/>
          </p:nvSpPr>
          <p:spPr>
            <a:xfrm flipH="1">
              <a:off x="8732918" y="-19362"/>
              <a:ext cx="19" cy="809457"/>
            </a:xfrm>
            <a:custGeom>
              <a:avLst/>
              <a:gdLst/>
              <a:ahLst/>
              <a:cxnLst/>
              <a:rect l="l" t="t" r="r" b="b"/>
              <a:pathLst>
                <a:path w="1" h="43327" fill="none" extrusionOk="0">
                  <a:moveTo>
                    <a:pt x="0" y="43326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" name="Google Shape;79;p3"/>
          <p:cNvSpPr txBox="1">
            <a:spLocks noGrp="1"/>
          </p:cNvSpPr>
          <p:nvPr>
            <p:ph type="title"/>
          </p:nvPr>
        </p:nvSpPr>
        <p:spPr>
          <a:xfrm>
            <a:off x="3027594" y="1897131"/>
            <a:ext cx="3088800" cy="6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0" name="Google Shape;80;p3"/>
          <p:cNvSpPr txBox="1">
            <a:spLocks noGrp="1"/>
          </p:cNvSpPr>
          <p:nvPr>
            <p:ph type="title" idx="2" hasCustomPrompt="1"/>
          </p:nvPr>
        </p:nvSpPr>
        <p:spPr>
          <a:xfrm>
            <a:off x="822250" y="1897125"/>
            <a:ext cx="1959600" cy="129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9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81" name="Google Shape;81;p3"/>
          <p:cNvSpPr txBox="1">
            <a:spLocks noGrp="1"/>
          </p:cNvSpPr>
          <p:nvPr>
            <p:ph type="subTitle" idx="1"/>
          </p:nvPr>
        </p:nvSpPr>
        <p:spPr>
          <a:xfrm>
            <a:off x="3027594" y="2532963"/>
            <a:ext cx="30888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9"/>
          <p:cNvSpPr/>
          <p:nvPr/>
        </p:nvSpPr>
        <p:spPr>
          <a:xfrm rot="5400000">
            <a:off x="5241550" y="-449300"/>
            <a:ext cx="2899200" cy="37599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"/>
          <p:cNvSpPr/>
          <p:nvPr/>
        </p:nvSpPr>
        <p:spPr>
          <a:xfrm>
            <a:off x="4828000" y="2880300"/>
            <a:ext cx="3743700" cy="23217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"/>
          <p:cNvSpPr/>
          <p:nvPr/>
        </p:nvSpPr>
        <p:spPr>
          <a:xfrm>
            <a:off x="1249975" y="845250"/>
            <a:ext cx="6498000" cy="3267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"/>
          <p:cNvSpPr txBox="1">
            <a:spLocks noGrp="1"/>
          </p:cNvSpPr>
          <p:nvPr>
            <p:ph type="title"/>
          </p:nvPr>
        </p:nvSpPr>
        <p:spPr>
          <a:xfrm>
            <a:off x="2066400" y="1028175"/>
            <a:ext cx="5011200" cy="15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5400" i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9" name="Google Shape;199;p9"/>
          <p:cNvSpPr txBox="1">
            <a:spLocks noGrp="1"/>
          </p:cNvSpPr>
          <p:nvPr>
            <p:ph type="subTitle" idx="1"/>
          </p:nvPr>
        </p:nvSpPr>
        <p:spPr>
          <a:xfrm>
            <a:off x="2066400" y="2365925"/>
            <a:ext cx="5011200" cy="9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9"/>
          <p:cNvSpPr/>
          <p:nvPr/>
        </p:nvSpPr>
        <p:spPr>
          <a:xfrm>
            <a:off x="25" y="0"/>
            <a:ext cx="3329100" cy="43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1" name="Google Shape;201;p9"/>
          <p:cNvGrpSpPr/>
          <p:nvPr/>
        </p:nvGrpSpPr>
        <p:grpSpPr>
          <a:xfrm rot="5400000">
            <a:off x="-1008371" y="1854429"/>
            <a:ext cx="3256650" cy="1249942"/>
            <a:chOff x="3243608" y="-1821980"/>
            <a:chExt cx="3256650" cy="1249942"/>
          </a:xfrm>
        </p:grpSpPr>
        <p:sp>
          <p:nvSpPr>
            <p:cNvPr id="202" name="Google Shape;202;p9"/>
            <p:cNvSpPr/>
            <p:nvPr/>
          </p:nvSpPr>
          <p:spPr>
            <a:xfrm>
              <a:off x="3243608" y="-1821980"/>
              <a:ext cx="3256575" cy="1249936"/>
            </a:xfrm>
            <a:custGeom>
              <a:avLst/>
              <a:gdLst/>
              <a:ahLst/>
              <a:cxnLst/>
              <a:rect l="l" t="t" r="r" b="b"/>
              <a:pathLst>
                <a:path w="236928" h="65416" fill="none" extrusionOk="0">
                  <a:moveTo>
                    <a:pt x="236927" y="65415"/>
                  </a:moveTo>
                  <a:lnTo>
                    <a:pt x="1" y="65415"/>
                  </a:lnTo>
                  <a:lnTo>
                    <a:pt x="1" y="0"/>
                  </a:lnTo>
                  <a:lnTo>
                    <a:pt x="236927" y="0"/>
                  </a:lnTo>
                  <a:lnTo>
                    <a:pt x="236927" y="65415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9"/>
            <p:cNvSpPr/>
            <p:nvPr/>
          </p:nvSpPr>
          <p:spPr>
            <a:xfrm>
              <a:off x="3243683" y="-1398255"/>
              <a:ext cx="3256575" cy="19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9"/>
            <p:cNvSpPr/>
            <p:nvPr/>
          </p:nvSpPr>
          <p:spPr>
            <a:xfrm>
              <a:off x="3243683" y="-995724"/>
              <a:ext cx="3256575" cy="19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9"/>
            <p:cNvSpPr/>
            <p:nvPr/>
          </p:nvSpPr>
          <p:spPr>
            <a:xfrm>
              <a:off x="3642497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9"/>
            <p:cNvSpPr/>
            <p:nvPr/>
          </p:nvSpPr>
          <p:spPr>
            <a:xfrm>
              <a:off x="4051549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9"/>
            <p:cNvSpPr/>
            <p:nvPr/>
          </p:nvSpPr>
          <p:spPr>
            <a:xfrm>
              <a:off x="4460601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9"/>
            <p:cNvSpPr/>
            <p:nvPr/>
          </p:nvSpPr>
          <p:spPr>
            <a:xfrm>
              <a:off x="4869653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9"/>
            <p:cNvSpPr/>
            <p:nvPr/>
          </p:nvSpPr>
          <p:spPr>
            <a:xfrm>
              <a:off x="5278706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9"/>
            <p:cNvSpPr/>
            <p:nvPr/>
          </p:nvSpPr>
          <p:spPr>
            <a:xfrm>
              <a:off x="5687758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9"/>
            <p:cNvSpPr/>
            <p:nvPr/>
          </p:nvSpPr>
          <p:spPr>
            <a:xfrm>
              <a:off x="6096810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2" name="Google Shape;212;p9"/>
          <p:cNvSpPr/>
          <p:nvPr/>
        </p:nvSpPr>
        <p:spPr>
          <a:xfrm>
            <a:off x="1249975" y="4112975"/>
            <a:ext cx="2632500" cy="108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9"/>
          <p:cNvSpPr/>
          <p:nvPr/>
        </p:nvSpPr>
        <p:spPr>
          <a:xfrm>
            <a:off x="5993650" y="3971925"/>
            <a:ext cx="1754400" cy="1230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4" name="Google Shape;214;p9"/>
          <p:cNvGrpSpPr/>
          <p:nvPr/>
        </p:nvGrpSpPr>
        <p:grpSpPr>
          <a:xfrm rot="5400000">
            <a:off x="6114501" y="1638575"/>
            <a:ext cx="4527102" cy="1249936"/>
            <a:chOff x="2392525" y="-1821975"/>
            <a:chExt cx="4527102" cy="1249936"/>
          </a:xfrm>
        </p:grpSpPr>
        <p:sp>
          <p:nvSpPr>
            <p:cNvPr id="215" name="Google Shape;215;p9"/>
            <p:cNvSpPr/>
            <p:nvPr/>
          </p:nvSpPr>
          <p:spPr>
            <a:xfrm>
              <a:off x="2392525" y="-1821975"/>
              <a:ext cx="4527102" cy="1249936"/>
            </a:xfrm>
            <a:custGeom>
              <a:avLst/>
              <a:gdLst/>
              <a:ahLst/>
              <a:cxnLst/>
              <a:rect l="l" t="t" r="r" b="b"/>
              <a:pathLst>
                <a:path w="236928" h="65416" fill="none" extrusionOk="0">
                  <a:moveTo>
                    <a:pt x="236927" y="65415"/>
                  </a:moveTo>
                  <a:lnTo>
                    <a:pt x="1" y="65415"/>
                  </a:lnTo>
                  <a:lnTo>
                    <a:pt x="1" y="0"/>
                  </a:lnTo>
                  <a:lnTo>
                    <a:pt x="236927" y="0"/>
                  </a:lnTo>
                  <a:lnTo>
                    <a:pt x="236927" y="65415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9"/>
            <p:cNvSpPr/>
            <p:nvPr/>
          </p:nvSpPr>
          <p:spPr>
            <a:xfrm>
              <a:off x="2392525" y="-1398267"/>
              <a:ext cx="4527102" cy="19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9"/>
            <p:cNvSpPr/>
            <p:nvPr/>
          </p:nvSpPr>
          <p:spPr>
            <a:xfrm>
              <a:off x="2392525" y="-995731"/>
              <a:ext cx="4527102" cy="19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9"/>
            <p:cNvSpPr/>
            <p:nvPr/>
          </p:nvSpPr>
          <p:spPr>
            <a:xfrm>
              <a:off x="2824393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9"/>
            <p:cNvSpPr/>
            <p:nvPr/>
          </p:nvSpPr>
          <p:spPr>
            <a:xfrm>
              <a:off x="3233445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9"/>
            <p:cNvSpPr/>
            <p:nvPr/>
          </p:nvSpPr>
          <p:spPr>
            <a:xfrm>
              <a:off x="3642497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9"/>
            <p:cNvSpPr/>
            <p:nvPr/>
          </p:nvSpPr>
          <p:spPr>
            <a:xfrm>
              <a:off x="4051549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9"/>
            <p:cNvSpPr/>
            <p:nvPr/>
          </p:nvSpPr>
          <p:spPr>
            <a:xfrm>
              <a:off x="4460601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9"/>
            <p:cNvSpPr/>
            <p:nvPr/>
          </p:nvSpPr>
          <p:spPr>
            <a:xfrm>
              <a:off x="4869653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9"/>
            <p:cNvSpPr/>
            <p:nvPr/>
          </p:nvSpPr>
          <p:spPr>
            <a:xfrm>
              <a:off x="5278706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9"/>
            <p:cNvSpPr/>
            <p:nvPr/>
          </p:nvSpPr>
          <p:spPr>
            <a:xfrm>
              <a:off x="5687758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9"/>
            <p:cNvSpPr/>
            <p:nvPr/>
          </p:nvSpPr>
          <p:spPr>
            <a:xfrm>
              <a:off x="6096810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9"/>
            <p:cNvSpPr/>
            <p:nvPr/>
          </p:nvSpPr>
          <p:spPr>
            <a:xfrm>
              <a:off x="6505862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8" name="Google Shape;228;p9"/>
          <p:cNvGrpSpPr/>
          <p:nvPr/>
        </p:nvGrpSpPr>
        <p:grpSpPr>
          <a:xfrm>
            <a:off x="2206788" y="3686042"/>
            <a:ext cx="1243539" cy="1243558"/>
            <a:chOff x="3667950" y="5165125"/>
            <a:chExt cx="1635375" cy="1635400"/>
          </a:xfrm>
        </p:grpSpPr>
        <p:sp>
          <p:nvSpPr>
            <p:cNvPr id="229" name="Google Shape;229;p9"/>
            <p:cNvSpPr/>
            <p:nvPr/>
          </p:nvSpPr>
          <p:spPr>
            <a:xfrm>
              <a:off x="3667950" y="5165125"/>
              <a:ext cx="1635375" cy="1635400"/>
            </a:xfrm>
            <a:custGeom>
              <a:avLst/>
              <a:gdLst/>
              <a:ahLst/>
              <a:cxnLst/>
              <a:rect l="l" t="t" r="r" b="b"/>
              <a:pathLst>
                <a:path w="65415" h="65416" fill="none" extrusionOk="0">
                  <a:moveTo>
                    <a:pt x="65415" y="65416"/>
                  </a:moveTo>
                  <a:lnTo>
                    <a:pt x="0" y="65416"/>
                  </a:lnTo>
                  <a:lnTo>
                    <a:pt x="0" y="1"/>
                  </a:lnTo>
                  <a:lnTo>
                    <a:pt x="65415" y="1"/>
                  </a:lnTo>
                  <a:lnTo>
                    <a:pt x="65415" y="65416"/>
                  </a:lnTo>
                  <a:close/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9"/>
            <p:cNvSpPr/>
            <p:nvPr/>
          </p:nvSpPr>
          <p:spPr>
            <a:xfrm>
              <a:off x="3667950" y="5719500"/>
              <a:ext cx="1635375" cy="25"/>
            </a:xfrm>
            <a:custGeom>
              <a:avLst/>
              <a:gdLst/>
              <a:ahLst/>
              <a:cxnLst/>
              <a:rect l="l" t="t" r="r" b="b"/>
              <a:pathLst>
                <a:path w="65415" h="1" fill="none" extrusionOk="0">
                  <a:moveTo>
                    <a:pt x="0" y="0"/>
                  </a:moveTo>
                  <a:lnTo>
                    <a:pt x="65415" y="0"/>
                  </a:lnTo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9"/>
            <p:cNvSpPr/>
            <p:nvPr/>
          </p:nvSpPr>
          <p:spPr>
            <a:xfrm>
              <a:off x="3667950" y="6248275"/>
              <a:ext cx="1635375" cy="25"/>
            </a:xfrm>
            <a:custGeom>
              <a:avLst/>
              <a:gdLst/>
              <a:ahLst/>
              <a:cxnLst/>
              <a:rect l="l" t="t" r="r" b="b"/>
              <a:pathLst>
                <a:path w="65415" h="1" fill="none" extrusionOk="0">
                  <a:moveTo>
                    <a:pt x="0" y="1"/>
                  </a:moveTo>
                  <a:lnTo>
                    <a:pt x="65415" y="1"/>
                  </a:lnTo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9"/>
            <p:cNvSpPr/>
            <p:nvPr/>
          </p:nvSpPr>
          <p:spPr>
            <a:xfrm>
              <a:off x="4232975" y="5165125"/>
              <a:ext cx="25" cy="1635400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6"/>
                  </a:moveTo>
                  <a:lnTo>
                    <a:pt x="0" y="1"/>
                  </a:lnTo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9"/>
            <p:cNvSpPr/>
            <p:nvPr/>
          </p:nvSpPr>
          <p:spPr>
            <a:xfrm>
              <a:off x="4768150" y="5165125"/>
              <a:ext cx="25" cy="1635400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6"/>
                  </a:moveTo>
                  <a:lnTo>
                    <a:pt x="0" y="1"/>
                  </a:lnTo>
                </a:path>
              </a:pathLst>
            </a:custGeom>
            <a:noFill/>
            <a:ln w="128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4"/>
          <p:cNvSpPr/>
          <p:nvPr/>
        </p:nvSpPr>
        <p:spPr>
          <a:xfrm rot="5400000">
            <a:off x="16426" y="1564525"/>
            <a:ext cx="1832100" cy="20130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14"/>
          <p:cNvSpPr/>
          <p:nvPr/>
        </p:nvSpPr>
        <p:spPr>
          <a:xfrm>
            <a:off x="-75325" y="3263052"/>
            <a:ext cx="2017800" cy="18804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14"/>
          <p:cNvSpPr/>
          <p:nvPr/>
        </p:nvSpPr>
        <p:spPr>
          <a:xfrm>
            <a:off x="1489599" y="1654975"/>
            <a:ext cx="3580500" cy="348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14"/>
          <p:cNvSpPr txBox="1">
            <a:spLocks noGrp="1"/>
          </p:cNvSpPr>
          <p:nvPr>
            <p:ph type="title"/>
          </p:nvPr>
        </p:nvSpPr>
        <p:spPr>
          <a:xfrm>
            <a:off x="2067275" y="1810656"/>
            <a:ext cx="2375100" cy="2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2" name="Google Shape;322;p14"/>
          <p:cNvSpPr txBox="1">
            <a:spLocks noGrp="1"/>
          </p:cNvSpPr>
          <p:nvPr>
            <p:ph type="title" idx="2" hasCustomPrompt="1"/>
          </p:nvPr>
        </p:nvSpPr>
        <p:spPr>
          <a:xfrm>
            <a:off x="1038400" y="1937025"/>
            <a:ext cx="844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23" name="Google Shape;323;p14"/>
          <p:cNvSpPr txBox="1">
            <a:spLocks noGrp="1"/>
          </p:cNvSpPr>
          <p:nvPr>
            <p:ph type="subTitle" idx="1"/>
          </p:nvPr>
        </p:nvSpPr>
        <p:spPr>
          <a:xfrm>
            <a:off x="2067275" y="2145691"/>
            <a:ext cx="23751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14"/>
          <p:cNvSpPr txBox="1">
            <a:spLocks noGrp="1"/>
          </p:cNvSpPr>
          <p:nvPr>
            <p:ph type="title" idx="3"/>
          </p:nvPr>
        </p:nvSpPr>
        <p:spPr>
          <a:xfrm>
            <a:off x="5662925" y="1810656"/>
            <a:ext cx="2375100" cy="2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5" name="Google Shape;325;p14"/>
          <p:cNvSpPr txBox="1">
            <a:spLocks noGrp="1"/>
          </p:cNvSpPr>
          <p:nvPr>
            <p:ph type="title" idx="4" hasCustomPrompt="1"/>
          </p:nvPr>
        </p:nvSpPr>
        <p:spPr>
          <a:xfrm>
            <a:off x="4634175" y="1937025"/>
            <a:ext cx="844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26" name="Google Shape;326;p14"/>
          <p:cNvSpPr txBox="1">
            <a:spLocks noGrp="1"/>
          </p:cNvSpPr>
          <p:nvPr>
            <p:ph type="subTitle" idx="5"/>
          </p:nvPr>
        </p:nvSpPr>
        <p:spPr>
          <a:xfrm>
            <a:off x="5662925" y="2145691"/>
            <a:ext cx="23751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14"/>
          <p:cNvSpPr txBox="1">
            <a:spLocks noGrp="1"/>
          </p:cNvSpPr>
          <p:nvPr>
            <p:ph type="title" idx="6"/>
          </p:nvPr>
        </p:nvSpPr>
        <p:spPr>
          <a:xfrm>
            <a:off x="2067275" y="3424691"/>
            <a:ext cx="2375100" cy="2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8" name="Google Shape;328;p14"/>
          <p:cNvSpPr txBox="1">
            <a:spLocks noGrp="1"/>
          </p:cNvSpPr>
          <p:nvPr>
            <p:ph type="title" idx="7" hasCustomPrompt="1"/>
          </p:nvPr>
        </p:nvSpPr>
        <p:spPr>
          <a:xfrm>
            <a:off x="1038400" y="3549550"/>
            <a:ext cx="844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29" name="Google Shape;329;p14"/>
          <p:cNvSpPr txBox="1">
            <a:spLocks noGrp="1"/>
          </p:cNvSpPr>
          <p:nvPr>
            <p:ph type="subTitle" idx="8"/>
          </p:nvPr>
        </p:nvSpPr>
        <p:spPr>
          <a:xfrm>
            <a:off x="2067275" y="3753234"/>
            <a:ext cx="23751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14"/>
          <p:cNvSpPr txBox="1">
            <a:spLocks noGrp="1"/>
          </p:cNvSpPr>
          <p:nvPr>
            <p:ph type="title" idx="9"/>
          </p:nvPr>
        </p:nvSpPr>
        <p:spPr>
          <a:xfrm>
            <a:off x="5662925" y="3424691"/>
            <a:ext cx="2375100" cy="2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1" name="Google Shape;331;p14"/>
          <p:cNvSpPr txBox="1">
            <a:spLocks noGrp="1"/>
          </p:cNvSpPr>
          <p:nvPr>
            <p:ph type="title" idx="13" hasCustomPrompt="1"/>
          </p:nvPr>
        </p:nvSpPr>
        <p:spPr>
          <a:xfrm>
            <a:off x="4634175" y="3549550"/>
            <a:ext cx="844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32" name="Google Shape;332;p14"/>
          <p:cNvSpPr txBox="1">
            <a:spLocks noGrp="1"/>
          </p:cNvSpPr>
          <p:nvPr>
            <p:ph type="subTitle" idx="14"/>
          </p:nvPr>
        </p:nvSpPr>
        <p:spPr>
          <a:xfrm>
            <a:off x="5662925" y="3753234"/>
            <a:ext cx="23751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14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4" name="Google Shape;334;p14"/>
          <p:cNvSpPr/>
          <p:nvPr/>
        </p:nvSpPr>
        <p:spPr>
          <a:xfrm>
            <a:off x="8578675" y="0"/>
            <a:ext cx="565200" cy="52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5" name="Google Shape;335;p14"/>
          <p:cNvGrpSpPr/>
          <p:nvPr/>
        </p:nvGrpSpPr>
        <p:grpSpPr>
          <a:xfrm rot="5400000">
            <a:off x="6684300" y="3483275"/>
            <a:ext cx="4527102" cy="1249936"/>
            <a:chOff x="2392525" y="-1821975"/>
            <a:chExt cx="4527102" cy="1249936"/>
          </a:xfrm>
        </p:grpSpPr>
        <p:sp>
          <p:nvSpPr>
            <p:cNvPr id="336" name="Google Shape;336;p14"/>
            <p:cNvSpPr/>
            <p:nvPr/>
          </p:nvSpPr>
          <p:spPr>
            <a:xfrm>
              <a:off x="2392525" y="-1821975"/>
              <a:ext cx="4527102" cy="1249936"/>
            </a:xfrm>
            <a:custGeom>
              <a:avLst/>
              <a:gdLst/>
              <a:ahLst/>
              <a:cxnLst/>
              <a:rect l="l" t="t" r="r" b="b"/>
              <a:pathLst>
                <a:path w="236928" h="65416" fill="none" extrusionOk="0">
                  <a:moveTo>
                    <a:pt x="236927" y="65415"/>
                  </a:moveTo>
                  <a:lnTo>
                    <a:pt x="1" y="65415"/>
                  </a:lnTo>
                  <a:lnTo>
                    <a:pt x="1" y="0"/>
                  </a:lnTo>
                  <a:lnTo>
                    <a:pt x="236927" y="0"/>
                  </a:lnTo>
                  <a:lnTo>
                    <a:pt x="236927" y="65415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4"/>
            <p:cNvSpPr/>
            <p:nvPr/>
          </p:nvSpPr>
          <p:spPr>
            <a:xfrm>
              <a:off x="2392525" y="-1398267"/>
              <a:ext cx="4527102" cy="19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4"/>
            <p:cNvSpPr/>
            <p:nvPr/>
          </p:nvSpPr>
          <p:spPr>
            <a:xfrm>
              <a:off x="2392525" y="-995731"/>
              <a:ext cx="4527102" cy="19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4"/>
            <p:cNvSpPr/>
            <p:nvPr/>
          </p:nvSpPr>
          <p:spPr>
            <a:xfrm>
              <a:off x="2824393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4"/>
            <p:cNvSpPr/>
            <p:nvPr/>
          </p:nvSpPr>
          <p:spPr>
            <a:xfrm>
              <a:off x="3233445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4"/>
            <p:cNvSpPr/>
            <p:nvPr/>
          </p:nvSpPr>
          <p:spPr>
            <a:xfrm>
              <a:off x="3642497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4"/>
            <p:cNvSpPr/>
            <p:nvPr/>
          </p:nvSpPr>
          <p:spPr>
            <a:xfrm>
              <a:off x="4051549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4"/>
            <p:cNvSpPr/>
            <p:nvPr/>
          </p:nvSpPr>
          <p:spPr>
            <a:xfrm>
              <a:off x="4460601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4"/>
            <p:cNvSpPr/>
            <p:nvPr/>
          </p:nvSpPr>
          <p:spPr>
            <a:xfrm>
              <a:off x="4869653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4"/>
            <p:cNvSpPr/>
            <p:nvPr/>
          </p:nvSpPr>
          <p:spPr>
            <a:xfrm>
              <a:off x="5278706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4"/>
            <p:cNvSpPr/>
            <p:nvPr/>
          </p:nvSpPr>
          <p:spPr>
            <a:xfrm>
              <a:off x="5687758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4"/>
            <p:cNvSpPr/>
            <p:nvPr/>
          </p:nvSpPr>
          <p:spPr>
            <a:xfrm>
              <a:off x="6096810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4"/>
            <p:cNvSpPr/>
            <p:nvPr/>
          </p:nvSpPr>
          <p:spPr>
            <a:xfrm>
              <a:off x="6505862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9" name="Google Shape;349;p14"/>
          <p:cNvGrpSpPr/>
          <p:nvPr/>
        </p:nvGrpSpPr>
        <p:grpSpPr>
          <a:xfrm rot="5400000">
            <a:off x="-214400" y="205190"/>
            <a:ext cx="1665017" cy="1249938"/>
            <a:chOff x="2392517" y="-1821975"/>
            <a:chExt cx="1665017" cy="1249938"/>
          </a:xfrm>
        </p:grpSpPr>
        <p:sp>
          <p:nvSpPr>
            <p:cNvPr id="350" name="Google Shape;350;p14"/>
            <p:cNvSpPr/>
            <p:nvPr/>
          </p:nvSpPr>
          <p:spPr>
            <a:xfrm>
              <a:off x="2392517" y="-1821973"/>
              <a:ext cx="1665012" cy="1249936"/>
            </a:xfrm>
            <a:custGeom>
              <a:avLst/>
              <a:gdLst/>
              <a:ahLst/>
              <a:cxnLst/>
              <a:rect l="l" t="t" r="r" b="b"/>
              <a:pathLst>
                <a:path w="236928" h="65416" fill="none" extrusionOk="0">
                  <a:moveTo>
                    <a:pt x="236927" y="65415"/>
                  </a:moveTo>
                  <a:lnTo>
                    <a:pt x="1" y="65415"/>
                  </a:lnTo>
                  <a:lnTo>
                    <a:pt x="1" y="0"/>
                  </a:lnTo>
                  <a:lnTo>
                    <a:pt x="236927" y="0"/>
                  </a:lnTo>
                  <a:lnTo>
                    <a:pt x="236927" y="65415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4"/>
            <p:cNvSpPr/>
            <p:nvPr/>
          </p:nvSpPr>
          <p:spPr>
            <a:xfrm>
              <a:off x="2392522" y="-1398273"/>
              <a:ext cx="1665012" cy="19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4"/>
            <p:cNvSpPr/>
            <p:nvPr/>
          </p:nvSpPr>
          <p:spPr>
            <a:xfrm>
              <a:off x="2392522" y="-995742"/>
              <a:ext cx="1665012" cy="19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4"/>
            <p:cNvSpPr/>
            <p:nvPr/>
          </p:nvSpPr>
          <p:spPr>
            <a:xfrm>
              <a:off x="2824393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4"/>
            <p:cNvSpPr/>
            <p:nvPr/>
          </p:nvSpPr>
          <p:spPr>
            <a:xfrm>
              <a:off x="3233445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4"/>
            <p:cNvSpPr/>
            <p:nvPr/>
          </p:nvSpPr>
          <p:spPr>
            <a:xfrm>
              <a:off x="3642497" y="-1821975"/>
              <a:ext cx="19" cy="1249936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5"/>
          <p:cNvSpPr/>
          <p:nvPr/>
        </p:nvSpPr>
        <p:spPr>
          <a:xfrm>
            <a:off x="5071300" y="-47314"/>
            <a:ext cx="1584000" cy="5913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15"/>
          <p:cNvSpPr/>
          <p:nvPr/>
        </p:nvSpPr>
        <p:spPr>
          <a:xfrm rot="-5400000">
            <a:off x="4363900" y="-658818"/>
            <a:ext cx="663300" cy="18864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15"/>
          <p:cNvSpPr/>
          <p:nvPr/>
        </p:nvSpPr>
        <p:spPr>
          <a:xfrm>
            <a:off x="6655300" y="-47314"/>
            <a:ext cx="1249800" cy="862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15"/>
          <p:cNvSpPr/>
          <p:nvPr/>
        </p:nvSpPr>
        <p:spPr>
          <a:xfrm flipH="1">
            <a:off x="3752500" y="397971"/>
            <a:ext cx="2902800" cy="417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15"/>
          <p:cNvSpPr txBox="1">
            <a:spLocks noGrp="1"/>
          </p:cNvSpPr>
          <p:nvPr>
            <p:ph type="title"/>
          </p:nvPr>
        </p:nvSpPr>
        <p:spPr>
          <a:xfrm>
            <a:off x="1619250" y="3067800"/>
            <a:ext cx="5905500" cy="74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62" name="Google Shape;362;p15"/>
          <p:cNvSpPr txBox="1">
            <a:spLocks noGrp="1"/>
          </p:cNvSpPr>
          <p:nvPr>
            <p:ph type="subTitle" idx="1"/>
          </p:nvPr>
        </p:nvSpPr>
        <p:spPr>
          <a:xfrm>
            <a:off x="1619250" y="1257600"/>
            <a:ext cx="5905500" cy="1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63" name="Google Shape;363;p15"/>
          <p:cNvGrpSpPr/>
          <p:nvPr/>
        </p:nvGrpSpPr>
        <p:grpSpPr>
          <a:xfrm flipH="1">
            <a:off x="7894048" y="-1247086"/>
            <a:ext cx="1249953" cy="3298591"/>
            <a:chOff x="9434594" y="2371750"/>
            <a:chExt cx="1285431" cy="3392217"/>
          </a:xfrm>
        </p:grpSpPr>
        <p:sp>
          <p:nvSpPr>
            <p:cNvPr id="364" name="Google Shape;364;p15"/>
            <p:cNvSpPr/>
            <p:nvPr/>
          </p:nvSpPr>
          <p:spPr>
            <a:xfrm rot="5400000">
              <a:off x="8381198" y="3425146"/>
              <a:ext cx="3392217" cy="1285424"/>
            </a:xfrm>
            <a:custGeom>
              <a:avLst/>
              <a:gdLst/>
              <a:ahLst/>
              <a:cxnLst/>
              <a:rect l="l" t="t" r="r" b="b"/>
              <a:pathLst>
                <a:path w="236928" h="65416" fill="none" extrusionOk="0">
                  <a:moveTo>
                    <a:pt x="236927" y="65415"/>
                  </a:moveTo>
                  <a:lnTo>
                    <a:pt x="1" y="65415"/>
                  </a:lnTo>
                  <a:lnTo>
                    <a:pt x="1" y="0"/>
                  </a:lnTo>
                  <a:lnTo>
                    <a:pt x="236927" y="0"/>
                  </a:lnTo>
                  <a:lnTo>
                    <a:pt x="236927" y="65415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5"/>
            <p:cNvSpPr/>
            <p:nvPr/>
          </p:nvSpPr>
          <p:spPr>
            <a:xfrm rot="5400000">
              <a:off x="8588190" y="4067848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5"/>
            <p:cNvSpPr/>
            <p:nvPr/>
          </p:nvSpPr>
          <p:spPr>
            <a:xfrm rot="5400000">
              <a:off x="8174249" y="4067848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5"/>
            <p:cNvSpPr/>
            <p:nvPr/>
          </p:nvSpPr>
          <p:spPr>
            <a:xfrm rot="5400000">
              <a:off x="10077303" y="2173159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5"/>
            <p:cNvSpPr/>
            <p:nvPr/>
          </p:nvSpPr>
          <p:spPr>
            <a:xfrm rot="5400000">
              <a:off x="10077303" y="2593815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5"/>
            <p:cNvSpPr/>
            <p:nvPr/>
          </p:nvSpPr>
          <p:spPr>
            <a:xfrm rot="5400000">
              <a:off x="10077303" y="3014470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5"/>
            <p:cNvSpPr/>
            <p:nvPr/>
          </p:nvSpPr>
          <p:spPr>
            <a:xfrm rot="5400000">
              <a:off x="10077303" y="3435126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5"/>
            <p:cNvSpPr/>
            <p:nvPr/>
          </p:nvSpPr>
          <p:spPr>
            <a:xfrm rot="5400000">
              <a:off x="10077303" y="3855781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5"/>
            <p:cNvSpPr/>
            <p:nvPr/>
          </p:nvSpPr>
          <p:spPr>
            <a:xfrm rot="5400000">
              <a:off x="10077303" y="4276437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5"/>
            <p:cNvSpPr/>
            <p:nvPr/>
          </p:nvSpPr>
          <p:spPr>
            <a:xfrm rot="5400000">
              <a:off x="10077303" y="4697092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5"/>
            <p:cNvSpPr/>
            <p:nvPr/>
          </p:nvSpPr>
          <p:spPr>
            <a:xfrm rot="5400000">
              <a:off x="10077303" y="5117748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375;p15"/>
          <p:cNvGrpSpPr/>
          <p:nvPr/>
        </p:nvGrpSpPr>
        <p:grpSpPr>
          <a:xfrm>
            <a:off x="-6" y="-2500"/>
            <a:ext cx="822176" cy="809435"/>
            <a:chOff x="6463387" y="-856548"/>
            <a:chExt cx="794142" cy="781836"/>
          </a:xfrm>
        </p:grpSpPr>
        <p:sp>
          <p:nvSpPr>
            <p:cNvPr id="376" name="Google Shape;376;p15"/>
            <p:cNvSpPr/>
            <p:nvPr/>
          </p:nvSpPr>
          <p:spPr>
            <a:xfrm>
              <a:off x="6463387" y="-856548"/>
              <a:ext cx="794142" cy="781836"/>
            </a:xfrm>
            <a:custGeom>
              <a:avLst/>
              <a:gdLst/>
              <a:ahLst/>
              <a:cxnLst/>
              <a:rect l="l" t="t" r="r" b="b"/>
              <a:pathLst>
                <a:path w="44009" h="43327" fill="none" extrusionOk="0">
                  <a:moveTo>
                    <a:pt x="44008" y="43326"/>
                  </a:moveTo>
                  <a:lnTo>
                    <a:pt x="0" y="43326"/>
                  </a:lnTo>
                  <a:lnTo>
                    <a:pt x="0" y="0"/>
                  </a:lnTo>
                  <a:lnTo>
                    <a:pt x="44008" y="0"/>
                  </a:lnTo>
                  <a:lnTo>
                    <a:pt x="44008" y="43326"/>
                  </a:lnTo>
                  <a:close/>
                </a:path>
              </a:pathLst>
            </a:custGeom>
            <a:solidFill>
              <a:schemeClr val="dk2"/>
            </a:solidFill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5"/>
            <p:cNvSpPr/>
            <p:nvPr/>
          </p:nvSpPr>
          <p:spPr>
            <a:xfrm>
              <a:off x="6463387" y="-465661"/>
              <a:ext cx="794142" cy="18"/>
            </a:xfrm>
            <a:custGeom>
              <a:avLst/>
              <a:gdLst/>
              <a:ahLst/>
              <a:cxnLst/>
              <a:rect l="l" t="t" r="r" b="b"/>
              <a:pathLst>
                <a:path w="44009" h="1" fill="none" extrusionOk="0">
                  <a:moveTo>
                    <a:pt x="0" y="0"/>
                  </a:moveTo>
                  <a:lnTo>
                    <a:pt x="44008" y="0"/>
                  </a:lnTo>
                </a:path>
              </a:pathLst>
            </a:custGeom>
            <a:solidFill>
              <a:schemeClr val="dk2"/>
            </a:solidFill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5"/>
            <p:cNvSpPr/>
            <p:nvPr/>
          </p:nvSpPr>
          <p:spPr>
            <a:xfrm>
              <a:off x="6860428" y="-856548"/>
              <a:ext cx="18" cy="781836"/>
            </a:xfrm>
            <a:custGeom>
              <a:avLst/>
              <a:gdLst/>
              <a:ahLst/>
              <a:cxnLst/>
              <a:rect l="l" t="t" r="r" b="b"/>
              <a:pathLst>
                <a:path w="1" h="43327" fill="none" extrusionOk="0">
                  <a:moveTo>
                    <a:pt x="0" y="43326"/>
                  </a:moveTo>
                  <a:lnTo>
                    <a:pt x="0" y="0"/>
                  </a:lnTo>
                </a:path>
              </a:pathLst>
            </a:custGeom>
            <a:solidFill>
              <a:schemeClr val="dk2"/>
            </a:solidFill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5"/>
            <p:cNvSpPr/>
            <p:nvPr/>
          </p:nvSpPr>
          <p:spPr>
            <a:xfrm>
              <a:off x="6860428" y="-856548"/>
              <a:ext cx="18" cy="781836"/>
            </a:xfrm>
            <a:custGeom>
              <a:avLst/>
              <a:gdLst/>
              <a:ahLst/>
              <a:cxnLst/>
              <a:rect l="l" t="t" r="r" b="b"/>
              <a:pathLst>
                <a:path w="1" h="43327" fill="none" extrusionOk="0">
                  <a:moveTo>
                    <a:pt x="0" y="43326"/>
                  </a:moveTo>
                  <a:lnTo>
                    <a:pt x="0" y="0"/>
                  </a:lnTo>
                </a:path>
              </a:pathLst>
            </a:custGeom>
            <a:solidFill>
              <a:schemeClr val="dk2"/>
            </a:solidFill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0" name="Google Shape;380;p15"/>
          <p:cNvSpPr/>
          <p:nvPr/>
        </p:nvSpPr>
        <p:spPr>
          <a:xfrm>
            <a:off x="702968" y="3969869"/>
            <a:ext cx="1068900" cy="5913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15"/>
          <p:cNvSpPr/>
          <p:nvPr/>
        </p:nvSpPr>
        <p:spPr>
          <a:xfrm rot="-5400000">
            <a:off x="201501" y="3673525"/>
            <a:ext cx="588000" cy="11805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15"/>
          <p:cNvSpPr/>
          <p:nvPr/>
        </p:nvSpPr>
        <p:spPr>
          <a:xfrm flipH="1">
            <a:off x="-94679" y="4324875"/>
            <a:ext cx="2853300" cy="971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15"/>
          <p:cNvSpPr/>
          <p:nvPr/>
        </p:nvSpPr>
        <p:spPr>
          <a:xfrm flipH="1">
            <a:off x="2758525" y="4324875"/>
            <a:ext cx="918000" cy="97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4" name="Google Shape;384;p15"/>
          <p:cNvGrpSpPr/>
          <p:nvPr/>
        </p:nvGrpSpPr>
        <p:grpSpPr>
          <a:xfrm flipH="1">
            <a:off x="3676529" y="4324883"/>
            <a:ext cx="3298591" cy="1249953"/>
            <a:chOff x="11821760" y="7945144"/>
            <a:chExt cx="3392217" cy="1285431"/>
          </a:xfrm>
        </p:grpSpPr>
        <p:sp>
          <p:nvSpPr>
            <p:cNvPr id="385" name="Google Shape;385;p15"/>
            <p:cNvSpPr/>
            <p:nvPr/>
          </p:nvSpPr>
          <p:spPr>
            <a:xfrm rot="10800000">
              <a:off x="11821760" y="7945144"/>
              <a:ext cx="3392217" cy="1285424"/>
            </a:xfrm>
            <a:custGeom>
              <a:avLst/>
              <a:gdLst/>
              <a:ahLst/>
              <a:cxnLst/>
              <a:rect l="l" t="t" r="r" b="b"/>
              <a:pathLst>
                <a:path w="236928" h="65416" fill="none" extrusionOk="0">
                  <a:moveTo>
                    <a:pt x="236927" y="65415"/>
                  </a:moveTo>
                  <a:lnTo>
                    <a:pt x="1" y="65415"/>
                  </a:lnTo>
                  <a:lnTo>
                    <a:pt x="1" y="0"/>
                  </a:lnTo>
                  <a:lnTo>
                    <a:pt x="236927" y="0"/>
                  </a:lnTo>
                  <a:lnTo>
                    <a:pt x="236927" y="65415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5"/>
            <p:cNvSpPr/>
            <p:nvPr/>
          </p:nvSpPr>
          <p:spPr>
            <a:xfrm rot="10800000">
              <a:off x="11821760" y="8794839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5"/>
            <p:cNvSpPr/>
            <p:nvPr/>
          </p:nvSpPr>
          <p:spPr>
            <a:xfrm rot="10800000">
              <a:off x="11821760" y="8380898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5"/>
            <p:cNvSpPr/>
            <p:nvPr/>
          </p:nvSpPr>
          <p:spPr>
            <a:xfrm rot="10800000">
              <a:off x="14769845" y="7945151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5"/>
            <p:cNvSpPr/>
            <p:nvPr/>
          </p:nvSpPr>
          <p:spPr>
            <a:xfrm rot="10800000">
              <a:off x="14349190" y="7945151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5"/>
            <p:cNvSpPr/>
            <p:nvPr/>
          </p:nvSpPr>
          <p:spPr>
            <a:xfrm rot="10800000">
              <a:off x="13928534" y="7945151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5"/>
            <p:cNvSpPr/>
            <p:nvPr/>
          </p:nvSpPr>
          <p:spPr>
            <a:xfrm rot="10800000">
              <a:off x="13507879" y="7945151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5"/>
            <p:cNvSpPr/>
            <p:nvPr/>
          </p:nvSpPr>
          <p:spPr>
            <a:xfrm rot="10800000">
              <a:off x="13087223" y="7945151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5"/>
            <p:cNvSpPr/>
            <p:nvPr/>
          </p:nvSpPr>
          <p:spPr>
            <a:xfrm rot="10800000">
              <a:off x="12666568" y="7945151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5"/>
            <p:cNvSpPr/>
            <p:nvPr/>
          </p:nvSpPr>
          <p:spPr>
            <a:xfrm rot="10800000">
              <a:off x="12245912" y="7945151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5"/>
            <p:cNvSpPr/>
            <p:nvPr/>
          </p:nvSpPr>
          <p:spPr>
            <a:xfrm rot="10800000">
              <a:off x="11825257" y="7945151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6" name="Google Shape;396;p15"/>
          <p:cNvSpPr/>
          <p:nvPr/>
        </p:nvSpPr>
        <p:spPr>
          <a:xfrm flipH="1">
            <a:off x="8518625" y="4324875"/>
            <a:ext cx="663300" cy="896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10"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17"/>
          <p:cNvSpPr/>
          <p:nvPr/>
        </p:nvSpPr>
        <p:spPr>
          <a:xfrm>
            <a:off x="6851250" y="2366100"/>
            <a:ext cx="2292600" cy="27774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17"/>
          <p:cNvSpPr/>
          <p:nvPr/>
        </p:nvSpPr>
        <p:spPr>
          <a:xfrm>
            <a:off x="6022200" y="4368850"/>
            <a:ext cx="838200" cy="77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17"/>
          <p:cNvSpPr/>
          <p:nvPr/>
        </p:nvSpPr>
        <p:spPr>
          <a:xfrm rot="-5400000">
            <a:off x="4960400" y="2473775"/>
            <a:ext cx="2007600" cy="17925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17"/>
          <p:cNvSpPr/>
          <p:nvPr/>
        </p:nvSpPr>
        <p:spPr>
          <a:xfrm>
            <a:off x="5067950" y="0"/>
            <a:ext cx="4076100" cy="236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17"/>
          <p:cNvSpPr/>
          <p:nvPr/>
        </p:nvSpPr>
        <p:spPr>
          <a:xfrm>
            <a:off x="8312850" y="2314250"/>
            <a:ext cx="831000" cy="80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1" name="Google Shape;431;p17"/>
          <p:cNvGrpSpPr/>
          <p:nvPr/>
        </p:nvGrpSpPr>
        <p:grpSpPr>
          <a:xfrm>
            <a:off x="8317272" y="4336634"/>
            <a:ext cx="822176" cy="809435"/>
            <a:chOff x="8327750" y="-1579"/>
            <a:chExt cx="794142" cy="781836"/>
          </a:xfrm>
        </p:grpSpPr>
        <p:sp>
          <p:nvSpPr>
            <p:cNvPr id="432" name="Google Shape;432;p17"/>
            <p:cNvSpPr/>
            <p:nvPr/>
          </p:nvSpPr>
          <p:spPr>
            <a:xfrm>
              <a:off x="8327750" y="-1579"/>
              <a:ext cx="794142" cy="781836"/>
            </a:xfrm>
            <a:custGeom>
              <a:avLst/>
              <a:gdLst/>
              <a:ahLst/>
              <a:cxnLst/>
              <a:rect l="l" t="t" r="r" b="b"/>
              <a:pathLst>
                <a:path w="44009" h="43327" fill="none" extrusionOk="0">
                  <a:moveTo>
                    <a:pt x="44008" y="43326"/>
                  </a:moveTo>
                  <a:lnTo>
                    <a:pt x="0" y="43326"/>
                  </a:lnTo>
                  <a:lnTo>
                    <a:pt x="0" y="0"/>
                  </a:lnTo>
                  <a:lnTo>
                    <a:pt x="44008" y="0"/>
                  </a:lnTo>
                  <a:lnTo>
                    <a:pt x="44008" y="43326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7"/>
            <p:cNvSpPr/>
            <p:nvPr/>
          </p:nvSpPr>
          <p:spPr>
            <a:xfrm>
              <a:off x="8327750" y="389309"/>
              <a:ext cx="794142" cy="18"/>
            </a:xfrm>
            <a:custGeom>
              <a:avLst/>
              <a:gdLst/>
              <a:ahLst/>
              <a:cxnLst/>
              <a:rect l="l" t="t" r="r" b="b"/>
              <a:pathLst>
                <a:path w="44009" h="1" fill="none" extrusionOk="0">
                  <a:moveTo>
                    <a:pt x="0" y="0"/>
                  </a:moveTo>
                  <a:lnTo>
                    <a:pt x="44008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17"/>
            <p:cNvSpPr/>
            <p:nvPr/>
          </p:nvSpPr>
          <p:spPr>
            <a:xfrm>
              <a:off x="8724791" y="-1579"/>
              <a:ext cx="18" cy="781836"/>
            </a:xfrm>
            <a:custGeom>
              <a:avLst/>
              <a:gdLst/>
              <a:ahLst/>
              <a:cxnLst/>
              <a:rect l="l" t="t" r="r" b="b"/>
              <a:pathLst>
                <a:path w="1" h="43327" fill="none" extrusionOk="0">
                  <a:moveTo>
                    <a:pt x="0" y="43326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7"/>
            <p:cNvSpPr/>
            <p:nvPr/>
          </p:nvSpPr>
          <p:spPr>
            <a:xfrm>
              <a:off x="8724791" y="-1579"/>
              <a:ext cx="18" cy="781836"/>
            </a:xfrm>
            <a:custGeom>
              <a:avLst/>
              <a:gdLst/>
              <a:ahLst/>
              <a:cxnLst/>
              <a:rect l="l" t="t" r="r" b="b"/>
              <a:pathLst>
                <a:path w="1" h="43327" fill="none" extrusionOk="0">
                  <a:moveTo>
                    <a:pt x="0" y="43326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6" name="Google Shape;436;p17"/>
          <p:cNvSpPr txBox="1">
            <a:spLocks noGrp="1"/>
          </p:cNvSpPr>
          <p:nvPr>
            <p:ph type="title"/>
          </p:nvPr>
        </p:nvSpPr>
        <p:spPr>
          <a:xfrm>
            <a:off x="720000" y="515808"/>
            <a:ext cx="38520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37" name="Google Shape;437;p17"/>
          <p:cNvSpPr txBox="1">
            <a:spLocks noGrp="1"/>
          </p:cNvSpPr>
          <p:nvPr>
            <p:ph type="subTitle" idx="1"/>
          </p:nvPr>
        </p:nvSpPr>
        <p:spPr>
          <a:xfrm>
            <a:off x="720000" y="931896"/>
            <a:ext cx="3196500" cy="71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8" name="Google Shape;438;p17"/>
          <p:cNvSpPr txBox="1">
            <a:spLocks noGrp="1"/>
          </p:cNvSpPr>
          <p:nvPr>
            <p:ph type="title" idx="2"/>
          </p:nvPr>
        </p:nvSpPr>
        <p:spPr>
          <a:xfrm>
            <a:off x="720000" y="1999373"/>
            <a:ext cx="38520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39" name="Google Shape;439;p17"/>
          <p:cNvSpPr txBox="1">
            <a:spLocks noGrp="1"/>
          </p:cNvSpPr>
          <p:nvPr>
            <p:ph type="subTitle" idx="3"/>
          </p:nvPr>
        </p:nvSpPr>
        <p:spPr>
          <a:xfrm>
            <a:off x="720000" y="2429574"/>
            <a:ext cx="3196500" cy="71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0" name="Google Shape;440;p17"/>
          <p:cNvSpPr txBox="1">
            <a:spLocks noGrp="1"/>
          </p:cNvSpPr>
          <p:nvPr>
            <p:ph type="title" idx="4"/>
          </p:nvPr>
        </p:nvSpPr>
        <p:spPr>
          <a:xfrm>
            <a:off x="720000" y="3490713"/>
            <a:ext cx="38520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41" name="Google Shape;441;p17"/>
          <p:cNvSpPr txBox="1">
            <a:spLocks noGrp="1"/>
          </p:cNvSpPr>
          <p:nvPr>
            <p:ph type="subTitle" idx="5"/>
          </p:nvPr>
        </p:nvSpPr>
        <p:spPr>
          <a:xfrm>
            <a:off x="720000" y="3917290"/>
            <a:ext cx="3196500" cy="71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2" name="Google Shape;442;p17"/>
          <p:cNvSpPr txBox="1">
            <a:spLocks noGrp="1"/>
          </p:cNvSpPr>
          <p:nvPr>
            <p:ph type="title" idx="6"/>
          </p:nvPr>
        </p:nvSpPr>
        <p:spPr>
          <a:xfrm>
            <a:off x="5269300" y="422823"/>
            <a:ext cx="3154500" cy="156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3"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26"/>
          <p:cNvSpPr/>
          <p:nvPr/>
        </p:nvSpPr>
        <p:spPr>
          <a:xfrm rot="10800000">
            <a:off x="456450" y="1402225"/>
            <a:ext cx="3361800" cy="3333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2" name="Google Shape;632;p2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33" name="Google Shape;633;p26"/>
          <p:cNvSpPr txBox="1">
            <a:spLocks noGrp="1"/>
          </p:cNvSpPr>
          <p:nvPr>
            <p:ph type="subTitle" idx="1"/>
          </p:nvPr>
        </p:nvSpPr>
        <p:spPr>
          <a:xfrm>
            <a:off x="763650" y="1970234"/>
            <a:ext cx="2747400" cy="113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4" name="Google Shape;634;p26"/>
          <p:cNvSpPr/>
          <p:nvPr/>
        </p:nvSpPr>
        <p:spPr>
          <a:xfrm rot="5400000">
            <a:off x="2283750" y="3201750"/>
            <a:ext cx="1005600" cy="20649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5" name="Google Shape;635;p26"/>
          <p:cNvSpPr/>
          <p:nvPr/>
        </p:nvSpPr>
        <p:spPr>
          <a:xfrm>
            <a:off x="1754850" y="4736925"/>
            <a:ext cx="2063400" cy="4935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6" name="Google Shape;636;p26"/>
          <p:cNvSpPr/>
          <p:nvPr/>
        </p:nvSpPr>
        <p:spPr>
          <a:xfrm>
            <a:off x="0" y="4876800"/>
            <a:ext cx="1000500" cy="33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Google Shape;637;p26"/>
          <p:cNvSpPr/>
          <p:nvPr/>
        </p:nvSpPr>
        <p:spPr>
          <a:xfrm>
            <a:off x="8424000" y="0"/>
            <a:ext cx="720000" cy="113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8" name="Google Shape;638;p26"/>
          <p:cNvGrpSpPr/>
          <p:nvPr/>
        </p:nvGrpSpPr>
        <p:grpSpPr>
          <a:xfrm flipH="1">
            <a:off x="5915304" y="4313446"/>
            <a:ext cx="3298591" cy="1249953"/>
            <a:chOff x="9362716" y="4491627"/>
            <a:chExt cx="3392217" cy="1285431"/>
          </a:xfrm>
        </p:grpSpPr>
        <p:sp>
          <p:nvSpPr>
            <p:cNvPr id="639" name="Google Shape;639;p26"/>
            <p:cNvSpPr/>
            <p:nvPr/>
          </p:nvSpPr>
          <p:spPr>
            <a:xfrm rot="10800000">
              <a:off x="9362716" y="4491627"/>
              <a:ext cx="3392217" cy="1285424"/>
            </a:xfrm>
            <a:custGeom>
              <a:avLst/>
              <a:gdLst/>
              <a:ahLst/>
              <a:cxnLst/>
              <a:rect l="l" t="t" r="r" b="b"/>
              <a:pathLst>
                <a:path w="236928" h="65416" fill="none" extrusionOk="0">
                  <a:moveTo>
                    <a:pt x="236927" y="65415"/>
                  </a:moveTo>
                  <a:lnTo>
                    <a:pt x="1" y="65415"/>
                  </a:lnTo>
                  <a:lnTo>
                    <a:pt x="1" y="0"/>
                  </a:lnTo>
                  <a:lnTo>
                    <a:pt x="236927" y="0"/>
                  </a:lnTo>
                  <a:lnTo>
                    <a:pt x="236927" y="65415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6"/>
            <p:cNvSpPr/>
            <p:nvPr/>
          </p:nvSpPr>
          <p:spPr>
            <a:xfrm rot="10800000">
              <a:off x="9362716" y="5341322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6"/>
            <p:cNvSpPr/>
            <p:nvPr/>
          </p:nvSpPr>
          <p:spPr>
            <a:xfrm rot="10800000">
              <a:off x="9362716" y="4927381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6"/>
            <p:cNvSpPr/>
            <p:nvPr/>
          </p:nvSpPr>
          <p:spPr>
            <a:xfrm rot="10800000">
              <a:off x="12310801" y="4491634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6"/>
            <p:cNvSpPr/>
            <p:nvPr/>
          </p:nvSpPr>
          <p:spPr>
            <a:xfrm rot="10800000">
              <a:off x="11890145" y="4491634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6"/>
            <p:cNvSpPr/>
            <p:nvPr/>
          </p:nvSpPr>
          <p:spPr>
            <a:xfrm rot="10800000">
              <a:off x="11469490" y="4491634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6"/>
            <p:cNvSpPr/>
            <p:nvPr/>
          </p:nvSpPr>
          <p:spPr>
            <a:xfrm rot="10800000">
              <a:off x="11048834" y="4491634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6"/>
            <p:cNvSpPr/>
            <p:nvPr/>
          </p:nvSpPr>
          <p:spPr>
            <a:xfrm rot="10800000">
              <a:off x="10628179" y="4491634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6"/>
            <p:cNvSpPr/>
            <p:nvPr/>
          </p:nvSpPr>
          <p:spPr>
            <a:xfrm rot="10800000">
              <a:off x="10207523" y="4491634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6"/>
            <p:cNvSpPr/>
            <p:nvPr/>
          </p:nvSpPr>
          <p:spPr>
            <a:xfrm rot="10800000">
              <a:off x="9786868" y="4491634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6"/>
            <p:cNvSpPr/>
            <p:nvPr/>
          </p:nvSpPr>
          <p:spPr>
            <a:xfrm rot="10800000">
              <a:off x="9366212" y="4491634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16"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33"/>
          <p:cNvSpPr/>
          <p:nvPr/>
        </p:nvSpPr>
        <p:spPr>
          <a:xfrm rot="-5400000" flipH="1">
            <a:off x="7953852" y="3407251"/>
            <a:ext cx="615300" cy="18585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0" name="Google Shape;740;p33"/>
          <p:cNvSpPr/>
          <p:nvPr/>
        </p:nvSpPr>
        <p:spPr>
          <a:xfrm flipH="1">
            <a:off x="7329000" y="4568852"/>
            <a:ext cx="1863000" cy="6315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33"/>
          <p:cNvSpPr/>
          <p:nvPr/>
        </p:nvSpPr>
        <p:spPr>
          <a:xfrm flipH="1">
            <a:off x="4441450" y="4028851"/>
            <a:ext cx="3305700" cy="117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742;p33"/>
          <p:cNvSpPr/>
          <p:nvPr/>
        </p:nvSpPr>
        <p:spPr>
          <a:xfrm>
            <a:off x="-15050" y="-14475"/>
            <a:ext cx="565200" cy="52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3" name="Google Shape;743;p33"/>
          <p:cNvGrpSpPr/>
          <p:nvPr/>
        </p:nvGrpSpPr>
        <p:grpSpPr>
          <a:xfrm flipH="1">
            <a:off x="-15052" y="1045627"/>
            <a:ext cx="1249953" cy="3298591"/>
            <a:chOff x="17568181" y="1131056"/>
            <a:chExt cx="1285431" cy="3392217"/>
          </a:xfrm>
        </p:grpSpPr>
        <p:sp>
          <p:nvSpPr>
            <p:cNvPr id="744" name="Google Shape;744;p33"/>
            <p:cNvSpPr/>
            <p:nvPr/>
          </p:nvSpPr>
          <p:spPr>
            <a:xfrm rot="5400000">
              <a:off x="16514785" y="2184453"/>
              <a:ext cx="3392217" cy="1285424"/>
            </a:xfrm>
            <a:custGeom>
              <a:avLst/>
              <a:gdLst/>
              <a:ahLst/>
              <a:cxnLst/>
              <a:rect l="l" t="t" r="r" b="b"/>
              <a:pathLst>
                <a:path w="236928" h="65416" fill="none" extrusionOk="0">
                  <a:moveTo>
                    <a:pt x="236927" y="65415"/>
                  </a:moveTo>
                  <a:lnTo>
                    <a:pt x="1" y="65415"/>
                  </a:lnTo>
                  <a:lnTo>
                    <a:pt x="1" y="0"/>
                  </a:lnTo>
                  <a:lnTo>
                    <a:pt x="236927" y="0"/>
                  </a:lnTo>
                  <a:lnTo>
                    <a:pt x="236927" y="65415"/>
                  </a:lnTo>
                  <a:close/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3"/>
            <p:cNvSpPr/>
            <p:nvPr/>
          </p:nvSpPr>
          <p:spPr>
            <a:xfrm rot="5400000">
              <a:off x="16721777" y="2827155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3"/>
            <p:cNvSpPr/>
            <p:nvPr/>
          </p:nvSpPr>
          <p:spPr>
            <a:xfrm rot="5400000">
              <a:off x="16307836" y="2827155"/>
              <a:ext cx="3392217" cy="20"/>
            </a:xfrm>
            <a:custGeom>
              <a:avLst/>
              <a:gdLst/>
              <a:ahLst/>
              <a:cxnLst/>
              <a:rect l="l" t="t" r="r" b="b"/>
              <a:pathLst>
                <a:path w="236928" h="1" fill="none" extrusionOk="0">
                  <a:moveTo>
                    <a:pt x="1" y="1"/>
                  </a:moveTo>
                  <a:lnTo>
                    <a:pt x="236927" y="1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3"/>
            <p:cNvSpPr/>
            <p:nvPr/>
          </p:nvSpPr>
          <p:spPr>
            <a:xfrm rot="5400000">
              <a:off x="18210890" y="932466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3"/>
            <p:cNvSpPr/>
            <p:nvPr/>
          </p:nvSpPr>
          <p:spPr>
            <a:xfrm rot="5400000">
              <a:off x="18210890" y="1353122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3"/>
            <p:cNvSpPr/>
            <p:nvPr/>
          </p:nvSpPr>
          <p:spPr>
            <a:xfrm rot="5400000">
              <a:off x="18210890" y="1773777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3"/>
            <p:cNvSpPr/>
            <p:nvPr/>
          </p:nvSpPr>
          <p:spPr>
            <a:xfrm rot="5400000">
              <a:off x="18210890" y="2194433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3"/>
            <p:cNvSpPr/>
            <p:nvPr/>
          </p:nvSpPr>
          <p:spPr>
            <a:xfrm rot="5400000">
              <a:off x="18210890" y="2615088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3"/>
            <p:cNvSpPr/>
            <p:nvPr/>
          </p:nvSpPr>
          <p:spPr>
            <a:xfrm rot="5400000">
              <a:off x="18210890" y="3035744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3"/>
            <p:cNvSpPr/>
            <p:nvPr/>
          </p:nvSpPr>
          <p:spPr>
            <a:xfrm rot="5400000">
              <a:off x="18210890" y="3456399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1" y="65415"/>
                  </a:moveTo>
                  <a:lnTo>
                    <a:pt x="1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3"/>
            <p:cNvSpPr/>
            <p:nvPr/>
          </p:nvSpPr>
          <p:spPr>
            <a:xfrm rot="5400000">
              <a:off x="18210890" y="3877054"/>
              <a:ext cx="20" cy="1285424"/>
            </a:xfrm>
            <a:custGeom>
              <a:avLst/>
              <a:gdLst/>
              <a:ahLst/>
              <a:cxnLst/>
              <a:rect l="l" t="t" r="r" b="b"/>
              <a:pathLst>
                <a:path w="1" h="65416" fill="none" extrusionOk="0">
                  <a:moveTo>
                    <a:pt x="0" y="65415"/>
                  </a:moveTo>
                  <a:lnTo>
                    <a:pt x="0" y="0"/>
                  </a:lnTo>
                </a:path>
              </a:pathLst>
            </a:custGeom>
            <a:noFill/>
            <a:ln w="128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5" name="Google Shape;755;p33"/>
          <p:cNvSpPr/>
          <p:nvPr/>
        </p:nvSpPr>
        <p:spPr>
          <a:xfrm rot="-5400000" flipH="1">
            <a:off x="4840050" y="-3223900"/>
            <a:ext cx="402300" cy="67659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33"/>
          <p:cNvSpPr/>
          <p:nvPr/>
        </p:nvSpPr>
        <p:spPr>
          <a:xfrm flipH="1">
            <a:off x="8423900" y="-42100"/>
            <a:ext cx="766800" cy="402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i="1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Condensed"/>
              <a:buChar char="●"/>
              <a:defRPr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Condensed"/>
              <a:buChar char="○"/>
              <a:defRPr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Condensed"/>
              <a:buChar char="■"/>
              <a:defRPr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Condensed"/>
              <a:buChar char="●"/>
              <a:defRPr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Condensed"/>
              <a:buChar char="○"/>
              <a:defRPr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Condensed"/>
              <a:buChar char="■"/>
              <a:defRPr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Condensed"/>
              <a:buChar char="●"/>
              <a:defRPr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Condensed"/>
              <a:buChar char="○"/>
              <a:defRPr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Condensed"/>
              <a:buChar char="■"/>
              <a:defRPr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5" r:id="rId3"/>
    <p:sldLayoutId id="2147483658" r:id="rId4"/>
    <p:sldLayoutId id="2147483660" r:id="rId5"/>
    <p:sldLayoutId id="2147483661" r:id="rId6"/>
    <p:sldLayoutId id="2147483663" r:id="rId7"/>
    <p:sldLayoutId id="2147483672" r:id="rId8"/>
    <p:sldLayoutId id="2147483679" r:id="rId9"/>
    <p:sldLayoutId id="2147483680" r:id="rId10"/>
    <p:sldLayoutId id="214748368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textbc.ca/businessopenstax/chapter/market-segmentation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blog.alexa.com/types-of-market-segmentation/amp/" TargetMode="External"/><Relationship Id="rId4" Type="http://schemas.openxmlformats.org/officeDocument/2006/relationships/hyperlink" Target="https://www.investopedia.com/terms/m/marketsegmentation.asp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marwan_3782@limu.edu.ly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03450" y="-3176"/>
            <a:ext cx="641350" cy="80486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Process 5"/>
          <p:cNvSpPr/>
          <p:nvPr/>
        </p:nvSpPr>
        <p:spPr>
          <a:xfrm>
            <a:off x="2844800" y="-3177"/>
            <a:ext cx="3251200" cy="804865"/>
          </a:xfrm>
          <a:prstGeom prst="flowChartProces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10250" y="1780539"/>
            <a:ext cx="1346200" cy="15144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99600" y="3860799"/>
            <a:ext cx="2355850" cy="84078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8" name="Google Shape;798;p38"/>
          <p:cNvSpPr txBox="1">
            <a:spLocks noGrp="1"/>
          </p:cNvSpPr>
          <p:nvPr>
            <p:ph type="ctrTitle"/>
          </p:nvPr>
        </p:nvSpPr>
        <p:spPr>
          <a:xfrm>
            <a:off x="158299" y="1250950"/>
            <a:ext cx="7112295" cy="23002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>
                <a:solidFill>
                  <a:schemeClr val="bg1"/>
                </a:solidFill>
              </a:rPr>
              <a:t>The Bases of </a:t>
            </a:r>
            <a:r>
              <a:rPr lang="en-US" sz="4400" dirty="0" smtClean="0">
                <a:solidFill>
                  <a:schemeClr val="accent1"/>
                </a:solidFill>
              </a:rPr>
              <a:t>Market Segmentation</a:t>
            </a:r>
            <a:endParaRPr sz="4400" dirty="0">
              <a:solidFill>
                <a:schemeClr val="accent1"/>
              </a:solidFill>
            </a:endParaRPr>
          </a:p>
        </p:txBody>
      </p:sp>
      <p:sp>
        <p:nvSpPr>
          <p:cNvPr id="799" name="Google Shape;799;p38"/>
          <p:cNvSpPr txBox="1">
            <a:spLocks noGrp="1"/>
          </p:cNvSpPr>
          <p:nvPr>
            <p:ph type="subTitle" idx="1"/>
          </p:nvPr>
        </p:nvSpPr>
        <p:spPr>
          <a:xfrm>
            <a:off x="192775" y="3767100"/>
            <a:ext cx="3737875" cy="811250"/>
          </a:xfrm>
          <a:prstGeom prst="rect">
            <a:avLst/>
          </a:prstGeom>
        </p:spPr>
        <p:txBody>
          <a:bodyPr spcFirstLastPara="1" wrap="square" lIns="13715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/>
              <a:t>BY: </a:t>
            </a:r>
            <a:r>
              <a:rPr lang="en" sz="1600" dirty="0" smtClean="0"/>
              <a:t>Marwan Fouad Abed Eloshipi</a:t>
            </a:r>
            <a:endParaRPr lang="en" sz="1600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/>
              <a:t>ID: </a:t>
            </a:r>
            <a:r>
              <a:rPr lang="en" sz="1600" dirty="0" smtClean="0">
                <a:solidFill>
                  <a:schemeClr val="accent1"/>
                </a:solidFill>
              </a:rPr>
              <a:t>3782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/>
              <a:t>EMAIL: marwan_3782@limu.edu.ly</a:t>
            </a:r>
            <a:endParaRPr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26" y="30005"/>
            <a:ext cx="731520" cy="7315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993" y="30005"/>
            <a:ext cx="721917" cy="7315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6096000" y="813039"/>
            <a:ext cx="0" cy="437911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82646" y="81171"/>
            <a:ext cx="4003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Libyan International Medical University</a:t>
            </a:r>
            <a:endParaRPr lang="en-US" sz="2000" b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0" y="-3177"/>
            <a:ext cx="1881001" cy="15048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43"/>
          <p:cNvSpPr txBox="1">
            <a:spLocks noGrp="1"/>
          </p:cNvSpPr>
          <p:nvPr>
            <p:ph type="subTitle" idx="1"/>
          </p:nvPr>
        </p:nvSpPr>
        <p:spPr>
          <a:xfrm>
            <a:off x="1484361" y="1146899"/>
            <a:ext cx="5981844" cy="23618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/>
            <a:r>
              <a:rPr lang="en-US" sz="2000" dirty="0" smtClean="0"/>
              <a:t>Both business and consumer markets segmentation uses the </a:t>
            </a:r>
            <a:r>
              <a:rPr lang="en-US" sz="2000" u="sng" dirty="0" smtClean="0">
                <a:solidFill>
                  <a:schemeClr val="accent4"/>
                </a:solidFill>
              </a:rPr>
              <a:t>same segments</a:t>
            </a:r>
            <a:r>
              <a:rPr lang="en-US" sz="2000" dirty="0" smtClean="0"/>
              <a:t>, but </a:t>
            </a:r>
            <a:r>
              <a:rPr lang="en-US" sz="2000" u="sng" dirty="0" smtClean="0">
                <a:solidFill>
                  <a:schemeClr val="accent4"/>
                </a:solidFill>
              </a:rPr>
              <a:t>in a different way</a:t>
            </a:r>
            <a:r>
              <a:rPr lang="en-US" sz="2000" dirty="0" smtClean="0"/>
              <a:t>. Businesses segments are based on the use of a product, size of clients, consumer buyer behavior and industries. Meanwhile, consumer segments are based on smaller factors such as age, lifestyles, behavioral data and location.</a:t>
            </a:r>
            <a:endParaRPr sz="2000" dirty="0"/>
          </a:p>
        </p:txBody>
      </p:sp>
      <p:sp>
        <p:nvSpPr>
          <p:cNvPr id="4" name="Rectangle 3"/>
          <p:cNvSpPr/>
          <p:nvPr/>
        </p:nvSpPr>
        <p:spPr>
          <a:xfrm>
            <a:off x="868177" y="1298341"/>
            <a:ext cx="3337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4" name="Google Shape;1105;p55"/>
          <p:cNvSpPr txBox="1">
            <a:spLocks/>
          </p:cNvSpPr>
          <p:nvPr/>
        </p:nvSpPr>
        <p:spPr>
          <a:xfrm>
            <a:off x="0" y="25065"/>
            <a:ext cx="2814207" cy="6886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Reflection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8364448" y="4717018"/>
            <a:ext cx="48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10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88047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Google Shape;1257;p64"/>
          <p:cNvSpPr txBox="1">
            <a:spLocks noGrp="1"/>
          </p:cNvSpPr>
          <p:nvPr>
            <p:ph type="title"/>
          </p:nvPr>
        </p:nvSpPr>
        <p:spPr>
          <a:xfrm>
            <a:off x="757426" y="2308556"/>
            <a:ext cx="2751318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accent1"/>
                </a:solidFill>
              </a:rPr>
              <a:t>References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1261" name="Google Shape;1261;p64"/>
          <p:cNvSpPr txBox="1">
            <a:spLocks noGrp="1"/>
          </p:cNvSpPr>
          <p:nvPr>
            <p:ph type="subTitle" idx="1"/>
          </p:nvPr>
        </p:nvSpPr>
        <p:spPr>
          <a:xfrm>
            <a:off x="6275450" y="1620984"/>
            <a:ext cx="2747400" cy="113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You can replace the image on the screen with your own work. Just right-click on it and select “Replace image” 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3912951" y="1434706"/>
            <a:ext cx="488247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►"/>
            </a:pPr>
            <a:r>
              <a:rPr lang="en-US" dirty="0" err="1">
                <a:solidFill>
                  <a:schemeClr val="tx1"/>
                </a:solidFill>
              </a:rPr>
              <a:t>Gitman</a:t>
            </a:r>
            <a:r>
              <a:rPr lang="en-US" dirty="0">
                <a:solidFill>
                  <a:schemeClr val="tx1"/>
                </a:solidFill>
              </a:rPr>
              <a:t>, L., McDaniel, C., Shah, A., Reece, M., </a:t>
            </a:r>
            <a:r>
              <a:rPr lang="en-US" dirty="0" err="1">
                <a:solidFill>
                  <a:schemeClr val="tx1"/>
                </a:solidFill>
              </a:rPr>
              <a:t>Koffel</a:t>
            </a:r>
            <a:r>
              <a:rPr lang="en-US" dirty="0">
                <a:solidFill>
                  <a:schemeClr val="tx1"/>
                </a:solidFill>
              </a:rPr>
              <a:t>, L., </a:t>
            </a:r>
            <a:r>
              <a:rPr lang="en-US" dirty="0" err="1">
                <a:solidFill>
                  <a:schemeClr val="tx1"/>
                </a:solidFill>
              </a:rPr>
              <a:t>Talsma</a:t>
            </a:r>
            <a:r>
              <a:rPr lang="en-US" dirty="0">
                <a:solidFill>
                  <a:schemeClr val="tx1"/>
                </a:solidFill>
              </a:rPr>
              <a:t>, B., &amp; Hyatt, J. (2022). Market Segmentation. Retrieved 27 April 2022, from </a:t>
            </a:r>
            <a:r>
              <a:rPr lang="en-US" dirty="0">
                <a:solidFill>
                  <a:schemeClr val="accent1"/>
                </a:solidFill>
                <a:hlinkClick r:id="rId3"/>
              </a:rPr>
              <a:t>https://opentextbc.ca/businessopenstax/chapter/market-segmentation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/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n-US" dirty="0" smtClean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►"/>
            </a:pPr>
            <a:r>
              <a:rPr lang="en-US" dirty="0"/>
              <a:t>Know How to Target Specific Markets to Bring in a Large Profit. (2022). Retrieved 27 April 2022, from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www.investopedia.com/terms/m/marketsegmentation.asp</a:t>
            </a:r>
            <a:r>
              <a:rPr lang="en-US" dirty="0" smtClean="0"/>
              <a:t>. 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►"/>
            </a:pPr>
            <a:r>
              <a:rPr lang="en-US" dirty="0"/>
              <a:t>4 Types of Market Segmentation With Examples - Alexa Blog. (2022). Retrieved 27 April 2022, from </a:t>
            </a:r>
            <a:r>
              <a:rPr lang="en-US" dirty="0">
                <a:hlinkClick r:id="rId5"/>
              </a:rPr>
              <a:t>https://blog.alexa.com/types-of-market-segmentation/amp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.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8378625" y="4774168"/>
            <a:ext cx="48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11</a:t>
            </a:r>
            <a:endParaRPr lang="en-US" sz="1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67;p65"/>
          <p:cNvSpPr txBox="1">
            <a:spLocks/>
          </p:cNvSpPr>
          <p:nvPr/>
        </p:nvSpPr>
        <p:spPr>
          <a:xfrm>
            <a:off x="2214500" y="717800"/>
            <a:ext cx="4651500" cy="99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35902" y="1085643"/>
            <a:ext cx="3991798" cy="1107996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algn="ctr"/>
            <a:r>
              <a:rPr lang="en-US" sz="6600" b="1" dirty="0">
                <a:solidFill>
                  <a:schemeClr val="tx1"/>
                </a:solidFill>
              </a:rPr>
              <a:t>THANKS!</a:t>
            </a:r>
          </a:p>
        </p:txBody>
      </p:sp>
      <p:sp>
        <p:nvSpPr>
          <p:cNvPr id="4" name="Google Shape;1268;p65"/>
          <p:cNvSpPr txBox="1">
            <a:spLocks/>
          </p:cNvSpPr>
          <p:nvPr/>
        </p:nvSpPr>
        <p:spPr>
          <a:xfrm>
            <a:off x="1406051" y="2749678"/>
            <a:ext cx="4651500" cy="79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lt2"/>
              </a:buClr>
              <a:buSzPts val="1100"/>
            </a:pPr>
            <a:r>
              <a:rPr lang="en-US" sz="1800" dirty="0" smtClean="0">
                <a:solidFill>
                  <a:schemeClr val="dk1"/>
                </a:solidFill>
                <a:highlight>
                  <a:schemeClr val="accent1"/>
                </a:highlight>
              </a:rPr>
              <a:t>Do you have any questions?</a:t>
            </a:r>
          </a:p>
          <a:p>
            <a:pPr algn="ctr">
              <a:buClr>
                <a:schemeClr val="lt2"/>
              </a:buClr>
              <a:buSzPts val="1100"/>
            </a:pPr>
            <a:r>
              <a:rPr lang="en-US" dirty="0" smtClean="0">
                <a:solidFill>
                  <a:schemeClr val="tx1"/>
                </a:solidFill>
              </a:rPr>
              <a:t>Email: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marwan_3782@limu.edu.ly</a:t>
            </a:r>
            <a:endParaRPr lang="en-US" dirty="0" smtClean="0">
              <a:solidFill>
                <a:schemeClr val="tx1"/>
              </a:solidFill>
            </a:endParaRPr>
          </a:p>
          <a:p>
            <a:pPr algn="ctr">
              <a:buClr>
                <a:schemeClr val="lt2"/>
              </a:buClr>
              <a:buSzPts val="1100"/>
            </a:pPr>
            <a:r>
              <a:rPr lang="en-US" dirty="0" smtClean="0">
                <a:solidFill>
                  <a:schemeClr val="tx1"/>
                </a:solidFill>
              </a:rPr>
              <a:t>+218 910 9879 52</a:t>
            </a:r>
          </a:p>
        </p:txBody>
      </p:sp>
      <p:pic>
        <p:nvPicPr>
          <p:cNvPr id="5" name="Picture 4" descr="Audience, customer, customer &lt;strong&gt;segmentation&lt;/strong&gt;, &lt;strong&gt;market&lt;/strong&gt; &lt;strong&gt;segment&lt;/strong&gt;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950" y="717800"/>
            <a:ext cx="2926080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9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40"/>
          <p:cNvSpPr/>
          <p:nvPr/>
        </p:nvSpPr>
        <p:spPr>
          <a:xfrm>
            <a:off x="1038300" y="3263050"/>
            <a:ext cx="844800" cy="116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1" name="Google Shape;811;p40"/>
          <p:cNvSpPr/>
          <p:nvPr/>
        </p:nvSpPr>
        <p:spPr>
          <a:xfrm>
            <a:off x="4634163" y="1650525"/>
            <a:ext cx="844800" cy="116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p40"/>
          <p:cNvSpPr/>
          <p:nvPr/>
        </p:nvSpPr>
        <p:spPr>
          <a:xfrm>
            <a:off x="4634163" y="3263050"/>
            <a:ext cx="844800" cy="116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3" name="Google Shape;813;p40"/>
          <p:cNvSpPr/>
          <p:nvPr/>
        </p:nvSpPr>
        <p:spPr>
          <a:xfrm>
            <a:off x="1038300" y="1650525"/>
            <a:ext cx="844800" cy="116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4" name="Google Shape;814;p40"/>
          <p:cNvSpPr txBox="1">
            <a:spLocks noGrp="1"/>
          </p:cNvSpPr>
          <p:nvPr>
            <p:ph type="title"/>
          </p:nvPr>
        </p:nvSpPr>
        <p:spPr>
          <a:xfrm>
            <a:off x="2051633" y="1745643"/>
            <a:ext cx="2490456" cy="6652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/>
              <a:t>Market Segmen-tation</a:t>
            </a:r>
            <a:endParaRPr sz="2000" dirty="0"/>
          </a:p>
        </p:txBody>
      </p:sp>
      <p:sp>
        <p:nvSpPr>
          <p:cNvPr id="815" name="Google Shape;815;p40"/>
          <p:cNvSpPr txBox="1">
            <a:spLocks noGrp="1"/>
          </p:cNvSpPr>
          <p:nvPr>
            <p:ph type="title" idx="2"/>
          </p:nvPr>
        </p:nvSpPr>
        <p:spPr>
          <a:xfrm>
            <a:off x="1038400" y="1937025"/>
            <a:ext cx="844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816" name="Google Shape;816;p40"/>
          <p:cNvSpPr txBox="1">
            <a:spLocks noGrp="1"/>
          </p:cNvSpPr>
          <p:nvPr>
            <p:ph type="subTitle" idx="1"/>
          </p:nvPr>
        </p:nvSpPr>
        <p:spPr>
          <a:xfrm>
            <a:off x="1975075" y="2366664"/>
            <a:ext cx="2567013" cy="7027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-Segmenting consumer markets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-Segmenting business markets</a:t>
            </a:r>
            <a:endParaRPr dirty="0"/>
          </a:p>
        </p:txBody>
      </p:sp>
      <p:sp>
        <p:nvSpPr>
          <p:cNvPr id="817" name="Google Shape;817;p40"/>
          <p:cNvSpPr txBox="1">
            <a:spLocks noGrp="1"/>
          </p:cNvSpPr>
          <p:nvPr>
            <p:ph type="title" idx="3"/>
          </p:nvPr>
        </p:nvSpPr>
        <p:spPr>
          <a:xfrm>
            <a:off x="5618475" y="2087408"/>
            <a:ext cx="2375100" cy="2676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Conclusion</a:t>
            </a:r>
            <a:endParaRPr sz="2400" dirty="0"/>
          </a:p>
        </p:txBody>
      </p:sp>
      <p:sp>
        <p:nvSpPr>
          <p:cNvPr id="818" name="Google Shape;818;p40"/>
          <p:cNvSpPr txBox="1">
            <a:spLocks noGrp="1"/>
          </p:cNvSpPr>
          <p:nvPr>
            <p:ph type="title" idx="4"/>
          </p:nvPr>
        </p:nvSpPr>
        <p:spPr>
          <a:xfrm>
            <a:off x="4634175" y="1937025"/>
            <a:ext cx="844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820" name="Google Shape;820;p40"/>
          <p:cNvSpPr txBox="1">
            <a:spLocks noGrp="1"/>
          </p:cNvSpPr>
          <p:nvPr>
            <p:ph type="title" idx="6"/>
          </p:nvPr>
        </p:nvSpPr>
        <p:spPr>
          <a:xfrm>
            <a:off x="2051633" y="3653498"/>
            <a:ext cx="2375100" cy="2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Reflection</a:t>
            </a:r>
            <a:endParaRPr sz="2400" dirty="0"/>
          </a:p>
        </p:txBody>
      </p:sp>
      <p:sp>
        <p:nvSpPr>
          <p:cNvPr id="821" name="Google Shape;821;p40"/>
          <p:cNvSpPr txBox="1">
            <a:spLocks noGrp="1"/>
          </p:cNvSpPr>
          <p:nvPr>
            <p:ph type="title" idx="7"/>
          </p:nvPr>
        </p:nvSpPr>
        <p:spPr>
          <a:xfrm>
            <a:off x="1038400" y="3549550"/>
            <a:ext cx="844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823" name="Google Shape;823;p40"/>
          <p:cNvSpPr txBox="1">
            <a:spLocks noGrp="1"/>
          </p:cNvSpPr>
          <p:nvPr>
            <p:ph type="title" idx="9"/>
          </p:nvPr>
        </p:nvSpPr>
        <p:spPr>
          <a:xfrm>
            <a:off x="5618475" y="3692291"/>
            <a:ext cx="2375100" cy="2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References</a:t>
            </a:r>
            <a:endParaRPr dirty="0"/>
          </a:p>
        </p:txBody>
      </p:sp>
      <p:sp>
        <p:nvSpPr>
          <p:cNvPr id="824" name="Google Shape;824;p40"/>
          <p:cNvSpPr txBox="1">
            <a:spLocks noGrp="1"/>
          </p:cNvSpPr>
          <p:nvPr>
            <p:ph type="title" idx="13"/>
          </p:nvPr>
        </p:nvSpPr>
        <p:spPr>
          <a:xfrm>
            <a:off x="4634175" y="3549550"/>
            <a:ext cx="8448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826" name="Google Shape;826;p40"/>
          <p:cNvSpPr txBox="1">
            <a:spLocks noGrp="1"/>
          </p:cNvSpPr>
          <p:nvPr>
            <p:ph type="title" idx="15"/>
          </p:nvPr>
        </p:nvSpPr>
        <p:spPr>
          <a:xfrm>
            <a:off x="2064975" y="445025"/>
            <a:ext cx="501405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 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 flipH="1">
            <a:off x="8364219" y="4727773"/>
            <a:ext cx="48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41"/>
          <p:cNvSpPr txBox="1">
            <a:spLocks noGrp="1"/>
          </p:cNvSpPr>
          <p:nvPr>
            <p:ph type="title"/>
          </p:nvPr>
        </p:nvSpPr>
        <p:spPr>
          <a:xfrm>
            <a:off x="3027592" y="1765190"/>
            <a:ext cx="4136531" cy="11132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bg1"/>
                </a:solidFill>
              </a:rPr>
              <a:t>Market </a:t>
            </a:r>
            <a:r>
              <a:rPr lang="en-US" dirty="0" smtClean="0">
                <a:solidFill>
                  <a:schemeClr val="accent1"/>
                </a:solidFill>
              </a:rPr>
              <a:t>Segmentations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832" name="Google Shape;832;p41"/>
          <p:cNvSpPr txBox="1">
            <a:spLocks noGrp="1"/>
          </p:cNvSpPr>
          <p:nvPr>
            <p:ph type="subTitle" idx="1"/>
          </p:nvPr>
        </p:nvSpPr>
        <p:spPr>
          <a:xfrm>
            <a:off x="3027592" y="2978236"/>
            <a:ext cx="3556087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-</a:t>
            </a:r>
            <a:r>
              <a:rPr lang="en" sz="2000" dirty="0" smtClean="0"/>
              <a:t>Segmenting Consumer </a:t>
            </a:r>
            <a:r>
              <a:rPr lang="en-US" sz="2000" dirty="0" smtClean="0"/>
              <a:t>Markets</a:t>
            </a:r>
            <a:endParaRPr lang="en-US" sz="2000" dirty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/>
              <a:t>-Segmenting Business Markets</a:t>
            </a:r>
            <a:endParaRPr sz="2000" dirty="0"/>
          </a:p>
        </p:txBody>
      </p:sp>
      <p:sp>
        <p:nvSpPr>
          <p:cNvPr id="833" name="Google Shape;833;p41"/>
          <p:cNvSpPr txBox="1">
            <a:spLocks noGrp="1"/>
          </p:cNvSpPr>
          <p:nvPr>
            <p:ph type="title" idx="2"/>
          </p:nvPr>
        </p:nvSpPr>
        <p:spPr>
          <a:xfrm>
            <a:off x="822250" y="1897125"/>
            <a:ext cx="1959600" cy="1292100"/>
          </a:xfrm>
          <a:prstGeom prst="rect">
            <a:avLst/>
          </a:prstGeom>
        </p:spPr>
        <p:txBody>
          <a:bodyPr spcFirstLastPara="1" wrap="square" lIns="12600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5" name="TextBox 4"/>
          <p:cNvSpPr txBox="1"/>
          <p:nvPr/>
        </p:nvSpPr>
        <p:spPr>
          <a:xfrm flipH="1">
            <a:off x="8364219" y="4727773"/>
            <a:ext cx="48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3</a:t>
            </a:r>
            <a:endParaRPr lang="en-US" sz="1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5219699" y="2531402"/>
            <a:ext cx="773135" cy="831955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" name="Google Shape;844;p43"/>
          <p:cNvSpPr txBox="1">
            <a:spLocks noGrp="1"/>
          </p:cNvSpPr>
          <p:nvPr>
            <p:ph type="title"/>
          </p:nvPr>
        </p:nvSpPr>
        <p:spPr>
          <a:xfrm>
            <a:off x="-521041" y="-107811"/>
            <a:ext cx="5670219" cy="104757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Market Segmentation</a:t>
            </a:r>
            <a:endParaRPr sz="2800" dirty="0">
              <a:solidFill>
                <a:schemeClr val="tx1"/>
              </a:solidFill>
            </a:endParaRPr>
          </a:p>
        </p:txBody>
      </p:sp>
      <p:sp>
        <p:nvSpPr>
          <p:cNvPr id="845" name="Google Shape;845;p43"/>
          <p:cNvSpPr txBox="1">
            <a:spLocks noGrp="1"/>
          </p:cNvSpPr>
          <p:nvPr>
            <p:ph type="subTitle" idx="1"/>
          </p:nvPr>
        </p:nvSpPr>
        <p:spPr>
          <a:xfrm>
            <a:off x="1439545" y="819481"/>
            <a:ext cx="6178550" cy="184392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/>
            <a:r>
              <a:rPr lang="en-US" sz="2000" dirty="0" smtClean="0">
                <a:solidFill>
                  <a:schemeClr val="accent4"/>
                </a:solidFill>
              </a:rPr>
              <a:t>Market segmentation</a:t>
            </a:r>
            <a:r>
              <a:rPr lang="en-US" sz="1800" dirty="0" smtClean="0">
                <a:solidFill>
                  <a:schemeClr val="accent4"/>
                </a:solidFill>
              </a:rPr>
              <a:t> </a:t>
            </a:r>
            <a:r>
              <a:rPr lang="en-US" sz="1800" dirty="0" smtClean="0"/>
              <a:t>allows </a:t>
            </a:r>
            <a:r>
              <a:rPr lang="en-US" sz="1800" dirty="0"/>
              <a:t>businesses to break down huge, diversified markets into smaller groups that can be reached more efficiently and effectively with products and services that matches to their specific requirements.</a:t>
            </a:r>
            <a:endParaRPr sz="1800" dirty="0"/>
          </a:p>
        </p:txBody>
      </p:sp>
      <p:grpSp>
        <p:nvGrpSpPr>
          <p:cNvPr id="8" name="Google Shape;1026;p43"/>
          <p:cNvGrpSpPr/>
          <p:nvPr/>
        </p:nvGrpSpPr>
        <p:grpSpPr>
          <a:xfrm>
            <a:off x="4452620" y="2404833"/>
            <a:ext cx="2194560" cy="1645920"/>
            <a:chOff x="5090400" y="1381750"/>
            <a:chExt cx="2815200" cy="2380003"/>
          </a:xfrm>
        </p:grpSpPr>
        <p:sp>
          <p:nvSpPr>
            <p:cNvPr id="9" name="Google Shape;1027;p43"/>
            <p:cNvSpPr/>
            <p:nvPr/>
          </p:nvSpPr>
          <p:spPr>
            <a:xfrm>
              <a:off x="5983950" y="3355103"/>
              <a:ext cx="1028100" cy="36480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028;p43"/>
            <p:cNvSpPr/>
            <p:nvPr/>
          </p:nvSpPr>
          <p:spPr>
            <a:xfrm>
              <a:off x="5090850" y="1381750"/>
              <a:ext cx="2814300" cy="202110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029;p43"/>
            <p:cNvSpPr/>
            <p:nvPr/>
          </p:nvSpPr>
          <p:spPr>
            <a:xfrm>
              <a:off x="5090400" y="3127925"/>
              <a:ext cx="2815200" cy="27480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030;p43"/>
            <p:cNvSpPr/>
            <p:nvPr/>
          </p:nvSpPr>
          <p:spPr>
            <a:xfrm>
              <a:off x="6430650" y="3197975"/>
              <a:ext cx="134700" cy="13470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031;p43"/>
            <p:cNvSpPr/>
            <p:nvPr/>
          </p:nvSpPr>
          <p:spPr>
            <a:xfrm>
              <a:off x="5929800" y="3694853"/>
              <a:ext cx="1136400" cy="6690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 descr="Behavior, business, consumer, finance, &lt;strong&gt;market&lt;/strong&gt;, payment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260" y="2470311"/>
            <a:ext cx="1097280" cy="10972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68177" y="1298341"/>
            <a:ext cx="3337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4" name="TextBox 13"/>
          <p:cNvSpPr txBox="1"/>
          <p:nvPr/>
        </p:nvSpPr>
        <p:spPr>
          <a:xfrm flipH="1">
            <a:off x="8389619" y="4721423"/>
            <a:ext cx="48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4</a:t>
            </a:r>
            <a:endParaRPr lang="en-US" sz="1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42"/>
          <p:cNvSpPr txBox="1">
            <a:spLocks noGrp="1"/>
          </p:cNvSpPr>
          <p:nvPr>
            <p:ph type="title"/>
          </p:nvPr>
        </p:nvSpPr>
        <p:spPr>
          <a:xfrm>
            <a:off x="1619250" y="3067800"/>
            <a:ext cx="5905500" cy="74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—Donald Norman</a:t>
            </a:r>
            <a:endParaRPr dirty="0"/>
          </a:p>
        </p:txBody>
      </p:sp>
      <p:sp>
        <p:nvSpPr>
          <p:cNvPr id="839" name="Google Shape;839;p42"/>
          <p:cNvSpPr txBox="1">
            <a:spLocks noGrp="1"/>
          </p:cNvSpPr>
          <p:nvPr>
            <p:ph type="subTitle" idx="1"/>
          </p:nvPr>
        </p:nvSpPr>
        <p:spPr>
          <a:xfrm>
            <a:off x="2154238" y="1257600"/>
            <a:ext cx="4835525" cy="1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“</a:t>
            </a:r>
            <a:r>
              <a:rPr lang="en" sz="3200" dirty="0" smtClean="0"/>
              <a:t>Market segmentations are a natural result of the vast differences among people.”</a:t>
            </a:r>
            <a:endParaRPr sz="3200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8656319" y="4664273"/>
            <a:ext cx="48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5</a:t>
            </a:r>
            <a:endParaRPr lang="en-US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Google Shape;1100;p55"/>
          <p:cNvSpPr txBox="1">
            <a:spLocks noGrp="1"/>
          </p:cNvSpPr>
          <p:nvPr>
            <p:ph type="subTitle" idx="1"/>
          </p:nvPr>
        </p:nvSpPr>
        <p:spPr>
          <a:xfrm>
            <a:off x="134357" y="943648"/>
            <a:ext cx="4500892" cy="71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/>
              <a:t>The following are the main 4 forms of consumer market segmentation</a:t>
            </a:r>
            <a:r>
              <a:rPr lang="en-US" dirty="0" smtClean="0"/>
              <a:t>:</a:t>
            </a:r>
            <a:endParaRPr dirty="0"/>
          </a:p>
        </p:txBody>
      </p:sp>
      <p:sp>
        <p:nvSpPr>
          <p:cNvPr id="1102" name="Google Shape;1102;p55"/>
          <p:cNvSpPr txBox="1">
            <a:spLocks noGrp="1"/>
          </p:cNvSpPr>
          <p:nvPr>
            <p:ph type="subTitle" idx="3"/>
          </p:nvPr>
        </p:nvSpPr>
        <p:spPr>
          <a:xfrm>
            <a:off x="161556" y="1615648"/>
            <a:ext cx="4759739" cy="150959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Roboto Condensed" panose="020B0604020202020204" charset="0"/>
              <a:buChar char="►"/>
            </a:pPr>
            <a:r>
              <a:rPr lang="en-US" sz="2000" dirty="0" smtClean="0">
                <a:solidFill>
                  <a:schemeClr val="accent1"/>
                </a:solidFill>
              </a:rPr>
              <a:t>Demographic segmentation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600" dirty="0" smtClean="0">
                <a:solidFill>
                  <a:schemeClr val="tx1"/>
                </a:solidFill>
              </a:rPr>
              <a:t>It divided the market into segments based on factors such as age, gender, life stage, and income.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600" dirty="0" smtClean="0">
                <a:solidFill>
                  <a:schemeClr val="tx1"/>
                </a:solidFill>
              </a:rPr>
              <a:t>However, even thought it’s easier to gather demographic data, it may not be the ideal strategy because it’s limited to what it can disclose about consumers.</a:t>
            </a:r>
          </a:p>
        </p:txBody>
      </p:sp>
      <p:sp>
        <p:nvSpPr>
          <p:cNvPr id="1104" name="Google Shape;1104;p55"/>
          <p:cNvSpPr txBox="1">
            <a:spLocks noGrp="1"/>
          </p:cNvSpPr>
          <p:nvPr>
            <p:ph type="subTitle" idx="5"/>
          </p:nvPr>
        </p:nvSpPr>
        <p:spPr>
          <a:xfrm>
            <a:off x="161556" y="3199910"/>
            <a:ext cx="4759739" cy="151998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Roboto Condensed" panose="020B0604020202020204" charset="0"/>
              <a:buChar char="►"/>
            </a:pPr>
            <a:r>
              <a:rPr lang="en-US" sz="2000" dirty="0" smtClean="0">
                <a:solidFill>
                  <a:schemeClr val="accent1"/>
                </a:solidFill>
              </a:rPr>
              <a:t>Geographic segmentation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600" dirty="0" smtClean="0">
                <a:solidFill>
                  <a:schemeClr val="tx1"/>
                </a:solidFill>
              </a:rPr>
              <a:t>It divided the market into different geographic units such as countries, regions, and cities.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600" dirty="0" smtClean="0">
                <a:solidFill>
                  <a:schemeClr val="tx1"/>
                </a:solidFill>
              </a:rPr>
              <a:t>Companies are now customizing their products to match the needs of a specific geographic unit.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1105" name="Google Shape;1105;p55"/>
          <p:cNvSpPr txBox="1">
            <a:spLocks noGrp="1"/>
          </p:cNvSpPr>
          <p:nvPr>
            <p:ph type="title" idx="6"/>
          </p:nvPr>
        </p:nvSpPr>
        <p:spPr>
          <a:xfrm>
            <a:off x="5269300" y="422823"/>
            <a:ext cx="3411150" cy="156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US" sz="3200" dirty="0">
                <a:solidFill>
                  <a:schemeClr val="accent1"/>
                </a:solidFill>
              </a:rPr>
              <a:t>Consumer </a:t>
            </a:r>
            <a:r>
              <a:rPr lang="en-US" sz="3200" dirty="0">
                <a:solidFill>
                  <a:schemeClr val="accent4"/>
                </a:solidFill>
              </a:rPr>
              <a:t>Markets </a:t>
            </a:r>
            <a:r>
              <a:rPr lang="en-US" sz="3200" dirty="0" smtClean="0">
                <a:solidFill>
                  <a:schemeClr val="accent4"/>
                </a:solidFill>
              </a:rPr>
              <a:t>Segmentation</a:t>
            </a:r>
            <a:endParaRPr b="1" dirty="0">
              <a:solidFill>
                <a:schemeClr val="accent1"/>
              </a:solidFill>
            </a:endParaRPr>
          </a:p>
        </p:txBody>
      </p:sp>
      <p:grpSp>
        <p:nvGrpSpPr>
          <p:cNvPr id="12" name="Google Shape;1391;p66"/>
          <p:cNvGrpSpPr/>
          <p:nvPr/>
        </p:nvGrpSpPr>
        <p:grpSpPr>
          <a:xfrm rot="16200000">
            <a:off x="517364" y="4360932"/>
            <a:ext cx="530409" cy="1565134"/>
            <a:chOff x="3244888" y="1990425"/>
            <a:chExt cx="530409" cy="1565134"/>
          </a:xfrm>
        </p:grpSpPr>
        <p:sp>
          <p:nvSpPr>
            <p:cNvPr id="13" name="Google Shape;1392;p66"/>
            <p:cNvSpPr/>
            <p:nvPr/>
          </p:nvSpPr>
          <p:spPr>
            <a:xfrm rot="5400000">
              <a:off x="2607186" y="2640382"/>
              <a:ext cx="1552871" cy="265220"/>
            </a:xfrm>
            <a:custGeom>
              <a:avLst/>
              <a:gdLst/>
              <a:ahLst/>
              <a:cxnLst/>
              <a:rect l="l" t="t" r="r" b="b"/>
              <a:pathLst>
                <a:path w="48626" h="8305" extrusionOk="0">
                  <a:moveTo>
                    <a:pt x="1" y="0"/>
                  </a:moveTo>
                  <a:lnTo>
                    <a:pt x="1" y="384"/>
                  </a:lnTo>
                  <a:lnTo>
                    <a:pt x="193" y="384"/>
                  </a:lnTo>
                  <a:lnTo>
                    <a:pt x="193" y="0"/>
                  </a:lnTo>
                  <a:close/>
                  <a:moveTo>
                    <a:pt x="48434" y="0"/>
                  </a:moveTo>
                  <a:lnTo>
                    <a:pt x="48434" y="384"/>
                  </a:lnTo>
                  <a:lnTo>
                    <a:pt x="48626" y="384"/>
                  </a:lnTo>
                  <a:lnTo>
                    <a:pt x="48626" y="0"/>
                  </a:lnTo>
                  <a:close/>
                  <a:moveTo>
                    <a:pt x="7921" y="8112"/>
                  </a:moveTo>
                  <a:lnTo>
                    <a:pt x="7921" y="8304"/>
                  </a:lnTo>
                  <a:lnTo>
                    <a:pt x="8305" y="8304"/>
                  </a:lnTo>
                  <a:lnTo>
                    <a:pt x="8305" y="8112"/>
                  </a:lnTo>
                  <a:close/>
                  <a:moveTo>
                    <a:pt x="16033" y="8112"/>
                  </a:moveTo>
                  <a:lnTo>
                    <a:pt x="16033" y="8304"/>
                  </a:lnTo>
                  <a:lnTo>
                    <a:pt x="16417" y="8304"/>
                  </a:lnTo>
                  <a:lnTo>
                    <a:pt x="16417" y="8112"/>
                  </a:lnTo>
                  <a:close/>
                  <a:moveTo>
                    <a:pt x="24097" y="8112"/>
                  </a:moveTo>
                  <a:lnTo>
                    <a:pt x="24097" y="8304"/>
                  </a:lnTo>
                  <a:lnTo>
                    <a:pt x="24529" y="8304"/>
                  </a:lnTo>
                  <a:lnTo>
                    <a:pt x="24529" y="8112"/>
                  </a:lnTo>
                  <a:close/>
                  <a:moveTo>
                    <a:pt x="32209" y="8112"/>
                  </a:moveTo>
                  <a:lnTo>
                    <a:pt x="32209" y="8304"/>
                  </a:lnTo>
                  <a:lnTo>
                    <a:pt x="32593" y="8304"/>
                  </a:lnTo>
                  <a:lnTo>
                    <a:pt x="32593" y="8112"/>
                  </a:lnTo>
                  <a:close/>
                  <a:moveTo>
                    <a:pt x="40321" y="8112"/>
                  </a:moveTo>
                  <a:lnTo>
                    <a:pt x="40321" y="8304"/>
                  </a:lnTo>
                  <a:lnTo>
                    <a:pt x="40705" y="8304"/>
                  </a:lnTo>
                  <a:lnTo>
                    <a:pt x="40705" y="8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393;p66"/>
            <p:cNvSpPr/>
            <p:nvPr/>
          </p:nvSpPr>
          <p:spPr>
            <a:xfrm rot="5400000">
              <a:off x="2733649" y="2766845"/>
              <a:ext cx="1552871" cy="12295"/>
            </a:xfrm>
            <a:custGeom>
              <a:avLst/>
              <a:gdLst/>
              <a:ahLst/>
              <a:cxnLst/>
              <a:rect l="l" t="t" r="r" b="b"/>
              <a:pathLst>
                <a:path w="48626" h="385" extrusionOk="0">
                  <a:moveTo>
                    <a:pt x="1" y="0"/>
                  </a:moveTo>
                  <a:lnTo>
                    <a:pt x="1" y="384"/>
                  </a:lnTo>
                  <a:lnTo>
                    <a:pt x="48626" y="384"/>
                  </a:lnTo>
                  <a:lnTo>
                    <a:pt x="486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394;p66"/>
            <p:cNvSpPr/>
            <p:nvPr/>
          </p:nvSpPr>
          <p:spPr>
            <a:xfrm rot="5400000">
              <a:off x="3500879" y="3034388"/>
              <a:ext cx="12295" cy="512014"/>
            </a:xfrm>
            <a:custGeom>
              <a:avLst/>
              <a:gdLst/>
              <a:ahLst/>
              <a:cxnLst/>
              <a:rect l="l" t="t" r="r" b="b"/>
              <a:pathLst>
                <a:path w="385" h="16033" extrusionOk="0">
                  <a:moveTo>
                    <a:pt x="0" y="0"/>
                  </a:moveTo>
                  <a:lnTo>
                    <a:pt x="0" y="16032"/>
                  </a:lnTo>
                  <a:lnTo>
                    <a:pt x="384" y="16032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395;p66"/>
            <p:cNvSpPr/>
            <p:nvPr/>
          </p:nvSpPr>
          <p:spPr>
            <a:xfrm rot="5400000">
              <a:off x="3500879" y="2775324"/>
              <a:ext cx="12295" cy="512014"/>
            </a:xfrm>
            <a:custGeom>
              <a:avLst/>
              <a:gdLst/>
              <a:ahLst/>
              <a:cxnLst/>
              <a:rect l="l" t="t" r="r" b="b"/>
              <a:pathLst>
                <a:path w="385" h="16033" extrusionOk="0">
                  <a:moveTo>
                    <a:pt x="0" y="0"/>
                  </a:moveTo>
                  <a:lnTo>
                    <a:pt x="0" y="16032"/>
                  </a:lnTo>
                  <a:lnTo>
                    <a:pt x="384" y="16032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396;p66"/>
            <p:cNvSpPr/>
            <p:nvPr/>
          </p:nvSpPr>
          <p:spPr>
            <a:xfrm rot="5400000">
              <a:off x="3500112" y="2517025"/>
              <a:ext cx="13828" cy="512014"/>
            </a:xfrm>
            <a:custGeom>
              <a:avLst/>
              <a:gdLst/>
              <a:ahLst/>
              <a:cxnLst/>
              <a:rect l="l" t="t" r="r" b="b"/>
              <a:pathLst>
                <a:path w="433" h="16033" extrusionOk="0">
                  <a:moveTo>
                    <a:pt x="0" y="0"/>
                  </a:moveTo>
                  <a:lnTo>
                    <a:pt x="0" y="16032"/>
                  </a:lnTo>
                  <a:lnTo>
                    <a:pt x="432" y="16032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397;p66"/>
            <p:cNvSpPr/>
            <p:nvPr/>
          </p:nvSpPr>
          <p:spPr>
            <a:xfrm rot="5400000">
              <a:off x="3500879" y="2258695"/>
              <a:ext cx="12295" cy="512014"/>
            </a:xfrm>
            <a:custGeom>
              <a:avLst/>
              <a:gdLst/>
              <a:ahLst/>
              <a:cxnLst/>
              <a:rect l="l" t="t" r="r" b="b"/>
              <a:pathLst>
                <a:path w="385" h="16033" extrusionOk="0">
                  <a:moveTo>
                    <a:pt x="1" y="0"/>
                  </a:moveTo>
                  <a:lnTo>
                    <a:pt x="1" y="16032"/>
                  </a:lnTo>
                  <a:lnTo>
                    <a:pt x="385" y="1603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398;p66"/>
            <p:cNvSpPr/>
            <p:nvPr/>
          </p:nvSpPr>
          <p:spPr>
            <a:xfrm rot="5400000">
              <a:off x="2721393" y="2513919"/>
              <a:ext cx="1565134" cy="518145"/>
            </a:xfrm>
            <a:custGeom>
              <a:avLst/>
              <a:gdLst/>
              <a:ahLst/>
              <a:cxnLst/>
              <a:rect l="l" t="t" r="r" b="b"/>
              <a:pathLst>
                <a:path w="49010" h="16225" extrusionOk="0">
                  <a:moveTo>
                    <a:pt x="1" y="0"/>
                  </a:moveTo>
                  <a:lnTo>
                    <a:pt x="1" y="16224"/>
                  </a:lnTo>
                  <a:lnTo>
                    <a:pt x="49010" y="16224"/>
                  </a:lnTo>
                  <a:lnTo>
                    <a:pt x="49010" y="0"/>
                  </a:lnTo>
                  <a:lnTo>
                    <a:pt x="48626" y="0"/>
                  </a:lnTo>
                  <a:lnTo>
                    <a:pt x="48626" y="7728"/>
                  </a:lnTo>
                  <a:lnTo>
                    <a:pt x="48818" y="7728"/>
                  </a:lnTo>
                  <a:lnTo>
                    <a:pt x="48818" y="8112"/>
                  </a:lnTo>
                  <a:lnTo>
                    <a:pt x="48626" y="8112"/>
                  </a:lnTo>
                  <a:lnTo>
                    <a:pt x="48626" y="15840"/>
                  </a:lnTo>
                  <a:lnTo>
                    <a:pt x="40897" y="15840"/>
                  </a:lnTo>
                  <a:lnTo>
                    <a:pt x="40897" y="16032"/>
                  </a:lnTo>
                  <a:lnTo>
                    <a:pt x="40513" y="16032"/>
                  </a:lnTo>
                  <a:lnTo>
                    <a:pt x="40513" y="15840"/>
                  </a:lnTo>
                  <a:lnTo>
                    <a:pt x="32785" y="15840"/>
                  </a:lnTo>
                  <a:lnTo>
                    <a:pt x="32785" y="16032"/>
                  </a:lnTo>
                  <a:lnTo>
                    <a:pt x="32401" y="16032"/>
                  </a:lnTo>
                  <a:lnTo>
                    <a:pt x="32401" y="15840"/>
                  </a:lnTo>
                  <a:lnTo>
                    <a:pt x="24721" y="15840"/>
                  </a:lnTo>
                  <a:lnTo>
                    <a:pt x="24721" y="16032"/>
                  </a:lnTo>
                  <a:lnTo>
                    <a:pt x="24289" y="16032"/>
                  </a:lnTo>
                  <a:lnTo>
                    <a:pt x="24289" y="15840"/>
                  </a:lnTo>
                  <a:lnTo>
                    <a:pt x="16609" y="15840"/>
                  </a:lnTo>
                  <a:lnTo>
                    <a:pt x="16609" y="16032"/>
                  </a:lnTo>
                  <a:lnTo>
                    <a:pt x="16225" y="16032"/>
                  </a:lnTo>
                  <a:lnTo>
                    <a:pt x="16225" y="15840"/>
                  </a:lnTo>
                  <a:lnTo>
                    <a:pt x="8497" y="15840"/>
                  </a:lnTo>
                  <a:lnTo>
                    <a:pt x="8497" y="16032"/>
                  </a:lnTo>
                  <a:lnTo>
                    <a:pt x="8113" y="16032"/>
                  </a:lnTo>
                  <a:lnTo>
                    <a:pt x="8113" y="15840"/>
                  </a:lnTo>
                  <a:lnTo>
                    <a:pt x="385" y="15840"/>
                  </a:lnTo>
                  <a:lnTo>
                    <a:pt x="385" y="8112"/>
                  </a:lnTo>
                  <a:lnTo>
                    <a:pt x="193" y="8112"/>
                  </a:lnTo>
                  <a:lnTo>
                    <a:pt x="193" y="7728"/>
                  </a:lnTo>
                  <a:lnTo>
                    <a:pt x="385" y="7728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99;p66"/>
            <p:cNvSpPr/>
            <p:nvPr/>
          </p:nvSpPr>
          <p:spPr>
            <a:xfrm rot="5400000">
              <a:off x="2986582" y="2766844"/>
              <a:ext cx="1565134" cy="12295"/>
            </a:xfrm>
            <a:custGeom>
              <a:avLst/>
              <a:gdLst/>
              <a:ahLst/>
              <a:cxnLst/>
              <a:rect l="l" t="t" r="r" b="b"/>
              <a:pathLst>
                <a:path w="49010" h="385" extrusionOk="0">
                  <a:moveTo>
                    <a:pt x="1" y="0"/>
                  </a:moveTo>
                  <a:lnTo>
                    <a:pt x="1" y="384"/>
                  </a:lnTo>
                  <a:lnTo>
                    <a:pt x="49010" y="384"/>
                  </a:lnTo>
                  <a:lnTo>
                    <a:pt x="490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400;p66"/>
            <p:cNvSpPr/>
            <p:nvPr/>
          </p:nvSpPr>
          <p:spPr>
            <a:xfrm rot="5400000">
              <a:off x="3500879" y="1999630"/>
              <a:ext cx="12295" cy="512014"/>
            </a:xfrm>
            <a:custGeom>
              <a:avLst/>
              <a:gdLst/>
              <a:ahLst/>
              <a:cxnLst/>
              <a:rect l="l" t="t" r="r" b="b"/>
              <a:pathLst>
                <a:path w="385" h="16033" extrusionOk="0">
                  <a:moveTo>
                    <a:pt x="1" y="0"/>
                  </a:moveTo>
                  <a:lnTo>
                    <a:pt x="1" y="16032"/>
                  </a:lnTo>
                  <a:lnTo>
                    <a:pt x="385" y="1603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1379;p66"/>
          <p:cNvGrpSpPr/>
          <p:nvPr/>
        </p:nvGrpSpPr>
        <p:grpSpPr>
          <a:xfrm>
            <a:off x="8760868" y="246562"/>
            <a:ext cx="1828800" cy="1828800"/>
            <a:chOff x="6652550" y="3379475"/>
            <a:chExt cx="1224050" cy="1224025"/>
          </a:xfrm>
        </p:grpSpPr>
        <p:sp>
          <p:nvSpPr>
            <p:cNvPr id="23" name="Google Shape;1380;p66"/>
            <p:cNvSpPr/>
            <p:nvPr/>
          </p:nvSpPr>
          <p:spPr>
            <a:xfrm>
              <a:off x="6652550" y="3379475"/>
              <a:ext cx="1224050" cy="1224025"/>
            </a:xfrm>
            <a:custGeom>
              <a:avLst/>
              <a:gdLst/>
              <a:ahLst/>
              <a:cxnLst/>
              <a:rect l="l" t="t" r="r" b="b"/>
              <a:pathLst>
                <a:path w="48962" h="48961" extrusionOk="0">
                  <a:moveTo>
                    <a:pt x="48578" y="384"/>
                  </a:moveTo>
                  <a:lnTo>
                    <a:pt x="48578" y="48577"/>
                  </a:lnTo>
                  <a:lnTo>
                    <a:pt x="385" y="48577"/>
                  </a:lnTo>
                  <a:lnTo>
                    <a:pt x="385" y="384"/>
                  </a:lnTo>
                  <a:close/>
                  <a:moveTo>
                    <a:pt x="1" y="0"/>
                  </a:moveTo>
                  <a:lnTo>
                    <a:pt x="1" y="48961"/>
                  </a:lnTo>
                  <a:lnTo>
                    <a:pt x="48962" y="48961"/>
                  </a:lnTo>
                  <a:lnTo>
                    <a:pt x="489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1;p66"/>
            <p:cNvSpPr/>
            <p:nvPr/>
          </p:nvSpPr>
          <p:spPr>
            <a:xfrm>
              <a:off x="6657350" y="4391075"/>
              <a:ext cx="1214450" cy="10825"/>
            </a:xfrm>
            <a:custGeom>
              <a:avLst/>
              <a:gdLst/>
              <a:ahLst/>
              <a:cxnLst/>
              <a:rect l="l" t="t" r="r" b="b"/>
              <a:pathLst>
                <a:path w="48578" h="433" extrusionOk="0">
                  <a:moveTo>
                    <a:pt x="1" y="1"/>
                  </a:moveTo>
                  <a:lnTo>
                    <a:pt x="1" y="433"/>
                  </a:lnTo>
                  <a:lnTo>
                    <a:pt x="48578" y="433"/>
                  </a:lnTo>
                  <a:lnTo>
                    <a:pt x="485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82;p66"/>
            <p:cNvSpPr/>
            <p:nvPr/>
          </p:nvSpPr>
          <p:spPr>
            <a:xfrm>
              <a:off x="6657350" y="4189475"/>
              <a:ext cx="1214450" cy="9625"/>
            </a:xfrm>
            <a:custGeom>
              <a:avLst/>
              <a:gdLst/>
              <a:ahLst/>
              <a:cxnLst/>
              <a:rect l="l" t="t" r="r" b="b"/>
              <a:pathLst>
                <a:path w="48578" h="385" extrusionOk="0">
                  <a:moveTo>
                    <a:pt x="1" y="1"/>
                  </a:moveTo>
                  <a:lnTo>
                    <a:pt x="1" y="385"/>
                  </a:lnTo>
                  <a:lnTo>
                    <a:pt x="48578" y="385"/>
                  </a:lnTo>
                  <a:lnTo>
                    <a:pt x="485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83;p66"/>
            <p:cNvSpPr/>
            <p:nvPr/>
          </p:nvSpPr>
          <p:spPr>
            <a:xfrm>
              <a:off x="6657350" y="3986675"/>
              <a:ext cx="1214450" cy="9625"/>
            </a:xfrm>
            <a:custGeom>
              <a:avLst/>
              <a:gdLst/>
              <a:ahLst/>
              <a:cxnLst/>
              <a:rect l="l" t="t" r="r" b="b"/>
              <a:pathLst>
                <a:path w="48578" h="385" extrusionOk="0">
                  <a:moveTo>
                    <a:pt x="1" y="1"/>
                  </a:moveTo>
                  <a:lnTo>
                    <a:pt x="1" y="385"/>
                  </a:lnTo>
                  <a:lnTo>
                    <a:pt x="48578" y="385"/>
                  </a:lnTo>
                  <a:lnTo>
                    <a:pt x="485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384;p66"/>
            <p:cNvSpPr/>
            <p:nvPr/>
          </p:nvSpPr>
          <p:spPr>
            <a:xfrm>
              <a:off x="6657350" y="3783875"/>
              <a:ext cx="1214450" cy="10825"/>
            </a:xfrm>
            <a:custGeom>
              <a:avLst/>
              <a:gdLst/>
              <a:ahLst/>
              <a:cxnLst/>
              <a:rect l="l" t="t" r="r" b="b"/>
              <a:pathLst>
                <a:path w="48578" h="433" extrusionOk="0">
                  <a:moveTo>
                    <a:pt x="1" y="1"/>
                  </a:moveTo>
                  <a:lnTo>
                    <a:pt x="1" y="433"/>
                  </a:lnTo>
                  <a:lnTo>
                    <a:pt x="48578" y="433"/>
                  </a:lnTo>
                  <a:lnTo>
                    <a:pt x="485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385;p66"/>
            <p:cNvSpPr/>
            <p:nvPr/>
          </p:nvSpPr>
          <p:spPr>
            <a:xfrm>
              <a:off x="6657350" y="3582275"/>
              <a:ext cx="1214450" cy="9625"/>
            </a:xfrm>
            <a:custGeom>
              <a:avLst/>
              <a:gdLst/>
              <a:ahLst/>
              <a:cxnLst/>
              <a:rect l="l" t="t" r="r" b="b"/>
              <a:pathLst>
                <a:path w="48578" h="385" extrusionOk="0">
                  <a:moveTo>
                    <a:pt x="1" y="0"/>
                  </a:moveTo>
                  <a:lnTo>
                    <a:pt x="1" y="384"/>
                  </a:lnTo>
                  <a:lnTo>
                    <a:pt x="48578" y="384"/>
                  </a:lnTo>
                  <a:lnTo>
                    <a:pt x="4857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86;p66"/>
            <p:cNvSpPr/>
            <p:nvPr/>
          </p:nvSpPr>
          <p:spPr>
            <a:xfrm>
              <a:off x="7664175" y="3384275"/>
              <a:ext cx="9625" cy="1214425"/>
            </a:xfrm>
            <a:custGeom>
              <a:avLst/>
              <a:gdLst/>
              <a:ahLst/>
              <a:cxnLst/>
              <a:rect l="l" t="t" r="r" b="b"/>
              <a:pathLst>
                <a:path w="385" h="48577" extrusionOk="0">
                  <a:moveTo>
                    <a:pt x="1" y="0"/>
                  </a:moveTo>
                  <a:lnTo>
                    <a:pt x="1" y="48577"/>
                  </a:lnTo>
                  <a:lnTo>
                    <a:pt x="385" y="48577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87;p66"/>
            <p:cNvSpPr/>
            <p:nvPr/>
          </p:nvSpPr>
          <p:spPr>
            <a:xfrm>
              <a:off x="7462575" y="3384275"/>
              <a:ext cx="9625" cy="1214425"/>
            </a:xfrm>
            <a:custGeom>
              <a:avLst/>
              <a:gdLst/>
              <a:ahLst/>
              <a:cxnLst/>
              <a:rect l="l" t="t" r="r" b="b"/>
              <a:pathLst>
                <a:path w="385" h="48577" extrusionOk="0">
                  <a:moveTo>
                    <a:pt x="1" y="0"/>
                  </a:moveTo>
                  <a:lnTo>
                    <a:pt x="1" y="48577"/>
                  </a:lnTo>
                  <a:lnTo>
                    <a:pt x="385" y="48577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88;p66"/>
            <p:cNvSpPr/>
            <p:nvPr/>
          </p:nvSpPr>
          <p:spPr>
            <a:xfrm>
              <a:off x="7259775" y="3384275"/>
              <a:ext cx="9625" cy="1214425"/>
            </a:xfrm>
            <a:custGeom>
              <a:avLst/>
              <a:gdLst/>
              <a:ahLst/>
              <a:cxnLst/>
              <a:rect l="l" t="t" r="r" b="b"/>
              <a:pathLst>
                <a:path w="385" h="48577" extrusionOk="0">
                  <a:moveTo>
                    <a:pt x="0" y="0"/>
                  </a:moveTo>
                  <a:lnTo>
                    <a:pt x="0" y="48577"/>
                  </a:lnTo>
                  <a:lnTo>
                    <a:pt x="385" y="48577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89;p66"/>
            <p:cNvSpPr/>
            <p:nvPr/>
          </p:nvSpPr>
          <p:spPr>
            <a:xfrm>
              <a:off x="7056975" y="3384275"/>
              <a:ext cx="9625" cy="1214425"/>
            </a:xfrm>
            <a:custGeom>
              <a:avLst/>
              <a:gdLst/>
              <a:ahLst/>
              <a:cxnLst/>
              <a:rect l="l" t="t" r="r" b="b"/>
              <a:pathLst>
                <a:path w="385" h="48577" extrusionOk="0">
                  <a:moveTo>
                    <a:pt x="0" y="0"/>
                  </a:moveTo>
                  <a:lnTo>
                    <a:pt x="0" y="48577"/>
                  </a:lnTo>
                  <a:lnTo>
                    <a:pt x="384" y="4857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390;p66"/>
            <p:cNvSpPr/>
            <p:nvPr/>
          </p:nvSpPr>
          <p:spPr>
            <a:xfrm>
              <a:off x="6854175" y="3384275"/>
              <a:ext cx="10825" cy="1214425"/>
            </a:xfrm>
            <a:custGeom>
              <a:avLst/>
              <a:gdLst/>
              <a:ahLst/>
              <a:cxnLst/>
              <a:rect l="l" t="t" r="r" b="b"/>
              <a:pathLst>
                <a:path w="433" h="48577" extrusionOk="0">
                  <a:moveTo>
                    <a:pt x="0" y="0"/>
                  </a:moveTo>
                  <a:lnTo>
                    <a:pt x="0" y="48577"/>
                  </a:lnTo>
                  <a:lnTo>
                    <a:pt x="432" y="48577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1291;p66"/>
          <p:cNvGrpSpPr/>
          <p:nvPr/>
        </p:nvGrpSpPr>
        <p:grpSpPr>
          <a:xfrm rot="16200000" flipV="1">
            <a:off x="644935" y="-513825"/>
            <a:ext cx="710425" cy="1873295"/>
            <a:chOff x="7161375" y="1332850"/>
            <a:chExt cx="710425" cy="1873295"/>
          </a:xfrm>
        </p:grpSpPr>
        <p:sp>
          <p:nvSpPr>
            <p:cNvPr id="35" name="Google Shape;1292;p66"/>
            <p:cNvSpPr/>
            <p:nvPr/>
          </p:nvSpPr>
          <p:spPr>
            <a:xfrm>
              <a:off x="7430175" y="1332850"/>
              <a:ext cx="441625" cy="1873295"/>
            </a:xfrm>
            <a:custGeom>
              <a:avLst/>
              <a:gdLst/>
              <a:ahLst/>
              <a:cxnLst/>
              <a:rect l="l" t="t" r="r" b="b"/>
              <a:pathLst>
                <a:path w="17665" h="81554" extrusionOk="0">
                  <a:moveTo>
                    <a:pt x="1" y="0"/>
                  </a:moveTo>
                  <a:lnTo>
                    <a:pt x="1" y="81553"/>
                  </a:lnTo>
                  <a:lnTo>
                    <a:pt x="17665" y="81553"/>
                  </a:lnTo>
                  <a:lnTo>
                    <a:pt x="17665" y="0"/>
                  </a:lnTo>
                  <a:close/>
                </a:path>
              </a:pathLst>
            </a:custGeom>
            <a:solidFill>
              <a:srgbClr val="61F5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293;p66"/>
            <p:cNvSpPr/>
            <p:nvPr/>
          </p:nvSpPr>
          <p:spPr>
            <a:xfrm>
              <a:off x="7161375" y="2009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44"/>
                  </a:lnTo>
                  <a:lnTo>
                    <a:pt x="0" y="336"/>
                  </a:lnTo>
                  <a:lnTo>
                    <a:pt x="0" y="528"/>
                  </a:lnTo>
                  <a:lnTo>
                    <a:pt x="0" y="721"/>
                  </a:lnTo>
                  <a:lnTo>
                    <a:pt x="144" y="913"/>
                  </a:lnTo>
                  <a:lnTo>
                    <a:pt x="288" y="1009"/>
                  </a:lnTo>
                  <a:lnTo>
                    <a:pt x="528" y="1057"/>
                  </a:lnTo>
                  <a:lnTo>
                    <a:pt x="720" y="1009"/>
                  </a:lnTo>
                  <a:lnTo>
                    <a:pt x="912" y="913"/>
                  </a:lnTo>
                  <a:lnTo>
                    <a:pt x="1008" y="721"/>
                  </a:lnTo>
                  <a:lnTo>
                    <a:pt x="1056" y="528"/>
                  </a:lnTo>
                  <a:lnTo>
                    <a:pt x="1008" y="336"/>
                  </a:lnTo>
                  <a:lnTo>
                    <a:pt x="912" y="144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294;p66"/>
            <p:cNvSpPr/>
            <p:nvPr/>
          </p:nvSpPr>
          <p:spPr>
            <a:xfrm>
              <a:off x="7319775" y="2009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295;p66"/>
            <p:cNvSpPr/>
            <p:nvPr/>
          </p:nvSpPr>
          <p:spPr>
            <a:xfrm>
              <a:off x="7478175" y="20096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69" y="1009"/>
                  </a:lnTo>
                  <a:lnTo>
                    <a:pt x="913" y="913"/>
                  </a:lnTo>
                  <a:lnTo>
                    <a:pt x="1057" y="721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13" y="144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296;p66"/>
            <p:cNvSpPr/>
            <p:nvPr/>
          </p:nvSpPr>
          <p:spPr>
            <a:xfrm>
              <a:off x="7636575" y="20096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1"/>
                  </a:lnTo>
                  <a:lnTo>
                    <a:pt x="193" y="913"/>
                  </a:lnTo>
                  <a:lnTo>
                    <a:pt x="337" y="1009"/>
                  </a:lnTo>
                  <a:lnTo>
                    <a:pt x="577" y="1057"/>
                  </a:lnTo>
                  <a:lnTo>
                    <a:pt x="769" y="1009"/>
                  </a:lnTo>
                  <a:lnTo>
                    <a:pt x="961" y="913"/>
                  </a:lnTo>
                  <a:lnTo>
                    <a:pt x="1057" y="721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61" y="144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297;p66"/>
            <p:cNvSpPr/>
            <p:nvPr/>
          </p:nvSpPr>
          <p:spPr>
            <a:xfrm>
              <a:off x="7796175" y="2009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298;p66"/>
            <p:cNvSpPr/>
            <p:nvPr/>
          </p:nvSpPr>
          <p:spPr>
            <a:xfrm>
              <a:off x="7161375" y="1851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288" y="0"/>
                  </a:moveTo>
                  <a:lnTo>
                    <a:pt x="144" y="144"/>
                  </a:lnTo>
                  <a:lnTo>
                    <a:pt x="0" y="288"/>
                  </a:lnTo>
                  <a:lnTo>
                    <a:pt x="0" y="528"/>
                  </a:lnTo>
                  <a:lnTo>
                    <a:pt x="0" y="720"/>
                  </a:lnTo>
                  <a:lnTo>
                    <a:pt x="144" y="912"/>
                  </a:lnTo>
                  <a:lnTo>
                    <a:pt x="288" y="1008"/>
                  </a:lnTo>
                  <a:lnTo>
                    <a:pt x="528" y="1056"/>
                  </a:lnTo>
                  <a:lnTo>
                    <a:pt x="720" y="1008"/>
                  </a:lnTo>
                  <a:lnTo>
                    <a:pt x="912" y="912"/>
                  </a:lnTo>
                  <a:lnTo>
                    <a:pt x="1008" y="720"/>
                  </a:lnTo>
                  <a:lnTo>
                    <a:pt x="1056" y="528"/>
                  </a:lnTo>
                  <a:lnTo>
                    <a:pt x="1008" y="288"/>
                  </a:lnTo>
                  <a:lnTo>
                    <a:pt x="912" y="144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299;p66"/>
            <p:cNvSpPr/>
            <p:nvPr/>
          </p:nvSpPr>
          <p:spPr>
            <a:xfrm>
              <a:off x="7161375" y="1691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44"/>
                  </a:lnTo>
                  <a:lnTo>
                    <a:pt x="0" y="336"/>
                  </a:lnTo>
                  <a:lnTo>
                    <a:pt x="0" y="528"/>
                  </a:lnTo>
                  <a:lnTo>
                    <a:pt x="0" y="768"/>
                  </a:lnTo>
                  <a:lnTo>
                    <a:pt x="144" y="912"/>
                  </a:lnTo>
                  <a:lnTo>
                    <a:pt x="288" y="1056"/>
                  </a:lnTo>
                  <a:lnTo>
                    <a:pt x="528" y="1104"/>
                  </a:lnTo>
                  <a:lnTo>
                    <a:pt x="720" y="1056"/>
                  </a:lnTo>
                  <a:lnTo>
                    <a:pt x="912" y="912"/>
                  </a:lnTo>
                  <a:lnTo>
                    <a:pt x="1008" y="768"/>
                  </a:lnTo>
                  <a:lnTo>
                    <a:pt x="1056" y="528"/>
                  </a:lnTo>
                  <a:lnTo>
                    <a:pt x="1008" y="336"/>
                  </a:lnTo>
                  <a:lnTo>
                    <a:pt x="912" y="144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00;p66"/>
            <p:cNvSpPr/>
            <p:nvPr/>
          </p:nvSpPr>
          <p:spPr>
            <a:xfrm>
              <a:off x="7161375" y="1533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44"/>
                  </a:lnTo>
                  <a:lnTo>
                    <a:pt x="0" y="336"/>
                  </a:lnTo>
                  <a:lnTo>
                    <a:pt x="0" y="528"/>
                  </a:lnTo>
                  <a:lnTo>
                    <a:pt x="0" y="720"/>
                  </a:lnTo>
                  <a:lnTo>
                    <a:pt x="144" y="912"/>
                  </a:lnTo>
                  <a:lnTo>
                    <a:pt x="288" y="1008"/>
                  </a:lnTo>
                  <a:lnTo>
                    <a:pt x="528" y="1056"/>
                  </a:lnTo>
                  <a:lnTo>
                    <a:pt x="720" y="1008"/>
                  </a:lnTo>
                  <a:lnTo>
                    <a:pt x="912" y="912"/>
                  </a:lnTo>
                  <a:lnTo>
                    <a:pt x="1008" y="720"/>
                  </a:lnTo>
                  <a:lnTo>
                    <a:pt x="1056" y="528"/>
                  </a:lnTo>
                  <a:lnTo>
                    <a:pt x="1008" y="336"/>
                  </a:lnTo>
                  <a:lnTo>
                    <a:pt x="912" y="144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01;p66"/>
            <p:cNvSpPr/>
            <p:nvPr/>
          </p:nvSpPr>
          <p:spPr>
            <a:xfrm>
              <a:off x="7161375" y="1373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92"/>
                  </a:lnTo>
                  <a:lnTo>
                    <a:pt x="0" y="336"/>
                  </a:lnTo>
                  <a:lnTo>
                    <a:pt x="0" y="576"/>
                  </a:lnTo>
                  <a:lnTo>
                    <a:pt x="0" y="768"/>
                  </a:lnTo>
                  <a:lnTo>
                    <a:pt x="144" y="960"/>
                  </a:lnTo>
                  <a:lnTo>
                    <a:pt x="288" y="1056"/>
                  </a:lnTo>
                  <a:lnTo>
                    <a:pt x="528" y="1104"/>
                  </a:lnTo>
                  <a:lnTo>
                    <a:pt x="720" y="1056"/>
                  </a:lnTo>
                  <a:lnTo>
                    <a:pt x="912" y="960"/>
                  </a:lnTo>
                  <a:lnTo>
                    <a:pt x="1008" y="768"/>
                  </a:lnTo>
                  <a:lnTo>
                    <a:pt x="1056" y="576"/>
                  </a:lnTo>
                  <a:lnTo>
                    <a:pt x="1008" y="336"/>
                  </a:lnTo>
                  <a:lnTo>
                    <a:pt x="912" y="192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02;p66"/>
            <p:cNvSpPr/>
            <p:nvPr/>
          </p:nvSpPr>
          <p:spPr>
            <a:xfrm>
              <a:off x="7319775" y="1851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337" y="0"/>
                  </a:move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288"/>
                  </a:lnTo>
                  <a:lnTo>
                    <a:pt x="913" y="144"/>
                  </a:lnTo>
                  <a:lnTo>
                    <a:pt x="7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303;p66"/>
            <p:cNvSpPr/>
            <p:nvPr/>
          </p:nvSpPr>
          <p:spPr>
            <a:xfrm>
              <a:off x="7319775" y="1691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12"/>
                  </a:lnTo>
                  <a:lnTo>
                    <a:pt x="1009" y="768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304;p66"/>
            <p:cNvSpPr/>
            <p:nvPr/>
          </p:nvSpPr>
          <p:spPr>
            <a:xfrm>
              <a:off x="7319775" y="1533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305;p66"/>
            <p:cNvSpPr/>
            <p:nvPr/>
          </p:nvSpPr>
          <p:spPr>
            <a:xfrm>
              <a:off x="7319775" y="1373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76"/>
                  </a:lnTo>
                  <a:lnTo>
                    <a:pt x="49" y="768"/>
                  </a:lnTo>
                  <a:lnTo>
                    <a:pt x="145" y="960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60"/>
                  </a:lnTo>
                  <a:lnTo>
                    <a:pt x="1009" y="768"/>
                  </a:lnTo>
                  <a:lnTo>
                    <a:pt x="1057" y="576"/>
                  </a:lnTo>
                  <a:lnTo>
                    <a:pt x="1009" y="336"/>
                  </a:lnTo>
                  <a:lnTo>
                    <a:pt x="913" y="192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306;p66"/>
            <p:cNvSpPr/>
            <p:nvPr/>
          </p:nvSpPr>
          <p:spPr>
            <a:xfrm>
              <a:off x="7478175" y="1851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337" y="0"/>
                  </a:move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69" y="1008"/>
                  </a:lnTo>
                  <a:lnTo>
                    <a:pt x="913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288"/>
                  </a:lnTo>
                  <a:lnTo>
                    <a:pt x="913" y="144"/>
                  </a:lnTo>
                  <a:lnTo>
                    <a:pt x="7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307;p66"/>
            <p:cNvSpPr/>
            <p:nvPr/>
          </p:nvSpPr>
          <p:spPr>
            <a:xfrm>
              <a:off x="7478175" y="16916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69" y="1056"/>
                  </a:lnTo>
                  <a:lnTo>
                    <a:pt x="913" y="912"/>
                  </a:lnTo>
                  <a:lnTo>
                    <a:pt x="1057" y="768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13" y="144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308;p66"/>
            <p:cNvSpPr/>
            <p:nvPr/>
          </p:nvSpPr>
          <p:spPr>
            <a:xfrm>
              <a:off x="7478175" y="1533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69" y="1008"/>
                  </a:lnTo>
                  <a:lnTo>
                    <a:pt x="913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13" y="144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309;p66"/>
            <p:cNvSpPr/>
            <p:nvPr/>
          </p:nvSpPr>
          <p:spPr>
            <a:xfrm>
              <a:off x="7478175" y="13736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76"/>
                  </a:lnTo>
                  <a:lnTo>
                    <a:pt x="49" y="768"/>
                  </a:lnTo>
                  <a:lnTo>
                    <a:pt x="145" y="960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69" y="1056"/>
                  </a:lnTo>
                  <a:lnTo>
                    <a:pt x="913" y="960"/>
                  </a:lnTo>
                  <a:lnTo>
                    <a:pt x="1057" y="768"/>
                  </a:lnTo>
                  <a:lnTo>
                    <a:pt x="1105" y="576"/>
                  </a:lnTo>
                  <a:lnTo>
                    <a:pt x="1057" y="336"/>
                  </a:lnTo>
                  <a:lnTo>
                    <a:pt x="913" y="192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310;p66"/>
            <p:cNvSpPr/>
            <p:nvPr/>
          </p:nvSpPr>
          <p:spPr>
            <a:xfrm>
              <a:off x="7636575" y="1851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337" y="0"/>
                  </a:moveTo>
                  <a:lnTo>
                    <a:pt x="193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93" y="912"/>
                  </a:lnTo>
                  <a:lnTo>
                    <a:pt x="337" y="1008"/>
                  </a:lnTo>
                  <a:lnTo>
                    <a:pt x="577" y="1056"/>
                  </a:lnTo>
                  <a:lnTo>
                    <a:pt x="769" y="1008"/>
                  </a:lnTo>
                  <a:lnTo>
                    <a:pt x="961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288"/>
                  </a:lnTo>
                  <a:lnTo>
                    <a:pt x="961" y="144"/>
                  </a:lnTo>
                  <a:lnTo>
                    <a:pt x="7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311;p66"/>
            <p:cNvSpPr/>
            <p:nvPr/>
          </p:nvSpPr>
          <p:spPr>
            <a:xfrm>
              <a:off x="7636575" y="16916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93" y="912"/>
                  </a:lnTo>
                  <a:lnTo>
                    <a:pt x="337" y="1056"/>
                  </a:lnTo>
                  <a:lnTo>
                    <a:pt x="577" y="1104"/>
                  </a:lnTo>
                  <a:lnTo>
                    <a:pt x="769" y="1056"/>
                  </a:lnTo>
                  <a:lnTo>
                    <a:pt x="961" y="912"/>
                  </a:lnTo>
                  <a:lnTo>
                    <a:pt x="1057" y="768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61" y="144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312;p66"/>
            <p:cNvSpPr/>
            <p:nvPr/>
          </p:nvSpPr>
          <p:spPr>
            <a:xfrm>
              <a:off x="7636575" y="1533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93" y="912"/>
                  </a:lnTo>
                  <a:lnTo>
                    <a:pt x="337" y="1008"/>
                  </a:lnTo>
                  <a:lnTo>
                    <a:pt x="577" y="1056"/>
                  </a:lnTo>
                  <a:lnTo>
                    <a:pt x="769" y="1008"/>
                  </a:lnTo>
                  <a:lnTo>
                    <a:pt x="961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61" y="144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313;p66"/>
            <p:cNvSpPr/>
            <p:nvPr/>
          </p:nvSpPr>
          <p:spPr>
            <a:xfrm>
              <a:off x="7636575" y="13736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92"/>
                  </a:lnTo>
                  <a:lnTo>
                    <a:pt x="49" y="336"/>
                  </a:lnTo>
                  <a:lnTo>
                    <a:pt x="1" y="576"/>
                  </a:lnTo>
                  <a:lnTo>
                    <a:pt x="49" y="768"/>
                  </a:lnTo>
                  <a:lnTo>
                    <a:pt x="193" y="960"/>
                  </a:lnTo>
                  <a:lnTo>
                    <a:pt x="337" y="1056"/>
                  </a:lnTo>
                  <a:lnTo>
                    <a:pt x="577" y="1104"/>
                  </a:lnTo>
                  <a:lnTo>
                    <a:pt x="769" y="1056"/>
                  </a:lnTo>
                  <a:lnTo>
                    <a:pt x="961" y="960"/>
                  </a:lnTo>
                  <a:lnTo>
                    <a:pt x="1057" y="768"/>
                  </a:lnTo>
                  <a:lnTo>
                    <a:pt x="1105" y="576"/>
                  </a:lnTo>
                  <a:lnTo>
                    <a:pt x="1057" y="336"/>
                  </a:lnTo>
                  <a:lnTo>
                    <a:pt x="961" y="192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314;p66"/>
            <p:cNvSpPr/>
            <p:nvPr/>
          </p:nvSpPr>
          <p:spPr>
            <a:xfrm>
              <a:off x="7796175" y="1851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337" y="0"/>
                  </a:move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288"/>
                  </a:lnTo>
                  <a:lnTo>
                    <a:pt x="913" y="144"/>
                  </a:lnTo>
                  <a:lnTo>
                    <a:pt x="7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315;p66"/>
            <p:cNvSpPr/>
            <p:nvPr/>
          </p:nvSpPr>
          <p:spPr>
            <a:xfrm>
              <a:off x="7796175" y="1691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12"/>
                  </a:lnTo>
                  <a:lnTo>
                    <a:pt x="1009" y="768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316;p66"/>
            <p:cNvSpPr/>
            <p:nvPr/>
          </p:nvSpPr>
          <p:spPr>
            <a:xfrm>
              <a:off x="7796175" y="1533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317;p66"/>
            <p:cNvSpPr/>
            <p:nvPr/>
          </p:nvSpPr>
          <p:spPr>
            <a:xfrm>
              <a:off x="7796175" y="1373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76"/>
                  </a:lnTo>
                  <a:lnTo>
                    <a:pt x="49" y="768"/>
                  </a:lnTo>
                  <a:lnTo>
                    <a:pt x="145" y="960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60"/>
                  </a:lnTo>
                  <a:lnTo>
                    <a:pt x="1009" y="768"/>
                  </a:lnTo>
                  <a:lnTo>
                    <a:pt x="1057" y="576"/>
                  </a:lnTo>
                  <a:lnTo>
                    <a:pt x="1009" y="336"/>
                  </a:lnTo>
                  <a:lnTo>
                    <a:pt x="913" y="192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318;p66"/>
            <p:cNvSpPr/>
            <p:nvPr/>
          </p:nvSpPr>
          <p:spPr>
            <a:xfrm>
              <a:off x="7161375" y="26444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1"/>
                  </a:moveTo>
                  <a:lnTo>
                    <a:pt x="288" y="49"/>
                  </a:lnTo>
                  <a:lnTo>
                    <a:pt x="144" y="193"/>
                  </a:lnTo>
                  <a:lnTo>
                    <a:pt x="0" y="337"/>
                  </a:lnTo>
                  <a:lnTo>
                    <a:pt x="0" y="577"/>
                  </a:lnTo>
                  <a:lnTo>
                    <a:pt x="0" y="769"/>
                  </a:lnTo>
                  <a:lnTo>
                    <a:pt x="144" y="961"/>
                  </a:lnTo>
                  <a:lnTo>
                    <a:pt x="288" y="1057"/>
                  </a:lnTo>
                  <a:lnTo>
                    <a:pt x="528" y="1105"/>
                  </a:lnTo>
                  <a:lnTo>
                    <a:pt x="720" y="1057"/>
                  </a:lnTo>
                  <a:lnTo>
                    <a:pt x="912" y="961"/>
                  </a:lnTo>
                  <a:lnTo>
                    <a:pt x="1008" y="769"/>
                  </a:lnTo>
                  <a:lnTo>
                    <a:pt x="1056" y="577"/>
                  </a:lnTo>
                  <a:lnTo>
                    <a:pt x="1008" y="337"/>
                  </a:lnTo>
                  <a:lnTo>
                    <a:pt x="912" y="193"/>
                  </a:lnTo>
                  <a:lnTo>
                    <a:pt x="720" y="49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319;p66"/>
            <p:cNvSpPr/>
            <p:nvPr/>
          </p:nvSpPr>
          <p:spPr>
            <a:xfrm>
              <a:off x="7319775" y="26444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93"/>
                  </a:lnTo>
                  <a:lnTo>
                    <a:pt x="49" y="337"/>
                  </a:lnTo>
                  <a:lnTo>
                    <a:pt x="1" y="577"/>
                  </a:lnTo>
                  <a:lnTo>
                    <a:pt x="49" y="769"/>
                  </a:lnTo>
                  <a:lnTo>
                    <a:pt x="145" y="961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21" y="1057"/>
                  </a:lnTo>
                  <a:lnTo>
                    <a:pt x="913" y="961"/>
                  </a:lnTo>
                  <a:lnTo>
                    <a:pt x="1009" y="769"/>
                  </a:lnTo>
                  <a:lnTo>
                    <a:pt x="1057" y="577"/>
                  </a:lnTo>
                  <a:lnTo>
                    <a:pt x="1009" y="337"/>
                  </a:lnTo>
                  <a:lnTo>
                    <a:pt x="913" y="193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320;p66"/>
            <p:cNvSpPr/>
            <p:nvPr/>
          </p:nvSpPr>
          <p:spPr>
            <a:xfrm>
              <a:off x="7478175" y="26444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93"/>
                  </a:lnTo>
                  <a:lnTo>
                    <a:pt x="49" y="337"/>
                  </a:lnTo>
                  <a:lnTo>
                    <a:pt x="1" y="577"/>
                  </a:lnTo>
                  <a:lnTo>
                    <a:pt x="49" y="769"/>
                  </a:lnTo>
                  <a:lnTo>
                    <a:pt x="145" y="961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69" y="1057"/>
                  </a:lnTo>
                  <a:lnTo>
                    <a:pt x="913" y="961"/>
                  </a:lnTo>
                  <a:lnTo>
                    <a:pt x="1057" y="769"/>
                  </a:lnTo>
                  <a:lnTo>
                    <a:pt x="1105" y="577"/>
                  </a:lnTo>
                  <a:lnTo>
                    <a:pt x="1057" y="337"/>
                  </a:lnTo>
                  <a:lnTo>
                    <a:pt x="913" y="193"/>
                  </a:lnTo>
                  <a:lnTo>
                    <a:pt x="769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321;p66"/>
            <p:cNvSpPr/>
            <p:nvPr/>
          </p:nvSpPr>
          <p:spPr>
            <a:xfrm>
              <a:off x="7636575" y="26444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1"/>
                  </a:moveTo>
                  <a:lnTo>
                    <a:pt x="337" y="49"/>
                  </a:lnTo>
                  <a:lnTo>
                    <a:pt x="193" y="193"/>
                  </a:lnTo>
                  <a:lnTo>
                    <a:pt x="49" y="337"/>
                  </a:lnTo>
                  <a:lnTo>
                    <a:pt x="1" y="577"/>
                  </a:lnTo>
                  <a:lnTo>
                    <a:pt x="49" y="769"/>
                  </a:lnTo>
                  <a:lnTo>
                    <a:pt x="193" y="961"/>
                  </a:lnTo>
                  <a:lnTo>
                    <a:pt x="337" y="1057"/>
                  </a:lnTo>
                  <a:lnTo>
                    <a:pt x="577" y="1105"/>
                  </a:lnTo>
                  <a:lnTo>
                    <a:pt x="769" y="1057"/>
                  </a:lnTo>
                  <a:lnTo>
                    <a:pt x="961" y="961"/>
                  </a:lnTo>
                  <a:lnTo>
                    <a:pt x="1057" y="769"/>
                  </a:lnTo>
                  <a:lnTo>
                    <a:pt x="1105" y="577"/>
                  </a:lnTo>
                  <a:lnTo>
                    <a:pt x="1057" y="337"/>
                  </a:lnTo>
                  <a:lnTo>
                    <a:pt x="961" y="193"/>
                  </a:lnTo>
                  <a:lnTo>
                    <a:pt x="769" y="49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322;p66"/>
            <p:cNvSpPr/>
            <p:nvPr/>
          </p:nvSpPr>
          <p:spPr>
            <a:xfrm>
              <a:off x="7796175" y="26444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93"/>
                  </a:lnTo>
                  <a:lnTo>
                    <a:pt x="49" y="337"/>
                  </a:lnTo>
                  <a:lnTo>
                    <a:pt x="1" y="577"/>
                  </a:lnTo>
                  <a:lnTo>
                    <a:pt x="49" y="769"/>
                  </a:lnTo>
                  <a:lnTo>
                    <a:pt x="145" y="961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21" y="1057"/>
                  </a:lnTo>
                  <a:lnTo>
                    <a:pt x="913" y="961"/>
                  </a:lnTo>
                  <a:lnTo>
                    <a:pt x="1009" y="769"/>
                  </a:lnTo>
                  <a:lnTo>
                    <a:pt x="1057" y="577"/>
                  </a:lnTo>
                  <a:lnTo>
                    <a:pt x="1009" y="337"/>
                  </a:lnTo>
                  <a:lnTo>
                    <a:pt x="913" y="193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323;p66"/>
            <p:cNvSpPr/>
            <p:nvPr/>
          </p:nvSpPr>
          <p:spPr>
            <a:xfrm>
              <a:off x="7161375" y="24860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1"/>
                  </a:moveTo>
                  <a:lnTo>
                    <a:pt x="288" y="49"/>
                  </a:lnTo>
                  <a:lnTo>
                    <a:pt x="144" y="145"/>
                  </a:lnTo>
                  <a:lnTo>
                    <a:pt x="0" y="337"/>
                  </a:lnTo>
                  <a:lnTo>
                    <a:pt x="0" y="529"/>
                  </a:lnTo>
                  <a:lnTo>
                    <a:pt x="0" y="769"/>
                  </a:lnTo>
                  <a:lnTo>
                    <a:pt x="144" y="913"/>
                  </a:lnTo>
                  <a:lnTo>
                    <a:pt x="288" y="1057"/>
                  </a:lnTo>
                  <a:lnTo>
                    <a:pt x="528" y="1105"/>
                  </a:lnTo>
                  <a:lnTo>
                    <a:pt x="720" y="1057"/>
                  </a:lnTo>
                  <a:lnTo>
                    <a:pt x="912" y="913"/>
                  </a:lnTo>
                  <a:lnTo>
                    <a:pt x="1008" y="769"/>
                  </a:lnTo>
                  <a:lnTo>
                    <a:pt x="1056" y="529"/>
                  </a:lnTo>
                  <a:lnTo>
                    <a:pt x="1008" y="337"/>
                  </a:lnTo>
                  <a:lnTo>
                    <a:pt x="912" y="145"/>
                  </a:lnTo>
                  <a:lnTo>
                    <a:pt x="720" y="49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324;p66"/>
            <p:cNvSpPr/>
            <p:nvPr/>
          </p:nvSpPr>
          <p:spPr>
            <a:xfrm>
              <a:off x="7161375" y="2327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1"/>
                  </a:moveTo>
                  <a:lnTo>
                    <a:pt x="288" y="49"/>
                  </a:lnTo>
                  <a:lnTo>
                    <a:pt x="144" y="145"/>
                  </a:lnTo>
                  <a:lnTo>
                    <a:pt x="0" y="337"/>
                  </a:lnTo>
                  <a:lnTo>
                    <a:pt x="0" y="529"/>
                  </a:lnTo>
                  <a:lnTo>
                    <a:pt x="0" y="721"/>
                  </a:lnTo>
                  <a:lnTo>
                    <a:pt x="144" y="913"/>
                  </a:lnTo>
                  <a:lnTo>
                    <a:pt x="288" y="1009"/>
                  </a:lnTo>
                  <a:lnTo>
                    <a:pt x="528" y="1057"/>
                  </a:lnTo>
                  <a:lnTo>
                    <a:pt x="720" y="1009"/>
                  </a:lnTo>
                  <a:lnTo>
                    <a:pt x="912" y="913"/>
                  </a:lnTo>
                  <a:lnTo>
                    <a:pt x="1008" y="721"/>
                  </a:lnTo>
                  <a:lnTo>
                    <a:pt x="1056" y="529"/>
                  </a:lnTo>
                  <a:lnTo>
                    <a:pt x="1008" y="337"/>
                  </a:lnTo>
                  <a:lnTo>
                    <a:pt x="912" y="145"/>
                  </a:lnTo>
                  <a:lnTo>
                    <a:pt x="720" y="49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325;p66"/>
            <p:cNvSpPr/>
            <p:nvPr/>
          </p:nvSpPr>
          <p:spPr>
            <a:xfrm>
              <a:off x="7161375" y="2169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288" y="1"/>
                  </a:moveTo>
                  <a:lnTo>
                    <a:pt x="144" y="145"/>
                  </a:lnTo>
                  <a:lnTo>
                    <a:pt x="0" y="289"/>
                  </a:lnTo>
                  <a:lnTo>
                    <a:pt x="0" y="529"/>
                  </a:lnTo>
                  <a:lnTo>
                    <a:pt x="0" y="721"/>
                  </a:lnTo>
                  <a:lnTo>
                    <a:pt x="144" y="913"/>
                  </a:lnTo>
                  <a:lnTo>
                    <a:pt x="288" y="1009"/>
                  </a:lnTo>
                  <a:lnTo>
                    <a:pt x="528" y="1057"/>
                  </a:lnTo>
                  <a:lnTo>
                    <a:pt x="720" y="1009"/>
                  </a:lnTo>
                  <a:lnTo>
                    <a:pt x="912" y="913"/>
                  </a:lnTo>
                  <a:lnTo>
                    <a:pt x="1008" y="721"/>
                  </a:lnTo>
                  <a:lnTo>
                    <a:pt x="1056" y="529"/>
                  </a:lnTo>
                  <a:lnTo>
                    <a:pt x="1008" y="289"/>
                  </a:lnTo>
                  <a:lnTo>
                    <a:pt x="912" y="145"/>
                  </a:lnTo>
                  <a:lnTo>
                    <a:pt x="72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326;p66"/>
            <p:cNvSpPr/>
            <p:nvPr/>
          </p:nvSpPr>
          <p:spPr>
            <a:xfrm>
              <a:off x="7319775" y="24860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21" y="1057"/>
                  </a:lnTo>
                  <a:lnTo>
                    <a:pt x="913" y="913"/>
                  </a:lnTo>
                  <a:lnTo>
                    <a:pt x="1009" y="769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327;p66"/>
            <p:cNvSpPr/>
            <p:nvPr/>
          </p:nvSpPr>
          <p:spPr>
            <a:xfrm>
              <a:off x="7319775" y="2327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328;p66"/>
            <p:cNvSpPr/>
            <p:nvPr/>
          </p:nvSpPr>
          <p:spPr>
            <a:xfrm>
              <a:off x="7319775" y="2169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337" y="1"/>
                  </a:moveTo>
                  <a:lnTo>
                    <a:pt x="145" y="145"/>
                  </a:lnTo>
                  <a:lnTo>
                    <a:pt x="49" y="289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9"/>
                  </a:lnTo>
                  <a:lnTo>
                    <a:pt x="1009" y="289"/>
                  </a:lnTo>
                  <a:lnTo>
                    <a:pt x="913" y="145"/>
                  </a:lnTo>
                  <a:lnTo>
                    <a:pt x="72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329;p66"/>
            <p:cNvSpPr/>
            <p:nvPr/>
          </p:nvSpPr>
          <p:spPr>
            <a:xfrm>
              <a:off x="7478175" y="24860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69" y="1057"/>
                  </a:lnTo>
                  <a:lnTo>
                    <a:pt x="913" y="913"/>
                  </a:lnTo>
                  <a:lnTo>
                    <a:pt x="1057" y="769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13" y="145"/>
                  </a:lnTo>
                  <a:lnTo>
                    <a:pt x="769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330;p66"/>
            <p:cNvSpPr/>
            <p:nvPr/>
          </p:nvSpPr>
          <p:spPr>
            <a:xfrm>
              <a:off x="7478175" y="23276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69" y="1009"/>
                  </a:lnTo>
                  <a:lnTo>
                    <a:pt x="913" y="913"/>
                  </a:lnTo>
                  <a:lnTo>
                    <a:pt x="1057" y="721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13" y="145"/>
                  </a:lnTo>
                  <a:lnTo>
                    <a:pt x="769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331;p66"/>
            <p:cNvSpPr/>
            <p:nvPr/>
          </p:nvSpPr>
          <p:spPr>
            <a:xfrm>
              <a:off x="7478175" y="2169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337" y="1"/>
                  </a:moveTo>
                  <a:lnTo>
                    <a:pt x="145" y="145"/>
                  </a:lnTo>
                  <a:lnTo>
                    <a:pt x="49" y="289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69" y="1009"/>
                  </a:lnTo>
                  <a:lnTo>
                    <a:pt x="913" y="913"/>
                  </a:lnTo>
                  <a:lnTo>
                    <a:pt x="1057" y="721"/>
                  </a:lnTo>
                  <a:lnTo>
                    <a:pt x="1105" y="529"/>
                  </a:lnTo>
                  <a:lnTo>
                    <a:pt x="1057" y="289"/>
                  </a:lnTo>
                  <a:lnTo>
                    <a:pt x="913" y="145"/>
                  </a:lnTo>
                  <a:lnTo>
                    <a:pt x="76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332;p66"/>
            <p:cNvSpPr/>
            <p:nvPr/>
          </p:nvSpPr>
          <p:spPr>
            <a:xfrm>
              <a:off x="7636575" y="24860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1"/>
                  </a:moveTo>
                  <a:lnTo>
                    <a:pt x="337" y="49"/>
                  </a:lnTo>
                  <a:lnTo>
                    <a:pt x="193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93" y="913"/>
                  </a:lnTo>
                  <a:lnTo>
                    <a:pt x="337" y="1057"/>
                  </a:lnTo>
                  <a:lnTo>
                    <a:pt x="577" y="1105"/>
                  </a:lnTo>
                  <a:lnTo>
                    <a:pt x="769" y="1057"/>
                  </a:lnTo>
                  <a:lnTo>
                    <a:pt x="961" y="913"/>
                  </a:lnTo>
                  <a:lnTo>
                    <a:pt x="1057" y="769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61" y="145"/>
                  </a:lnTo>
                  <a:lnTo>
                    <a:pt x="769" y="49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333;p66"/>
            <p:cNvSpPr/>
            <p:nvPr/>
          </p:nvSpPr>
          <p:spPr>
            <a:xfrm>
              <a:off x="7636575" y="23276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1"/>
                  </a:moveTo>
                  <a:lnTo>
                    <a:pt x="337" y="49"/>
                  </a:lnTo>
                  <a:lnTo>
                    <a:pt x="193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93" y="913"/>
                  </a:lnTo>
                  <a:lnTo>
                    <a:pt x="337" y="1009"/>
                  </a:lnTo>
                  <a:lnTo>
                    <a:pt x="577" y="1057"/>
                  </a:lnTo>
                  <a:lnTo>
                    <a:pt x="769" y="1009"/>
                  </a:lnTo>
                  <a:lnTo>
                    <a:pt x="961" y="913"/>
                  </a:lnTo>
                  <a:lnTo>
                    <a:pt x="1057" y="721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61" y="145"/>
                  </a:lnTo>
                  <a:lnTo>
                    <a:pt x="769" y="49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334;p66"/>
            <p:cNvSpPr/>
            <p:nvPr/>
          </p:nvSpPr>
          <p:spPr>
            <a:xfrm>
              <a:off x="7636575" y="2169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337" y="1"/>
                  </a:moveTo>
                  <a:lnTo>
                    <a:pt x="193" y="145"/>
                  </a:lnTo>
                  <a:lnTo>
                    <a:pt x="49" y="289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93" y="913"/>
                  </a:lnTo>
                  <a:lnTo>
                    <a:pt x="337" y="1009"/>
                  </a:lnTo>
                  <a:lnTo>
                    <a:pt x="577" y="1057"/>
                  </a:lnTo>
                  <a:lnTo>
                    <a:pt x="769" y="1009"/>
                  </a:lnTo>
                  <a:lnTo>
                    <a:pt x="961" y="913"/>
                  </a:lnTo>
                  <a:lnTo>
                    <a:pt x="1057" y="721"/>
                  </a:lnTo>
                  <a:lnTo>
                    <a:pt x="1105" y="529"/>
                  </a:lnTo>
                  <a:lnTo>
                    <a:pt x="1057" y="289"/>
                  </a:lnTo>
                  <a:lnTo>
                    <a:pt x="961" y="145"/>
                  </a:lnTo>
                  <a:lnTo>
                    <a:pt x="76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335;p66"/>
            <p:cNvSpPr/>
            <p:nvPr/>
          </p:nvSpPr>
          <p:spPr>
            <a:xfrm>
              <a:off x="7796175" y="24860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21" y="1057"/>
                  </a:lnTo>
                  <a:lnTo>
                    <a:pt x="913" y="913"/>
                  </a:lnTo>
                  <a:lnTo>
                    <a:pt x="1009" y="769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336;p66"/>
            <p:cNvSpPr/>
            <p:nvPr/>
          </p:nvSpPr>
          <p:spPr>
            <a:xfrm>
              <a:off x="7796175" y="2327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337;p66"/>
            <p:cNvSpPr/>
            <p:nvPr/>
          </p:nvSpPr>
          <p:spPr>
            <a:xfrm>
              <a:off x="7796175" y="2169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337" y="1"/>
                  </a:moveTo>
                  <a:lnTo>
                    <a:pt x="145" y="145"/>
                  </a:lnTo>
                  <a:lnTo>
                    <a:pt x="49" y="289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9"/>
                  </a:lnTo>
                  <a:lnTo>
                    <a:pt x="1009" y="289"/>
                  </a:lnTo>
                  <a:lnTo>
                    <a:pt x="913" y="145"/>
                  </a:lnTo>
                  <a:lnTo>
                    <a:pt x="72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338;p66"/>
            <p:cNvSpPr/>
            <p:nvPr/>
          </p:nvSpPr>
          <p:spPr>
            <a:xfrm>
              <a:off x="7161375" y="3122075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44"/>
                  </a:lnTo>
                  <a:lnTo>
                    <a:pt x="0" y="288"/>
                  </a:lnTo>
                  <a:lnTo>
                    <a:pt x="0" y="528"/>
                  </a:lnTo>
                  <a:lnTo>
                    <a:pt x="0" y="720"/>
                  </a:lnTo>
                  <a:lnTo>
                    <a:pt x="144" y="912"/>
                  </a:lnTo>
                  <a:lnTo>
                    <a:pt x="288" y="1008"/>
                  </a:lnTo>
                  <a:lnTo>
                    <a:pt x="528" y="1056"/>
                  </a:lnTo>
                  <a:lnTo>
                    <a:pt x="720" y="1008"/>
                  </a:lnTo>
                  <a:lnTo>
                    <a:pt x="912" y="912"/>
                  </a:lnTo>
                  <a:lnTo>
                    <a:pt x="1008" y="720"/>
                  </a:lnTo>
                  <a:lnTo>
                    <a:pt x="1056" y="528"/>
                  </a:lnTo>
                  <a:lnTo>
                    <a:pt x="1008" y="288"/>
                  </a:lnTo>
                  <a:lnTo>
                    <a:pt x="912" y="144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339;p66"/>
            <p:cNvSpPr/>
            <p:nvPr/>
          </p:nvSpPr>
          <p:spPr>
            <a:xfrm>
              <a:off x="7161375" y="2962475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92"/>
                  </a:lnTo>
                  <a:lnTo>
                    <a:pt x="0" y="336"/>
                  </a:lnTo>
                  <a:lnTo>
                    <a:pt x="0" y="528"/>
                  </a:lnTo>
                  <a:lnTo>
                    <a:pt x="0" y="768"/>
                  </a:lnTo>
                  <a:lnTo>
                    <a:pt x="144" y="912"/>
                  </a:lnTo>
                  <a:lnTo>
                    <a:pt x="288" y="1056"/>
                  </a:lnTo>
                  <a:lnTo>
                    <a:pt x="528" y="1104"/>
                  </a:lnTo>
                  <a:lnTo>
                    <a:pt x="720" y="1056"/>
                  </a:lnTo>
                  <a:lnTo>
                    <a:pt x="912" y="912"/>
                  </a:lnTo>
                  <a:lnTo>
                    <a:pt x="1008" y="768"/>
                  </a:lnTo>
                  <a:lnTo>
                    <a:pt x="1056" y="528"/>
                  </a:lnTo>
                  <a:lnTo>
                    <a:pt x="1008" y="336"/>
                  </a:lnTo>
                  <a:lnTo>
                    <a:pt x="912" y="192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340;p66"/>
            <p:cNvSpPr/>
            <p:nvPr/>
          </p:nvSpPr>
          <p:spPr>
            <a:xfrm>
              <a:off x="7161375" y="28040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1"/>
                  </a:moveTo>
                  <a:lnTo>
                    <a:pt x="288" y="49"/>
                  </a:lnTo>
                  <a:lnTo>
                    <a:pt x="144" y="145"/>
                  </a:lnTo>
                  <a:lnTo>
                    <a:pt x="0" y="337"/>
                  </a:lnTo>
                  <a:lnTo>
                    <a:pt x="0" y="529"/>
                  </a:lnTo>
                  <a:lnTo>
                    <a:pt x="0" y="769"/>
                  </a:lnTo>
                  <a:lnTo>
                    <a:pt x="144" y="913"/>
                  </a:lnTo>
                  <a:lnTo>
                    <a:pt x="288" y="1057"/>
                  </a:lnTo>
                  <a:lnTo>
                    <a:pt x="720" y="1057"/>
                  </a:lnTo>
                  <a:lnTo>
                    <a:pt x="912" y="913"/>
                  </a:lnTo>
                  <a:lnTo>
                    <a:pt x="1008" y="769"/>
                  </a:lnTo>
                  <a:lnTo>
                    <a:pt x="1056" y="529"/>
                  </a:lnTo>
                  <a:lnTo>
                    <a:pt x="1008" y="337"/>
                  </a:lnTo>
                  <a:lnTo>
                    <a:pt x="912" y="145"/>
                  </a:lnTo>
                  <a:lnTo>
                    <a:pt x="720" y="49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341;p66"/>
            <p:cNvSpPr/>
            <p:nvPr/>
          </p:nvSpPr>
          <p:spPr>
            <a:xfrm>
              <a:off x="7319775" y="3122075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288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342;p66"/>
            <p:cNvSpPr/>
            <p:nvPr/>
          </p:nvSpPr>
          <p:spPr>
            <a:xfrm>
              <a:off x="7319775" y="2962475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12"/>
                  </a:lnTo>
                  <a:lnTo>
                    <a:pt x="1009" y="768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92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343;p66"/>
            <p:cNvSpPr/>
            <p:nvPr/>
          </p:nvSpPr>
          <p:spPr>
            <a:xfrm>
              <a:off x="7319775" y="28040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721" y="1057"/>
                  </a:lnTo>
                  <a:lnTo>
                    <a:pt x="913" y="913"/>
                  </a:lnTo>
                  <a:lnTo>
                    <a:pt x="1009" y="769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344;p66"/>
            <p:cNvSpPr/>
            <p:nvPr/>
          </p:nvSpPr>
          <p:spPr>
            <a:xfrm>
              <a:off x="7478175" y="3122075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69" y="1008"/>
                  </a:lnTo>
                  <a:lnTo>
                    <a:pt x="913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288"/>
                  </a:lnTo>
                  <a:lnTo>
                    <a:pt x="913" y="144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345;p66"/>
            <p:cNvSpPr/>
            <p:nvPr/>
          </p:nvSpPr>
          <p:spPr>
            <a:xfrm>
              <a:off x="7478175" y="2962475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69" y="1056"/>
                  </a:lnTo>
                  <a:lnTo>
                    <a:pt x="913" y="912"/>
                  </a:lnTo>
                  <a:lnTo>
                    <a:pt x="1057" y="768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13" y="192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346;p66"/>
            <p:cNvSpPr/>
            <p:nvPr/>
          </p:nvSpPr>
          <p:spPr>
            <a:xfrm>
              <a:off x="7478175" y="28040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769" y="1057"/>
                  </a:lnTo>
                  <a:lnTo>
                    <a:pt x="913" y="913"/>
                  </a:lnTo>
                  <a:lnTo>
                    <a:pt x="1057" y="769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13" y="145"/>
                  </a:lnTo>
                  <a:lnTo>
                    <a:pt x="769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347;p66"/>
            <p:cNvSpPr/>
            <p:nvPr/>
          </p:nvSpPr>
          <p:spPr>
            <a:xfrm>
              <a:off x="7636575" y="3122075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93" y="912"/>
                  </a:lnTo>
                  <a:lnTo>
                    <a:pt x="337" y="1008"/>
                  </a:lnTo>
                  <a:lnTo>
                    <a:pt x="577" y="1056"/>
                  </a:lnTo>
                  <a:lnTo>
                    <a:pt x="769" y="1008"/>
                  </a:lnTo>
                  <a:lnTo>
                    <a:pt x="961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288"/>
                  </a:lnTo>
                  <a:lnTo>
                    <a:pt x="961" y="144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348;p66"/>
            <p:cNvSpPr/>
            <p:nvPr/>
          </p:nvSpPr>
          <p:spPr>
            <a:xfrm>
              <a:off x="7636575" y="2962475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92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93" y="912"/>
                  </a:lnTo>
                  <a:lnTo>
                    <a:pt x="337" y="1056"/>
                  </a:lnTo>
                  <a:lnTo>
                    <a:pt x="577" y="1104"/>
                  </a:lnTo>
                  <a:lnTo>
                    <a:pt x="769" y="1056"/>
                  </a:lnTo>
                  <a:lnTo>
                    <a:pt x="961" y="912"/>
                  </a:lnTo>
                  <a:lnTo>
                    <a:pt x="1057" y="768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61" y="192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349;p66"/>
            <p:cNvSpPr/>
            <p:nvPr/>
          </p:nvSpPr>
          <p:spPr>
            <a:xfrm>
              <a:off x="7636575" y="28040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1"/>
                  </a:moveTo>
                  <a:lnTo>
                    <a:pt x="337" y="49"/>
                  </a:lnTo>
                  <a:lnTo>
                    <a:pt x="193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93" y="913"/>
                  </a:lnTo>
                  <a:lnTo>
                    <a:pt x="337" y="1057"/>
                  </a:lnTo>
                  <a:lnTo>
                    <a:pt x="769" y="1057"/>
                  </a:lnTo>
                  <a:lnTo>
                    <a:pt x="961" y="913"/>
                  </a:lnTo>
                  <a:lnTo>
                    <a:pt x="1057" y="769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61" y="145"/>
                  </a:lnTo>
                  <a:lnTo>
                    <a:pt x="769" y="49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350;p66"/>
            <p:cNvSpPr/>
            <p:nvPr/>
          </p:nvSpPr>
          <p:spPr>
            <a:xfrm>
              <a:off x="7796175" y="3122075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288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351;p66"/>
            <p:cNvSpPr/>
            <p:nvPr/>
          </p:nvSpPr>
          <p:spPr>
            <a:xfrm>
              <a:off x="7796175" y="2962475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12"/>
                  </a:lnTo>
                  <a:lnTo>
                    <a:pt x="1009" y="768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92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352;p66"/>
            <p:cNvSpPr/>
            <p:nvPr/>
          </p:nvSpPr>
          <p:spPr>
            <a:xfrm>
              <a:off x="7796175" y="28040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721" y="1057"/>
                  </a:lnTo>
                  <a:lnTo>
                    <a:pt x="913" y="913"/>
                  </a:lnTo>
                  <a:lnTo>
                    <a:pt x="1009" y="769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6" name="TextBox 95"/>
          <p:cNvSpPr txBox="1"/>
          <p:nvPr/>
        </p:nvSpPr>
        <p:spPr>
          <a:xfrm flipH="1">
            <a:off x="8370798" y="4768028"/>
            <a:ext cx="48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6</a:t>
            </a:r>
            <a:endParaRPr lang="en-US" sz="1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p55"/>
          <p:cNvSpPr txBox="1">
            <a:spLocks noGrp="1"/>
          </p:cNvSpPr>
          <p:nvPr>
            <p:ph type="subTitle" idx="3"/>
          </p:nvPr>
        </p:nvSpPr>
        <p:spPr>
          <a:xfrm>
            <a:off x="206566" y="829187"/>
            <a:ext cx="4759739" cy="232347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Roboto Condensed" panose="020B0604020202020204" charset="0"/>
              <a:buChar char="►"/>
            </a:pPr>
            <a:r>
              <a:rPr lang="en-US" sz="2000" dirty="0">
                <a:solidFill>
                  <a:schemeClr val="accent1"/>
                </a:solidFill>
              </a:rPr>
              <a:t>P</a:t>
            </a:r>
            <a:r>
              <a:rPr lang="en-US" sz="2000" dirty="0" smtClean="0">
                <a:solidFill>
                  <a:schemeClr val="accent1"/>
                </a:solidFill>
              </a:rPr>
              <a:t>sychographic segmentation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600" dirty="0" smtClean="0">
                <a:solidFill>
                  <a:schemeClr val="tx1"/>
                </a:solidFill>
              </a:rPr>
              <a:t>It divided the market into segments based on factors such as lifestyle or personality characteristics.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600" dirty="0" smtClean="0">
                <a:solidFill>
                  <a:schemeClr val="tx1"/>
                </a:solidFill>
              </a:rPr>
              <a:t>Demographic variables help in developing strategies but it doesn’t paint the full picture of consumer needs. While the psychographics provide vital info that is much useful for delivering a marketing message.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104" name="Google Shape;1104;p55"/>
          <p:cNvSpPr txBox="1">
            <a:spLocks noGrp="1"/>
          </p:cNvSpPr>
          <p:nvPr>
            <p:ph type="subTitle" idx="5"/>
          </p:nvPr>
        </p:nvSpPr>
        <p:spPr>
          <a:xfrm>
            <a:off x="206566" y="2920558"/>
            <a:ext cx="4759739" cy="138359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Roboto Condensed" panose="020B0604020202020204" charset="0"/>
              <a:buChar char="►"/>
            </a:pPr>
            <a:r>
              <a:rPr lang="en-US" sz="2000" dirty="0" smtClean="0">
                <a:solidFill>
                  <a:schemeClr val="accent1"/>
                </a:solidFill>
              </a:rPr>
              <a:t>Behavioral segmentation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600" dirty="0" smtClean="0">
                <a:solidFill>
                  <a:schemeClr val="tx1"/>
                </a:solidFill>
              </a:rPr>
              <a:t>It divided the customers into groups based on their behavior patterns or behavioral data.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600" dirty="0" smtClean="0">
                <a:solidFill>
                  <a:schemeClr val="tx1"/>
                </a:solidFill>
              </a:rPr>
              <a:t>These behaviors may relate to the customer lifecycle.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1105" name="Google Shape;1105;p55"/>
          <p:cNvSpPr txBox="1">
            <a:spLocks noGrp="1"/>
          </p:cNvSpPr>
          <p:nvPr>
            <p:ph type="title" idx="6"/>
          </p:nvPr>
        </p:nvSpPr>
        <p:spPr>
          <a:xfrm>
            <a:off x="5269300" y="422823"/>
            <a:ext cx="3411150" cy="156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US" sz="3200" dirty="0">
                <a:solidFill>
                  <a:schemeClr val="accent1"/>
                </a:solidFill>
              </a:rPr>
              <a:t>Consumer </a:t>
            </a:r>
            <a:r>
              <a:rPr lang="en-US" sz="3200" dirty="0">
                <a:solidFill>
                  <a:schemeClr val="accent4"/>
                </a:solidFill>
              </a:rPr>
              <a:t>Markets </a:t>
            </a:r>
            <a:r>
              <a:rPr lang="en-US" sz="3200" dirty="0" smtClean="0">
                <a:solidFill>
                  <a:schemeClr val="accent4"/>
                </a:solidFill>
              </a:rPr>
              <a:t>Segmentation</a:t>
            </a:r>
            <a:endParaRPr b="1" dirty="0">
              <a:solidFill>
                <a:schemeClr val="accent1"/>
              </a:solidFill>
            </a:endParaRPr>
          </a:p>
        </p:txBody>
      </p:sp>
      <p:grpSp>
        <p:nvGrpSpPr>
          <p:cNvPr id="12" name="Google Shape;1391;p66"/>
          <p:cNvGrpSpPr/>
          <p:nvPr/>
        </p:nvGrpSpPr>
        <p:grpSpPr>
          <a:xfrm rot="16200000">
            <a:off x="517364" y="4360932"/>
            <a:ext cx="530409" cy="1565134"/>
            <a:chOff x="3244888" y="1990425"/>
            <a:chExt cx="530409" cy="1565134"/>
          </a:xfrm>
        </p:grpSpPr>
        <p:sp>
          <p:nvSpPr>
            <p:cNvPr id="13" name="Google Shape;1392;p66"/>
            <p:cNvSpPr/>
            <p:nvPr/>
          </p:nvSpPr>
          <p:spPr>
            <a:xfrm rot="5400000">
              <a:off x="2607186" y="2640382"/>
              <a:ext cx="1552871" cy="265220"/>
            </a:xfrm>
            <a:custGeom>
              <a:avLst/>
              <a:gdLst/>
              <a:ahLst/>
              <a:cxnLst/>
              <a:rect l="l" t="t" r="r" b="b"/>
              <a:pathLst>
                <a:path w="48626" h="8305" extrusionOk="0">
                  <a:moveTo>
                    <a:pt x="1" y="0"/>
                  </a:moveTo>
                  <a:lnTo>
                    <a:pt x="1" y="384"/>
                  </a:lnTo>
                  <a:lnTo>
                    <a:pt x="193" y="384"/>
                  </a:lnTo>
                  <a:lnTo>
                    <a:pt x="193" y="0"/>
                  </a:lnTo>
                  <a:close/>
                  <a:moveTo>
                    <a:pt x="48434" y="0"/>
                  </a:moveTo>
                  <a:lnTo>
                    <a:pt x="48434" y="384"/>
                  </a:lnTo>
                  <a:lnTo>
                    <a:pt x="48626" y="384"/>
                  </a:lnTo>
                  <a:lnTo>
                    <a:pt x="48626" y="0"/>
                  </a:lnTo>
                  <a:close/>
                  <a:moveTo>
                    <a:pt x="7921" y="8112"/>
                  </a:moveTo>
                  <a:lnTo>
                    <a:pt x="7921" y="8304"/>
                  </a:lnTo>
                  <a:lnTo>
                    <a:pt x="8305" y="8304"/>
                  </a:lnTo>
                  <a:lnTo>
                    <a:pt x="8305" y="8112"/>
                  </a:lnTo>
                  <a:close/>
                  <a:moveTo>
                    <a:pt x="16033" y="8112"/>
                  </a:moveTo>
                  <a:lnTo>
                    <a:pt x="16033" y="8304"/>
                  </a:lnTo>
                  <a:lnTo>
                    <a:pt x="16417" y="8304"/>
                  </a:lnTo>
                  <a:lnTo>
                    <a:pt x="16417" y="8112"/>
                  </a:lnTo>
                  <a:close/>
                  <a:moveTo>
                    <a:pt x="24097" y="8112"/>
                  </a:moveTo>
                  <a:lnTo>
                    <a:pt x="24097" y="8304"/>
                  </a:lnTo>
                  <a:lnTo>
                    <a:pt x="24529" y="8304"/>
                  </a:lnTo>
                  <a:lnTo>
                    <a:pt x="24529" y="8112"/>
                  </a:lnTo>
                  <a:close/>
                  <a:moveTo>
                    <a:pt x="32209" y="8112"/>
                  </a:moveTo>
                  <a:lnTo>
                    <a:pt x="32209" y="8304"/>
                  </a:lnTo>
                  <a:lnTo>
                    <a:pt x="32593" y="8304"/>
                  </a:lnTo>
                  <a:lnTo>
                    <a:pt x="32593" y="8112"/>
                  </a:lnTo>
                  <a:close/>
                  <a:moveTo>
                    <a:pt x="40321" y="8112"/>
                  </a:moveTo>
                  <a:lnTo>
                    <a:pt x="40321" y="8304"/>
                  </a:lnTo>
                  <a:lnTo>
                    <a:pt x="40705" y="8304"/>
                  </a:lnTo>
                  <a:lnTo>
                    <a:pt x="40705" y="8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393;p66"/>
            <p:cNvSpPr/>
            <p:nvPr/>
          </p:nvSpPr>
          <p:spPr>
            <a:xfrm rot="5400000">
              <a:off x="2733649" y="2766845"/>
              <a:ext cx="1552871" cy="12295"/>
            </a:xfrm>
            <a:custGeom>
              <a:avLst/>
              <a:gdLst/>
              <a:ahLst/>
              <a:cxnLst/>
              <a:rect l="l" t="t" r="r" b="b"/>
              <a:pathLst>
                <a:path w="48626" h="385" extrusionOk="0">
                  <a:moveTo>
                    <a:pt x="1" y="0"/>
                  </a:moveTo>
                  <a:lnTo>
                    <a:pt x="1" y="384"/>
                  </a:lnTo>
                  <a:lnTo>
                    <a:pt x="48626" y="384"/>
                  </a:lnTo>
                  <a:lnTo>
                    <a:pt x="486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394;p66"/>
            <p:cNvSpPr/>
            <p:nvPr/>
          </p:nvSpPr>
          <p:spPr>
            <a:xfrm rot="5400000">
              <a:off x="3500879" y="3034388"/>
              <a:ext cx="12295" cy="512014"/>
            </a:xfrm>
            <a:custGeom>
              <a:avLst/>
              <a:gdLst/>
              <a:ahLst/>
              <a:cxnLst/>
              <a:rect l="l" t="t" r="r" b="b"/>
              <a:pathLst>
                <a:path w="385" h="16033" extrusionOk="0">
                  <a:moveTo>
                    <a:pt x="0" y="0"/>
                  </a:moveTo>
                  <a:lnTo>
                    <a:pt x="0" y="16032"/>
                  </a:lnTo>
                  <a:lnTo>
                    <a:pt x="384" y="16032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395;p66"/>
            <p:cNvSpPr/>
            <p:nvPr/>
          </p:nvSpPr>
          <p:spPr>
            <a:xfrm rot="5400000">
              <a:off x="3500879" y="2775324"/>
              <a:ext cx="12295" cy="512014"/>
            </a:xfrm>
            <a:custGeom>
              <a:avLst/>
              <a:gdLst/>
              <a:ahLst/>
              <a:cxnLst/>
              <a:rect l="l" t="t" r="r" b="b"/>
              <a:pathLst>
                <a:path w="385" h="16033" extrusionOk="0">
                  <a:moveTo>
                    <a:pt x="0" y="0"/>
                  </a:moveTo>
                  <a:lnTo>
                    <a:pt x="0" y="16032"/>
                  </a:lnTo>
                  <a:lnTo>
                    <a:pt x="384" y="16032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396;p66"/>
            <p:cNvSpPr/>
            <p:nvPr/>
          </p:nvSpPr>
          <p:spPr>
            <a:xfrm rot="5400000">
              <a:off x="3500112" y="2517025"/>
              <a:ext cx="13828" cy="512014"/>
            </a:xfrm>
            <a:custGeom>
              <a:avLst/>
              <a:gdLst/>
              <a:ahLst/>
              <a:cxnLst/>
              <a:rect l="l" t="t" r="r" b="b"/>
              <a:pathLst>
                <a:path w="433" h="16033" extrusionOk="0">
                  <a:moveTo>
                    <a:pt x="0" y="0"/>
                  </a:moveTo>
                  <a:lnTo>
                    <a:pt x="0" y="16032"/>
                  </a:lnTo>
                  <a:lnTo>
                    <a:pt x="432" y="16032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397;p66"/>
            <p:cNvSpPr/>
            <p:nvPr/>
          </p:nvSpPr>
          <p:spPr>
            <a:xfrm rot="5400000">
              <a:off x="3500879" y="2258695"/>
              <a:ext cx="12295" cy="512014"/>
            </a:xfrm>
            <a:custGeom>
              <a:avLst/>
              <a:gdLst/>
              <a:ahLst/>
              <a:cxnLst/>
              <a:rect l="l" t="t" r="r" b="b"/>
              <a:pathLst>
                <a:path w="385" h="16033" extrusionOk="0">
                  <a:moveTo>
                    <a:pt x="1" y="0"/>
                  </a:moveTo>
                  <a:lnTo>
                    <a:pt x="1" y="16032"/>
                  </a:lnTo>
                  <a:lnTo>
                    <a:pt x="385" y="1603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398;p66"/>
            <p:cNvSpPr/>
            <p:nvPr/>
          </p:nvSpPr>
          <p:spPr>
            <a:xfrm rot="5400000">
              <a:off x="2721393" y="2513919"/>
              <a:ext cx="1565134" cy="518145"/>
            </a:xfrm>
            <a:custGeom>
              <a:avLst/>
              <a:gdLst/>
              <a:ahLst/>
              <a:cxnLst/>
              <a:rect l="l" t="t" r="r" b="b"/>
              <a:pathLst>
                <a:path w="49010" h="16225" extrusionOk="0">
                  <a:moveTo>
                    <a:pt x="1" y="0"/>
                  </a:moveTo>
                  <a:lnTo>
                    <a:pt x="1" y="16224"/>
                  </a:lnTo>
                  <a:lnTo>
                    <a:pt x="49010" y="16224"/>
                  </a:lnTo>
                  <a:lnTo>
                    <a:pt x="49010" y="0"/>
                  </a:lnTo>
                  <a:lnTo>
                    <a:pt x="48626" y="0"/>
                  </a:lnTo>
                  <a:lnTo>
                    <a:pt x="48626" y="7728"/>
                  </a:lnTo>
                  <a:lnTo>
                    <a:pt x="48818" y="7728"/>
                  </a:lnTo>
                  <a:lnTo>
                    <a:pt x="48818" y="8112"/>
                  </a:lnTo>
                  <a:lnTo>
                    <a:pt x="48626" y="8112"/>
                  </a:lnTo>
                  <a:lnTo>
                    <a:pt x="48626" y="15840"/>
                  </a:lnTo>
                  <a:lnTo>
                    <a:pt x="40897" y="15840"/>
                  </a:lnTo>
                  <a:lnTo>
                    <a:pt x="40897" y="16032"/>
                  </a:lnTo>
                  <a:lnTo>
                    <a:pt x="40513" y="16032"/>
                  </a:lnTo>
                  <a:lnTo>
                    <a:pt x="40513" y="15840"/>
                  </a:lnTo>
                  <a:lnTo>
                    <a:pt x="32785" y="15840"/>
                  </a:lnTo>
                  <a:lnTo>
                    <a:pt x="32785" y="16032"/>
                  </a:lnTo>
                  <a:lnTo>
                    <a:pt x="32401" y="16032"/>
                  </a:lnTo>
                  <a:lnTo>
                    <a:pt x="32401" y="15840"/>
                  </a:lnTo>
                  <a:lnTo>
                    <a:pt x="24721" y="15840"/>
                  </a:lnTo>
                  <a:lnTo>
                    <a:pt x="24721" y="16032"/>
                  </a:lnTo>
                  <a:lnTo>
                    <a:pt x="24289" y="16032"/>
                  </a:lnTo>
                  <a:lnTo>
                    <a:pt x="24289" y="15840"/>
                  </a:lnTo>
                  <a:lnTo>
                    <a:pt x="16609" y="15840"/>
                  </a:lnTo>
                  <a:lnTo>
                    <a:pt x="16609" y="16032"/>
                  </a:lnTo>
                  <a:lnTo>
                    <a:pt x="16225" y="16032"/>
                  </a:lnTo>
                  <a:lnTo>
                    <a:pt x="16225" y="15840"/>
                  </a:lnTo>
                  <a:lnTo>
                    <a:pt x="8497" y="15840"/>
                  </a:lnTo>
                  <a:lnTo>
                    <a:pt x="8497" y="16032"/>
                  </a:lnTo>
                  <a:lnTo>
                    <a:pt x="8113" y="16032"/>
                  </a:lnTo>
                  <a:lnTo>
                    <a:pt x="8113" y="15840"/>
                  </a:lnTo>
                  <a:lnTo>
                    <a:pt x="385" y="15840"/>
                  </a:lnTo>
                  <a:lnTo>
                    <a:pt x="385" y="8112"/>
                  </a:lnTo>
                  <a:lnTo>
                    <a:pt x="193" y="8112"/>
                  </a:lnTo>
                  <a:lnTo>
                    <a:pt x="193" y="7728"/>
                  </a:lnTo>
                  <a:lnTo>
                    <a:pt x="385" y="7728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99;p66"/>
            <p:cNvSpPr/>
            <p:nvPr/>
          </p:nvSpPr>
          <p:spPr>
            <a:xfrm rot="5400000">
              <a:off x="2986582" y="2766844"/>
              <a:ext cx="1565134" cy="12295"/>
            </a:xfrm>
            <a:custGeom>
              <a:avLst/>
              <a:gdLst/>
              <a:ahLst/>
              <a:cxnLst/>
              <a:rect l="l" t="t" r="r" b="b"/>
              <a:pathLst>
                <a:path w="49010" h="385" extrusionOk="0">
                  <a:moveTo>
                    <a:pt x="1" y="0"/>
                  </a:moveTo>
                  <a:lnTo>
                    <a:pt x="1" y="384"/>
                  </a:lnTo>
                  <a:lnTo>
                    <a:pt x="49010" y="384"/>
                  </a:lnTo>
                  <a:lnTo>
                    <a:pt x="490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400;p66"/>
            <p:cNvSpPr/>
            <p:nvPr/>
          </p:nvSpPr>
          <p:spPr>
            <a:xfrm rot="5400000">
              <a:off x="3500879" y="1999630"/>
              <a:ext cx="12295" cy="512014"/>
            </a:xfrm>
            <a:custGeom>
              <a:avLst/>
              <a:gdLst/>
              <a:ahLst/>
              <a:cxnLst/>
              <a:rect l="l" t="t" r="r" b="b"/>
              <a:pathLst>
                <a:path w="385" h="16033" extrusionOk="0">
                  <a:moveTo>
                    <a:pt x="1" y="0"/>
                  </a:moveTo>
                  <a:lnTo>
                    <a:pt x="1" y="16032"/>
                  </a:lnTo>
                  <a:lnTo>
                    <a:pt x="385" y="1603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1379;p66"/>
          <p:cNvGrpSpPr/>
          <p:nvPr/>
        </p:nvGrpSpPr>
        <p:grpSpPr>
          <a:xfrm>
            <a:off x="8760868" y="246562"/>
            <a:ext cx="1828800" cy="1828800"/>
            <a:chOff x="6652550" y="3379475"/>
            <a:chExt cx="1224050" cy="1224025"/>
          </a:xfrm>
        </p:grpSpPr>
        <p:sp>
          <p:nvSpPr>
            <p:cNvPr id="23" name="Google Shape;1380;p66"/>
            <p:cNvSpPr/>
            <p:nvPr/>
          </p:nvSpPr>
          <p:spPr>
            <a:xfrm>
              <a:off x="6652550" y="3379475"/>
              <a:ext cx="1224050" cy="1224025"/>
            </a:xfrm>
            <a:custGeom>
              <a:avLst/>
              <a:gdLst/>
              <a:ahLst/>
              <a:cxnLst/>
              <a:rect l="l" t="t" r="r" b="b"/>
              <a:pathLst>
                <a:path w="48962" h="48961" extrusionOk="0">
                  <a:moveTo>
                    <a:pt x="48578" y="384"/>
                  </a:moveTo>
                  <a:lnTo>
                    <a:pt x="48578" y="48577"/>
                  </a:lnTo>
                  <a:lnTo>
                    <a:pt x="385" y="48577"/>
                  </a:lnTo>
                  <a:lnTo>
                    <a:pt x="385" y="384"/>
                  </a:lnTo>
                  <a:close/>
                  <a:moveTo>
                    <a:pt x="1" y="0"/>
                  </a:moveTo>
                  <a:lnTo>
                    <a:pt x="1" y="48961"/>
                  </a:lnTo>
                  <a:lnTo>
                    <a:pt x="48962" y="48961"/>
                  </a:lnTo>
                  <a:lnTo>
                    <a:pt x="489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1;p66"/>
            <p:cNvSpPr/>
            <p:nvPr/>
          </p:nvSpPr>
          <p:spPr>
            <a:xfrm>
              <a:off x="6657350" y="4391075"/>
              <a:ext cx="1214450" cy="10825"/>
            </a:xfrm>
            <a:custGeom>
              <a:avLst/>
              <a:gdLst/>
              <a:ahLst/>
              <a:cxnLst/>
              <a:rect l="l" t="t" r="r" b="b"/>
              <a:pathLst>
                <a:path w="48578" h="433" extrusionOk="0">
                  <a:moveTo>
                    <a:pt x="1" y="1"/>
                  </a:moveTo>
                  <a:lnTo>
                    <a:pt x="1" y="433"/>
                  </a:lnTo>
                  <a:lnTo>
                    <a:pt x="48578" y="433"/>
                  </a:lnTo>
                  <a:lnTo>
                    <a:pt x="485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82;p66"/>
            <p:cNvSpPr/>
            <p:nvPr/>
          </p:nvSpPr>
          <p:spPr>
            <a:xfrm>
              <a:off x="6657350" y="4189475"/>
              <a:ext cx="1214450" cy="9625"/>
            </a:xfrm>
            <a:custGeom>
              <a:avLst/>
              <a:gdLst/>
              <a:ahLst/>
              <a:cxnLst/>
              <a:rect l="l" t="t" r="r" b="b"/>
              <a:pathLst>
                <a:path w="48578" h="385" extrusionOk="0">
                  <a:moveTo>
                    <a:pt x="1" y="1"/>
                  </a:moveTo>
                  <a:lnTo>
                    <a:pt x="1" y="385"/>
                  </a:lnTo>
                  <a:lnTo>
                    <a:pt x="48578" y="385"/>
                  </a:lnTo>
                  <a:lnTo>
                    <a:pt x="485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83;p66"/>
            <p:cNvSpPr/>
            <p:nvPr/>
          </p:nvSpPr>
          <p:spPr>
            <a:xfrm>
              <a:off x="6657350" y="3986675"/>
              <a:ext cx="1214450" cy="9625"/>
            </a:xfrm>
            <a:custGeom>
              <a:avLst/>
              <a:gdLst/>
              <a:ahLst/>
              <a:cxnLst/>
              <a:rect l="l" t="t" r="r" b="b"/>
              <a:pathLst>
                <a:path w="48578" h="385" extrusionOk="0">
                  <a:moveTo>
                    <a:pt x="1" y="1"/>
                  </a:moveTo>
                  <a:lnTo>
                    <a:pt x="1" y="385"/>
                  </a:lnTo>
                  <a:lnTo>
                    <a:pt x="48578" y="385"/>
                  </a:lnTo>
                  <a:lnTo>
                    <a:pt x="485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384;p66"/>
            <p:cNvSpPr/>
            <p:nvPr/>
          </p:nvSpPr>
          <p:spPr>
            <a:xfrm>
              <a:off x="6657350" y="3783875"/>
              <a:ext cx="1214450" cy="10825"/>
            </a:xfrm>
            <a:custGeom>
              <a:avLst/>
              <a:gdLst/>
              <a:ahLst/>
              <a:cxnLst/>
              <a:rect l="l" t="t" r="r" b="b"/>
              <a:pathLst>
                <a:path w="48578" h="433" extrusionOk="0">
                  <a:moveTo>
                    <a:pt x="1" y="1"/>
                  </a:moveTo>
                  <a:lnTo>
                    <a:pt x="1" y="433"/>
                  </a:lnTo>
                  <a:lnTo>
                    <a:pt x="48578" y="433"/>
                  </a:lnTo>
                  <a:lnTo>
                    <a:pt x="485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385;p66"/>
            <p:cNvSpPr/>
            <p:nvPr/>
          </p:nvSpPr>
          <p:spPr>
            <a:xfrm>
              <a:off x="6657350" y="3582275"/>
              <a:ext cx="1214450" cy="9625"/>
            </a:xfrm>
            <a:custGeom>
              <a:avLst/>
              <a:gdLst/>
              <a:ahLst/>
              <a:cxnLst/>
              <a:rect l="l" t="t" r="r" b="b"/>
              <a:pathLst>
                <a:path w="48578" h="385" extrusionOk="0">
                  <a:moveTo>
                    <a:pt x="1" y="0"/>
                  </a:moveTo>
                  <a:lnTo>
                    <a:pt x="1" y="384"/>
                  </a:lnTo>
                  <a:lnTo>
                    <a:pt x="48578" y="384"/>
                  </a:lnTo>
                  <a:lnTo>
                    <a:pt x="4857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86;p66"/>
            <p:cNvSpPr/>
            <p:nvPr/>
          </p:nvSpPr>
          <p:spPr>
            <a:xfrm>
              <a:off x="7664175" y="3384275"/>
              <a:ext cx="9625" cy="1214425"/>
            </a:xfrm>
            <a:custGeom>
              <a:avLst/>
              <a:gdLst/>
              <a:ahLst/>
              <a:cxnLst/>
              <a:rect l="l" t="t" r="r" b="b"/>
              <a:pathLst>
                <a:path w="385" h="48577" extrusionOk="0">
                  <a:moveTo>
                    <a:pt x="1" y="0"/>
                  </a:moveTo>
                  <a:lnTo>
                    <a:pt x="1" y="48577"/>
                  </a:lnTo>
                  <a:lnTo>
                    <a:pt x="385" y="48577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87;p66"/>
            <p:cNvSpPr/>
            <p:nvPr/>
          </p:nvSpPr>
          <p:spPr>
            <a:xfrm>
              <a:off x="7462575" y="3384275"/>
              <a:ext cx="9625" cy="1214425"/>
            </a:xfrm>
            <a:custGeom>
              <a:avLst/>
              <a:gdLst/>
              <a:ahLst/>
              <a:cxnLst/>
              <a:rect l="l" t="t" r="r" b="b"/>
              <a:pathLst>
                <a:path w="385" h="48577" extrusionOk="0">
                  <a:moveTo>
                    <a:pt x="1" y="0"/>
                  </a:moveTo>
                  <a:lnTo>
                    <a:pt x="1" y="48577"/>
                  </a:lnTo>
                  <a:lnTo>
                    <a:pt x="385" y="48577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88;p66"/>
            <p:cNvSpPr/>
            <p:nvPr/>
          </p:nvSpPr>
          <p:spPr>
            <a:xfrm>
              <a:off x="7259775" y="3384275"/>
              <a:ext cx="9625" cy="1214425"/>
            </a:xfrm>
            <a:custGeom>
              <a:avLst/>
              <a:gdLst/>
              <a:ahLst/>
              <a:cxnLst/>
              <a:rect l="l" t="t" r="r" b="b"/>
              <a:pathLst>
                <a:path w="385" h="48577" extrusionOk="0">
                  <a:moveTo>
                    <a:pt x="0" y="0"/>
                  </a:moveTo>
                  <a:lnTo>
                    <a:pt x="0" y="48577"/>
                  </a:lnTo>
                  <a:lnTo>
                    <a:pt x="385" y="48577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89;p66"/>
            <p:cNvSpPr/>
            <p:nvPr/>
          </p:nvSpPr>
          <p:spPr>
            <a:xfrm>
              <a:off x="7056975" y="3384275"/>
              <a:ext cx="9625" cy="1214425"/>
            </a:xfrm>
            <a:custGeom>
              <a:avLst/>
              <a:gdLst/>
              <a:ahLst/>
              <a:cxnLst/>
              <a:rect l="l" t="t" r="r" b="b"/>
              <a:pathLst>
                <a:path w="385" h="48577" extrusionOk="0">
                  <a:moveTo>
                    <a:pt x="0" y="0"/>
                  </a:moveTo>
                  <a:lnTo>
                    <a:pt x="0" y="48577"/>
                  </a:lnTo>
                  <a:lnTo>
                    <a:pt x="384" y="4857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390;p66"/>
            <p:cNvSpPr/>
            <p:nvPr/>
          </p:nvSpPr>
          <p:spPr>
            <a:xfrm>
              <a:off x="6854175" y="3384275"/>
              <a:ext cx="10825" cy="1214425"/>
            </a:xfrm>
            <a:custGeom>
              <a:avLst/>
              <a:gdLst/>
              <a:ahLst/>
              <a:cxnLst/>
              <a:rect l="l" t="t" r="r" b="b"/>
              <a:pathLst>
                <a:path w="433" h="48577" extrusionOk="0">
                  <a:moveTo>
                    <a:pt x="0" y="0"/>
                  </a:moveTo>
                  <a:lnTo>
                    <a:pt x="0" y="48577"/>
                  </a:lnTo>
                  <a:lnTo>
                    <a:pt x="432" y="48577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1291;p66"/>
          <p:cNvGrpSpPr/>
          <p:nvPr/>
        </p:nvGrpSpPr>
        <p:grpSpPr>
          <a:xfrm rot="16200000" flipV="1">
            <a:off x="644935" y="-513825"/>
            <a:ext cx="710425" cy="1873295"/>
            <a:chOff x="7161375" y="1332850"/>
            <a:chExt cx="710425" cy="1873295"/>
          </a:xfrm>
        </p:grpSpPr>
        <p:sp>
          <p:nvSpPr>
            <p:cNvPr id="35" name="Google Shape;1292;p66"/>
            <p:cNvSpPr/>
            <p:nvPr/>
          </p:nvSpPr>
          <p:spPr>
            <a:xfrm>
              <a:off x="7430175" y="1332850"/>
              <a:ext cx="441625" cy="1873295"/>
            </a:xfrm>
            <a:custGeom>
              <a:avLst/>
              <a:gdLst/>
              <a:ahLst/>
              <a:cxnLst/>
              <a:rect l="l" t="t" r="r" b="b"/>
              <a:pathLst>
                <a:path w="17665" h="81554" extrusionOk="0">
                  <a:moveTo>
                    <a:pt x="1" y="0"/>
                  </a:moveTo>
                  <a:lnTo>
                    <a:pt x="1" y="81553"/>
                  </a:lnTo>
                  <a:lnTo>
                    <a:pt x="17665" y="81553"/>
                  </a:lnTo>
                  <a:lnTo>
                    <a:pt x="17665" y="0"/>
                  </a:lnTo>
                  <a:close/>
                </a:path>
              </a:pathLst>
            </a:custGeom>
            <a:solidFill>
              <a:srgbClr val="61F5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293;p66"/>
            <p:cNvSpPr/>
            <p:nvPr/>
          </p:nvSpPr>
          <p:spPr>
            <a:xfrm>
              <a:off x="7161375" y="2009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44"/>
                  </a:lnTo>
                  <a:lnTo>
                    <a:pt x="0" y="336"/>
                  </a:lnTo>
                  <a:lnTo>
                    <a:pt x="0" y="528"/>
                  </a:lnTo>
                  <a:lnTo>
                    <a:pt x="0" y="721"/>
                  </a:lnTo>
                  <a:lnTo>
                    <a:pt x="144" y="913"/>
                  </a:lnTo>
                  <a:lnTo>
                    <a:pt x="288" y="1009"/>
                  </a:lnTo>
                  <a:lnTo>
                    <a:pt x="528" y="1057"/>
                  </a:lnTo>
                  <a:lnTo>
                    <a:pt x="720" y="1009"/>
                  </a:lnTo>
                  <a:lnTo>
                    <a:pt x="912" y="913"/>
                  </a:lnTo>
                  <a:lnTo>
                    <a:pt x="1008" y="721"/>
                  </a:lnTo>
                  <a:lnTo>
                    <a:pt x="1056" y="528"/>
                  </a:lnTo>
                  <a:lnTo>
                    <a:pt x="1008" y="336"/>
                  </a:lnTo>
                  <a:lnTo>
                    <a:pt x="912" y="144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294;p66"/>
            <p:cNvSpPr/>
            <p:nvPr/>
          </p:nvSpPr>
          <p:spPr>
            <a:xfrm>
              <a:off x="7319775" y="2009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295;p66"/>
            <p:cNvSpPr/>
            <p:nvPr/>
          </p:nvSpPr>
          <p:spPr>
            <a:xfrm>
              <a:off x="7478175" y="20096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69" y="1009"/>
                  </a:lnTo>
                  <a:lnTo>
                    <a:pt x="913" y="913"/>
                  </a:lnTo>
                  <a:lnTo>
                    <a:pt x="1057" y="721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13" y="144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296;p66"/>
            <p:cNvSpPr/>
            <p:nvPr/>
          </p:nvSpPr>
          <p:spPr>
            <a:xfrm>
              <a:off x="7636575" y="20096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1"/>
                  </a:lnTo>
                  <a:lnTo>
                    <a:pt x="193" y="913"/>
                  </a:lnTo>
                  <a:lnTo>
                    <a:pt x="337" y="1009"/>
                  </a:lnTo>
                  <a:lnTo>
                    <a:pt x="577" y="1057"/>
                  </a:lnTo>
                  <a:lnTo>
                    <a:pt x="769" y="1009"/>
                  </a:lnTo>
                  <a:lnTo>
                    <a:pt x="961" y="913"/>
                  </a:lnTo>
                  <a:lnTo>
                    <a:pt x="1057" y="721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61" y="144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297;p66"/>
            <p:cNvSpPr/>
            <p:nvPr/>
          </p:nvSpPr>
          <p:spPr>
            <a:xfrm>
              <a:off x="7796175" y="2009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298;p66"/>
            <p:cNvSpPr/>
            <p:nvPr/>
          </p:nvSpPr>
          <p:spPr>
            <a:xfrm>
              <a:off x="7161375" y="1851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288" y="0"/>
                  </a:moveTo>
                  <a:lnTo>
                    <a:pt x="144" y="144"/>
                  </a:lnTo>
                  <a:lnTo>
                    <a:pt x="0" y="288"/>
                  </a:lnTo>
                  <a:lnTo>
                    <a:pt x="0" y="528"/>
                  </a:lnTo>
                  <a:lnTo>
                    <a:pt x="0" y="720"/>
                  </a:lnTo>
                  <a:lnTo>
                    <a:pt x="144" y="912"/>
                  </a:lnTo>
                  <a:lnTo>
                    <a:pt x="288" y="1008"/>
                  </a:lnTo>
                  <a:lnTo>
                    <a:pt x="528" y="1056"/>
                  </a:lnTo>
                  <a:lnTo>
                    <a:pt x="720" y="1008"/>
                  </a:lnTo>
                  <a:lnTo>
                    <a:pt x="912" y="912"/>
                  </a:lnTo>
                  <a:lnTo>
                    <a:pt x="1008" y="720"/>
                  </a:lnTo>
                  <a:lnTo>
                    <a:pt x="1056" y="528"/>
                  </a:lnTo>
                  <a:lnTo>
                    <a:pt x="1008" y="288"/>
                  </a:lnTo>
                  <a:lnTo>
                    <a:pt x="912" y="144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299;p66"/>
            <p:cNvSpPr/>
            <p:nvPr/>
          </p:nvSpPr>
          <p:spPr>
            <a:xfrm>
              <a:off x="7161375" y="1691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44"/>
                  </a:lnTo>
                  <a:lnTo>
                    <a:pt x="0" y="336"/>
                  </a:lnTo>
                  <a:lnTo>
                    <a:pt x="0" y="528"/>
                  </a:lnTo>
                  <a:lnTo>
                    <a:pt x="0" y="768"/>
                  </a:lnTo>
                  <a:lnTo>
                    <a:pt x="144" y="912"/>
                  </a:lnTo>
                  <a:lnTo>
                    <a:pt x="288" y="1056"/>
                  </a:lnTo>
                  <a:lnTo>
                    <a:pt x="528" y="1104"/>
                  </a:lnTo>
                  <a:lnTo>
                    <a:pt x="720" y="1056"/>
                  </a:lnTo>
                  <a:lnTo>
                    <a:pt x="912" y="912"/>
                  </a:lnTo>
                  <a:lnTo>
                    <a:pt x="1008" y="768"/>
                  </a:lnTo>
                  <a:lnTo>
                    <a:pt x="1056" y="528"/>
                  </a:lnTo>
                  <a:lnTo>
                    <a:pt x="1008" y="336"/>
                  </a:lnTo>
                  <a:lnTo>
                    <a:pt x="912" y="144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00;p66"/>
            <p:cNvSpPr/>
            <p:nvPr/>
          </p:nvSpPr>
          <p:spPr>
            <a:xfrm>
              <a:off x="7161375" y="1533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44"/>
                  </a:lnTo>
                  <a:lnTo>
                    <a:pt x="0" y="336"/>
                  </a:lnTo>
                  <a:lnTo>
                    <a:pt x="0" y="528"/>
                  </a:lnTo>
                  <a:lnTo>
                    <a:pt x="0" y="720"/>
                  </a:lnTo>
                  <a:lnTo>
                    <a:pt x="144" y="912"/>
                  </a:lnTo>
                  <a:lnTo>
                    <a:pt x="288" y="1008"/>
                  </a:lnTo>
                  <a:lnTo>
                    <a:pt x="528" y="1056"/>
                  </a:lnTo>
                  <a:lnTo>
                    <a:pt x="720" y="1008"/>
                  </a:lnTo>
                  <a:lnTo>
                    <a:pt x="912" y="912"/>
                  </a:lnTo>
                  <a:lnTo>
                    <a:pt x="1008" y="720"/>
                  </a:lnTo>
                  <a:lnTo>
                    <a:pt x="1056" y="528"/>
                  </a:lnTo>
                  <a:lnTo>
                    <a:pt x="1008" y="336"/>
                  </a:lnTo>
                  <a:lnTo>
                    <a:pt x="912" y="144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01;p66"/>
            <p:cNvSpPr/>
            <p:nvPr/>
          </p:nvSpPr>
          <p:spPr>
            <a:xfrm>
              <a:off x="7161375" y="1373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92"/>
                  </a:lnTo>
                  <a:lnTo>
                    <a:pt x="0" y="336"/>
                  </a:lnTo>
                  <a:lnTo>
                    <a:pt x="0" y="576"/>
                  </a:lnTo>
                  <a:lnTo>
                    <a:pt x="0" y="768"/>
                  </a:lnTo>
                  <a:lnTo>
                    <a:pt x="144" y="960"/>
                  </a:lnTo>
                  <a:lnTo>
                    <a:pt x="288" y="1056"/>
                  </a:lnTo>
                  <a:lnTo>
                    <a:pt x="528" y="1104"/>
                  </a:lnTo>
                  <a:lnTo>
                    <a:pt x="720" y="1056"/>
                  </a:lnTo>
                  <a:lnTo>
                    <a:pt x="912" y="960"/>
                  </a:lnTo>
                  <a:lnTo>
                    <a:pt x="1008" y="768"/>
                  </a:lnTo>
                  <a:lnTo>
                    <a:pt x="1056" y="576"/>
                  </a:lnTo>
                  <a:lnTo>
                    <a:pt x="1008" y="336"/>
                  </a:lnTo>
                  <a:lnTo>
                    <a:pt x="912" y="192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02;p66"/>
            <p:cNvSpPr/>
            <p:nvPr/>
          </p:nvSpPr>
          <p:spPr>
            <a:xfrm>
              <a:off x="7319775" y="1851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337" y="0"/>
                  </a:move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288"/>
                  </a:lnTo>
                  <a:lnTo>
                    <a:pt x="913" y="144"/>
                  </a:lnTo>
                  <a:lnTo>
                    <a:pt x="7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303;p66"/>
            <p:cNvSpPr/>
            <p:nvPr/>
          </p:nvSpPr>
          <p:spPr>
            <a:xfrm>
              <a:off x="7319775" y="1691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12"/>
                  </a:lnTo>
                  <a:lnTo>
                    <a:pt x="1009" y="768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304;p66"/>
            <p:cNvSpPr/>
            <p:nvPr/>
          </p:nvSpPr>
          <p:spPr>
            <a:xfrm>
              <a:off x="7319775" y="1533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305;p66"/>
            <p:cNvSpPr/>
            <p:nvPr/>
          </p:nvSpPr>
          <p:spPr>
            <a:xfrm>
              <a:off x="7319775" y="1373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76"/>
                  </a:lnTo>
                  <a:lnTo>
                    <a:pt x="49" y="768"/>
                  </a:lnTo>
                  <a:lnTo>
                    <a:pt x="145" y="960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60"/>
                  </a:lnTo>
                  <a:lnTo>
                    <a:pt x="1009" y="768"/>
                  </a:lnTo>
                  <a:lnTo>
                    <a:pt x="1057" y="576"/>
                  </a:lnTo>
                  <a:lnTo>
                    <a:pt x="1009" y="336"/>
                  </a:lnTo>
                  <a:lnTo>
                    <a:pt x="913" y="192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306;p66"/>
            <p:cNvSpPr/>
            <p:nvPr/>
          </p:nvSpPr>
          <p:spPr>
            <a:xfrm>
              <a:off x="7478175" y="1851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337" y="0"/>
                  </a:move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69" y="1008"/>
                  </a:lnTo>
                  <a:lnTo>
                    <a:pt x="913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288"/>
                  </a:lnTo>
                  <a:lnTo>
                    <a:pt x="913" y="144"/>
                  </a:lnTo>
                  <a:lnTo>
                    <a:pt x="7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307;p66"/>
            <p:cNvSpPr/>
            <p:nvPr/>
          </p:nvSpPr>
          <p:spPr>
            <a:xfrm>
              <a:off x="7478175" y="16916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69" y="1056"/>
                  </a:lnTo>
                  <a:lnTo>
                    <a:pt x="913" y="912"/>
                  </a:lnTo>
                  <a:lnTo>
                    <a:pt x="1057" y="768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13" y="144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308;p66"/>
            <p:cNvSpPr/>
            <p:nvPr/>
          </p:nvSpPr>
          <p:spPr>
            <a:xfrm>
              <a:off x="7478175" y="1533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69" y="1008"/>
                  </a:lnTo>
                  <a:lnTo>
                    <a:pt x="913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13" y="144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309;p66"/>
            <p:cNvSpPr/>
            <p:nvPr/>
          </p:nvSpPr>
          <p:spPr>
            <a:xfrm>
              <a:off x="7478175" y="13736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76"/>
                  </a:lnTo>
                  <a:lnTo>
                    <a:pt x="49" y="768"/>
                  </a:lnTo>
                  <a:lnTo>
                    <a:pt x="145" y="960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69" y="1056"/>
                  </a:lnTo>
                  <a:lnTo>
                    <a:pt x="913" y="960"/>
                  </a:lnTo>
                  <a:lnTo>
                    <a:pt x="1057" y="768"/>
                  </a:lnTo>
                  <a:lnTo>
                    <a:pt x="1105" y="576"/>
                  </a:lnTo>
                  <a:lnTo>
                    <a:pt x="1057" y="336"/>
                  </a:lnTo>
                  <a:lnTo>
                    <a:pt x="913" y="192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310;p66"/>
            <p:cNvSpPr/>
            <p:nvPr/>
          </p:nvSpPr>
          <p:spPr>
            <a:xfrm>
              <a:off x="7636575" y="1851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337" y="0"/>
                  </a:moveTo>
                  <a:lnTo>
                    <a:pt x="193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93" y="912"/>
                  </a:lnTo>
                  <a:lnTo>
                    <a:pt x="337" y="1008"/>
                  </a:lnTo>
                  <a:lnTo>
                    <a:pt x="577" y="1056"/>
                  </a:lnTo>
                  <a:lnTo>
                    <a:pt x="769" y="1008"/>
                  </a:lnTo>
                  <a:lnTo>
                    <a:pt x="961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288"/>
                  </a:lnTo>
                  <a:lnTo>
                    <a:pt x="961" y="144"/>
                  </a:lnTo>
                  <a:lnTo>
                    <a:pt x="7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311;p66"/>
            <p:cNvSpPr/>
            <p:nvPr/>
          </p:nvSpPr>
          <p:spPr>
            <a:xfrm>
              <a:off x="7636575" y="16916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93" y="912"/>
                  </a:lnTo>
                  <a:lnTo>
                    <a:pt x="337" y="1056"/>
                  </a:lnTo>
                  <a:lnTo>
                    <a:pt x="577" y="1104"/>
                  </a:lnTo>
                  <a:lnTo>
                    <a:pt x="769" y="1056"/>
                  </a:lnTo>
                  <a:lnTo>
                    <a:pt x="961" y="912"/>
                  </a:lnTo>
                  <a:lnTo>
                    <a:pt x="1057" y="768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61" y="144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312;p66"/>
            <p:cNvSpPr/>
            <p:nvPr/>
          </p:nvSpPr>
          <p:spPr>
            <a:xfrm>
              <a:off x="7636575" y="1533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93" y="912"/>
                  </a:lnTo>
                  <a:lnTo>
                    <a:pt x="337" y="1008"/>
                  </a:lnTo>
                  <a:lnTo>
                    <a:pt x="577" y="1056"/>
                  </a:lnTo>
                  <a:lnTo>
                    <a:pt x="769" y="1008"/>
                  </a:lnTo>
                  <a:lnTo>
                    <a:pt x="961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61" y="144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313;p66"/>
            <p:cNvSpPr/>
            <p:nvPr/>
          </p:nvSpPr>
          <p:spPr>
            <a:xfrm>
              <a:off x="7636575" y="13736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92"/>
                  </a:lnTo>
                  <a:lnTo>
                    <a:pt x="49" y="336"/>
                  </a:lnTo>
                  <a:lnTo>
                    <a:pt x="1" y="576"/>
                  </a:lnTo>
                  <a:lnTo>
                    <a:pt x="49" y="768"/>
                  </a:lnTo>
                  <a:lnTo>
                    <a:pt x="193" y="960"/>
                  </a:lnTo>
                  <a:lnTo>
                    <a:pt x="337" y="1056"/>
                  </a:lnTo>
                  <a:lnTo>
                    <a:pt x="577" y="1104"/>
                  </a:lnTo>
                  <a:lnTo>
                    <a:pt x="769" y="1056"/>
                  </a:lnTo>
                  <a:lnTo>
                    <a:pt x="961" y="960"/>
                  </a:lnTo>
                  <a:lnTo>
                    <a:pt x="1057" y="768"/>
                  </a:lnTo>
                  <a:lnTo>
                    <a:pt x="1105" y="576"/>
                  </a:lnTo>
                  <a:lnTo>
                    <a:pt x="1057" y="336"/>
                  </a:lnTo>
                  <a:lnTo>
                    <a:pt x="961" y="192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314;p66"/>
            <p:cNvSpPr/>
            <p:nvPr/>
          </p:nvSpPr>
          <p:spPr>
            <a:xfrm>
              <a:off x="7796175" y="1851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337" y="0"/>
                  </a:move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288"/>
                  </a:lnTo>
                  <a:lnTo>
                    <a:pt x="913" y="144"/>
                  </a:lnTo>
                  <a:lnTo>
                    <a:pt x="7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315;p66"/>
            <p:cNvSpPr/>
            <p:nvPr/>
          </p:nvSpPr>
          <p:spPr>
            <a:xfrm>
              <a:off x="7796175" y="1691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12"/>
                  </a:lnTo>
                  <a:lnTo>
                    <a:pt x="1009" y="768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316;p66"/>
            <p:cNvSpPr/>
            <p:nvPr/>
          </p:nvSpPr>
          <p:spPr>
            <a:xfrm>
              <a:off x="7796175" y="1533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317;p66"/>
            <p:cNvSpPr/>
            <p:nvPr/>
          </p:nvSpPr>
          <p:spPr>
            <a:xfrm>
              <a:off x="7796175" y="1373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76"/>
                  </a:lnTo>
                  <a:lnTo>
                    <a:pt x="49" y="768"/>
                  </a:lnTo>
                  <a:lnTo>
                    <a:pt x="145" y="960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60"/>
                  </a:lnTo>
                  <a:lnTo>
                    <a:pt x="1009" y="768"/>
                  </a:lnTo>
                  <a:lnTo>
                    <a:pt x="1057" y="576"/>
                  </a:lnTo>
                  <a:lnTo>
                    <a:pt x="1009" y="336"/>
                  </a:lnTo>
                  <a:lnTo>
                    <a:pt x="913" y="192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318;p66"/>
            <p:cNvSpPr/>
            <p:nvPr/>
          </p:nvSpPr>
          <p:spPr>
            <a:xfrm>
              <a:off x="7161375" y="26444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1"/>
                  </a:moveTo>
                  <a:lnTo>
                    <a:pt x="288" y="49"/>
                  </a:lnTo>
                  <a:lnTo>
                    <a:pt x="144" y="193"/>
                  </a:lnTo>
                  <a:lnTo>
                    <a:pt x="0" y="337"/>
                  </a:lnTo>
                  <a:lnTo>
                    <a:pt x="0" y="577"/>
                  </a:lnTo>
                  <a:lnTo>
                    <a:pt x="0" y="769"/>
                  </a:lnTo>
                  <a:lnTo>
                    <a:pt x="144" y="961"/>
                  </a:lnTo>
                  <a:lnTo>
                    <a:pt x="288" y="1057"/>
                  </a:lnTo>
                  <a:lnTo>
                    <a:pt x="528" y="1105"/>
                  </a:lnTo>
                  <a:lnTo>
                    <a:pt x="720" y="1057"/>
                  </a:lnTo>
                  <a:lnTo>
                    <a:pt x="912" y="961"/>
                  </a:lnTo>
                  <a:lnTo>
                    <a:pt x="1008" y="769"/>
                  </a:lnTo>
                  <a:lnTo>
                    <a:pt x="1056" y="577"/>
                  </a:lnTo>
                  <a:lnTo>
                    <a:pt x="1008" y="337"/>
                  </a:lnTo>
                  <a:lnTo>
                    <a:pt x="912" y="193"/>
                  </a:lnTo>
                  <a:lnTo>
                    <a:pt x="720" y="49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319;p66"/>
            <p:cNvSpPr/>
            <p:nvPr/>
          </p:nvSpPr>
          <p:spPr>
            <a:xfrm>
              <a:off x="7319775" y="26444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93"/>
                  </a:lnTo>
                  <a:lnTo>
                    <a:pt x="49" y="337"/>
                  </a:lnTo>
                  <a:lnTo>
                    <a:pt x="1" y="577"/>
                  </a:lnTo>
                  <a:lnTo>
                    <a:pt x="49" y="769"/>
                  </a:lnTo>
                  <a:lnTo>
                    <a:pt x="145" y="961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21" y="1057"/>
                  </a:lnTo>
                  <a:lnTo>
                    <a:pt x="913" y="961"/>
                  </a:lnTo>
                  <a:lnTo>
                    <a:pt x="1009" y="769"/>
                  </a:lnTo>
                  <a:lnTo>
                    <a:pt x="1057" y="577"/>
                  </a:lnTo>
                  <a:lnTo>
                    <a:pt x="1009" y="337"/>
                  </a:lnTo>
                  <a:lnTo>
                    <a:pt x="913" y="193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320;p66"/>
            <p:cNvSpPr/>
            <p:nvPr/>
          </p:nvSpPr>
          <p:spPr>
            <a:xfrm>
              <a:off x="7478175" y="26444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93"/>
                  </a:lnTo>
                  <a:lnTo>
                    <a:pt x="49" y="337"/>
                  </a:lnTo>
                  <a:lnTo>
                    <a:pt x="1" y="577"/>
                  </a:lnTo>
                  <a:lnTo>
                    <a:pt x="49" y="769"/>
                  </a:lnTo>
                  <a:lnTo>
                    <a:pt x="145" y="961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69" y="1057"/>
                  </a:lnTo>
                  <a:lnTo>
                    <a:pt x="913" y="961"/>
                  </a:lnTo>
                  <a:lnTo>
                    <a:pt x="1057" y="769"/>
                  </a:lnTo>
                  <a:lnTo>
                    <a:pt x="1105" y="577"/>
                  </a:lnTo>
                  <a:lnTo>
                    <a:pt x="1057" y="337"/>
                  </a:lnTo>
                  <a:lnTo>
                    <a:pt x="913" y="193"/>
                  </a:lnTo>
                  <a:lnTo>
                    <a:pt x="769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321;p66"/>
            <p:cNvSpPr/>
            <p:nvPr/>
          </p:nvSpPr>
          <p:spPr>
            <a:xfrm>
              <a:off x="7636575" y="26444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1"/>
                  </a:moveTo>
                  <a:lnTo>
                    <a:pt x="337" y="49"/>
                  </a:lnTo>
                  <a:lnTo>
                    <a:pt x="193" y="193"/>
                  </a:lnTo>
                  <a:lnTo>
                    <a:pt x="49" y="337"/>
                  </a:lnTo>
                  <a:lnTo>
                    <a:pt x="1" y="577"/>
                  </a:lnTo>
                  <a:lnTo>
                    <a:pt x="49" y="769"/>
                  </a:lnTo>
                  <a:lnTo>
                    <a:pt x="193" y="961"/>
                  </a:lnTo>
                  <a:lnTo>
                    <a:pt x="337" y="1057"/>
                  </a:lnTo>
                  <a:lnTo>
                    <a:pt x="577" y="1105"/>
                  </a:lnTo>
                  <a:lnTo>
                    <a:pt x="769" y="1057"/>
                  </a:lnTo>
                  <a:lnTo>
                    <a:pt x="961" y="961"/>
                  </a:lnTo>
                  <a:lnTo>
                    <a:pt x="1057" y="769"/>
                  </a:lnTo>
                  <a:lnTo>
                    <a:pt x="1105" y="577"/>
                  </a:lnTo>
                  <a:lnTo>
                    <a:pt x="1057" y="337"/>
                  </a:lnTo>
                  <a:lnTo>
                    <a:pt x="961" y="193"/>
                  </a:lnTo>
                  <a:lnTo>
                    <a:pt x="769" y="49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322;p66"/>
            <p:cNvSpPr/>
            <p:nvPr/>
          </p:nvSpPr>
          <p:spPr>
            <a:xfrm>
              <a:off x="7796175" y="26444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93"/>
                  </a:lnTo>
                  <a:lnTo>
                    <a:pt x="49" y="337"/>
                  </a:lnTo>
                  <a:lnTo>
                    <a:pt x="1" y="577"/>
                  </a:lnTo>
                  <a:lnTo>
                    <a:pt x="49" y="769"/>
                  </a:lnTo>
                  <a:lnTo>
                    <a:pt x="145" y="961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21" y="1057"/>
                  </a:lnTo>
                  <a:lnTo>
                    <a:pt x="913" y="961"/>
                  </a:lnTo>
                  <a:lnTo>
                    <a:pt x="1009" y="769"/>
                  </a:lnTo>
                  <a:lnTo>
                    <a:pt x="1057" y="577"/>
                  </a:lnTo>
                  <a:lnTo>
                    <a:pt x="1009" y="337"/>
                  </a:lnTo>
                  <a:lnTo>
                    <a:pt x="913" y="193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323;p66"/>
            <p:cNvSpPr/>
            <p:nvPr/>
          </p:nvSpPr>
          <p:spPr>
            <a:xfrm>
              <a:off x="7161375" y="24860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1"/>
                  </a:moveTo>
                  <a:lnTo>
                    <a:pt x="288" y="49"/>
                  </a:lnTo>
                  <a:lnTo>
                    <a:pt x="144" y="145"/>
                  </a:lnTo>
                  <a:lnTo>
                    <a:pt x="0" y="337"/>
                  </a:lnTo>
                  <a:lnTo>
                    <a:pt x="0" y="529"/>
                  </a:lnTo>
                  <a:lnTo>
                    <a:pt x="0" y="769"/>
                  </a:lnTo>
                  <a:lnTo>
                    <a:pt x="144" y="913"/>
                  </a:lnTo>
                  <a:lnTo>
                    <a:pt x="288" y="1057"/>
                  </a:lnTo>
                  <a:lnTo>
                    <a:pt x="528" y="1105"/>
                  </a:lnTo>
                  <a:lnTo>
                    <a:pt x="720" y="1057"/>
                  </a:lnTo>
                  <a:lnTo>
                    <a:pt x="912" y="913"/>
                  </a:lnTo>
                  <a:lnTo>
                    <a:pt x="1008" y="769"/>
                  </a:lnTo>
                  <a:lnTo>
                    <a:pt x="1056" y="529"/>
                  </a:lnTo>
                  <a:lnTo>
                    <a:pt x="1008" y="337"/>
                  </a:lnTo>
                  <a:lnTo>
                    <a:pt x="912" y="145"/>
                  </a:lnTo>
                  <a:lnTo>
                    <a:pt x="720" y="49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324;p66"/>
            <p:cNvSpPr/>
            <p:nvPr/>
          </p:nvSpPr>
          <p:spPr>
            <a:xfrm>
              <a:off x="7161375" y="2327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1"/>
                  </a:moveTo>
                  <a:lnTo>
                    <a:pt x="288" y="49"/>
                  </a:lnTo>
                  <a:lnTo>
                    <a:pt x="144" y="145"/>
                  </a:lnTo>
                  <a:lnTo>
                    <a:pt x="0" y="337"/>
                  </a:lnTo>
                  <a:lnTo>
                    <a:pt x="0" y="529"/>
                  </a:lnTo>
                  <a:lnTo>
                    <a:pt x="0" y="721"/>
                  </a:lnTo>
                  <a:lnTo>
                    <a:pt x="144" y="913"/>
                  </a:lnTo>
                  <a:lnTo>
                    <a:pt x="288" y="1009"/>
                  </a:lnTo>
                  <a:lnTo>
                    <a:pt x="528" y="1057"/>
                  </a:lnTo>
                  <a:lnTo>
                    <a:pt x="720" y="1009"/>
                  </a:lnTo>
                  <a:lnTo>
                    <a:pt x="912" y="913"/>
                  </a:lnTo>
                  <a:lnTo>
                    <a:pt x="1008" y="721"/>
                  </a:lnTo>
                  <a:lnTo>
                    <a:pt x="1056" y="529"/>
                  </a:lnTo>
                  <a:lnTo>
                    <a:pt x="1008" y="337"/>
                  </a:lnTo>
                  <a:lnTo>
                    <a:pt x="912" y="145"/>
                  </a:lnTo>
                  <a:lnTo>
                    <a:pt x="720" y="49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325;p66"/>
            <p:cNvSpPr/>
            <p:nvPr/>
          </p:nvSpPr>
          <p:spPr>
            <a:xfrm>
              <a:off x="7161375" y="2169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288" y="1"/>
                  </a:moveTo>
                  <a:lnTo>
                    <a:pt x="144" y="145"/>
                  </a:lnTo>
                  <a:lnTo>
                    <a:pt x="0" y="289"/>
                  </a:lnTo>
                  <a:lnTo>
                    <a:pt x="0" y="529"/>
                  </a:lnTo>
                  <a:lnTo>
                    <a:pt x="0" y="721"/>
                  </a:lnTo>
                  <a:lnTo>
                    <a:pt x="144" y="913"/>
                  </a:lnTo>
                  <a:lnTo>
                    <a:pt x="288" y="1009"/>
                  </a:lnTo>
                  <a:lnTo>
                    <a:pt x="528" y="1057"/>
                  </a:lnTo>
                  <a:lnTo>
                    <a:pt x="720" y="1009"/>
                  </a:lnTo>
                  <a:lnTo>
                    <a:pt x="912" y="913"/>
                  </a:lnTo>
                  <a:lnTo>
                    <a:pt x="1008" y="721"/>
                  </a:lnTo>
                  <a:lnTo>
                    <a:pt x="1056" y="529"/>
                  </a:lnTo>
                  <a:lnTo>
                    <a:pt x="1008" y="289"/>
                  </a:lnTo>
                  <a:lnTo>
                    <a:pt x="912" y="145"/>
                  </a:lnTo>
                  <a:lnTo>
                    <a:pt x="72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326;p66"/>
            <p:cNvSpPr/>
            <p:nvPr/>
          </p:nvSpPr>
          <p:spPr>
            <a:xfrm>
              <a:off x="7319775" y="24860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21" y="1057"/>
                  </a:lnTo>
                  <a:lnTo>
                    <a:pt x="913" y="913"/>
                  </a:lnTo>
                  <a:lnTo>
                    <a:pt x="1009" y="769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327;p66"/>
            <p:cNvSpPr/>
            <p:nvPr/>
          </p:nvSpPr>
          <p:spPr>
            <a:xfrm>
              <a:off x="7319775" y="2327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328;p66"/>
            <p:cNvSpPr/>
            <p:nvPr/>
          </p:nvSpPr>
          <p:spPr>
            <a:xfrm>
              <a:off x="7319775" y="2169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337" y="1"/>
                  </a:moveTo>
                  <a:lnTo>
                    <a:pt x="145" y="145"/>
                  </a:lnTo>
                  <a:lnTo>
                    <a:pt x="49" y="289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9"/>
                  </a:lnTo>
                  <a:lnTo>
                    <a:pt x="1009" y="289"/>
                  </a:lnTo>
                  <a:lnTo>
                    <a:pt x="913" y="145"/>
                  </a:lnTo>
                  <a:lnTo>
                    <a:pt x="72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329;p66"/>
            <p:cNvSpPr/>
            <p:nvPr/>
          </p:nvSpPr>
          <p:spPr>
            <a:xfrm>
              <a:off x="7478175" y="24860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69" y="1057"/>
                  </a:lnTo>
                  <a:lnTo>
                    <a:pt x="913" y="913"/>
                  </a:lnTo>
                  <a:lnTo>
                    <a:pt x="1057" y="769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13" y="145"/>
                  </a:lnTo>
                  <a:lnTo>
                    <a:pt x="769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330;p66"/>
            <p:cNvSpPr/>
            <p:nvPr/>
          </p:nvSpPr>
          <p:spPr>
            <a:xfrm>
              <a:off x="7478175" y="23276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69" y="1009"/>
                  </a:lnTo>
                  <a:lnTo>
                    <a:pt x="913" y="913"/>
                  </a:lnTo>
                  <a:lnTo>
                    <a:pt x="1057" y="721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13" y="145"/>
                  </a:lnTo>
                  <a:lnTo>
                    <a:pt x="769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331;p66"/>
            <p:cNvSpPr/>
            <p:nvPr/>
          </p:nvSpPr>
          <p:spPr>
            <a:xfrm>
              <a:off x="7478175" y="2169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337" y="1"/>
                  </a:moveTo>
                  <a:lnTo>
                    <a:pt x="145" y="145"/>
                  </a:lnTo>
                  <a:lnTo>
                    <a:pt x="49" y="289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69" y="1009"/>
                  </a:lnTo>
                  <a:lnTo>
                    <a:pt x="913" y="913"/>
                  </a:lnTo>
                  <a:lnTo>
                    <a:pt x="1057" y="721"/>
                  </a:lnTo>
                  <a:lnTo>
                    <a:pt x="1105" y="529"/>
                  </a:lnTo>
                  <a:lnTo>
                    <a:pt x="1057" y="289"/>
                  </a:lnTo>
                  <a:lnTo>
                    <a:pt x="913" y="145"/>
                  </a:lnTo>
                  <a:lnTo>
                    <a:pt x="76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332;p66"/>
            <p:cNvSpPr/>
            <p:nvPr/>
          </p:nvSpPr>
          <p:spPr>
            <a:xfrm>
              <a:off x="7636575" y="24860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1"/>
                  </a:moveTo>
                  <a:lnTo>
                    <a:pt x="337" y="49"/>
                  </a:lnTo>
                  <a:lnTo>
                    <a:pt x="193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93" y="913"/>
                  </a:lnTo>
                  <a:lnTo>
                    <a:pt x="337" y="1057"/>
                  </a:lnTo>
                  <a:lnTo>
                    <a:pt x="577" y="1105"/>
                  </a:lnTo>
                  <a:lnTo>
                    <a:pt x="769" y="1057"/>
                  </a:lnTo>
                  <a:lnTo>
                    <a:pt x="961" y="913"/>
                  </a:lnTo>
                  <a:lnTo>
                    <a:pt x="1057" y="769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61" y="145"/>
                  </a:lnTo>
                  <a:lnTo>
                    <a:pt x="769" y="49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333;p66"/>
            <p:cNvSpPr/>
            <p:nvPr/>
          </p:nvSpPr>
          <p:spPr>
            <a:xfrm>
              <a:off x="7636575" y="23276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1"/>
                  </a:moveTo>
                  <a:lnTo>
                    <a:pt x="337" y="49"/>
                  </a:lnTo>
                  <a:lnTo>
                    <a:pt x="193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93" y="913"/>
                  </a:lnTo>
                  <a:lnTo>
                    <a:pt x="337" y="1009"/>
                  </a:lnTo>
                  <a:lnTo>
                    <a:pt x="577" y="1057"/>
                  </a:lnTo>
                  <a:lnTo>
                    <a:pt x="769" y="1009"/>
                  </a:lnTo>
                  <a:lnTo>
                    <a:pt x="961" y="913"/>
                  </a:lnTo>
                  <a:lnTo>
                    <a:pt x="1057" y="721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61" y="145"/>
                  </a:lnTo>
                  <a:lnTo>
                    <a:pt x="769" y="49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334;p66"/>
            <p:cNvSpPr/>
            <p:nvPr/>
          </p:nvSpPr>
          <p:spPr>
            <a:xfrm>
              <a:off x="7636575" y="2169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337" y="1"/>
                  </a:moveTo>
                  <a:lnTo>
                    <a:pt x="193" y="145"/>
                  </a:lnTo>
                  <a:lnTo>
                    <a:pt x="49" y="289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93" y="913"/>
                  </a:lnTo>
                  <a:lnTo>
                    <a:pt x="337" y="1009"/>
                  </a:lnTo>
                  <a:lnTo>
                    <a:pt x="577" y="1057"/>
                  </a:lnTo>
                  <a:lnTo>
                    <a:pt x="769" y="1009"/>
                  </a:lnTo>
                  <a:lnTo>
                    <a:pt x="961" y="913"/>
                  </a:lnTo>
                  <a:lnTo>
                    <a:pt x="1057" y="721"/>
                  </a:lnTo>
                  <a:lnTo>
                    <a:pt x="1105" y="529"/>
                  </a:lnTo>
                  <a:lnTo>
                    <a:pt x="1057" y="289"/>
                  </a:lnTo>
                  <a:lnTo>
                    <a:pt x="961" y="145"/>
                  </a:lnTo>
                  <a:lnTo>
                    <a:pt x="76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335;p66"/>
            <p:cNvSpPr/>
            <p:nvPr/>
          </p:nvSpPr>
          <p:spPr>
            <a:xfrm>
              <a:off x="7796175" y="24860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21" y="1057"/>
                  </a:lnTo>
                  <a:lnTo>
                    <a:pt x="913" y="913"/>
                  </a:lnTo>
                  <a:lnTo>
                    <a:pt x="1009" y="769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336;p66"/>
            <p:cNvSpPr/>
            <p:nvPr/>
          </p:nvSpPr>
          <p:spPr>
            <a:xfrm>
              <a:off x="7796175" y="2327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337;p66"/>
            <p:cNvSpPr/>
            <p:nvPr/>
          </p:nvSpPr>
          <p:spPr>
            <a:xfrm>
              <a:off x="7796175" y="2169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337" y="1"/>
                  </a:moveTo>
                  <a:lnTo>
                    <a:pt x="145" y="145"/>
                  </a:lnTo>
                  <a:lnTo>
                    <a:pt x="49" y="289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9"/>
                  </a:lnTo>
                  <a:lnTo>
                    <a:pt x="1009" y="289"/>
                  </a:lnTo>
                  <a:lnTo>
                    <a:pt x="913" y="145"/>
                  </a:lnTo>
                  <a:lnTo>
                    <a:pt x="72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338;p66"/>
            <p:cNvSpPr/>
            <p:nvPr/>
          </p:nvSpPr>
          <p:spPr>
            <a:xfrm>
              <a:off x="7161375" y="3122075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44"/>
                  </a:lnTo>
                  <a:lnTo>
                    <a:pt x="0" y="288"/>
                  </a:lnTo>
                  <a:lnTo>
                    <a:pt x="0" y="528"/>
                  </a:lnTo>
                  <a:lnTo>
                    <a:pt x="0" y="720"/>
                  </a:lnTo>
                  <a:lnTo>
                    <a:pt x="144" y="912"/>
                  </a:lnTo>
                  <a:lnTo>
                    <a:pt x="288" y="1008"/>
                  </a:lnTo>
                  <a:lnTo>
                    <a:pt x="528" y="1056"/>
                  </a:lnTo>
                  <a:lnTo>
                    <a:pt x="720" y="1008"/>
                  </a:lnTo>
                  <a:lnTo>
                    <a:pt x="912" y="912"/>
                  </a:lnTo>
                  <a:lnTo>
                    <a:pt x="1008" y="720"/>
                  </a:lnTo>
                  <a:lnTo>
                    <a:pt x="1056" y="528"/>
                  </a:lnTo>
                  <a:lnTo>
                    <a:pt x="1008" y="288"/>
                  </a:lnTo>
                  <a:lnTo>
                    <a:pt x="912" y="144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339;p66"/>
            <p:cNvSpPr/>
            <p:nvPr/>
          </p:nvSpPr>
          <p:spPr>
            <a:xfrm>
              <a:off x="7161375" y="2962475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92"/>
                  </a:lnTo>
                  <a:lnTo>
                    <a:pt x="0" y="336"/>
                  </a:lnTo>
                  <a:lnTo>
                    <a:pt x="0" y="528"/>
                  </a:lnTo>
                  <a:lnTo>
                    <a:pt x="0" y="768"/>
                  </a:lnTo>
                  <a:lnTo>
                    <a:pt x="144" y="912"/>
                  </a:lnTo>
                  <a:lnTo>
                    <a:pt x="288" y="1056"/>
                  </a:lnTo>
                  <a:lnTo>
                    <a:pt x="528" y="1104"/>
                  </a:lnTo>
                  <a:lnTo>
                    <a:pt x="720" y="1056"/>
                  </a:lnTo>
                  <a:lnTo>
                    <a:pt x="912" y="912"/>
                  </a:lnTo>
                  <a:lnTo>
                    <a:pt x="1008" y="768"/>
                  </a:lnTo>
                  <a:lnTo>
                    <a:pt x="1056" y="528"/>
                  </a:lnTo>
                  <a:lnTo>
                    <a:pt x="1008" y="336"/>
                  </a:lnTo>
                  <a:lnTo>
                    <a:pt x="912" y="192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340;p66"/>
            <p:cNvSpPr/>
            <p:nvPr/>
          </p:nvSpPr>
          <p:spPr>
            <a:xfrm>
              <a:off x="7161375" y="28040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1"/>
                  </a:moveTo>
                  <a:lnTo>
                    <a:pt x="288" y="49"/>
                  </a:lnTo>
                  <a:lnTo>
                    <a:pt x="144" y="145"/>
                  </a:lnTo>
                  <a:lnTo>
                    <a:pt x="0" y="337"/>
                  </a:lnTo>
                  <a:lnTo>
                    <a:pt x="0" y="529"/>
                  </a:lnTo>
                  <a:lnTo>
                    <a:pt x="0" y="769"/>
                  </a:lnTo>
                  <a:lnTo>
                    <a:pt x="144" y="913"/>
                  </a:lnTo>
                  <a:lnTo>
                    <a:pt x="288" y="1057"/>
                  </a:lnTo>
                  <a:lnTo>
                    <a:pt x="720" y="1057"/>
                  </a:lnTo>
                  <a:lnTo>
                    <a:pt x="912" y="913"/>
                  </a:lnTo>
                  <a:lnTo>
                    <a:pt x="1008" y="769"/>
                  </a:lnTo>
                  <a:lnTo>
                    <a:pt x="1056" y="529"/>
                  </a:lnTo>
                  <a:lnTo>
                    <a:pt x="1008" y="337"/>
                  </a:lnTo>
                  <a:lnTo>
                    <a:pt x="912" y="145"/>
                  </a:lnTo>
                  <a:lnTo>
                    <a:pt x="720" y="49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341;p66"/>
            <p:cNvSpPr/>
            <p:nvPr/>
          </p:nvSpPr>
          <p:spPr>
            <a:xfrm>
              <a:off x="7319775" y="3122075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288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342;p66"/>
            <p:cNvSpPr/>
            <p:nvPr/>
          </p:nvSpPr>
          <p:spPr>
            <a:xfrm>
              <a:off x="7319775" y="2962475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12"/>
                  </a:lnTo>
                  <a:lnTo>
                    <a:pt x="1009" y="768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92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343;p66"/>
            <p:cNvSpPr/>
            <p:nvPr/>
          </p:nvSpPr>
          <p:spPr>
            <a:xfrm>
              <a:off x="7319775" y="28040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721" y="1057"/>
                  </a:lnTo>
                  <a:lnTo>
                    <a:pt x="913" y="913"/>
                  </a:lnTo>
                  <a:lnTo>
                    <a:pt x="1009" y="769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344;p66"/>
            <p:cNvSpPr/>
            <p:nvPr/>
          </p:nvSpPr>
          <p:spPr>
            <a:xfrm>
              <a:off x="7478175" y="3122075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69" y="1008"/>
                  </a:lnTo>
                  <a:lnTo>
                    <a:pt x="913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288"/>
                  </a:lnTo>
                  <a:lnTo>
                    <a:pt x="913" y="144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345;p66"/>
            <p:cNvSpPr/>
            <p:nvPr/>
          </p:nvSpPr>
          <p:spPr>
            <a:xfrm>
              <a:off x="7478175" y="2962475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69" y="1056"/>
                  </a:lnTo>
                  <a:lnTo>
                    <a:pt x="913" y="912"/>
                  </a:lnTo>
                  <a:lnTo>
                    <a:pt x="1057" y="768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13" y="192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346;p66"/>
            <p:cNvSpPr/>
            <p:nvPr/>
          </p:nvSpPr>
          <p:spPr>
            <a:xfrm>
              <a:off x="7478175" y="28040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769" y="1057"/>
                  </a:lnTo>
                  <a:lnTo>
                    <a:pt x="913" y="913"/>
                  </a:lnTo>
                  <a:lnTo>
                    <a:pt x="1057" y="769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13" y="145"/>
                  </a:lnTo>
                  <a:lnTo>
                    <a:pt x="769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347;p66"/>
            <p:cNvSpPr/>
            <p:nvPr/>
          </p:nvSpPr>
          <p:spPr>
            <a:xfrm>
              <a:off x="7636575" y="3122075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93" y="912"/>
                  </a:lnTo>
                  <a:lnTo>
                    <a:pt x="337" y="1008"/>
                  </a:lnTo>
                  <a:lnTo>
                    <a:pt x="577" y="1056"/>
                  </a:lnTo>
                  <a:lnTo>
                    <a:pt x="769" y="1008"/>
                  </a:lnTo>
                  <a:lnTo>
                    <a:pt x="961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288"/>
                  </a:lnTo>
                  <a:lnTo>
                    <a:pt x="961" y="144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348;p66"/>
            <p:cNvSpPr/>
            <p:nvPr/>
          </p:nvSpPr>
          <p:spPr>
            <a:xfrm>
              <a:off x="7636575" y="2962475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92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93" y="912"/>
                  </a:lnTo>
                  <a:lnTo>
                    <a:pt x="337" y="1056"/>
                  </a:lnTo>
                  <a:lnTo>
                    <a:pt x="577" y="1104"/>
                  </a:lnTo>
                  <a:lnTo>
                    <a:pt x="769" y="1056"/>
                  </a:lnTo>
                  <a:lnTo>
                    <a:pt x="961" y="912"/>
                  </a:lnTo>
                  <a:lnTo>
                    <a:pt x="1057" y="768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61" y="192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349;p66"/>
            <p:cNvSpPr/>
            <p:nvPr/>
          </p:nvSpPr>
          <p:spPr>
            <a:xfrm>
              <a:off x="7636575" y="28040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1"/>
                  </a:moveTo>
                  <a:lnTo>
                    <a:pt x="337" y="49"/>
                  </a:lnTo>
                  <a:lnTo>
                    <a:pt x="193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93" y="913"/>
                  </a:lnTo>
                  <a:lnTo>
                    <a:pt x="337" y="1057"/>
                  </a:lnTo>
                  <a:lnTo>
                    <a:pt x="769" y="1057"/>
                  </a:lnTo>
                  <a:lnTo>
                    <a:pt x="961" y="913"/>
                  </a:lnTo>
                  <a:lnTo>
                    <a:pt x="1057" y="769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61" y="145"/>
                  </a:lnTo>
                  <a:lnTo>
                    <a:pt x="769" y="49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350;p66"/>
            <p:cNvSpPr/>
            <p:nvPr/>
          </p:nvSpPr>
          <p:spPr>
            <a:xfrm>
              <a:off x="7796175" y="3122075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288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351;p66"/>
            <p:cNvSpPr/>
            <p:nvPr/>
          </p:nvSpPr>
          <p:spPr>
            <a:xfrm>
              <a:off x="7796175" y="2962475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12"/>
                  </a:lnTo>
                  <a:lnTo>
                    <a:pt x="1009" y="768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92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352;p66"/>
            <p:cNvSpPr/>
            <p:nvPr/>
          </p:nvSpPr>
          <p:spPr>
            <a:xfrm>
              <a:off x="7796175" y="28040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721" y="1057"/>
                  </a:lnTo>
                  <a:lnTo>
                    <a:pt x="913" y="913"/>
                  </a:lnTo>
                  <a:lnTo>
                    <a:pt x="1009" y="769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6" name="TextBox 95"/>
          <p:cNvSpPr txBox="1"/>
          <p:nvPr/>
        </p:nvSpPr>
        <p:spPr>
          <a:xfrm flipH="1">
            <a:off x="8370798" y="4768028"/>
            <a:ext cx="48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7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15955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Google Shape;1100;p55"/>
          <p:cNvSpPr txBox="1">
            <a:spLocks noGrp="1"/>
          </p:cNvSpPr>
          <p:nvPr>
            <p:ph type="subTitle" idx="1"/>
          </p:nvPr>
        </p:nvSpPr>
        <p:spPr>
          <a:xfrm>
            <a:off x="194954" y="951886"/>
            <a:ext cx="4692942" cy="147225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Business market segmentation </a:t>
            </a:r>
            <a:r>
              <a:rPr lang="en-US" sz="1700" dirty="0" smtClean="0"/>
              <a:t>is a marketing strategy that involves identifying specific groups of customers so that certain items or product lines can be presented to them in a way that satisfies their preferences.</a:t>
            </a:r>
            <a:endParaRPr sz="1700" dirty="0"/>
          </a:p>
        </p:txBody>
      </p:sp>
      <p:sp>
        <p:nvSpPr>
          <p:cNvPr id="1102" name="Google Shape;1102;p55"/>
          <p:cNvSpPr txBox="1">
            <a:spLocks noGrp="1"/>
          </p:cNvSpPr>
          <p:nvPr>
            <p:ph type="subTitle" idx="3"/>
          </p:nvPr>
        </p:nvSpPr>
        <p:spPr>
          <a:xfrm>
            <a:off x="194954" y="2430261"/>
            <a:ext cx="5074346" cy="221670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2000" dirty="0" smtClean="0">
                <a:solidFill>
                  <a:schemeClr val="accent4"/>
                </a:solidFill>
              </a:rPr>
              <a:t>The bases of business markets segmentation: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Roboto Condensed" panose="020B0604020202020204" charset="0"/>
              <a:buChar char="►"/>
            </a:pPr>
            <a:r>
              <a:rPr lang="en-US" sz="1700" dirty="0" smtClean="0">
                <a:solidFill>
                  <a:schemeClr val="accent1"/>
                </a:solidFill>
              </a:rPr>
              <a:t>Demographic segmentation </a:t>
            </a:r>
            <a:r>
              <a:rPr lang="en-US" sz="1700" dirty="0" smtClean="0">
                <a:solidFill>
                  <a:schemeClr val="tx1"/>
                </a:solidFill>
              </a:rPr>
              <a:t>population statistics</a:t>
            </a:r>
            <a:endParaRPr lang="en-US" sz="1700" dirty="0">
              <a:solidFill>
                <a:schemeClr val="tx1"/>
              </a:solidFill>
            </a:endParaRP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Roboto Condensed" panose="020B0604020202020204" charset="0"/>
              <a:buChar char="►"/>
            </a:pPr>
            <a:r>
              <a:rPr lang="en-US" sz="1700" dirty="0" smtClean="0">
                <a:solidFill>
                  <a:schemeClr val="accent1"/>
                </a:solidFill>
              </a:rPr>
              <a:t>Behavioral segmentation </a:t>
            </a:r>
            <a:r>
              <a:rPr lang="en-US" sz="1700" dirty="0" smtClean="0">
                <a:solidFill>
                  <a:schemeClr val="tx1"/>
                </a:solidFill>
              </a:rPr>
              <a:t>behavior patterns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Roboto Condensed" panose="020B0604020202020204" charset="0"/>
              <a:buChar char="►"/>
            </a:pPr>
            <a:r>
              <a:rPr lang="en-US" sz="1700" dirty="0" smtClean="0">
                <a:solidFill>
                  <a:schemeClr val="accent1"/>
                </a:solidFill>
              </a:rPr>
              <a:t>Geographic segmentation</a:t>
            </a:r>
            <a:r>
              <a:rPr lang="en-US" sz="1700" dirty="0" smtClean="0">
                <a:solidFill>
                  <a:schemeClr val="tx1"/>
                </a:solidFill>
              </a:rPr>
              <a:t> location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Roboto Condensed" panose="020B0604020202020204" charset="0"/>
              <a:buChar char="►"/>
            </a:pPr>
            <a:r>
              <a:rPr lang="en-US" sz="1700" dirty="0" smtClean="0">
                <a:solidFill>
                  <a:schemeClr val="accent1"/>
                </a:solidFill>
              </a:rPr>
              <a:t>Psychographic segmentation </a:t>
            </a:r>
            <a:r>
              <a:rPr lang="en-US" sz="1700" dirty="0" smtClean="0">
                <a:solidFill>
                  <a:schemeClr val="tx1"/>
                </a:solidFill>
              </a:rPr>
              <a:t>personality or lifestyle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Roboto Condensed" panose="020B0604020202020204" charset="0"/>
              <a:buChar char="►"/>
            </a:pPr>
            <a:r>
              <a:rPr lang="en-US" sz="1700" dirty="0" smtClean="0">
                <a:solidFill>
                  <a:schemeClr val="accent1"/>
                </a:solidFill>
              </a:rPr>
              <a:t>Benefit segmentation </a:t>
            </a:r>
            <a:r>
              <a:rPr lang="en-US" sz="1700" dirty="0" smtClean="0">
                <a:solidFill>
                  <a:schemeClr val="tx1"/>
                </a:solidFill>
              </a:rPr>
              <a:t>product features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Roboto Condensed" panose="020B0604020202020204" charset="0"/>
              <a:buChar char="►"/>
            </a:pPr>
            <a:r>
              <a:rPr lang="en-US" sz="1700" dirty="0" smtClean="0">
                <a:solidFill>
                  <a:schemeClr val="accent1"/>
                </a:solidFill>
              </a:rPr>
              <a:t>Volume segmentation</a:t>
            </a:r>
            <a:r>
              <a:rPr lang="en-US" sz="1700" dirty="0" smtClean="0">
                <a:solidFill>
                  <a:schemeClr val="tx1"/>
                </a:solidFill>
              </a:rPr>
              <a:t> amount purchased</a:t>
            </a:r>
          </a:p>
        </p:txBody>
      </p:sp>
      <p:sp>
        <p:nvSpPr>
          <p:cNvPr id="1105" name="Google Shape;1105;p55"/>
          <p:cNvSpPr txBox="1">
            <a:spLocks noGrp="1"/>
          </p:cNvSpPr>
          <p:nvPr>
            <p:ph type="title" idx="6"/>
          </p:nvPr>
        </p:nvSpPr>
        <p:spPr>
          <a:xfrm>
            <a:off x="5269300" y="422823"/>
            <a:ext cx="3411150" cy="156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US" sz="3200" dirty="0" smtClean="0">
                <a:solidFill>
                  <a:schemeClr val="accent1"/>
                </a:solidFill>
              </a:rPr>
              <a:t>Business </a:t>
            </a:r>
            <a:r>
              <a:rPr lang="en-US" sz="3200" dirty="0" smtClean="0">
                <a:solidFill>
                  <a:schemeClr val="accent4"/>
                </a:solidFill>
              </a:rPr>
              <a:t>Markets Segmentation</a:t>
            </a:r>
            <a:endParaRPr b="1" dirty="0">
              <a:solidFill>
                <a:schemeClr val="accent1"/>
              </a:solidFill>
            </a:endParaRPr>
          </a:p>
        </p:txBody>
      </p:sp>
      <p:grpSp>
        <p:nvGrpSpPr>
          <p:cNvPr id="12" name="Google Shape;1391;p66"/>
          <p:cNvGrpSpPr/>
          <p:nvPr/>
        </p:nvGrpSpPr>
        <p:grpSpPr>
          <a:xfrm rot="16200000">
            <a:off x="517364" y="4360932"/>
            <a:ext cx="530409" cy="1565134"/>
            <a:chOff x="3244888" y="1990425"/>
            <a:chExt cx="530409" cy="1565134"/>
          </a:xfrm>
        </p:grpSpPr>
        <p:sp>
          <p:nvSpPr>
            <p:cNvPr id="13" name="Google Shape;1392;p66"/>
            <p:cNvSpPr/>
            <p:nvPr/>
          </p:nvSpPr>
          <p:spPr>
            <a:xfrm rot="5400000">
              <a:off x="2607186" y="2640382"/>
              <a:ext cx="1552871" cy="265220"/>
            </a:xfrm>
            <a:custGeom>
              <a:avLst/>
              <a:gdLst/>
              <a:ahLst/>
              <a:cxnLst/>
              <a:rect l="l" t="t" r="r" b="b"/>
              <a:pathLst>
                <a:path w="48626" h="8305" extrusionOk="0">
                  <a:moveTo>
                    <a:pt x="1" y="0"/>
                  </a:moveTo>
                  <a:lnTo>
                    <a:pt x="1" y="384"/>
                  </a:lnTo>
                  <a:lnTo>
                    <a:pt x="193" y="384"/>
                  </a:lnTo>
                  <a:lnTo>
                    <a:pt x="193" y="0"/>
                  </a:lnTo>
                  <a:close/>
                  <a:moveTo>
                    <a:pt x="48434" y="0"/>
                  </a:moveTo>
                  <a:lnTo>
                    <a:pt x="48434" y="384"/>
                  </a:lnTo>
                  <a:lnTo>
                    <a:pt x="48626" y="384"/>
                  </a:lnTo>
                  <a:lnTo>
                    <a:pt x="48626" y="0"/>
                  </a:lnTo>
                  <a:close/>
                  <a:moveTo>
                    <a:pt x="7921" y="8112"/>
                  </a:moveTo>
                  <a:lnTo>
                    <a:pt x="7921" y="8304"/>
                  </a:lnTo>
                  <a:lnTo>
                    <a:pt x="8305" y="8304"/>
                  </a:lnTo>
                  <a:lnTo>
                    <a:pt x="8305" y="8112"/>
                  </a:lnTo>
                  <a:close/>
                  <a:moveTo>
                    <a:pt x="16033" y="8112"/>
                  </a:moveTo>
                  <a:lnTo>
                    <a:pt x="16033" y="8304"/>
                  </a:lnTo>
                  <a:lnTo>
                    <a:pt x="16417" y="8304"/>
                  </a:lnTo>
                  <a:lnTo>
                    <a:pt x="16417" y="8112"/>
                  </a:lnTo>
                  <a:close/>
                  <a:moveTo>
                    <a:pt x="24097" y="8112"/>
                  </a:moveTo>
                  <a:lnTo>
                    <a:pt x="24097" y="8304"/>
                  </a:lnTo>
                  <a:lnTo>
                    <a:pt x="24529" y="8304"/>
                  </a:lnTo>
                  <a:lnTo>
                    <a:pt x="24529" y="8112"/>
                  </a:lnTo>
                  <a:close/>
                  <a:moveTo>
                    <a:pt x="32209" y="8112"/>
                  </a:moveTo>
                  <a:lnTo>
                    <a:pt x="32209" y="8304"/>
                  </a:lnTo>
                  <a:lnTo>
                    <a:pt x="32593" y="8304"/>
                  </a:lnTo>
                  <a:lnTo>
                    <a:pt x="32593" y="8112"/>
                  </a:lnTo>
                  <a:close/>
                  <a:moveTo>
                    <a:pt x="40321" y="8112"/>
                  </a:moveTo>
                  <a:lnTo>
                    <a:pt x="40321" y="8304"/>
                  </a:lnTo>
                  <a:lnTo>
                    <a:pt x="40705" y="8304"/>
                  </a:lnTo>
                  <a:lnTo>
                    <a:pt x="40705" y="8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393;p66"/>
            <p:cNvSpPr/>
            <p:nvPr/>
          </p:nvSpPr>
          <p:spPr>
            <a:xfrm rot="5400000">
              <a:off x="2733649" y="2766845"/>
              <a:ext cx="1552871" cy="12295"/>
            </a:xfrm>
            <a:custGeom>
              <a:avLst/>
              <a:gdLst/>
              <a:ahLst/>
              <a:cxnLst/>
              <a:rect l="l" t="t" r="r" b="b"/>
              <a:pathLst>
                <a:path w="48626" h="385" extrusionOk="0">
                  <a:moveTo>
                    <a:pt x="1" y="0"/>
                  </a:moveTo>
                  <a:lnTo>
                    <a:pt x="1" y="384"/>
                  </a:lnTo>
                  <a:lnTo>
                    <a:pt x="48626" y="384"/>
                  </a:lnTo>
                  <a:lnTo>
                    <a:pt x="486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394;p66"/>
            <p:cNvSpPr/>
            <p:nvPr/>
          </p:nvSpPr>
          <p:spPr>
            <a:xfrm rot="5400000">
              <a:off x="3500879" y="3034388"/>
              <a:ext cx="12295" cy="512014"/>
            </a:xfrm>
            <a:custGeom>
              <a:avLst/>
              <a:gdLst/>
              <a:ahLst/>
              <a:cxnLst/>
              <a:rect l="l" t="t" r="r" b="b"/>
              <a:pathLst>
                <a:path w="385" h="16033" extrusionOk="0">
                  <a:moveTo>
                    <a:pt x="0" y="0"/>
                  </a:moveTo>
                  <a:lnTo>
                    <a:pt x="0" y="16032"/>
                  </a:lnTo>
                  <a:lnTo>
                    <a:pt x="384" y="16032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395;p66"/>
            <p:cNvSpPr/>
            <p:nvPr/>
          </p:nvSpPr>
          <p:spPr>
            <a:xfrm rot="5400000">
              <a:off x="3500879" y="2775324"/>
              <a:ext cx="12295" cy="512014"/>
            </a:xfrm>
            <a:custGeom>
              <a:avLst/>
              <a:gdLst/>
              <a:ahLst/>
              <a:cxnLst/>
              <a:rect l="l" t="t" r="r" b="b"/>
              <a:pathLst>
                <a:path w="385" h="16033" extrusionOk="0">
                  <a:moveTo>
                    <a:pt x="0" y="0"/>
                  </a:moveTo>
                  <a:lnTo>
                    <a:pt x="0" y="16032"/>
                  </a:lnTo>
                  <a:lnTo>
                    <a:pt x="384" y="16032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396;p66"/>
            <p:cNvSpPr/>
            <p:nvPr/>
          </p:nvSpPr>
          <p:spPr>
            <a:xfrm rot="5400000">
              <a:off x="3500112" y="2517025"/>
              <a:ext cx="13828" cy="512014"/>
            </a:xfrm>
            <a:custGeom>
              <a:avLst/>
              <a:gdLst/>
              <a:ahLst/>
              <a:cxnLst/>
              <a:rect l="l" t="t" r="r" b="b"/>
              <a:pathLst>
                <a:path w="433" h="16033" extrusionOk="0">
                  <a:moveTo>
                    <a:pt x="0" y="0"/>
                  </a:moveTo>
                  <a:lnTo>
                    <a:pt x="0" y="16032"/>
                  </a:lnTo>
                  <a:lnTo>
                    <a:pt x="432" y="16032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397;p66"/>
            <p:cNvSpPr/>
            <p:nvPr/>
          </p:nvSpPr>
          <p:spPr>
            <a:xfrm rot="5400000">
              <a:off x="3500879" y="2258695"/>
              <a:ext cx="12295" cy="512014"/>
            </a:xfrm>
            <a:custGeom>
              <a:avLst/>
              <a:gdLst/>
              <a:ahLst/>
              <a:cxnLst/>
              <a:rect l="l" t="t" r="r" b="b"/>
              <a:pathLst>
                <a:path w="385" h="16033" extrusionOk="0">
                  <a:moveTo>
                    <a:pt x="1" y="0"/>
                  </a:moveTo>
                  <a:lnTo>
                    <a:pt x="1" y="16032"/>
                  </a:lnTo>
                  <a:lnTo>
                    <a:pt x="385" y="1603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398;p66"/>
            <p:cNvSpPr/>
            <p:nvPr/>
          </p:nvSpPr>
          <p:spPr>
            <a:xfrm rot="5400000">
              <a:off x="2721393" y="2513919"/>
              <a:ext cx="1565134" cy="518145"/>
            </a:xfrm>
            <a:custGeom>
              <a:avLst/>
              <a:gdLst/>
              <a:ahLst/>
              <a:cxnLst/>
              <a:rect l="l" t="t" r="r" b="b"/>
              <a:pathLst>
                <a:path w="49010" h="16225" extrusionOk="0">
                  <a:moveTo>
                    <a:pt x="1" y="0"/>
                  </a:moveTo>
                  <a:lnTo>
                    <a:pt x="1" y="16224"/>
                  </a:lnTo>
                  <a:lnTo>
                    <a:pt x="49010" y="16224"/>
                  </a:lnTo>
                  <a:lnTo>
                    <a:pt x="49010" y="0"/>
                  </a:lnTo>
                  <a:lnTo>
                    <a:pt x="48626" y="0"/>
                  </a:lnTo>
                  <a:lnTo>
                    <a:pt x="48626" y="7728"/>
                  </a:lnTo>
                  <a:lnTo>
                    <a:pt x="48818" y="7728"/>
                  </a:lnTo>
                  <a:lnTo>
                    <a:pt x="48818" y="8112"/>
                  </a:lnTo>
                  <a:lnTo>
                    <a:pt x="48626" y="8112"/>
                  </a:lnTo>
                  <a:lnTo>
                    <a:pt x="48626" y="15840"/>
                  </a:lnTo>
                  <a:lnTo>
                    <a:pt x="40897" y="15840"/>
                  </a:lnTo>
                  <a:lnTo>
                    <a:pt x="40897" y="16032"/>
                  </a:lnTo>
                  <a:lnTo>
                    <a:pt x="40513" y="16032"/>
                  </a:lnTo>
                  <a:lnTo>
                    <a:pt x="40513" y="15840"/>
                  </a:lnTo>
                  <a:lnTo>
                    <a:pt x="32785" y="15840"/>
                  </a:lnTo>
                  <a:lnTo>
                    <a:pt x="32785" y="16032"/>
                  </a:lnTo>
                  <a:lnTo>
                    <a:pt x="32401" y="16032"/>
                  </a:lnTo>
                  <a:lnTo>
                    <a:pt x="32401" y="15840"/>
                  </a:lnTo>
                  <a:lnTo>
                    <a:pt x="24721" y="15840"/>
                  </a:lnTo>
                  <a:lnTo>
                    <a:pt x="24721" y="16032"/>
                  </a:lnTo>
                  <a:lnTo>
                    <a:pt x="24289" y="16032"/>
                  </a:lnTo>
                  <a:lnTo>
                    <a:pt x="24289" y="15840"/>
                  </a:lnTo>
                  <a:lnTo>
                    <a:pt x="16609" y="15840"/>
                  </a:lnTo>
                  <a:lnTo>
                    <a:pt x="16609" y="16032"/>
                  </a:lnTo>
                  <a:lnTo>
                    <a:pt x="16225" y="16032"/>
                  </a:lnTo>
                  <a:lnTo>
                    <a:pt x="16225" y="15840"/>
                  </a:lnTo>
                  <a:lnTo>
                    <a:pt x="8497" y="15840"/>
                  </a:lnTo>
                  <a:lnTo>
                    <a:pt x="8497" y="16032"/>
                  </a:lnTo>
                  <a:lnTo>
                    <a:pt x="8113" y="16032"/>
                  </a:lnTo>
                  <a:lnTo>
                    <a:pt x="8113" y="15840"/>
                  </a:lnTo>
                  <a:lnTo>
                    <a:pt x="385" y="15840"/>
                  </a:lnTo>
                  <a:lnTo>
                    <a:pt x="385" y="8112"/>
                  </a:lnTo>
                  <a:lnTo>
                    <a:pt x="193" y="8112"/>
                  </a:lnTo>
                  <a:lnTo>
                    <a:pt x="193" y="7728"/>
                  </a:lnTo>
                  <a:lnTo>
                    <a:pt x="385" y="7728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99;p66"/>
            <p:cNvSpPr/>
            <p:nvPr/>
          </p:nvSpPr>
          <p:spPr>
            <a:xfrm rot="5400000">
              <a:off x="2986582" y="2766844"/>
              <a:ext cx="1565134" cy="12295"/>
            </a:xfrm>
            <a:custGeom>
              <a:avLst/>
              <a:gdLst/>
              <a:ahLst/>
              <a:cxnLst/>
              <a:rect l="l" t="t" r="r" b="b"/>
              <a:pathLst>
                <a:path w="49010" h="385" extrusionOk="0">
                  <a:moveTo>
                    <a:pt x="1" y="0"/>
                  </a:moveTo>
                  <a:lnTo>
                    <a:pt x="1" y="384"/>
                  </a:lnTo>
                  <a:lnTo>
                    <a:pt x="49010" y="384"/>
                  </a:lnTo>
                  <a:lnTo>
                    <a:pt x="490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400;p66"/>
            <p:cNvSpPr/>
            <p:nvPr/>
          </p:nvSpPr>
          <p:spPr>
            <a:xfrm rot="5400000">
              <a:off x="3500879" y="1999630"/>
              <a:ext cx="12295" cy="512014"/>
            </a:xfrm>
            <a:custGeom>
              <a:avLst/>
              <a:gdLst/>
              <a:ahLst/>
              <a:cxnLst/>
              <a:rect l="l" t="t" r="r" b="b"/>
              <a:pathLst>
                <a:path w="385" h="16033" extrusionOk="0">
                  <a:moveTo>
                    <a:pt x="1" y="0"/>
                  </a:moveTo>
                  <a:lnTo>
                    <a:pt x="1" y="16032"/>
                  </a:lnTo>
                  <a:lnTo>
                    <a:pt x="385" y="1603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1379;p66"/>
          <p:cNvGrpSpPr/>
          <p:nvPr/>
        </p:nvGrpSpPr>
        <p:grpSpPr>
          <a:xfrm>
            <a:off x="8760868" y="246562"/>
            <a:ext cx="1828800" cy="1828800"/>
            <a:chOff x="6652550" y="3379475"/>
            <a:chExt cx="1224050" cy="1224025"/>
          </a:xfrm>
        </p:grpSpPr>
        <p:sp>
          <p:nvSpPr>
            <p:cNvPr id="23" name="Google Shape;1380;p66"/>
            <p:cNvSpPr/>
            <p:nvPr/>
          </p:nvSpPr>
          <p:spPr>
            <a:xfrm>
              <a:off x="6652550" y="3379475"/>
              <a:ext cx="1224050" cy="1224025"/>
            </a:xfrm>
            <a:custGeom>
              <a:avLst/>
              <a:gdLst/>
              <a:ahLst/>
              <a:cxnLst/>
              <a:rect l="l" t="t" r="r" b="b"/>
              <a:pathLst>
                <a:path w="48962" h="48961" extrusionOk="0">
                  <a:moveTo>
                    <a:pt x="48578" y="384"/>
                  </a:moveTo>
                  <a:lnTo>
                    <a:pt x="48578" y="48577"/>
                  </a:lnTo>
                  <a:lnTo>
                    <a:pt x="385" y="48577"/>
                  </a:lnTo>
                  <a:lnTo>
                    <a:pt x="385" y="384"/>
                  </a:lnTo>
                  <a:close/>
                  <a:moveTo>
                    <a:pt x="1" y="0"/>
                  </a:moveTo>
                  <a:lnTo>
                    <a:pt x="1" y="48961"/>
                  </a:lnTo>
                  <a:lnTo>
                    <a:pt x="48962" y="48961"/>
                  </a:lnTo>
                  <a:lnTo>
                    <a:pt x="489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381;p66"/>
            <p:cNvSpPr/>
            <p:nvPr/>
          </p:nvSpPr>
          <p:spPr>
            <a:xfrm>
              <a:off x="6657350" y="4391075"/>
              <a:ext cx="1214450" cy="10825"/>
            </a:xfrm>
            <a:custGeom>
              <a:avLst/>
              <a:gdLst/>
              <a:ahLst/>
              <a:cxnLst/>
              <a:rect l="l" t="t" r="r" b="b"/>
              <a:pathLst>
                <a:path w="48578" h="433" extrusionOk="0">
                  <a:moveTo>
                    <a:pt x="1" y="1"/>
                  </a:moveTo>
                  <a:lnTo>
                    <a:pt x="1" y="433"/>
                  </a:lnTo>
                  <a:lnTo>
                    <a:pt x="48578" y="433"/>
                  </a:lnTo>
                  <a:lnTo>
                    <a:pt x="485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82;p66"/>
            <p:cNvSpPr/>
            <p:nvPr/>
          </p:nvSpPr>
          <p:spPr>
            <a:xfrm>
              <a:off x="6657350" y="4189475"/>
              <a:ext cx="1214450" cy="9625"/>
            </a:xfrm>
            <a:custGeom>
              <a:avLst/>
              <a:gdLst/>
              <a:ahLst/>
              <a:cxnLst/>
              <a:rect l="l" t="t" r="r" b="b"/>
              <a:pathLst>
                <a:path w="48578" h="385" extrusionOk="0">
                  <a:moveTo>
                    <a:pt x="1" y="1"/>
                  </a:moveTo>
                  <a:lnTo>
                    <a:pt x="1" y="385"/>
                  </a:lnTo>
                  <a:lnTo>
                    <a:pt x="48578" y="385"/>
                  </a:lnTo>
                  <a:lnTo>
                    <a:pt x="485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83;p66"/>
            <p:cNvSpPr/>
            <p:nvPr/>
          </p:nvSpPr>
          <p:spPr>
            <a:xfrm>
              <a:off x="6657350" y="3986675"/>
              <a:ext cx="1214450" cy="9625"/>
            </a:xfrm>
            <a:custGeom>
              <a:avLst/>
              <a:gdLst/>
              <a:ahLst/>
              <a:cxnLst/>
              <a:rect l="l" t="t" r="r" b="b"/>
              <a:pathLst>
                <a:path w="48578" h="385" extrusionOk="0">
                  <a:moveTo>
                    <a:pt x="1" y="1"/>
                  </a:moveTo>
                  <a:lnTo>
                    <a:pt x="1" y="385"/>
                  </a:lnTo>
                  <a:lnTo>
                    <a:pt x="48578" y="385"/>
                  </a:lnTo>
                  <a:lnTo>
                    <a:pt x="485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384;p66"/>
            <p:cNvSpPr/>
            <p:nvPr/>
          </p:nvSpPr>
          <p:spPr>
            <a:xfrm>
              <a:off x="6657350" y="3783875"/>
              <a:ext cx="1214450" cy="10825"/>
            </a:xfrm>
            <a:custGeom>
              <a:avLst/>
              <a:gdLst/>
              <a:ahLst/>
              <a:cxnLst/>
              <a:rect l="l" t="t" r="r" b="b"/>
              <a:pathLst>
                <a:path w="48578" h="433" extrusionOk="0">
                  <a:moveTo>
                    <a:pt x="1" y="1"/>
                  </a:moveTo>
                  <a:lnTo>
                    <a:pt x="1" y="433"/>
                  </a:lnTo>
                  <a:lnTo>
                    <a:pt x="48578" y="433"/>
                  </a:lnTo>
                  <a:lnTo>
                    <a:pt x="485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385;p66"/>
            <p:cNvSpPr/>
            <p:nvPr/>
          </p:nvSpPr>
          <p:spPr>
            <a:xfrm>
              <a:off x="6657350" y="3582275"/>
              <a:ext cx="1214450" cy="9625"/>
            </a:xfrm>
            <a:custGeom>
              <a:avLst/>
              <a:gdLst/>
              <a:ahLst/>
              <a:cxnLst/>
              <a:rect l="l" t="t" r="r" b="b"/>
              <a:pathLst>
                <a:path w="48578" h="385" extrusionOk="0">
                  <a:moveTo>
                    <a:pt x="1" y="0"/>
                  </a:moveTo>
                  <a:lnTo>
                    <a:pt x="1" y="384"/>
                  </a:lnTo>
                  <a:lnTo>
                    <a:pt x="48578" y="384"/>
                  </a:lnTo>
                  <a:lnTo>
                    <a:pt x="4857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86;p66"/>
            <p:cNvSpPr/>
            <p:nvPr/>
          </p:nvSpPr>
          <p:spPr>
            <a:xfrm>
              <a:off x="7664175" y="3384275"/>
              <a:ext cx="9625" cy="1214425"/>
            </a:xfrm>
            <a:custGeom>
              <a:avLst/>
              <a:gdLst/>
              <a:ahLst/>
              <a:cxnLst/>
              <a:rect l="l" t="t" r="r" b="b"/>
              <a:pathLst>
                <a:path w="385" h="48577" extrusionOk="0">
                  <a:moveTo>
                    <a:pt x="1" y="0"/>
                  </a:moveTo>
                  <a:lnTo>
                    <a:pt x="1" y="48577"/>
                  </a:lnTo>
                  <a:lnTo>
                    <a:pt x="385" y="48577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87;p66"/>
            <p:cNvSpPr/>
            <p:nvPr/>
          </p:nvSpPr>
          <p:spPr>
            <a:xfrm>
              <a:off x="7462575" y="3384275"/>
              <a:ext cx="9625" cy="1214425"/>
            </a:xfrm>
            <a:custGeom>
              <a:avLst/>
              <a:gdLst/>
              <a:ahLst/>
              <a:cxnLst/>
              <a:rect l="l" t="t" r="r" b="b"/>
              <a:pathLst>
                <a:path w="385" h="48577" extrusionOk="0">
                  <a:moveTo>
                    <a:pt x="1" y="0"/>
                  </a:moveTo>
                  <a:lnTo>
                    <a:pt x="1" y="48577"/>
                  </a:lnTo>
                  <a:lnTo>
                    <a:pt x="385" y="48577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88;p66"/>
            <p:cNvSpPr/>
            <p:nvPr/>
          </p:nvSpPr>
          <p:spPr>
            <a:xfrm>
              <a:off x="7259775" y="3384275"/>
              <a:ext cx="9625" cy="1214425"/>
            </a:xfrm>
            <a:custGeom>
              <a:avLst/>
              <a:gdLst/>
              <a:ahLst/>
              <a:cxnLst/>
              <a:rect l="l" t="t" r="r" b="b"/>
              <a:pathLst>
                <a:path w="385" h="48577" extrusionOk="0">
                  <a:moveTo>
                    <a:pt x="0" y="0"/>
                  </a:moveTo>
                  <a:lnTo>
                    <a:pt x="0" y="48577"/>
                  </a:lnTo>
                  <a:lnTo>
                    <a:pt x="385" y="48577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89;p66"/>
            <p:cNvSpPr/>
            <p:nvPr/>
          </p:nvSpPr>
          <p:spPr>
            <a:xfrm>
              <a:off x="7056975" y="3384275"/>
              <a:ext cx="9625" cy="1214425"/>
            </a:xfrm>
            <a:custGeom>
              <a:avLst/>
              <a:gdLst/>
              <a:ahLst/>
              <a:cxnLst/>
              <a:rect l="l" t="t" r="r" b="b"/>
              <a:pathLst>
                <a:path w="385" h="48577" extrusionOk="0">
                  <a:moveTo>
                    <a:pt x="0" y="0"/>
                  </a:moveTo>
                  <a:lnTo>
                    <a:pt x="0" y="48577"/>
                  </a:lnTo>
                  <a:lnTo>
                    <a:pt x="384" y="4857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390;p66"/>
            <p:cNvSpPr/>
            <p:nvPr/>
          </p:nvSpPr>
          <p:spPr>
            <a:xfrm>
              <a:off x="6854175" y="3384275"/>
              <a:ext cx="10825" cy="1214425"/>
            </a:xfrm>
            <a:custGeom>
              <a:avLst/>
              <a:gdLst/>
              <a:ahLst/>
              <a:cxnLst/>
              <a:rect l="l" t="t" r="r" b="b"/>
              <a:pathLst>
                <a:path w="433" h="48577" extrusionOk="0">
                  <a:moveTo>
                    <a:pt x="0" y="0"/>
                  </a:moveTo>
                  <a:lnTo>
                    <a:pt x="0" y="48577"/>
                  </a:lnTo>
                  <a:lnTo>
                    <a:pt x="432" y="48577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1291;p66"/>
          <p:cNvGrpSpPr/>
          <p:nvPr/>
        </p:nvGrpSpPr>
        <p:grpSpPr>
          <a:xfrm rot="16200000" flipV="1">
            <a:off x="644935" y="-513825"/>
            <a:ext cx="710425" cy="1873295"/>
            <a:chOff x="7161375" y="1332850"/>
            <a:chExt cx="710425" cy="1873295"/>
          </a:xfrm>
        </p:grpSpPr>
        <p:sp>
          <p:nvSpPr>
            <p:cNvPr id="35" name="Google Shape;1292;p66"/>
            <p:cNvSpPr/>
            <p:nvPr/>
          </p:nvSpPr>
          <p:spPr>
            <a:xfrm>
              <a:off x="7430175" y="1332850"/>
              <a:ext cx="441625" cy="1873295"/>
            </a:xfrm>
            <a:custGeom>
              <a:avLst/>
              <a:gdLst/>
              <a:ahLst/>
              <a:cxnLst/>
              <a:rect l="l" t="t" r="r" b="b"/>
              <a:pathLst>
                <a:path w="17665" h="81554" extrusionOk="0">
                  <a:moveTo>
                    <a:pt x="1" y="0"/>
                  </a:moveTo>
                  <a:lnTo>
                    <a:pt x="1" y="81553"/>
                  </a:lnTo>
                  <a:lnTo>
                    <a:pt x="17665" y="81553"/>
                  </a:lnTo>
                  <a:lnTo>
                    <a:pt x="17665" y="0"/>
                  </a:lnTo>
                  <a:close/>
                </a:path>
              </a:pathLst>
            </a:custGeom>
            <a:solidFill>
              <a:srgbClr val="61F5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293;p66"/>
            <p:cNvSpPr/>
            <p:nvPr/>
          </p:nvSpPr>
          <p:spPr>
            <a:xfrm>
              <a:off x="7161375" y="2009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44"/>
                  </a:lnTo>
                  <a:lnTo>
                    <a:pt x="0" y="336"/>
                  </a:lnTo>
                  <a:lnTo>
                    <a:pt x="0" y="528"/>
                  </a:lnTo>
                  <a:lnTo>
                    <a:pt x="0" y="721"/>
                  </a:lnTo>
                  <a:lnTo>
                    <a:pt x="144" y="913"/>
                  </a:lnTo>
                  <a:lnTo>
                    <a:pt x="288" y="1009"/>
                  </a:lnTo>
                  <a:lnTo>
                    <a:pt x="528" y="1057"/>
                  </a:lnTo>
                  <a:lnTo>
                    <a:pt x="720" y="1009"/>
                  </a:lnTo>
                  <a:lnTo>
                    <a:pt x="912" y="913"/>
                  </a:lnTo>
                  <a:lnTo>
                    <a:pt x="1008" y="721"/>
                  </a:lnTo>
                  <a:lnTo>
                    <a:pt x="1056" y="528"/>
                  </a:lnTo>
                  <a:lnTo>
                    <a:pt x="1008" y="336"/>
                  </a:lnTo>
                  <a:lnTo>
                    <a:pt x="912" y="144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294;p66"/>
            <p:cNvSpPr/>
            <p:nvPr/>
          </p:nvSpPr>
          <p:spPr>
            <a:xfrm>
              <a:off x="7319775" y="2009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295;p66"/>
            <p:cNvSpPr/>
            <p:nvPr/>
          </p:nvSpPr>
          <p:spPr>
            <a:xfrm>
              <a:off x="7478175" y="20096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69" y="1009"/>
                  </a:lnTo>
                  <a:lnTo>
                    <a:pt x="913" y="913"/>
                  </a:lnTo>
                  <a:lnTo>
                    <a:pt x="1057" y="721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13" y="144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296;p66"/>
            <p:cNvSpPr/>
            <p:nvPr/>
          </p:nvSpPr>
          <p:spPr>
            <a:xfrm>
              <a:off x="7636575" y="20096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1"/>
                  </a:lnTo>
                  <a:lnTo>
                    <a:pt x="193" y="913"/>
                  </a:lnTo>
                  <a:lnTo>
                    <a:pt x="337" y="1009"/>
                  </a:lnTo>
                  <a:lnTo>
                    <a:pt x="577" y="1057"/>
                  </a:lnTo>
                  <a:lnTo>
                    <a:pt x="769" y="1009"/>
                  </a:lnTo>
                  <a:lnTo>
                    <a:pt x="961" y="913"/>
                  </a:lnTo>
                  <a:lnTo>
                    <a:pt x="1057" y="721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61" y="144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297;p66"/>
            <p:cNvSpPr/>
            <p:nvPr/>
          </p:nvSpPr>
          <p:spPr>
            <a:xfrm>
              <a:off x="7796175" y="2009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298;p66"/>
            <p:cNvSpPr/>
            <p:nvPr/>
          </p:nvSpPr>
          <p:spPr>
            <a:xfrm>
              <a:off x="7161375" y="1851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288" y="0"/>
                  </a:moveTo>
                  <a:lnTo>
                    <a:pt x="144" y="144"/>
                  </a:lnTo>
                  <a:lnTo>
                    <a:pt x="0" y="288"/>
                  </a:lnTo>
                  <a:lnTo>
                    <a:pt x="0" y="528"/>
                  </a:lnTo>
                  <a:lnTo>
                    <a:pt x="0" y="720"/>
                  </a:lnTo>
                  <a:lnTo>
                    <a:pt x="144" y="912"/>
                  </a:lnTo>
                  <a:lnTo>
                    <a:pt x="288" y="1008"/>
                  </a:lnTo>
                  <a:lnTo>
                    <a:pt x="528" y="1056"/>
                  </a:lnTo>
                  <a:lnTo>
                    <a:pt x="720" y="1008"/>
                  </a:lnTo>
                  <a:lnTo>
                    <a:pt x="912" y="912"/>
                  </a:lnTo>
                  <a:lnTo>
                    <a:pt x="1008" y="720"/>
                  </a:lnTo>
                  <a:lnTo>
                    <a:pt x="1056" y="528"/>
                  </a:lnTo>
                  <a:lnTo>
                    <a:pt x="1008" y="288"/>
                  </a:lnTo>
                  <a:lnTo>
                    <a:pt x="912" y="144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299;p66"/>
            <p:cNvSpPr/>
            <p:nvPr/>
          </p:nvSpPr>
          <p:spPr>
            <a:xfrm>
              <a:off x="7161375" y="1691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44"/>
                  </a:lnTo>
                  <a:lnTo>
                    <a:pt x="0" y="336"/>
                  </a:lnTo>
                  <a:lnTo>
                    <a:pt x="0" y="528"/>
                  </a:lnTo>
                  <a:lnTo>
                    <a:pt x="0" y="768"/>
                  </a:lnTo>
                  <a:lnTo>
                    <a:pt x="144" y="912"/>
                  </a:lnTo>
                  <a:lnTo>
                    <a:pt x="288" y="1056"/>
                  </a:lnTo>
                  <a:lnTo>
                    <a:pt x="528" y="1104"/>
                  </a:lnTo>
                  <a:lnTo>
                    <a:pt x="720" y="1056"/>
                  </a:lnTo>
                  <a:lnTo>
                    <a:pt x="912" y="912"/>
                  </a:lnTo>
                  <a:lnTo>
                    <a:pt x="1008" y="768"/>
                  </a:lnTo>
                  <a:lnTo>
                    <a:pt x="1056" y="528"/>
                  </a:lnTo>
                  <a:lnTo>
                    <a:pt x="1008" y="336"/>
                  </a:lnTo>
                  <a:lnTo>
                    <a:pt x="912" y="144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00;p66"/>
            <p:cNvSpPr/>
            <p:nvPr/>
          </p:nvSpPr>
          <p:spPr>
            <a:xfrm>
              <a:off x="7161375" y="1533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44"/>
                  </a:lnTo>
                  <a:lnTo>
                    <a:pt x="0" y="336"/>
                  </a:lnTo>
                  <a:lnTo>
                    <a:pt x="0" y="528"/>
                  </a:lnTo>
                  <a:lnTo>
                    <a:pt x="0" y="720"/>
                  </a:lnTo>
                  <a:lnTo>
                    <a:pt x="144" y="912"/>
                  </a:lnTo>
                  <a:lnTo>
                    <a:pt x="288" y="1008"/>
                  </a:lnTo>
                  <a:lnTo>
                    <a:pt x="528" y="1056"/>
                  </a:lnTo>
                  <a:lnTo>
                    <a:pt x="720" y="1008"/>
                  </a:lnTo>
                  <a:lnTo>
                    <a:pt x="912" y="912"/>
                  </a:lnTo>
                  <a:lnTo>
                    <a:pt x="1008" y="720"/>
                  </a:lnTo>
                  <a:lnTo>
                    <a:pt x="1056" y="528"/>
                  </a:lnTo>
                  <a:lnTo>
                    <a:pt x="1008" y="336"/>
                  </a:lnTo>
                  <a:lnTo>
                    <a:pt x="912" y="144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01;p66"/>
            <p:cNvSpPr/>
            <p:nvPr/>
          </p:nvSpPr>
          <p:spPr>
            <a:xfrm>
              <a:off x="7161375" y="1373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92"/>
                  </a:lnTo>
                  <a:lnTo>
                    <a:pt x="0" y="336"/>
                  </a:lnTo>
                  <a:lnTo>
                    <a:pt x="0" y="576"/>
                  </a:lnTo>
                  <a:lnTo>
                    <a:pt x="0" y="768"/>
                  </a:lnTo>
                  <a:lnTo>
                    <a:pt x="144" y="960"/>
                  </a:lnTo>
                  <a:lnTo>
                    <a:pt x="288" y="1056"/>
                  </a:lnTo>
                  <a:lnTo>
                    <a:pt x="528" y="1104"/>
                  </a:lnTo>
                  <a:lnTo>
                    <a:pt x="720" y="1056"/>
                  </a:lnTo>
                  <a:lnTo>
                    <a:pt x="912" y="960"/>
                  </a:lnTo>
                  <a:lnTo>
                    <a:pt x="1008" y="768"/>
                  </a:lnTo>
                  <a:lnTo>
                    <a:pt x="1056" y="576"/>
                  </a:lnTo>
                  <a:lnTo>
                    <a:pt x="1008" y="336"/>
                  </a:lnTo>
                  <a:lnTo>
                    <a:pt x="912" y="192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02;p66"/>
            <p:cNvSpPr/>
            <p:nvPr/>
          </p:nvSpPr>
          <p:spPr>
            <a:xfrm>
              <a:off x="7319775" y="1851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337" y="0"/>
                  </a:move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288"/>
                  </a:lnTo>
                  <a:lnTo>
                    <a:pt x="913" y="144"/>
                  </a:lnTo>
                  <a:lnTo>
                    <a:pt x="7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303;p66"/>
            <p:cNvSpPr/>
            <p:nvPr/>
          </p:nvSpPr>
          <p:spPr>
            <a:xfrm>
              <a:off x="7319775" y="1691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12"/>
                  </a:lnTo>
                  <a:lnTo>
                    <a:pt x="1009" y="768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304;p66"/>
            <p:cNvSpPr/>
            <p:nvPr/>
          </p:nvSpPr>
          <p:spPr>
            <a:xfrm>
              <a:off x="7319775" y="1533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305;p66"/>
            <p:cNvSpPr/>
            <p:nvPr/>
          </p:nvSpPr>
          <p:spPr>
            <a:xfrm>
              <a:off x="7319775" y="1373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76"/>
                  </a:lnTo>
                  <a:lnTo>
                    <a:pt x="49" y="768"/>
                  </a:lnTo>
                  <a:lnTo>
                    <a:pt x="145" y="960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60"/>
                  </a:lnTo>
                  <a:lnTo>
                    <a:pt x="1009" y="768"/>
                  </a:lnTo>
                  <a:lnTo>
                    <a:pt x="1057" y="576"/>
                  </a:lnTo>
                  <a:lnTo>
                    <a:pt x="1009" y="336"/>
                  </a:lnTo>
                  <a:lnTo>
                    <a:pt x="913" y="192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306;p66"/>
            <p:cNvSpPr/>
            <p:nvPr/>
          </p:nvSpPr>
          <p:spPr>
            <a:xfrm>
              <a:off x="7478175" y="1851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337" y="0"/>
                  </a:move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69" y="1008"/>
                  </a:lnTo>
                  <a:lnTo>
                    <a:pt x="913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288"/>
                  </a:lnTo>
                  <a:lnTo>
                    <a:pt x="913" y="144"/>
                  </a:lnTo>
                  <a:lnTo>
                    <a:pt x="7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307;p66"/>
            <p:cNvSpPr/>
            <p:nvPr/>
          </p:nvSpPr>
          <p:spPr>
            <a:xfrm>
              <a:off x="7478175" y="16916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69" y="1056"/>
                  </a:lnTo>
                  <a:lnTo>
                    <a:pt x="913" y="912"/>
                  </a:lnTo>
                  <a:lnTo>
                    <a:pt x="1057" y="768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13" y="144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308;p66"/>
            <p:cNvSpPr/>
            <p:nvPr/>
          </p:nvSpPr>
          <p:spPr>
            <a:xfrm>
              <a:off x="7478175" y="1533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69" y="1008"/>
                  </a:lnTo>
                  <a:lnTo>
                    <a:pt x="913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13" y="144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309;p66"/>
            <p:cNvSpPr/>
            <p:nvPr/>
          </p:nvSpPr>
          <p:spPr>
            <a:xfrm>
              <a:off x="7478175" y="13736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76"/>
                  </a:lnTo>
                  <a:lnTo>
                    <a:pt x="49" y="768"/>
                  </a:lnTo>
                  <a:lnTo>
                    <a:pt x="145" y="960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69" y="1056"/>
                  </a:lnTo>
                  <a:lnTo>
                    <a:pt x="913" y="960"/>
                  </a:lnTo>
                  <a:lnTo>
                    <a:pt x="1057" y="768"/>
                  </a:lnTo>
                  <a:lnTo>
                    <a:pt x="1105" y="576"/>
                  </a:lnTo>
                  <a:lnTo>
                    <a:pt x="1057" y="336"/>
                  </a:lnTo>
                  <a:lnTo>
                    <a:pt x="913" y="192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310;p66"/>
            <p:cNvSpPr/>
            <p:nvPr/>
          </p:nvSpPr>
          <p:spPr>
            <a:xfrm>
              <a:off x="7636575" y="1851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337" y="0"/>
                  </a:moveTo>
                  <a:lnTo>
                    <a:pt x="193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93" y="912"/>
                  </a:lnTo>
                  <a:lnTo>
                    <a:pt x="337" y="1008"/>
                  </a:lnTo>
                  <a:lnTo>
                    <a:pt x="577" y="1056"/>
                  </a:lnTo>
                  <a:lnTo>
                    <a:pt x="769" y="1008"/>
                  </a:lnTo>
                  <a:lnTo>
                    <a:pt x="961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288"/>
                  </a:lnTo>
                  <a:lnTo>
                    <a:pt x="961" y="144"/>
                  </a:lnTo>
                  <a:lnTo>
                    <a:pt x="7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311;p66"/>
            <p:cNvSpPr/>
            <p:nvPr/>
          </p:nvSpPr>
          <p:spPr>
            <a:xfrm>
              <a:off x="7636575" y="16916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93" y="912"/>
                  </a:lnTo>
                  <a:lnTo>
                    <a:pt x="337" y="1056"/>
                  </a:lnTo>
                  <a:lnTo>
                    <a:pt x="577" y="1104"/>
                  </a:lnTo>
                  <a:lnTo>
                    <a:pt x="769" y="1056"/>
                  </a:lnTo>
                  <a:lnTo>
                    <a:pt x="961" y="912"/>
                  </a:lnTo>
                  <a:lnTo>
                    <a:pt x="1057" y="768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61" y="144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312;p66"/>
            <p:cNvSpPr/>
            <p:nvPr/>
          </p:nvSpPr>
          <p:spPr>
            <a:xfrm>
              <a:off x="7636575" y="1533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93" y="912"/>
                  </a:lnTo>
                  <a:lnTo>
                    <a:pt x="337" y="1008"/>
                  </a:lnTo>
                  <a:lnTo>
                    <a:pt x="577" y="1056"/>
                  </a:lnTo>
                  <a:lnTo>
                    <a:pt x="769" y="1008"/>
                  </a:lnTo>
                  <a:lnTo>
                    <a:pt x="961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61" y="144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313;p66"/>
            <p:cNvSpPr/>
            <p:nvPr/>
          </p:nvSpPr>
          <p:spPr>
            <a:xfrm>
              <a:off x="7636575" y="13736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92"/>
                  </a:lnTo>
                  <a:lnTo>
                    <a:pt x="49" y="336"/>
                  </a:lnTo>
                  <a:lnTo>
                    <a:pt x="1" y="576"/>
                  </a:lnTo>
                  <a:lnTo>
                    <a:pt x="49" y="768"/>
                  </a:lnTo>
                  <a:lnTo>
                    <a:pt x="193" y="960"/>
                  </a:lnTo>
                  <a:lnTo>
                    <a:pt x="337" y="1056"/>
                  </a:lnTo>
                  <a:lnTo>
                    <a:pt x="577" y="1104"/>
                  </a:lnTo>
                  <a:lnTo>
                    <a:pt x="769" y="1056"/>
                  </a:lnTo>
                  <a:lnTo>
                    <a:pt x="961" y="960"/>
                  </a:lnTo>
                  <a:lnTo>
                    <a:pt x="1057" y="768"/>
                  </a:lnTo>
                  <a:lnTo>
                    <a:pt x="1105" y="576"/>
                  </a:lnTo>
                  <a:lnTo>
                    <a:pt x="1057" y="336"/>
                  </a:lnTo>
                  <a:lnTo>
                    <a:pt x="961" y="192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314;p66"/>
            <p:cNvSpPr/>
            <p:nvPr/>
          </p:nvSpPr>
          <p:spPr>
            <a:xfrm>
              <a:off x="7796175" y="1851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337" y="0"/>
                  </a:move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288"/>
                  </a:lnTo>
                  <a:lnTo>
                    <a:pt x="913" y="144"/>
                  </a:lnTo>
                  <a:lnTo>
                    <a:pt x="7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315;p66"/>
            <p:cNvSpPr/>
            <p:nvPr/>
          </p:nvSpPr>
          <p:spPr>
            <a:xfrm>
              <a:off x="7796175" y="1691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12"/>
                  </a:lnTo>
                  <a:lnTo>
                    <a:pt x="1009" y="768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316;p66"/>
            <p:cNvSpPr/>
            <p:nvPr/>
          </p:nvSpPr>
          <p:spPr>
            <a:xfrm>
              <a:off x="7796175" y="1533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317;p66"/>
            <p:cNvSpPr/>
            <p:nvPr/>
          </p:nvSpPr>
          <p:spPr>
            <a:xfrm>
              <a:off x="7796175" y="13736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76"/>
                  </a:lnTo>
                  <a:lnTo>
                    <a:pt x="49" y="768"/>
                  </a:lnTo>
                  <a:lnTo>
                    <a:pt x="145" y="960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60"/>
                  </a:lnTo>
                  <a:lnTo>
                    <a:pt x="1009" y="768"/>
                  </a:lnTo>
                  <a:lnTo>
                    <a:pt x="1057" y="576"/>
                  </a:lnTo>
                  <a:lnTo>
                    <a:pt x="1009" y="336"/>
                  </a:lnTo>
                  <a:lnTo>
                    <a:pt x="913" y="192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318;p66"/>
            <p:cNvSpPr/>
            <p:nvPr/>
          </p:nvSpPr>
          <p:spPr>
            <a:xfrm>
              <a:off x="7161375" y="26444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1"/>
                  </a:moveTo>
                  <a:lnTo>
                    <a:pt x="288" y="49"/>
                  </a:lnTo>
                  <a:lnTo>
                    <a:pt x="144" y="193"/>
                  </a:lnTo>
                  <a:lnTo>
                    <a:pt x="0" y="337"/>
                  </a:lnTo>
                  <a:lnTo>
                    <a:pt x="0" y="577"/>
                  </a:lnTo>
                  <a:lnTo>
                    <a:pt x="0" y="769"/>
                  </a:lnTo>
                  <a:lnTo>
                    <a:pt x="144" y="961"/>
                  </a:lnTo>
                  <a:lnTo>
                    <a:pt x="288" y="1057"/>
                  </a:lnTo>
                  <a:lnTo>
                    <a:pt x="528" y="1105"/>
                  </a:lnTo>
                  <a:lnTo>
                    <a:pt x="720" y="1057"/>
                  </a:lnTo>
                  <a:lnTo>
                    <a:pt x="912" y="961"/>
                  </a:lnTo>
                  <a:lnTo>
                    <a:pt x="1008" y="769"/>
                  </a:lnTo>
                  <a:lnTo>
                    <a:pt x="1056" y="577"/>
                  </a:lnTo>
                  <a:lnTo>
                    <a:pt x="1008" y="337"/>
                  </a:lnTo>
                  <a:lnTo>
                    <a:pt x="912" y="193"/>
                  </a:lnTo>
                  <a:lnTo>
                    <a:pt x="720" y="49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319;p66"/>
            <p:cNvSpPr/>
            <p:nvPr/>
          </p:nvSpPr>
          <p:spPr>
            <a:xfrm>
              <a:off x="7319775" y="26444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93"/>
                  </a:lnTo>
                  <a:lnTo>
                    <a:pt x="49" y="337"/>
                  </a:lnTo>
                  <a:lnTo>
                    <a:pt x="1" y="577"/>
                  </a:lnTo>
                  <a:lnTo>
                    <a:pt x="49" y="769"/>
                  </a:lnTo>
                  <a:lnTo>
                    <a:pt x="145" y="961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21" y="1057"/>
                  </a:lnTo>
                  <a:lnTo>
                    <a:pt x="913" y="961"/>
                  </a:lnTo>
                  <a:lnTo>
                    <a:pt x="1009" y="769"/>
                  </a:lnTo>
                  <a:lnTo>
                    <a:pt x="1057" y="577"/>
                  </a:lnTo>
                  <a:lnTo>
                    <a:pt x="1009" y="337"/>
                  </a:lnTo>
                  <a:lnTo>
                    <a:pt x="913" y="193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320;p66"/>
            <p:cNvSpPr/>
            <p:nvPr/>
          </p:nvSpPr>
          <p:spPr>
            <a:xfrm>
              <a:off x="7478175" y="26444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93"/>
                  </a:lnTo>
                  <a:lnTo>
                    <a:pt x="49" y="337"/>
                  </a:lnTo>
                  <a:lnTo>
                    <a:pt x="1" y="577"/>
                  </a:lnTo>
                  <a:lnTo>
                    <a:pt x="49" y="769"/>
                  </a:lnTo>
                  <a:lnTo>
                    <a:pt x="145" y="961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69" y="1057"/>
                  </a:lnTo>
                  <a:lnTo>
                    <a:pt x="913" y="961"/>
                  </a:lnTo>
                  <a:lnTo>
                    <a:pt x="1057" y="769"/>
                  </a:lnTo>
                  <a:lnTo>
                    <a:pt x="1105" y="577"/>
                  </a:lnTo>
                  <a:lnTo>
                    <a:pt x="1057" y="337"/>
                  </a:lnTo>
                  <a:lnTo>
                    <a:pt x="913" y="193"/>
                  </a:lnTo>
                  <a:lnTo>
                    <a:pt x="769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321;p66"/>
            <p:cNvSpPr/>
            <p:nvPr/>
          </p:nvSpPr>
          <p:spPr>
            <a:xfrm>
              <a:off x="7636575" y="26444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1"/>
                  </a:moveTo>
                  <a:lnTo>
                    <a:pt x="337" y="49"/>
                  </a:lnTo>
                  <a:lnTo>
                    <a:pt x="193" y="193"/>
                  </a:lnTo>
                  <a:lnTo>
                    <a:pt x="49" y="337"/>
                  </a:lnTo>
                  <a:lnTo>
                    <a:pt x="1" y="577"/>
                  </a:lnTo>
                  <a:lnTo>
                    <a:pt x="49" y="769"/>
                  </a:lnTo>
                  <a:lnTo>
                    <a:pt x="193" y="961"/>
                  </a:lnTo>
                  <a:lnTo>
                    <a:pt x="337" y="1057"/>
                  </a:lnTo>
                  <a:lnTo>
                    <a:pt x="577" y="1105"/>
                  </a:lnTo>
                  <a:lnTo>
                    <a:pt x="769" y="1057"/>
                  </a:lnTo>
                  <a:lnTo>
                    <a:pt x="961" y="961"/>
                  </a:lnTo>
                  <a:lnTo>
                    <a:pt x="1057" y="769"/>
                  </a:lnTo>
                  <a:lnTo>
                    <a:pt x="1105" y="577"/>
                  </a:lnTo>
                  <a:lnTo>
                    <a:pt x="1057" y="337"/>
                  </a:lnTo>
                  <a:lnTo>
                    <a:pt x="961" y="193"/>
                  </a:lnTo>
                  <a:lnTo>
                    <a:pt x="769" y="49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322;p66"/>
            <p:cNvSpPr/>
            <p:nvPr/>
          </p:nvSpPr>
          <p:spPr>
            <a:xfrm>
              <a:off x="7796175" y="26444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93"/>
                  </a:lnTo>
                  <a:lnTo>
                    <a:pt x="49" y="337"/>
                  </a:lnTo>
                  <a:lnTo>
                    <a:pt x="1" y="577"/>
                  </a:lnTo>
                  <a:lnTo>
                    <a:pt x="49" y="769"/>
                  </a:lnTo>
                  <a:lnTo>
                    <a:pt x="145" y="961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21" y="1057"/>
                  </a:lnTo>
                  <a:lnTo>
                    <a:pt x="913" y="961"/>
                  </a:lnTo>
                  <a:lnTo>
                    <a:pt x="1009" y="769"/>
                  </a:lnTo>
                  <a:lnTo>
                    <a:pt x="1057" y="577"/>
                  </a:lnTo>
                  <a:lnTo>
                    <a:pt x="1009" y="337"/>
                  </a:lnTo>
                  <a:lnTo>
                    <a:pt x="913" y="193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323;p66"/>
            <p:cNvSpPr/>
            <p:nvPr/>
          </p:nvSpPr>
          <p:spPr>
            <a:xfrm>
              <a:off x="7161375" y="24860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1"/>
                  </a:moveTo>
                  <a:lnTo>
                    <a:pt x="288" y="49"/>
                  </a:lnTo>
                  <a:lnTo>
                    <a:pt x="144" y="145"/>
                  </a:lnTo>
                  <a:lnTo>
                    <a:pt x="0" y="337"/>
                  </a:lnTo>
                  <a:lnTo>
                    <a:pt x="0" y="529"/>
                  </a:lnTo>
                  <a:lnTo>
                    <a:pt x="0" y="769"/>
                  </a:lnTo>
                  <a:lnTo>
                    <a:pt x="144" y="913"/>
                  </a:lnTo>
                  <a:lnTo>
                    <a:pt x="288" y="1057"/>
                  </a:lnTo>
                  <a:lnTo>
                    <a:pt x="528" y="1105"/>
                  </a:lnTo>
                  <a:lnTo>
                    <a:pt x="720" y="1057"/>
                  </a:lnTo>
                  <a:lnTo>
                    <a:pt x="912" y="913"/>
                  </a:lnTo>
                  <a:lnTo>
                    <a:pt x="1008" y="769"/>
                  </a:lnTo>
                  <a:lnTo>
                    <a:pt x="1056" y="529"/>
                  </a:lnTo>
                  <a:lnTo>
                    <a:pt x="1008" y="337"/>
                  </a:lnTo>
                  <a:lnTo>
                    <a:pt x="912" y="145"/>
                  </a:lnTo>
                  <a:lnTo>
                    <a:pt x="720" y="49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324;p66"/>
            <p:cNvSpPr/>
            <p:nvPr/>
          </p:nvSpPr>
          <p:spPr>
            <a:xfrm>
              <a:off x="7161375" y="2327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1"/>
                  </a:moveTo>
                  <a:lnTo>
                    <a:pt x="288" y="49"/>
                  </a:lnTo>
                  <a:lnTo>
                    <a:pt x="144" y="145"/>
                  </a:lnTo>
                  <a:lnTo>
                    <a:pt x="0" y="337"/>
                  </a:lnTo>
                  <a:lnTo>
                    <a:pt x="0" y="529"/>
                  </a:lnTo>
                  <a:lnTo>
                    <a:pt x="0" y="721"/>
                  </a:lnTo>
                  <a:lnTo>
                    <a:pt x="144" y="913"/>
                  </a:lnTo>
                  <a:lnTo>
                    <a:pt x="288" y="1009"/>
                  </a:lnTo>
                  <a:lnTo>
                    <a:pt x="528" y="1057"/>
                  </a:lnTo>
                  <a:lnTo>
                    <a:pt x="720" y="1009"/>
                  </a:lnTo>
                  <a:lnTo>
                    <a:pt x="912" y="913"/>
                  </a:lnTo>
                  <a:lnTo>
                    <a:pt x="1008" y="721"/>
                  </a:lnTo>
                  <a:lnTo>
                    <a:pt x="1056" y="529"/>
                  </a:lnTo>
                  <a:lnTo>
                    <a:pt x="1008" y="337"/>
                  </a:lnTo>
                  <a:lnTo>
                    <a:pt x="912" y="145"/>
                  </a:lnTo>
                  <a:lnTo>
                    <a:pt x="720" y="49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325;p66"/>
            <p:cNvSpPr/>
            <p:nvPr/>
          </p:nvSpPr>
          <p:spPr>
            <a:xfrm>
              <a:off x="7161375" y="2169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288" y="1"/>
                  </a:moveTo>
                  <a:lnTo>
                    <a:pt x="144" y="145"/>
                  </a:lnTo>
                  <a:lnTo>
                    <a:pt x="0" y="289"/>
                  </a:lnTo>
                  <a:lnTo>
                    <a:pt x="0" y="529"/>
                  </a:lnTo>
                  <a:lnTo>
                    <a:pt x="0" y="721"/>
                  </a:lnTo>
                  <a:lnTo>
                    <a:pt x="144" y="913"/>
                  </a:lnTo>
                  <a:lnTo>
                    <a:pt x="288" y="1009"/>
                  </a:lnTo>
                  <a:lnTo>
                    <a:pt x="528" y="1057"/>
                  </a:lnTo>
                  <a:lnTo>
                    <a:pt x="720" y="1009"/>
                  </a:lnTo>
                  <a:lnTo>
                    <a:pt x="912" y="913"/>
                  </a:lnTo>
                  <a:lnTo>
                    <a:pt x="1008" y="721"/>
                  </a:lnTo>
                  <a:lnTo>
                    <a:pt x="1056" y="529"/>
                  </a:lnTo>
                  <a:lnTo>
                    <a:pt x="1008" y="289"/>
                  </a:lnTo>
                  <a:lnTo>
                    <a:pt x="912" y="145"/>
                  </a:lnTo>
                  <a:lnTo>
                    <a:pt x="72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326;p66"/>
            <p:cNvSpPr/>
            <p:nvPr/>
          </p:nvSpPr>
          <p:spPr>
            <a:xfrm>
              <a:off x="7319775" y="24860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21" y="1057"/>
                  </a:lnTo>
                  <a:lnTo>
                    <a:pt x="913" y="913"/>
                  </a:lnTo>
                  <a:lnTo>
                    <a:pt x="1009" y="769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327;p66"/>
            <p:cNvSpPr/>
            <p:nvPr/>
          </p:nvSpPr>
          <p:spPr>
            <a:xfrm>
              <a:off x="7319775" y="2327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328;p66"/>
            <p:cNvSpPr/>
            <p:nvPr/>
          </p:nvSpPr>
          <p:spPr>
            <a:xfrm>
              <a:off x="7319775" y="2169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337" y="1"/>
                  </a:moveTo>
                  <a:lnTo>
                    <a:pt x="145" y="145"/>
                  </a:lnTo>
                  <a:lnTo>
                    <a:pt x="49" y="289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9"/>
                  </a:lnTo>
                  <a:lnTo>
                    <a:pt x="1009" y="289"/>
                  </a:lnTo>
                  <a:lnTo>
                    <a:pt x="913" y="145"/>
                  </a:lnTo>
                  <a:lnTo>
                    <a:pt x="72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329;p66"/>
            <p:cNvSpPr/>
            <p:nvPr/>
          </p:nvSpPr>
          <p:spPr>
            <a:xfrm>
              <a:off x="7478175" y="24860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69" y="1057"/>
                  </a:lnTo>
                  <a:lnTo>
                    <a:pt x="913" y="913"/>
                  </a:lnTo>
                  <a:lnTo>
                    <a:pt x="1057" y="769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13" y="145"/>
                  </a:lnTo>
                  <a:lnTo>
                    <a:pt x="769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330;p66"/>
            <p:cNvSpPr/>
            <p:nvPr/>
          </p:nvSpPr>
          <p:spPr>
            <a:xfrm>
              <a:off x="7478175" y="23276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69" y="1009"/>
                  </a:lnTo>
                  <a:lnTo>
                    <a:pt x="913" y="913"/>
                  </a:lnTo>
                  <a:lnTo>
                    <a:pt x="1057" y="721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13" y="145"/>
                  </a:lnTo>
                  <a:lnTo>
                    <a:pt x="769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331;p66"/>
            <p:cNvSpPr/>
            <p:nvPr/>
          </p:nvSpPr>
          <p:spPr>
            <a:xfrm>
              <a:off x="7478175" y="2169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337" y="1"/>
                  </a:moveTo>
                  <a:lnTo>
                    <a:pt x="145" y="145"/>
                  </a:lnTo>
                  <a:lnTo>
                    <a:pt x="49" y="289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69" y="1009"/>
                  </a:lnTo>
                  <a:lnTo>
                    <a:pt x="913" y="913"/>
                  </a:lnTo>
                  <a:lnTo>
                    <a:pt x="1057" y="721"/>
                  </a:lnTo>
                  <a:lnTo>
                    <a:pt x="1105" y="529"/>
                  </a:lnTo>
                  <a:lnTo>
                    <a:pt x="1057" y="289"/>
                  </a:lnTo>
                  <a:lnTo>
                    <a:pt x="913" y="145"/>
                  </a:lnTo>
                  <a:lnTo>
                    <a:pt x="76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332;p66"/>
            <p:cNvSpPr/>
            <p:nvPr/>
          </p:nvSpPr>
          <p:spPr>
            <a:xfrm>
              <a:off x="7636575" y="2486050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1"/>
                  </a:moveTo>
                  <a:lnTo>
                    <a:pt x="337" y="49"/>
                  </a:lnTo>
                  <a:lnTo>
                    <a:pt x="193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93" y="913"/>
                  </a:lnTo>
                  <a:lnTo>
                    <a:pt x="337" y="1057"/>
                  </a:lnTo>
                  <a:lnTo>
                    <a:pt x="577" y="1105"/>
                  </a:lnTo>
                  <a:lnTo>
                    <a:pt x="769" y="1057"/>
                  </a:lnTo>
                  <a:lnTo>
                    <a:pt x="961" y="913"/>
                  </a:lnTo>
                  <a:lnTo>
                    <a:pt x="1057" y="769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61" y="145"/>
                  </a:lnTo>
                  <a:lnTo>
                    <a:pt x="769" y="49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333;p66"/>
            <p:cNvSpPr/>
            <p:nvPr/>
          </p:nvSpPr>
          <p:spPr>
            <a:xfrm>
              <a:off x="7636575" y="23276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1"/>
                  </a:moveTo>
                  <a:lnTo>
                    <a:pt x="337" y="49"/>
                  </a:lnTo>
                  <a:lnTo>
                    <a:pt x="193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93" y="913"/>
                  </a:lnTo>
                  <a:lnTo>
                    <a:pt x="337" y="1009"/>
                  </a:lnTo>
                  <a:lnTo>
                    <a:pt x="577" y="1057"/>
                  </a:lnTo>
                  <a:lnTo>
                    <a:pt x="769" y="1009"/>
                  </a:lnTo>
                  <a:lnTo>
                    <a:pt x="961" y="913"/>
                  </a:lnTo>
                  <a:lnTo>
                    <a:pt x="1057" y="721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61" y="145"/>
                  </a:lnTo>
                  <a:lnTo>
                    <a:pt x="769" y="49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334;p66"/>
            <p:cNvSpPr/>
            <p:nvPr/>
          </p:nvSpPr>
          <p:spPr>
            <a:xfrm>
              <a:off x="7636575" y="21692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337" y="1"/>
                  </a:moveTo>
                  <a:lnTo>
                    <a:pt x="193" y="145"/>
                  </a:lnTo>
                  <a:lnTo>
                    <a:pt x="49" y="289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93" y="913"/>
                  </a:lnTo>
                  <a:lnTo>
                    <a:pt x="337" y="1009"/>
                  </a:lnTo>
                  <a:lnTo>
                    <a:pt x="577" y="1057"/>
                  </a:lnTo>
                  <a:lnTo>
                    <a:pt x="769" y="1009"/>
                  </a:lnTo>
                  <a:lnTo>
                    <a:pt x="961" y="913"/>
                  </a:lnTo>
                  <a:lnTo>
                    <a:pt x="1057" y="721"/>
                  </a:lnTo>
                  <a:lnTo>
                    <a:pt x="1105" y="529"/>
                  </a:lnTo>
                  <a:lnTo>
                    <a:pt x="1057" y="289"/>
                  </a:lnTo>
                  <a:lnTo>
                    <a:pt x="961" y="145"/>
                  </a:lnTo>
                  <a:lnTo>
                    <a:pt x="76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335;p66"/>
            <p:cNvSpPr/>
            <p:nvPr/>
          </p:nvSpPr>
          <p:spPr>
            <a:xfrm>
              <a:off x="7796175" y="2486050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529" y="1105"/>
                  </a:lnTo>
                  <a:lnTo>
                    <a:pt x="721" y="1057"/>
                  </a:lnTo>
                  <a:lnTo>
                    <a:pt x="913" y="913"/>
                  </a:lnTo>
                  <a:lnTo>
                    <a:pt x="1009" y="769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336;p66"/>
            <p:cNvSpPr/>
            <p:nvPr/>
          </p:nvSpPr>
          <p:spPr>
            <a:xfrm>
              <a:off x="7796175" y="23276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337;p66"/>
            <p:cNvSpPr/>
            <p:nvPr/>
          </p:nvSpPr>
          <p:spPr>
            <a:xfrm>
              <a:off x="7796175" y="21692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337" y="1"/>
                  </a:moveTo>
                  <a:lnTo>
                    <a:pt x="145" y="145"/>
                  </a:lnTo>
                  <a:lnTo>
                    <a:pt x="49" y="289"/>
                  </a:lnTo>
                  <a:lnTo>
                    <a:pt x="1" y="529"/>
                  </a:lnTo>
                  <a:lnTo>
                    <a:pt x="49" y="721"/>
                  </a:lnTo>
                  <a:lnTo>
                    <a:pt x="145" y="913"/>
                  </a:lnTo>
                  <a:lnTo>
                    <a:pt x="337" y="1009"/>
                  </a:lnTo>
                  <a:lnTo>
                    <a:pt x="529" y="1057"/>
                  </a:lnTo>
                  <a:lnTo>
                    <a:pt x="721" y="1009"/>
                  </a:lnTo>
                  <a:lnTo>
                    <a:pt x="913" y="913"/>
                  </a:lnTo>
                  <a:lnTo>
                    <a:pt x="1009" y="721"/>
                  </a:lnTo>
                  <a:lnTo>
                    <a:pt x="1057" y="529"/>
                  </a:lnTo>
                  <a:lnTo>
                    <a:pt x="1009" y="289"/>
                  </a:lnTo>
                  <a:lnTo>
                    <a:pt x="913" y="145"/>
                  </a:lnTo>
                  <a:lnTo>
                    <a:pt x="72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338;p66"/>
            <p:cNvSpPr/>
            <p:nvPr/>
          </p:nvSpPr>
          <p:spPr>
            <a:xfrm>
              <a:off x="7161375" y="3122075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44"/>
                  </a:lnTo>
                  <a:lnTo>
                    <a:pt x="0" y="288"/>
                  </a:lnTo>
                  <a:lnTo>
                    <a:pt x="0" y="528"/>
                  </a:lnTo>
                  <a:lnTo>
                    <a:pt x="0" y="720"/>
                  </a:lnTo>
                  <a:lnTo>
                    <a:pt x="144" y="912"/>
                  </a:lnTo>
                  <a:lnTo>
                    <a:pt x="288" y="1008"/>
                  </a:lnTo>
                  <a:lnTo>
                    <a:pt x="528" y="1056"/>
                  </a:lnTo>
                  <a:lnTo>
                    <a:pt x="720" y="1008"/>
                  </a:lnTo>
                  <a:lnTo>
                    <a:pt x="912" y="912"/>
                  </a:lnTo>
                  <a:lnTo>
                    <a:pt x="1008" y="720"/>
                  </a:lnTo>
                  <a:lnTo>
                    <a:pt x="1056" y="528"/>
                  </a:lnTo>
                  <a:lnTo>
                    <a:pt x="1008" y="288"/>
                  </a:lnTo>
                  <a:lnTo>
                    <a:pt x="912" y="144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339;p66"/>
            <p:cNvSpPr/>
            <p:nvPr/>
          </p:nvSpPr>
          <p:spPr>
            <a:xfrm>
              <a:off x="7161375" y="2962475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8" y="0"/>
                  </a:moveTo>
                  <a:lnTo>
                    <a:pt x="288" y="48"/>
                  </a:lnTo>
                  <a:lnTo>
                    <a:pt x="144" y="192"/>
                  </a:lnTo>
                  <a:lnTo>
                    <a:pt x="0" y="336"/>
                  </a:lnTo>
                  <a:lnTo>
                    <a:pt x="0" y="528"/>
                  </a:lnTo>
                  <a:lnTo>
                    <a:pt x="0" y="768"/>
                  </a:lnTo>
                  <a:lnTo>
                    <a:pt x="144" y="912"/>
                  </a:lnTo>
                  <a:lnTo>
                    <a:pt x="288" y="1056"/>
                  </a:lnTo>
                  <a:lnTo>
                    <a:pt x="528" y="1104"/>
                  </a:lnTo>
                  <a:lnTo>
                    <a:pt x="720" y="1056"/>
                  </a:lnTo>
                  <a:lnTo>
                    <a:pt x="912" y="912"/>
                  </a:lnTo>
                  <a:lnTo>
                    <a:pt x="1008" y="768"/>
                  </a:lnTo>
                  <a:lnTo>
                    <a:pt x="1056" y="528"/>
                  </a:lnTo>
                  <a:lnTo>
                    <a:pt x="1008" y="336"/>
                  </a:lnTo>
                  <a:lnTo>
                    <a:pt x="912" y="192"/>
                  </a:lnTo>
                  <a:lnTo>
                    <a:pt x="720" y="48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340;p66"/>
            <p:cNvSpPr/>
            <p:nvPr/>
          </p:nvSpPr>
          <p:spPr>
            <a:xfrm>
              <a:off x="7161375" y="28040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1"/>
                  </a:moveTo>
                  <a:lnTo>
                    <a:pt x="288" y="49"/>
                  </a:lnTo>
                  <a:lnTo>
                    <a:pt x="144" y="145"/>
                  </a:lnTo>
                  <a:lnTo>
                    <a:pt x="0" y="337"/>
                  </a:lnTo>
                  <a:lnTo>
                    <a:pt x="0" y="529"/>
                  </a:lnTo>
                  <a:lnTo>
                    <a:pt x="0" y="769"/>
                  </a:lnTo>
                  <a:lnTo>
                    <a:pt x="144" y="913"/>
                  </a:lnTo>
                  <a:lnTo>
                    <a:pt x="288" y="1057"/>
                  </a:lnTo>
                  <a:lnTo>
                    <a:pt x="720" y="1057"/>
                  </a:lnTo>
                  <a:lnTo>
                    <a:pt x="912" y="913"/>
                  </a:lnTo>
                  <a:lnTo>
                    <a:pt x="1008" y="769"/>
                  </a:lnTo>
                  <a:lnTo>
                    <a:pt x="1056" y="529"/>
                  </a:lnTo>
                  <a:lnTo>
                    <a:pt x="1008" y="337"/>
                  </a:lnTo>
                  <a:lnTo>
                    <a:pt x="912" y="145"/>
                  </a:lnTo>
                  <a:lnTo>
                    <a:pt x="720" y="49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341;p66"/>
            <p:cNvSpPr/>
            <p:nvPr/>
          </p:nvSpPr>
          <p:spPr>
            <a:xfrm>
              <a:off x="7319775" y="3122075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288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342;p66"/>
            <p:cNvSpPr/>
            <p:nvPr/>
          </p:nvSpPr>
          <p:spPr>
            <a:xfrm>
              <a:off x="7319775" y="2962475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12"/>
                  </a:lnTo>
                  <a:lnTo>
                    <a:pt x="1009" y="768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92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343;p66"/>
            <p:cNvSpPr/>
            <p:nvPr/>
          </p:nvSpPr>
          <p:spPr>
            <a:xfrm>
              <a:off x="7319775" y="28040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721" y="1057"/>
                  </a:lnTo>
                  <a:lnTo>
                    <a:pt x="913" y="913"/>
                  </a:lnTo>
                  <a:lnTo>
                    <a:pt x="1009" y="769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344;p66"/>
            <p:cNvSpPr/>
            <p:nvPr/>
          </p:nvSpPr>
          <p:spPr>
            <a:xfrm>
              <a:off x="7478175" y="3122075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69" y="1008"/>
                  </a:lnTo>
                  <a:lnTo>
                    <a:pt x="913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288"/>
                  </a:lnTo>
                  <a:lnTo>
                    <a:pt x="913" y="144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345;p66"/>
            <p:cNvSpPr/>
            <p:nvPr/>
          </p:nvSpPr>
          <p:spPr>
            <a:xfrm>
              <a:off x="7478175" y="2962475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69" y="1056"/>
                  </a:lnTo>
                  <a:lnTo>
                    <a:pt x="913" y="912"/>
                  </a:lnTo>
                  <a:lnTo>
                    <a:pt x="1057" y="768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13" y="192"/>
                  </a:lnTo>
                  <a:lnTo>
                    <a:pt x="769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346;p66"/>
            <p:cNvSpPr/>
            <p:nvPr/>
          </p:nvSpPr>
          <p:spPr>
            <a:xfrm>
              <a:off x="7478175" y="28040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769" y="1057"/>
                  </a:lnTo>
                  <a:lnTo>
                    <a:pt x="913" y="913"/>
                  </a:lnTo>
                  <a:lnTo>
                    <a:pt x="1057" y="769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13" y="145"/>
                  </a:lnTo>
                  <a:lnTo>
                    <a:pt x="769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347;p66"/>
            <p:cNvSpPr/>
            <p:nvPr/>
          </p:nvSpPr>
          <p:spPr>
            <a:xfrm>
              <a:off x="7636575" y="3122075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93" y="912"/>
                  </a:lnTo>
                  <a:lnTo>
                    <a:pt x="337" y="1008"/>
                  </a:lnTo>
                  <a:lnTo>
                    <a:pt x="577" y="1056"/>
                  </a:lnTo>
                  <a:lnTo>
                    <a:pt x="769" y="1008"/>
                  </a:lnTo>
                  <a:lnTo>
                    <a:pt x="961" y="912"/>
                  </a:lnTo>
                  <a:lnTo>
                    <a:pt x="1057" y="720"/>
                  </a:lnTo>
                  <a:lnTo>
                    <a:pt x="1105" y="528"/>
                  </a:lnTo>
                  <a:lnTo>
                    <a:pt x="1057" y="288"/>
                  </a:lnTo>
                  <a:lnTo>
                    <a:pt x="961" y="144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348;p66"/>
            <p:cNvSpPr/>
            <p:nvPr/>
          </p:nvSpPr>
          <p:spPr>
            <a:xfrm>
              <a:off x="7636575" y="2962475"/>
              <a:ext cx="27625" cy="27625"/>
            </a:xfrm>
            <a:custGeom>
              <a:avLst/>
              <a:gdLst/>
              <a:ahLst/>
              <a:cxnLst/>
              <a:rect l="l" t="t" r="r" b="b"/>
              <a:pathLst>
                <a:path w="1105" h="1105" extrusionOk="0">
                  <a:moveTo>
                    <a:pt x="577" y="0"/>
                  </a:moveTo>
                  <a:lnTo>
                    <a:pt x="337" y="48"/>
                  </a:lnTo>
                  <a:lnTo>
                    <a:pt x="193" y="192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93" y="912"/>
                  </a:lnTo>
                  <a:lnTo>
                    <a:pt x="337" y="1056"/>
                  </a:lnTo>
                  <a:lnTo>
                    <a:pt x="577" y="1104"/>
                  </a:lnTo>
                  <a:lnTo>
                    <a:pt x="769" y="1056"/>
                  </a:lnTo>
                  <a:lnTo>
                    <a:pt x="961" y="912"/>
                  </a:lnTo>
                  <a:lnTo>
                    <a:pt x="1057" y="768"/>
                  </a:lnTo>
                  <a:lnTo>
                    <a:pt x="1105" y="528"/>
                  </a:lnTo>
                  <a:lnTo>
                    <a:pt x="1057" y="336"/>
                  </a:lnTo>
                  <a:lnTo>
                    <a:pt x="961" y="192"/>
                  </a:lnTo>
                  <a:lnTo>
                    <a:pt x="769" y="48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349;p66"/>
            <p:cNvSpPr/>
            <p:nvPr/>
          </p:nvSpPr>
          <p:spPr>
            <a:xfrm>
              <a:off x="7636575" y="2804050"/>
              <a:ext cx="27625" cy="26425"/>
            </a:xfrm>
            <a:custGeom>
              <a:avLst/>
              <a:gdLst/>
              <a:ahLst/>
              <a:cxnLst/>
              <a:rect l="l" t="t" r="r" b="b"/>
              <a:pathLst>
                <a:path w="1105" h="1057" extrusionOk="0">
                  <a:moveTo>
                    <a:pt x="577" y="1"/>
                  </a:moveTo>
                  <a:lnTo>
                    <a:pt x="337" y="49"/>
                  </a:lnTo>
                  <a:lnTo>
                    <a:pt x="193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93" y="913"/>
                  </a:lnTo>
                  <a:lnTo>
                    <a:pt x="337" y="1057"/>
                  </a:lnTo>
                  <a:lnTo>
                    <a:pt x="769" y="1057"/>
                  </a:lnTo>
                  <a:lnTo>
                    <a:pt x="961" y="913"/>
                  </a:lnTo>
                  <a:lnTo>
                    <a:pt x="1057" y="769"/>
                  </a:lnTo>
                  <a:lnTo>
                    <a:pt x="1105" y="529"/>
                  </a:lnTo>
                  <a:lnTo>
                    <a:pt x="1057" y="337"/>
                  </a:lnTo>
                  <a:lnTo>
                    <a:pt x="961" y="145"/>
                  </a:lnTo>
                  <a:lnTo>
                    <a:pt x="769" y="49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350;p66"/>
            <p:cNvSpPr/>
            <p:nvPr/>
          </p:nvSpPr>
          <p:spPr>
            <a:xfrm>
              <a:off x="7796175" y="3122075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44"/>
                  </a:lnTo>
                  <a:lnTo>
                    <a:pt x="49" y="288"/>
                  </a:lnTo>
                  <a:lnTo>
                    <a:pt x="1" y="528"/>
                  </a:lnTo>
                  <a:lnTo>
                    <a:pt x="49" y="720"/>
                  </a:lnTo>
                  <a:lnTo>
                    <a:pt x="145" y="912"/>
                  </a:lnTo>
                  <a:lnTo>
                    <a:pt x="337" y="1008"/>
                  </a:lnTo>
                  <a:lnTo>
                    <a:pt x="529" y="1056"/>
                  </a:lnTo>
                  <a:lnTo>
                    <a:pt x="721" y="1008"/>
                  </a:lnTo>
                  <a:lnTo>
                    <a:pt x="913" y="912"/>
                  </a:lnTo>
                  <a:lnTo>
                    <a:pt x="1009" y="720"/>
                  </a:lnTo>
                  <a:lnTo>
                    <a:pt x="1057" y="528"/>
                  </a:lnTo>
                  <a:lnTo>
                    <a:pt x="1009" y="288"/>
                  </a:lnTo>
                  <a:lnTo>
                    <a:pt x="913" y="144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351;p66"/>
            <p:cNvSpPr/>
            <p:nvPr/>
          </p:nvSpPr>
          <p:spPr>
            <a:xfrm>
              <a:off x="7796175" y="2962475"/>
              <a:ext cx="26425" cy="27625"/>
            </a:xfrm>
            <a:custGeom>
              <a:avLst/>
              <a:gdLst/>
              <a:ahLst/>
              <a:cxnLst/>
              <a:rect l="l" t="t" r="r" b="b"/>
              <a:pathLst>
                <a:path w="1057" h="1105" extrusionOk="0">
                  <a:moveTo>
                    <a:pt x="529" y="0"/>
                  </a:moveTo>
                  <a:lnTo>
                    <a:pt x="337" y="48"/>
                  </a:lnTo>
                  <a:lnTo>
                    <a:pt x="145" y="192"/>
                  </a:lnTo>
                  <a:lnTo>
                    <a:pt x="49" y="336"/>
                  </a:lnTo>
                  <a:lnTo>
                    <a:pt x="1" y="528"/>
                  </a:lnTo>
                  <a:lnTo>
                    <a:pt x="49" y="768"/>
                  </a:lnTo>
                  <a:lnTo>
                    <a:pt x="145" y="912"/>
                  </a:lnTo>
                  <a:lnTo>
                    <a:pt x="337" y="1056"/>
                  </a:lnTo>
                  <a:lnTo>
                    <a:pt x="529" y="1104"/>
                  </a:lnTo>
                  <a:lnTo>
                    <a:pt x="721" y="1056"/>
                  </a:lnTo>
                  <a:lnTo>
                    <a:pt x="913" y="912"/>
                  </a:lnTo>
                  <a:lnTo>
                    <a:pt x="1009" y="768"/>
                  </a:lnTo>
                  <a:lnTo>
                    <a:pt x="1057" y="528"/>
                  </a:lnTo>
                  <a:lnTo>
                    <a:pt x="1009" y="336"/>
                  </a:lnTo>
                  <a:lnTo>
                    <a:pt x="913" y="192"/>
                  </a:lnTo>
                  <a:lnTo>
                    <a:pt x="721" y="48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352;p66"/>
            <p:cNvSpPr/>
            <p:nvPr/>
          </p:nvSpPr>
          <p:spPr>
            <a:xfrm>
              <a:off x="7796175" y="2804050"/>
              <a:ext cx="26425" cy="26425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9" y="1"/>
                  </a:moveTo>
                  <a:lnTo>
                    <a:pt x="337" y="49"/>
                  </a:lnTo>
                  <a:lnTo>
                    <a:pt x="145" y="145"/>
                  </a:lnTo>
                  <a:lnTo>
                    <a:pt x="49" y="337"/>
                  </a:lnTo>
                  <a:lnTo>
                    <a:pt x="1" y="529"/>
                  </a:lnTo>
                  <a:lnTo>
                    <a:pt x="49" y="769"/>
                  </a:lnTo>
                  <a:lnTo>
                    <a:pt x="145" y="913"/>
                  </a:lnTo>
                  <a:lnTo>
                    <a:pt x="337" y="1057"/>
                  </a:lnTo>
                  <a:lnTo>
                    <a:pt x="721" y="1057"/>
                  </a:lnTo>
                  <a:lnTo>
                    <a:pt x="913" y="913"/>
                  </a:lnTo>
                  <a:lnTo>
                    <a:pt x="1009" y="769"/>
                  </a:lnTo>
                  <a:lnTo>
                    <a:pt x="1057" y="529"/>
                  </a:lnTo>
                  <a:lnTo>
                    <a:pt x="1009" y="337"/>
                  </a:lnTo>
                  <a:lnTo>
                    <a:pt x="913" y="145"/>
                  </a:lnTo>
                  <a:lnTo>
                    <a:pt x="721" y="49"/>
                  </a:lnTo>
                  <a:lnTo>
                    <a:pt x="5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6" name="TextBox 95"/>
          <p:cNvSpPr txBox="1"/>
          <p:nvPr/>
        </p:nvSpPr>
        <p:spPr>
          <a:xfrm flipH="1">
            <a:off x="8370798" y="4768028"/>
            <a:ext cx="48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47533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43"/>
          <p:cNvSpPr txBox="1">
            <a:spLocks noGrp="1"/>
          </p:cNvSpPr>
          <p:nvPr>
            <p:ph type="subTitle" idx="1"/>
          </p:nvPr>
        </p:nvSpPr>
        <p:spPr>
          <a:xfrm>
            <a:off x="1512715" y="1226288"/>
            <a:ext cx="5981844" cy="21624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/>
            <a:r>
              <a:rPr lang="en-US" sz="2200" dirty="0" smtClean="0">
                <a:solidFill>
                  <a:schemeClr val="bg1"/>
                </a:solidFill>
              </a:rPr>
              <a:t>Marketers use markets segmentation to identify, evaluate and separate the different layers of a market by using factors that separates the consumers or businesses by their geographic, demographic, psychographic and behavioral differences.</a:t>
            </a:r>
            <a:endParaRPr sz="22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8177" y="1298341"/>
            <a:ext cx="3337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4" name="Google Shape;1105;p55"/>
          <p:cNvSpPr txBox="1">
            <a:spLocks/>
          </p:cNvSpPr>
          <p:nvPr/>
        </p:nvSpPr>
        <p:spPr>
          <a:xfrm>
            <a:off x="0" y="25065"/>
            <a:ext cx="2814207" cy="6886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Conclusion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8402548" y="4723368"/>
            <a:ext cx="48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9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40209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uscany's Count Agency by Slidesgo">
  <a:themeElements>
    <a:clrScheme name="Simple Light">
      <a:dk1>
        <a:srgbClr val="191919"/>
      </a:dk1>
      <a:lt1>
        <a:srgbClr val="FFFFFF"/>
      </a:lt1>
      <a:dk2>
        <a:srgbClr val="595959"/>
      </a:dk2>
      <a:lt2>
        <a:srgbClr val="000000"/>
      </a:lt2>
      <a:accent1>
        <a:srgbClr val="61F561"/>
      </a:accent1>
      <a:accent2>
        <a:srgbClr val="DDDDDD"/>
      </a:accent2>
      <a:accent3>
        <a:srgbClr val="BFBFBF"/>
      </a:accent3>
      <a:accent4>
        <a:srgbClr val="919191"/>
      </a:accent4>
      <a:accent5>
        <a:srgbClr val="737373"/>
      </a:accent5>
      <a:accent6>
        <a:srgbClr val="FFFFFF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598</Words>
  <Application>Microsoft Office PowerPoint</Application>
  <PresentationFormat>On-screen Show (16:9)</PresentationFormat>
  <Paragraphs>77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Archivo Black</vt:lpstr>
      <vt:lpstr>Roboto</vt:lpstr>
      <vt:lpstr>Arial</vt:lpstr>
      <vt:lpstr>Bebas Neue</vt:lpstr>
      <vt:lpstr>Roboto Condensed</vt:lpstr>
      <vt:lpstr>Tuscany's Count Agency by Slidesgo</vt:lpstr>
      <vt:lpstr>The Bases of Market Segmentation</vt:lpstr>
      <vt:lpstr>Market Segmen-tation</vt:lpstr>
      <vt:lpstr>Market Segmentations</vt:lpstr>
      <vt:lpstr>Market Segmentation</vt:lpstr>
      <vt:lpstr>—Donald Norman</vt:lpstr>
      <vt:lpstr>Consumer Markets Segmentation</vt:lpstr>
      <vt:lpstr>Consumer Markets Segmentation</vt:lpstr>
      <vt:lpstr>Business Markets Segmentation</vt:lpstr>
      <vt:lpstr>PowerPoint Presentation</vt:lpstr>
      <vt:lpstr>PowerPoint Presentation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Bases of Market Segmentation</dc:title>
  <dc:creator>ECS-Y</dc:creator>
  <cp:lastModifiedBy>Maher Fattouh</cp:lastModifiedBy>
  <cp:revision>46</cp:revision>
  <dcterms:modified xsi:type="dcterms:W3CDTF">2022-06-07T11:52:25Z</dcterms:modified>
</cp:coreProperties>
</file>