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747" r:id="rId1"/>
  </p:sldMasterIdLst>
  <p:sldIdLst>
    <p:sldId id="257" r:id="rId2"/>
    <p:sldId id="258" r:id="rId3"/>
    <p:sldId id="259" r:id="rId4"/>
    <p:sldId id="260" r:id="rId5"/>
    <p:sldId id="261" r:id="rId6"/>
    <p:sldId id="262" r:id="rId7"/>
    <p:sldId id="263" r:id="rId8"/>
    <p:sldId id="264" r:id="rId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80" autoAdjust="0"/>
    <p:restoredTop sz="94660"/>
  </p:normalViewPr>
  <p:slideViewPr>
    <p:cSldViewPr snapToGrid="0">
      <p:cViewPr varScale="1">
        <p:scale>
          <a:sx n="69" d="100"/>
          <a:sy n="69" d="100"/>
        </p:scale>
        <p:origin x="488" y="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US"/>
              <a:t>Click to edit Master title style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5/30/2022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32638545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n-US"/>
              <a:t>Click to edit Master title style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5/30/2022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6933814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a:t>Click to edit Master title style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5/30/2022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smtClean="0"/>
              <a:pPr/>
              <a:t>‹#›</a:t>
            </a:fld>
            <a:endParaRPr lang="en-US" dirty="0"/>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160245776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US"/>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pPr/>
              <a:t>5/30/2022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00390389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pPr/>
              <a:t>5/30/2022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smtClean="0"/>
              <a:pPr/>
              <a:t>‹#›</a:t>
            </a:fld>
            <a:endParaRPr lang="en-US" dirty="0"/>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123598681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n-US"/>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pPr/>
              <a:t>5/30/2022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83271536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5/30/2022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53490256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5/30/2022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412380849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n-US"/>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5/30/2022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5980089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5/30/2022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75157425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smtClean="0"/>
              <a:pPr/>
              <a:t>5/30/2022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5084576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smtClean="0"/>
              <a:pPr/>
              <a:t>5/30/2022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4907035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smtClean="0"/>
              <a:pPr/>
              <a:t>5/30/2022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8252470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smtClean="0"/>
              <a:pPr/>
              <a:t>5/30/2022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1826073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n-US"/>
              <a:t>Click to edit Master title style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pPr/>
              <a:t>5/30/2022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41263522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pPr/>
              <a:t>5/30/2022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2379616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smtClean="0"/>
              <a:pPr/>
              <a:t>5/30/2022</a:t>
            </a:fld>
            <a:endParaRPr lang="en-US" dirty="0"/>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008889883"/>
      </p:ext>
    </p:extLst>
  </p:cSld>
  <p:clrMap bg1="lt1" tx1="dk1" bg2="lt2" tx2="dk2" accent1="accent1" accent2="accent2" accent3="accent3" accent4="accent4" accent5="accent5" accent6="accent6" hlink="hlink" folHlink="folHlink"/>
  <p:sldLayoutIdLst>
    <p:sldLayoutId id="2147483748" r:id="rId1"/>
    <p:sldLayoutId id="2147483749" r:id="rId2"/>
    <p:sldLayoutId id="2147483750" r:id="rId3"/>
    <p:sldLayoutId id="2147483751" r:id="rId4"/>
    <p:sldLayoutId id="2147483752" r:id="rId5"/>
    <p:sldLayoutId id="2147483753" r:id="rId6"/>
    <p:sldLayoutId id="2147483754" r:id="rId7"/>
    <p:sldLayoutId id="2147483755" r:id="rId8"/>
    <p:sldLayoutId id="2147483756" r:id="rId9"/>
    <p:sldLayoutId id="2147483757" r:id="rId10"/>
    <p:sldLayoutId id="2147483758" r:id="rId11"/>
    <p:sldLayoutId id="2147483759" r:id="rId12"/>
    <p:sldLayoutId id="2147483760" r:id="rId13"/>
    <p:sldLayoutId id="2147483761" r:id="rId14"/>
    <p:sldLayoutId id="2147483762" r:id="rId15"/>
    <p:sldLayoutId id="2147483763"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9EEF59EF-9161-45E7-9F55-E78403449279}"/>
              </a:ext>
            </a:extLst>
          </p:cNvPr>
          <p:cNvPicPr>
            <a:picLocks noChangeAspect="1"/>
          </p:cNvPicPr>
          <p:nvPr/>
        </p:nvPicPr>
        <p:blipFill>
          <a:blip r:embed="rId2"/>
          <a:stretch>
            <a:fillRect/>
          </a:stretch>
        </p:blipFill>
        <p:spPr>
          <a:xfrm>
            <a:off x="7724391" y="1496399"/>
            <a:ext cx="3883489" cy="3865199"/>
          </a:xfrm>
          <a:prstGeom prst="rect">
            <a:avLst/>
          </a:prstGeom>
        </p:spPr>
      </p:pic>
      <p:pic>
        <p:nvPicPr>
          <p:cNvPr id="3" name="Picture 2">
            <a:extLst>
              <a:ext uri="{FF2B5EF4-FFF2-40B4-BE49-F238E27FC236}">
                <a16:creationId xmlns:a16="http://schemas.microsoft.com/office/drawing/2014/main" id="{828B1B7B-3FAB-4710-A40A-26F304F1C389}"/>
              </a:ext>
            </a:extLst>
          </p:cNvPr>
          <p:cNvPicPr>
            <a:picLocks noChangeAspect="1"/>
          </p:cNvPicPr>
          <p:nvPr/>
        </p:nvPicPr>
        <p:blipFill>
          <a:blip r:embed="rId3"/>
          <a:stretch>
            <a:fillRect/>
          </a:stretch>
        </p:blipFill>
        <p:spPr>
          <a:xfrm>
            <a:off x="1857495" y="1858437"/>
            <a:ext cx="5974940" cy="2383743"/>
          </a:xfrm>
          <a:prstGeom prst="rect">
            <a:avLst/>
          </a:prstGeom>
        </p:spPr>
      </p:pic>
      <p:pic>
        <p:nvPicPr>
          <p:cNvPr id="4" name="Picture 3">
            <a:extLst>
              <a:ext uri="{FF2B5EF4-FFF2-40B4-BE49-F238E27FC236}">
                <a16:creationId xmlns:a16="http://schemas.microsoft.com/office/drawing/2014/main" id="{1B5C16DF-C617-4058-A77C-01B4E658A282}"/>
              </a:ext>
            </a:extLst>
          </p:cNvPr>
          <p:cNvPicPr>
            <a:picLocks noChangeAspect="1"/>
          </p:cNvPicPr>
          <p:nvPr/>
        </p:nvPicPr>
        <p:blipFill>
          <a:blip r:embed="rId4"/>
          <a:stretch>
            <a:fillRect/>
          </a:stretch>
        </p:blipFill>
        <p:spPr>
          <a:xfrm>
            <a:off x="3231470" y="244682"/>
            <a:ext cx="6726802" cy="670665"/>
          </a:xfrm>
          <a:prstGeom prst="rect">
            <a:avLst/>
          </a:prstGeom>
        </p:spPr>
      </p:pic>
      <p:pic>
        <p:nvPicPr>
          <p:cNvPr id="5" name="Picture 4">
            <a:extLst>
              <a:ext uri="{FF2B5EF4-FFF2-40B4-BE49-F238E27FC236}">
                <a16:creationId xmlns:a16="http://schemas.microsoft.com/office/drawing/2014/main" id="{A348D9AF-D2F4-4926-B00A-8DE81D6366A9}"/>
              </a:ext>
            </a:extLst>
          </p:cNvPr>
          <p:cNvPicPr>
            <a:picLocks noChangeAspect="1"/>
          </p:cNvPicPr>
          <p:nvPr/>
        </p:nvPicPr>
        <p:blipFill>
          <a:blip r:embed="rId5"/>
          <a:stretch>
            <a:fillRect/>
          </a:stretch>
        </p:blipFill>
        <p:spPr>
          <a:xfrm>
            <a:off x="10047797" y="32729"/>
            <a:ext cx="1233707" cy="1233707"/>
          </a:xfrm>
          <a:prstGeom prst="rect">
            <a:avLst/>
          </a:prstGeom>
        </p:spPr>
      </p:pic>
      <p:pic>
        <p:nvPicPr>
          <p:cNvPr id="6" name="Picture 5">
            <a:extLst>
              <a:ext uri="{FF2B5EF4-FFF2-40B4-BE49-F238E27FC236}">
                <a16:creationId xmlns:a16="http://schemas.microsoft.com/office/drawing/2014/main" id="{3F32D4D7-B932-462A-B753-886B16BCB3CC}"/>
              </a:ext>
            </a:extLst>
          </p:cNvPr>
          <p:cNvPicPr>
            <a:picLocks noChangeAspect="1"/>
          </p:cNvPicPr>
          <p:nvPr/>
        </p:nvPicPr>
        <p:blipFill>
          <a:blip r:embed="rId6"/>
          <a:stretch>
            <a:fillRect/>
          </a:stretch>
        </p:blipFill>
        <p:spPr>
          <a:xfrm>
            <a:off x="1714241" y="160533"/>
            <a:ext cx="1517229" cy="978101"/>
          </a:xfrm>
          <a:prstGeom prst="rect">
            <a:avLst/>
          </a:prstGeom>
        </p:spPr>
      </p:pic>
      <p:pic>
        <p:nvPicPr>
          <p:cNvPr id="7" name="Picture 6">
            <a:extLst>
              <a:ext uri="{FF2B5EF4-FFF2-40B4-BE49-F238E27FC236}">
                <a16:creationId xmlns:a16="http://schemas.microsoft.com/office/drawing/2014/main" id="{AA30E2B3-A07B-4963-AFAC-CF1C8EA456E3}"/>
              </a:ext>
            </a:extLst>
          </p:cNvPr>
          <p:cNvPicPr>
            <a:picLocks noChangeAspect="1"/>
          </p:cNvPicPr>
          <p:nvPr/>
        </p:nvPicPr>
        <p:blipFill>
          <a:blip r:embed="rId7"/>
          <a:stretch>
            <a:fillRect/>
          </a:stretch>
        </p:blipFill>
        <p:spPr>
          <a:xfrm>
            <a:off x="1408286" y="5815494"/>
            <a:ext cx="6151397" cy="1042506"/>
          </a:xfrm>
          <a:prstGeom prst="rect">
            <a:avLst/>
          </a:prstGeom>
        </p:spPr>
      </p:pic>
    </p:spTree>
    <p:extLst>
      <p:ext uri="{BB962C8B-B14F-4D97-AF65-F5344CB8AC3E}">
        <p14:creationId xmlns:p14="http://schemas.microsoft.com/office/powerpoint/2010/main" val="76526101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Picture 20">
            <a:extLst>
              <a:ext uri="{FF2B5EF4-FFF2-40B4-BE49-F238E27FC236}">
                <a16:creationId xmlns:a16="http://schemas.microsoft.com/office/drawing/2014/main" id="{752BA8D0-F51F-4B67-A856-F29BF4387F14}"/>
              </a:ext>
            </a:extLst>
          </p:cNvPr>
          <p:cNvPicPr>
            <a:picLocks noChangeAspect="1"/>
          </p:cNvPicPr>
          <p:nvPr/>
        </p:nvPicPr>
        <p:blipFill>
          <a:blip r:embed="rId2"/>
          <a:stretch>
            <a:fillRect/>
          </a:stretch>
        </p:blipFill>
        <p:spPr>
          <a:xfrm>
            <a:off x="2428922" y="2398929"/>
            <a:ext cx="7699915" cy="2584928"/>
          </a:xfrm>
          <a:prstGeom prst="rect">
            <a:avLst/>
          </a:prstGeom>
        </p:spPr>
      </p:pic>
      <p:sp>
        <p:nvSpPr>
          <p:cNvPr id="22" name="Google Shape;525;p43">
            <a:extLst>
              <a:ext uri="{FF2B5EF4-FFF2-40B4-BE49-F238E27FC236}">
                <a16:creationId xmlns:a16="http://schemas.microsoft.com/office/drawing/2014/main" id="{6621C8D6-5A9E-42B9-A63B-84C294335FF6}"/>
              </a:ext>
            </a:extLst>
          </p:cNvPr>
          <p:cNvSpPr txBox="1">
            <a:spLocks/>
          </p:cNvSpPr>
          <p:nvPr/>
        </p:nvSpPr>
        <p:spPr>
          <a:xfrm>
            <a:off x="1939430" y="117689"/>
            <a:ext cx="8100000" cy="5727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1"/>
              </a:buClr>
              <a:buSzPts val="4100"/>
              <a:buFont typeface="Be Vietnam"/>
              <a:buNone/>
              <a:defRPr sz="4100" b="0" i="0" u="none" strike="noStrike" cap="none">
                <a:solidFill>
                  <a:schemeClr val="dk1"/>
                </a:solidFill>
                <a:latin typeface="Be Vietnam"/>
                <a:ea typeface="Be Vietnam"/>
                <a:cs typeface="Be Vietnam"/>
                <a:sym typeface="Be Vietnam"/>
              </a:defRPr>
            </a:lvl1pPr>
            <a:lvl2pPr marR="0" lvl="1" algn="ctr" rtl="0">
              <a:lnSpc>
                <a:spcPct val="100000"/>
              </a:lnSpc>
              <a:spcBef>
                <a:spcPts val="0"/>
              </a:spcBef>
              <a:spcAft>
                <a:spcPts val="0"/>
              </a:spcAft>
              <a:buClr>
                <a:schemeClr val="dk1"/>
              </a:buClr>
              <a:buSzPts val="4100"/>
              <a:buFont typeface="Be Vietnam"/>
              <a:buNone/>
              <a:defRPr sz="4100" b="0" i="0" u="none" strike="noStrike" cap="none">
                <a:solidFill>
                  <a:schemeClr val="dk1"/>
                </a:solidFill>
                <a:latin typeface="Be Vietnam"/>
                <a:ea typeface="Be Vietnam"/>
                <a:cs typeface="Be Vietnam"/>
                <a:sym typeface="Be Vietnam"/>
              </a:defRPr>
            </a:lvl2pPr>
            <a:lvl3pPr marR="0" lvl="2" algn="ctr" rtl="0">
              <a:lnSpc>
                <a:spcPct val="100000"/>
              </a:lnSpc>
              <a:spcBef>
                <a:spcPts val="0"/>
              </a:spcBef>
              <a:spcAft>
                <a:spcPts val="0"/>
              </a:spcAft>
              <a:buClr>
                <a:schemeClr val="dk1"/>
              </a:buClr>
              <a:buSzPts val="4100"/>
              <a:buFont typeface="Be Vietnam"/>
              <a:buNone/>
              <a:defRPr sz="4100" b="0" i="0" u="none" strike="noStrike" cap="none">
                <a:solidFill>
                  <a:schemeClr val="dk1"/>
                </a:solidFill>
                <a:latin typeface="Be Vietnam"/>
                <a:ea typeface="Be Vietnam"/>
                <a:cs typeface="Be Vietnam"/>
                <a:sym typeface="Be Vietnam"/>
              </a:defRPr>
            </a:lvl3pPr>
            <a:lvl4pPr marR="0" lvl="3" algn="ctr" rtl="0">
              <a:lnSpc>
                <a:spcPct val="100000"/>
              </a:lnSpc>
              <a:spcBef>
                <a:spcPts val="0"/>
              </a:spcBef>
              <a:spcAft>
                <a:spcPts val="0"/>
              </a:spcAft>
              <a:buClr>
                <a:schemeClr val="dk1"/>
              </a:buClr>
              <a:buSzPts val="4100"/>
              <a:buFont typeface="Be Vietnam"/>
              <a:buNone/>
              <a:defRPr sz="4100" b="0" i="0" u="none" strike="noStrike" cap="none">
                <a:solidFill>
                  <a:schemeClr val="dk1"/>
                </a:solidFill>
                <a:latin typeface="Be Vietnam"/>
                <a:ea typeface="Be Vietnam"/>
                <a:cs typeface="Be Vietnam"/>
                <a:sym typeface="Be Vietnam"/>
              </a:defRPr>
            </a:lvl4pPr>
            <a:lvl5pPr marR="0" lvl="4" algn="ctr" rtl="0">
              <a:lnSpc>
                <a:spcPct val="100000"/>
              </a:lnSpc>
              <a:spcBef>
                <a:spcPts val="0"/>
              </a:spcBef>
              <a:spcAft>
                <a:spcPts val="0"/>
              </a:spcAft>
              <a:buClr>
                <a:schemeClr val="dk1"/>
              </a:buClr>
              <a:buSzPts val="4100"/>
              <a:buFont typeface="Be Vietnam"/>
              <a:buNone/>
              <a:defRPr sz="4100" b="0" i="0" u="none" strike="noStrike" cap="none">
                <a:solidFill>
                  <a:schemeClr val="dk1"/>
                </a:solidFill>
                <a:latin typeface="Be Vietnam"/>
                <a:ea typeface="Be Vietnam"/>
                <a:cs typeface="Be Vietnam"/>
                <a:sym typeface="Be Vietnam"/>
              </a:defRPr>
            </a:lvl5pPr>
            <a:lvl6pPr marR="0" lvl="5" algn="ctr" rtl="0">
              <a:lnSpc>
                <a:spcPct val="100000"/>
              </a:lnSpc>
              <a:spcBef>
                <a:spcPts val="0"/>
              </a:spcBef>
              <a:spcAft>
                <a:spcPts val="0"/>
              </a:spcAft>
              <a:buClr>
                <a:schemeClr val="dk1"/>
              </a:buClr>
              <a:buSzPts val="4100"/>
              <a:buFont typeface="Be Vietnam"/>
              <a:buNone/>
              <a:defRPr sz="4100" b="0" i="0" u="none" strike="noStrike" cap="none">
                <a:solidFill>
                  <a:schemeClr val="dk1"/>
                </a:solidFill>
                <a:latin typeface="Be Vietnam"/>
                <a:ea typeface="Be Vietnam"/>
                <a:cs typeface="Be Vietnam"/>
                <a:sym typeface="Be Vietnam"/>
              </a:defRPr>
            </a:lvl6pPr>
            <a:lvl7pPr marR="0" lvl="6" algn="ctr" rtl="0">
              <a:lnSpc>
                <a:spcPct val="100000"/>
              </a:lnSpc>
              <a:spcBef>
                <a:spcPts val="0"/>
              </a:spcBef>
              <a:spcAft>
                <a:spcPts val="0"/>
              </a:spcAft>
              <a:buClr>
                <a:schemeClr val="dk1"/>
              </a:buClr>
              <a:buSzPts val="4100"/>
              <a:buFont typeface="Be Vietnam"/>
              <a:buNone/>
              <a:defRPr sz="4100" b="0" i="0" u="none" strike="noStrike" cap="none">
                <a:solidFill>
                  <a:schemeClr val="dk1"/>
                </a:solidFill>
                <a:latin typeface="Be Vietnam"/>
                <a:ea typeface="Be Vietnam"/>
                <a:cs typeface="Be Vietnam"/>
                <a:sym typeface="Be Vietnam"/>
              </a:defRPr>
            </a:lvl7pPr>
            <a:lvl8pPr marR="0" lvl="7" algn="ctr" rtl="0">
              <a:lnSpc>
                <a:spcPct val="100000"/>
              </a:lnSpc>
              <a:spcBef>
                <a:spcPts val="0"/>
              </a:spcBef>
              <a:spcAft>
                <a:spcPts val="0"/>
              </a:spcAft>
              <a:buClr>
                <a:schemeClr val="dk1"/>
              </a:buClr>
              <a:buSzPts val="4100"/>
              <a:buFont typeface="Be Vietnam"/>
              <a:buNone/>
              <a:defRPr sz="4100" b="0" i="0" u="none" strike="noStrike" cap="none">
                <a:solidFill>
                  <a:schemeClr val="dk1"/>
                </a:solidFill>
                <a:latin typeface="Be Vietnam"/>
                <a:ea typeface="Be Vietnam"/>
                <a:cs typeface="Be Vietnam"/>
                <a:sym typeface="Be Vietnam"/>
              </a:defRPr>
            </a:lvl8pPr>
            <a:lvl9pPr marR="0" lvl="8" algn="ctr" rtl="0">
              <a:lnSpc>
                <a:spcPct val="100000"/>
              </a:lnSpc>
              <a:spcBef>
                <a:spcPts val="0"/>
              </a:spcBef>
              <a:spcAft>
                <a:spcPts val="0"/>
              </a:spcAft>
              <a:buClr>
                <a:schemeClr val="dk1"/>
              </a:buClr>
              <a:buSzPts val="4100"/>
              <a:buFont typeface="Be Vietnam"/>
              <a:buNone/>
              <a:defRPr sz="4100" b="0" i="0" u="none" strike="noStrike" cap="none">
                <a:solidFill>
                  <a:schemeClr val="dk1"/>
                </a:solidFill>
                <a:latin typeface="Be Vietnam"/>
                <a:ea typeface="Be Vietnam"/>
                <a:cs typeface="Be Vietnam"/>
                <a:sym typeface="Be Vietnam"/>
              </a:defRPr>
            </a:lvl9pPr>
          </a:lstStyle>
          <a:p>
            <a:pPr marL="0" marR="0" lvl="0" indent="0" algn="ctr" defTabSz="914400" rtl="0" eaLnBrk="1" fontAlgn="auto" latinLnBrk="0" hangingPunct="1">
              <a:lnSpc>
                <a:spcPct val="100000"/>
              </a:lnSpc>
              <a:spcBef>
                <a:spcPts val="0"/>
              </a:spcBef>
              <a:spcAft>
                <a:spcPts val="0"/>
              </a:spcAft>
              <a:buClr>
                <a:srgbClr val="000000"/>
              </a:buClr>
              <a:buSzPts val="4100"/>
              <a:buFont typeface="Be Vietnam"/>
              <a:buNone/>
              <a:tabLst/>
              <a:defRPr/>
            </a:pPr>
            <a:r>
              <a:rPr kumimoji="0" lang="en-GB" sz="4100" b="0" i="0" u="none" strike="noStrike" kern="0" cap="none" spc="0" normalizeH="0" baseline="0" noProof="0" dirty="0">
                <a:ln>
                  <a:noFill/>
                </a:ln>
                <a:solidFill>
                  <a:srgbClr val="000000"/>
                </a:solidFill>
                <a:effectLst/>
                <a:uLnTx/>
                <a:uFillTx/>
                <a:latin typeface="Be Vietnam"/>
                <a:sym typeface="Be Vietnam"/>
              </a:rPr>
              <a:t>Table Of Contents</a:t>
            </a:r>
          </a:p>
        </p:txBody>
      </p:sp>
      <p:sp>
        <p:nvSpPr>
          <p:cNvPr id="24" name="TextBox 23">
            <a:extLst>
              <a:ext uri="{FF2B5EF4-FFF2-40B4-BE49-F238E27FC236}">
                <a16:creationId xmlns:a16="http://schemas.microsoft.com/office/drawing/2014/main" id="{550286A3-737E-422D-9C6F-F83BF4ED81F2}"/>
              </a:ext>
            </a:extLst>
          </p:cNvPr>
          <p:cNvSpPr txBox="1"/>
          <p:nvPr/>
        </p:nvSpPr>
        <p:spPr>
          <a:xfrm>
            <a:off x="5450619" y="6323065"/>
            <a:ext cx="6098650" cy="369332"/>
          </a:xfrm>
          <a:prstGeom prst="rect">
            <a:avLst/>
          </a:prstGeom>
          <a:noFill/>
        </p:spPr>
        <p:txBody>
          <a:bodyPr wrap="square">
            <a:spAutoFit/>
          </a:bodyPr>
          <a:lstStyle/>
          <a:p>
            <a:r>
              <a:rPr lang="en-US" dirty="0"/>
              <a:t>2</a:t>
            </a:r>
          </a:p>
        </p:txBody>
      </p:sp>
    </p:spTree>
    <p:extLst>
      <p:ext uri="{BB962C8B-B14F-4D97-AF65-F5344CB8AC3E}">
        <p14:creationId xmlns:p14="http://schemas.microsoft.com/office/powerpoint/2010/main" val="187617909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4A13D04F-36BC-46D4-B906-BFD6109EC5F8}"/>
              </a:ext>
            </a:extLst>
          </p:cNvPr>
          <p:cNvSpPr txBox="1"/>
          <p:nvPr/>
        </p:nvSpPr>
        <p:spPr>
          <a:xfrm>
            <a:off x="3046675" y="210856"/>
            <a:ext cx="6098650" cy="723275"/>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
                <a:srgbClr val="000000"/>
              </a:buClr>
              <a:buSzPts val="4100"/>
              <a:buFont typeface="Be Vietnam"/>
              <a:buNone/>
              <a:tabLst/>
              <a:defRPr/>
            </a:pPr>
            <a:r>
              <a:rPr kumimoji="0" lang="en-GB" sz="4100" b="0" i="0" u="none" strike="noStrike" kern="0" cap="none" spc="0" normalizeH="0" baseline="0" noProof="0" dirty="0">
                <a:ln>
                  <a:noFill/>
                </a:ln>
                <a:solidFill>
                  <a:srgbClr val="000000"/>
                </a:solidFill>
                <a:effectLst/>
                <a:uLnTx/>
                <a:uFillTx/>
                <a:latin typeface="Be Vietnam"/>
                <a:ea typeface="+mn-ea"/>
                <a:cs typeface="+mn-cs"/>
                <a:sym typeface="Be Vietnam"/>
              </a:rPr>
              <a:t>Introduction</a:t>
            </a:r>
          </a:p>
        </p:txBody>
      </p:sp>
      <p:sp>
        <p:nvSpPr>
          <p:cNvPr id="7" name="TextBox 6">
            <a:extLst>
              <a:ext uri="{FF2B5EF4-FFF2-40B4-BE49-F238E27FC236}">
                <a16:creationId xmlns:a16="http://schemas.microsoft.com/office/drawing/2014/main" id="{9429935D-95A3-40BD-A9FB-191A5D7A13FB}"/>
              </a:ext>
            </a:extLst>
          </p:cNvPr>
          <p:cNvSpPr txBox="1"/>
          <p:nvPr/>
        </p:nvSpPr>
        <p:spPr>
          <a:xfrm>
            <a:off x="3069204" y="1960487"/>
            <a:ext cx="6098650" cy="1754326"/>
          </a:xfrm>
          <a:prstGeom prst="rect">
            <a:avLst/>
          </a:prstGeom>
          <a:noFill/>
        </p:spPr>
        <p:txBody>
          <a:bodyPr wrap="square">
            <a:spAutoFit/>
          </a:bodyPr>
          <a:lstStyle/>
          <a:p>
            <a:pPr algn="just"/>
            <a:r>
              <a:rPr lang="en-US" dirty="0"/>
              <a:t>Companies use market Information to test the viability of a new product or service by communicating directly with a potential customer. With market information, companies can figure out their target market and get opinions and feedback from consumers in real-time.</a:t>
            </a:r>
          </a:p>
        </p:txBody>
      </p:sp>
      <p:sp>
        <p:nvSpPr>
          <p:cNvPr id="9" name="TextBox 8">
            <a:extLst>
              <a:ext uri="{FF2B5EF4-FFF2-40B4-BE49-F238E27FC236}">
                <a16:creationId xmlns:a16="http://schemas.microsoft.com/office/drawing/2014/main" id="{57856E10-CF4A-4AF9-8DF0-EBDBC2382857}"/>
              </a:ext>
            </a:extLst>
          </p:cNvPr>
          <p:cNvSpPr txBox="1"/>
          <p:nvPr/>
        </p:nvSpPr>
        <p:spPr>
          <a:xfrm>
            <a:off x="5164372" y="6349373"/>
            <a:ext cx="6098650" cy="369332"/>
          </a:xfrm>
          <a:prstGeom prst="rect">
            <a:avLst/>
          </a:prstGeom>
          <a:noFill/>
        </p:spPr>
        <p:txBody>
          <a:bodyPr wrap="square">
            <a:spAutoFit/>
          </a:bodyPr>
          <a:lstStyle/>
          <a:p>
            <a:r>
              <a:rPr lang="en-US" dirty="0"/>
              <a:t>3</a:t>
            </a:r>
          </a:p>
        </p:txBody>
      </p:sp>
    </p:spTree>
    <p:extLst>
      <p:ext uri="{BB962C8B-B14F-4D97-AF65-F5344CB8AC3E}">
        <p14:creationId xmlns:p14="http://schemas.microsoft.com/office/powerpoint/2010/main" val="247870849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8E79E98F-1B6B-434C-A4BA-F2C7A8EE3C61}"/>
              </a:ext>
            </a:extLst>
          </p:cNvPr>
          <p:cNvSpPr txBox="1"/>
          <p:nvPr/>
        </p:nvSpPr>
        <p:spPr>
          <a:xfrm>
            <a:off x="2588149" y="260541"/>
            <a:ext cx="6098650" cy="723275"/>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
                <a:srgbClr val="000000"/>
              </a:buClr>
              <a:buSzPts val="4100"/>
              <a:buFont typeface="Be Vietnam"/>
              <a:buNone/>
              <a:tabLst/>
              <a:defRPr/>
            </a:pPr>
            <a:r>
              <a:rPr kumimoji="0" lang="en-GB" sz="4100" b="0" i="0" u="none" strike="noStrike" kern="0" cap="none" spc="0" normalizeH="0" baseline="0" noProof="0" dirty="0">
                <a:ln>
                  <a:noFill/>
                </a:ln>
                <a:solidFill>
                  <a:srgbClr val="000000"/>
                </a:solidFill>
                <a:effectLst/>
                <a:uLnTx/>
                <a:uFillTx/>
                <a:latin typeface="Be Vietnam"/>
                <a:ea typeface="+mn-ea"/>
                <a:cs typeface="+mn-cs"/>
                <a:sym typeface="Be Vietnam"/>
              </a:rPr>
              <a:t>Examples</a:t>
            </a:r>
          </a:p>
        </p:txBody>
      </p:sp>
      <p:sp>
        <p:nvSpPr>
          <p:cNvPr id="11" name="TextBox 10">
            <a:extLst>
              <a:ext uri="{FF2B5EF4-FFF2-40B4-BE49-F238E27FC236}">
                <a16:creationId xmlns:a16="http://schemas.microsoft.com/office/drawing/2014/main" id="{797B8DCA-2E55-43EE-9A20-4F19FC05C90A}"/>
              </a:ext>
            </a:extLst>
          </p:cNvPr>
          <p:cNvSpPr txBox="1"/>
          <p:nvPr/>
        </p:nvSpPr>
        <p:spPr>
          <a:xfrm>
            <a:off x="1697091" y="1582309"/>
            <a:ext cx="6102626" cy="3416320"/>
          </a:xfrm>
          <a:prstGeom prst="rect">
            <a:avLst/>
          </a:prstGeom>
          <a:noFill/>
        </p:spPr>
        <p:txBody>
          <a:bodyPr wrap="square">
            <a:spAutoFit/>
          </a:bodyPr>
          <a:lstStyle/>
          <a:p>
            <a:pPr marL="342900" indent="-342900">
              <a:buFont typeface="Wingdings" panose="05000000000000000000" pitchFamily="2" charset="2"/>
              <a:buChar char="§"/>
            </a:pPr>
            <a:r>
              <a:rPr lang="en-US" sz="2400" dirty="0"/>
              <a:t>Company sizes and resources.</a:t>
            </a:r>
          </a:p>
          <a:p>
            <a:pPr marL="342900" indent="-342900">
              <a:buFont typeface="Wingdings" panose="05000000000000000000" pitchFamily="2" charset="2"/>
              <a:buChar char="§"/>
            </a:pPr>
            <a:r>
              <a:rPr lang="en-US" sz="2400" dirty="0"/>
              <a:t>Campaign and communication data.</a:t>
            </a:r>
          </a:p>
          <a:p>
            <a:pPr marL="342900" indent="-342900">
              <a:buFont typeface="Wingdings" panose="05000000000000000000" pitchFamily="2" charset="2"/>
              <a:buChar char="§"/>
            </a:pPr>
            <a:r>
              <a:rPr lang="en-US" sz="2400" dirty="0"/>
              <a:t>Website traffic and SEO.</a:t>
            </a:r>
          </a:p>
          <a:p>
            <a:pPr marL="342900" indent="-342900">
              <a:buFont typeface="Wingdings" panose="05000000000000000000" pitchFamily="2" charset="2"/>
              <a:buChar char="§"/>
            </a:pPr>
            <a:r>
              <a:rPr lang="en-US" sz="2400" dirty="0"/>
              <a:t>Email campaigns.</a:t>
            </a:r>
          </a:p>
          <a:p>
            <a:pPr marL="342900" indent="-342900">
              <a:buFont typeface="Wingdings" panose="05000000000000000000" pitchFamily="2" charset="2"/>
              <a:buChar char="§"/>
            </a:pPr>
            <a:r>
              <a:rPr lang="en-US" sz="2400" dirty="0"/>
              <a:t>Social media.</a:t>
            </a:r>
          </a:p>
          <a:p>
            <a:pPr marL="342900" indent="-342900">
              <a:buFont typeface="Wingdings" panose="05000000000000000000" pitchFamily="2" charset="2"/>
              <a:buChar char="§"/>
            </a:pPr>
            <a:r>
              <a:rPr lang="en-US" sz="2400" dirty="0"/>
              <a:t>Sales information.</a:t>
            </a:r>
          </a:p>
          <a:p>
            <a:pPr marL="342900" indent="-342900">
              <a:buFont typeface="Wingdings" panose="05000000000000000000" pitchFamily="2" charset="2"/>
              <a:buChar char="§"/>
            </a:pPr>
            <a:r>
              <a:rPr lang="en-US" sz="2400" dirty="0"/>
              <a:t>Customer review information.</a:t>
            </a:r>
          </a:p>
          <a:p>
            <a:pPr marL="342900" indent="-342900">
              <a:buFont typeface="Wingdings" panose="05000000000000000000" pitchFamily="2" charset="2"/>
              <a:buChar char="§"/>
            </a:pPr>
            <a:r>
              <a:rPr lang="en-US" sz="2400" dirty="0"/>
              <a:t>Customer support data.</a:t>
            </a:r>
          </a:p>
        </p:txBody>
      </p:sp>
      <p:sp>
        <p:nvSpPr>
          <p:cNvPr id="13" name="TextBox 12">
            <a:extLst>
              <a:ext uri="{FF2B5EF4-FFF2-40B4-BE49-F238E27FC236}">
                <a16:creationId xmlns:a16="http://schemas.microsoft.com/office/drawing/2014/main" id="{AE124A38-A0C7-4F06-9BED-325A64B812FE}"/>
              </a:ext>
            </a:extLst>
          </p:cNvPr>
          <p:cNvSpPr txBox="1"/>
          <p:nvPr/>
        </p:nvSpPr>
        <p:spPr>
          <a:xfrm>
            <a:off x="5108201" y="6335403"/>
            <a:ext cx="6098650" cy="369332"/>
          </a:xfrm>
          <a:prstGeom prst="rect">
            <a:avLst/>
          </a:prstGeom>
          <a:noFill/>
        </p:spPr>
        <p:txBody>
          <a:bodyPr wrap="square">
            <a:spAutoFit/>
          </a:bodyPr>
          <a:lstStyle/>
          <a:p>
            <a:r>
              <a:rPr lang="en-US" dirty="0"/>
              <a:t>4</a:t>
            </a:r>
          </a:p>
        </p:txBody>
      </p:sp>
    </p:spTree>
    <p:extLst>
      <p:ext uri="{BB962C8B-B14F-4D97-AF65-F5344CB8AC3E}">
        <p14:creationId xmlns:p14="http://schemas.microsoft.com/office/powerpoint/2010/main" val="164920669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2070A3AD-9EDD-4B1D-8240-7B700B2BA86A}"/>
              </a:ext>
            </a:extLst>
          </p:cNvPr>
          <p:cNvSpPr txBox="1"/>
          <p:nvPr/>
        </p:nvSpPr>
        <p:spPr>
          <a:xfrm>
            <a:off x="2870421" y="2557800"/>
            <a:ext cx="6440556" cy="1477328"/>
          </a:xfrm>
          <a:prstGeom prst="rect">
            <a:avLst/>
          </a:prstGeom>
          <a:noFill/>
        </p:spPr>
        <p:txBody>
          <a:bodyPr wrap="square">
            <a:spAutoFit/>
          </a:bodyPr>
          <a:lstStyle/>
          <a:p>
            <a:pPr algn="just"/>
            <a:r>
              <a:rPr lang="en-US" dirty="0"/>
              <a:t>Marketing information and research address the need for quicker, yet more accurate, decision making by the marketer. These tools put marketers close to their customers to help them understand who they customers are, what they want, and what competitors are doing.</a:t>
            </a:r>
          </a:p>
        </p:txBody>
      </p:sp>
      <p:sp>
        <p:nvSpPr>
          <p:cNvPr id="5" name="TextBox 4">
            <a:extLst>
              <a:ext uri="{FF2B5EF4-FFF2-40B4-BE49-F238E27FC236}">
                <a16:creationId xmlns:a16="http://schemas.microsoft.com/office/drawing/2014/main" id="{49D72814-A9AD-4062-A035-339BE05BCA86}"/>
              </a:ext>
            </a:extLst>
          </p:cNvPr>
          <p:cNvSpPr txBox="1"/>
          <p:nvPr/>
        </p:nvSpPr>
        <p:spPr>
          <a:xfrm>
            <a:off x="2560320" y="191332"/>
            <a:ext cx="6098650" cy="723275"/>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
                <a:srgbClr val="000000"/>
              </a:buClr>
              <a:buSzPts val="4100"/>
              <a:buFont typeface="Be Vietnam"/>
              <a:buNone/>
              <a:tabLst/>
              <a:defRPr/>
            </a:pPr>
            <a:r>
              <a:rPr lang="en-GB" sz="4100" kern="0" dirty="0">
                <a:solidFill>
                  <a:srgbClr val="000000"/>
                </a:solidFill>
                <a:latin typeface="Be Vietnam"/>
                <a:sym typeface="Be Vietnam"/>
              </a:rPr>
              <a:t>U</a:t>
            </a:r>
            <a:r>
              <a:rPr kumimoji="0" lang="en-GB" sz="4100" b="0" i="0" u="none" strike="noStrike" kern="0" cap="none" spc="0" normalizeH="0" baseline="0" noProof="0" dirty="0" err="1">
                <a:ln>
                  <a:noFill/>
                </a:ln>
                <a:solidFill>
                  <a:srgbClr val="000000"/>
                </a:solidFill>
                <a:effectLst/>
                <a:uLnTx/>
                <a:uFillTx/>
                <a:latin typeface="Be Vietnam"/>
                <a:ea typeface="+mn-ea"/>
                <a:cs typeface="+mn-cs"/>
                <a:sym typeface="Be Vietnam"/>
              </a:rPr>
              <a:t>ses</a:t>
            </a:r>
            <a:endParaRPr kumimoji="0" lang="en-GB" sz="4100" b="0" i="0" u="none" strike="noStrike" kern="0" cap="none" spc="0" normalizeH="0" baseline="0" noProof="0" dirty="0">
              <a:ln>
                <a:noFill/>
              </a:ln>
              <a:solidFill>
                <a:srgbClr val="000000"/>
              </a:solidFill>
              <a:effectLst/>
              <a:uLnTx/>
              <a:uFillTx/>
              <a:latin typeface="Be Vietnam"/>
              <a:ea typeface="+mn-ea"/>
              <a:cs typeface="+mn-cs"/>
              <a:sym typeface="Be Vietnam"/>
            </a:endParaRPr>
          </a:p>
        </p:txBody>
      </p:sp>
      <p:sp>
        <p:nvSpPr>
          <p:cNvPr id="7" name="TextBox 6">
            <a:extLst>
              <a:ext uri="{FF2B5EF4-FFF2-40B4-BE49-F238E27FC236}">
                <a16:creationId xmlns:a16="http://schemas.microsoft.com/office/drawing/2014/main" id="{6AB31C55-B7CE-4366-B0AC-1780F36A1FD9}"/>
              </a:ext>
            </a:extLst>
          </p:cNvPr>
          <p:cNvSpPr txBox="1"/>
          <p:nvPr/>
        </p:nvSpPr>
        <p:spPr>
          <a:xfrm>
            <a:off x="5108712" y="6297336"/>
            <a:ext cx="6098650" cy="369332"/>
          </a:xfrm>
          <a:prstGeom prst="rect">
            <a:avLst/>
          </a:prstGeom>
          <a:noFill/>
        </p:spPr>
        <p:txBody>
          <a:bodyPr wrap="square">
            <a:spAutoFit/>
          </a:bodyPr>
          <a:lstStyle/>
          <a:p>
            <a:r>
              <a:rPr lang="en-US" dirty="0"/>
              <a:t>5</a:t>
            </a:r>
          </a:p>
        </p:txBody>
      </p:sp>
    </p:spTree>
    <p:extLst>
      <p:ext uri="{BB962C8B-B14F-4D97-AF65-F5344CB8AC3E}">
        <p14:creationId xmlns:p14="http://schemas.microsoft.com/office/powerpoint/2010/main" val="257054868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84A3858C-BFEE-4733-B134-75FAD7933454}"/>
              </a:ext>
            </a:extLst>
          </p:cNvPr>
          <p:cNvSpPr txBox="1"/>
          <p:nvPr/>
        </p:nvSpPr>
        <p:spPr>
          <a:xfrm>
            <a:off x="3041374" y="2557800"/>
            <a:ext cx="6098650" cy="1477328"/>
          </a:xfrm>
          <a:prstGeom prst="rect">
            <a:avLst/>
          </a:prstGeom>
          <a:noFill/>
        </p:spPr>
        <p:txBody>
          <a:bodyPr wrap="square">
            <a:spAutoFit/>
          </a:bodyPr>
          <a:lstStyle/>
          <a:p>
            <a:pPr algn="just"/>
            <a:r>
              <a:rPr lang="en-US" dirty="0"/>
              <a:t>Marketing information the need for quicker, yet more accurate, decision making by the marketer. These tools put marketers close to their customers to help them understand who they customers are, what they want, and what competitors are doing.</a:t>
            </a:r>
          </a:p>
        </p:txBody>
      </p:sp>
      <p:sp>
        <p:nvSpPr>
          <p:cNvPr id="5" name="TextBox 4">
            <a:extLst>
              <a:ext uri="{FF2B5EF4-FFF2-40B4-BE49-F238E27FC236}">
                <a16:creationId xmlns:a16="http://schemas.microsoft.com/office/drawing/2014/main" id="{01CD89B6-C0F3-42DE-99D2-306B9A6BE7D9}"/>
              </a:ext>
            </a:extLst>
          </p:cNvPr>
          <p:cNvSpPr txBox="1"/>
          <p:nvPr/>
        </p:nvSpPr>
        <p:spPr>
          <a:xfrm>
            <a:off x="2619955" y="528908"/>
            <a:ext cx="6098650" cy="723275"/>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
                <a:srgbClr val="000000"/>
              </a:buClr>
              <a:buSzPts val="4100"/>
              <a:buFont typeface="Be Vietnam"/>
              <a:buNone/>
              <a:tabLst/>
              <a:defRPr/>
            </a:pPr>
            <a:r>
              <a:rPr kumimoji="0" lang="en-GB" sz="4100" b="0" i="0" u="none" strike="noStrike" kern="0" cap="none" spc="0" normalizeH="0" baseline="0" noProof="0" dirty="0">
                <a:ln>
                  <a:noFill/>
                </a:ln>
                <a:solidFill>
                  <a:srgbClr val="000000"/>
                </a:solidFill>
                <a:effectLst/>
                <a:uLnTx/>
                <a:uFillTx/>
                <a:latin typeface="Be Vietnam"/>
                <a:ea typeface="+mn-ea"/>
                <a:cs typeface="+mn-cs"/>
                <a:sym typeface="Be Vietnam"/>
              </a:rPr>
              <a:t>Conclusion</a:t>
            </a:r>
          </a:p>
        </p:txBody>
      </p:sp>
      <p:sp>
        <p:nvSpPr>
          <p:cNvPr id="7" name="TextBox 6">
            <a:extLst>
              <a:ext uri="{FF2B5EF4-FFF2-40B4-BE49-F238E27FC236}">
                <a16:creationId xmlns:a16="http://schemas.microsoft.com/office/drawing/2014/main" id="{29A12768-F4EB-47E1-B68B-84208FBA0397}"/>
              </a:ext>
            </a:extLst>
          </p:cNvPr>
          <p:cNvSpPr txBox="1"/>
          <p:nvPr/>
        </p:nvSpPr>
        <p:spPr>
          <a:xfrm>
            <a:off x="5434717" y="6329092"/>
            <a:ext cx="6098650" cy="369332"/>
          </a:xfrm>
          <a:prstGeom prst="rect">
            <a:avLst/>
          </a:prstGeom>
          <a:noFill/>
        </p:spPr>
        <p:txBody>
          <a:bodyPr wrap="square">
            <a:spAutoFit/>
          </a:bodyPr>
          <a:lstStyle/>
          <a:p>
            <a:r>
              <a:rPr lang="en-US" dirty="0"/>
              <a:t>6</a:t>
            </a:r>
          </a:p>
        </p:txBody>
      </p:sp>
    </p:spTree>
    <p:extLst>
      <p:ext uri="{BB962C8B-B14F-4D97-AF65-F5344CB8AC3E}">
        <p14:creationId xmlns:p14="http://schemas.microsoft.com/office/powerpoint/2010/main" val="173612178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7E6D0EC5-B5D1-4ECC-BDDB-F9B8A84C3A60}"/>
              </a:ext>
            </a:extLst>
          </p:cNvPr>
          <p:cNvSpPr txBox="1"/>
          <p:nvPr/>
        </p:nvSpPr>
        <p:spPr>
          <a:xfrm>
            <a:off x="2945959" y="2263602"/>
            <a:ext cx="6098650" cy="1754326"/>
          </a:xfrm>
          <a:prstGeom prst="rect">
            <a:avLst/>
          </a:prstGeom>
          <a:noFill/>
        </p:spPr>
        <p:txBody>
          <a:bodyPr wrap="square">
            <a:spAutoFit/>
          </a:bodyPr>
          <a:lstStyle/>
          <a:p>
            <a:pPr algn="just"/>
            <a:r>
              <a:rPr lang="en-US" dirty="0"/>
              <a:t>Market information is an effective tool to assist your business planning. It is about collecting information that provides an insight into your customers thinking, buying patterns, and location. In addition, market research can also assist you to monitor market trends and keep an eye on what your competition is doing.</a:t>
            </a:r>
          </a:p>
        </p:txBody>
      </p:sp>
      <p:sp>
        <p:nvSpPr>
          <p:cNvPr id="5" name="TextBox 4">
            <a:extLst>
              <a:ext uri="{FF2B5EF4-FFF2-40B4-BE49-F238E27FC236}">
                <a16:creationId xmlns:a16="http://schemas.microsoft.com/office/drawing/2014/main" id="{6D9FF0D7-38B4-457C-98DE-4060C94380E3}"/>
              </a:ext>
            </a:extLst>
          </p:cNvPr>
          <p:cNvSpPr txBox="1"/>
          <p:nvPr/>
        </p:nvSpPr>
        <p:spPr>
          <a:xfrm>
            <a:off x="2627906" y="242662"/>
            <a:ext cx="6098650" cy="723275"/>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
                <a:srgbClr val="000000"/>
              </a:buClr>
              <a:buSzPts val="4100"/>
              <a:buFont typeface="Be Vietnam"/>
              <a:buNone/>
              <a:tabLst/>
              <a:defRPr/>
            </a:pPr>
            <a:r>
              <a:rPr kumimoji="0" lang="en-GB" sz="4100" b="0" i="0" u="none" strike="noStrike" kern="0" cap="none" spc="0" normalizeH="0" baseline="0" noProof="0" dirty="0">
                <a:ln>
                  <a:noFill/>
                </a:ln>
                <a:solidFill>
                  <a:srgbClr val="000000"/>
                </a:solidFill>
                <a:effectLst/>
                <a:uLnTx/>
                <a:uFillTx/>
                <a:latin typeface="Be Vietnam"/>
                <a:ea typeface="+mn-ea"/>
                <a:cs typeface="+mn-cs"/>
                <a:sym typeface="Be Vietnam"/>
              </a:rPr>
              <a:t>Reflection</a:t>
            </a:r>
          </a:p>
        </p:txBody>
      </p:sp>
      <p:sp>
        <p:nvSpPr>
          <p:cNvPr id="7" name="TextBox 6">
            <a:extLst>
              <a:ext uri="{FF2B5EF4-FFF2-40B4-BE49-F238E27FC236}">
                <a16:creationId xmlns:a16="http://schemas.microsoft.com/office/drawing/2014/main" id="{18740812-07A1-4865-ACC2-9AB94681269F}"/>
              </a:ext>
            </a:extLst>
          </p:cNvPr>
          <p:cNvSpPr txBox="1"/>
          <p:nvPr/>
        </p:nvSpPr>
        <p:spPr>
          <a:xfrm>
            <a:off x="5458571" y="6351306"/>
            <a:ext cx="6098650" cy="369332"/>
          </a:xfrm>
          <a:prstGeom prst="rect">
            <a:avLst/>
          </a:prstGeom>
          <a:noFill/>
        </p:spPr>
        <p:txBody>
          <a:bodyPr wrap="square">
            <a:spAutoFit/>
          </a:bodyPr>
          <a:lstStyle/>
          <a:p>
            <a:r>
              <a:rPr lang="en-US" dirty="0"/>
              <a:t>7</a:t>
            </a:r>
          </a:p>
        </p:txBody>
      </p:sp>
    </p:spTree>
    <p:extLst>
      <p:ext uri="{BB962C8B-B14F-4D97-AF65-F5344CB8AC3E}">
        <p14:creationId xmlns:p14="http://schemas.microsoft.com/office/powerpoint/2010/main" val="56534714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2D561475-14D8-4C39-AE59-B03FF9D2BF7D}"/>
              </a:ext>
            </a:extLst>
          </p:cNvPr>
          <p:cNvSpPr txBox="1"/>
          <p:nvPr/>
        </p:nvSpPr>
        <p:spPr>
          <a:xfrm>
            <a:off x="3046675" y="2368999"/>
            <a:ext cx="6098650" cy="923330"/>
          </a:xfrm>
          <a:prstGeom prst="rect">
            <a:avLst/>
          </a:prstGeom>
          <a:noFill/>
        </p:spPr>
        <p:txBody>
          <a:bodyPr wrap="square">
            <a:spAutoFit/>
          </a:bodyPr>
          <a:lstStyle/>
          <a:p>
            <a:r>
              <a:rPr lang="en-US" dirty="0"/>
              <a:t>Pope, Lauren. “Keep Your Data Clean with Marketing Information Management.” Learn.g2.com, learn.g2.com/marketing-information-management.</a:t>
            </a:r>
          </a:p>
        </p:txBody>
      </p:sp>
      <p:sp>
        <p:nvSpPr>
          <p:cNvPr id="5" name="TextBox 4">
            <a:extLst>
              <a:ext uri="{FF2B5EF4-FFF2-40B4-BE49-F238E27FC236}">
                <a16:creationId xmlns:a16="http://schemas.microsoft.com/office/drawing/2014/main" id="{7B73FD7C-6ABC-4040-AD70-8F44C76CDFBC}"/>
              </a:ext>
            </a:extLst>
          </p:cNvPr>
          <p:cNvSpPr txBox="1"/>
          <p:nvPr/>
        </p:nvSpPr>
        <p:spPr>
          <a:xfrm>
            <a:off x="3046675" y="3565672"/>
            <a:ext cx="6098650" cy="1477328"/>
          </a:xfrm>
          <a:prstGeom prst="rect">
            <a:avLst/>
          </a:prstGeom>
          <a:noFill/>
        </p:spPr>
        <p:txBody>
          <a:bodyPr wrap="square">
            <a:spAutoFit/>
          </a:bodyPr>
          <a:lstStyle/>
          <a:p>
            <a:r>
              <a:rPr lang="en-US" dirty="0"/>
              <a:t>“What Market Research Tells Companies about New Products and Services.” Investopedia, www.investopedia.com/terms/m/market-research.asp#:~:text=Companies%20use%20market%20research%20to. Accessed 10 May 2022.</a:t>
            </a:r>
          </a:p>
        </p:txBody>
      </p:sp>
      <p:sp>
        <p:nvSpPr>
          <p:cNvPr id="7" name="TextBox 6">
            <a:extLst>
              <a:ext uri="{FF2B5EF4-FFF2-40B4-BE49-F238E27FC236}">
                <a16:creationId xmlns:a16="http://schemas.microsoft.com/office/drawing/2014/main" id="{3F474CBF-5372-4344-8119-7F4916C30F8B}"/>
              </a:ext>
            </a:extLst>
          </p:cNvPr>
          <p:cNvSpPr txBox="1"/>
          <p:nvPr/>
        </p:nvSpPr>
        <p:spPr>
          <a:xfrm>
            <a:off x="2786931" y="282418"/>
            <a:ext cx="6158285" cy="727398"/>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
                <a:srgbClr val="000000"/>
              </a:buClr>
              <a:buSzPts val="4100"/>
              <a:buFont typeface="Be Vietnam"/>
              <a:buNone/>
              <a:tabLst/>
              <a:defRPr/>
            </a:pPr>
            <a:r>
              <a:rPr lang="en-GB" sz="4100" kern="0" dirty="0">
                <a:solidFill>
                  <a:srgbClr val="000000"/>
                </a:solidFill>
                <a:latin typeface="Be Vietnam"/>
                <a:sym typeface="Be Vietnam"/>
              </a:rPr>
              <a:t>R</a:t>
            </a:r>
            <a:r>
              <a:rPr kumimoji="0" lang="en-GB" sz="4100" b="0" i="0" u="none" strike="noStrike" kern="0" cap="none" spc="0" normalizeH="0" baseline="0" noProof="0" dirty="0" err="1">
                <a:ln>
                  <a:noFill/>
                </a:ln>
                <a:solidFill>
                  <a:srgbClr val="000000"/>
                </a:solidFill>
                <a:effectLst/>
                <a:uLnTx/>
                <a:uFillTx/>
                <a:latin typeface="Be Vietnam"/>
                <a:ea typeface="+mn-ea"/>
                <a:cs typeface="+mn-cs"/>
                <a:sym typeface="Be Vietnam"/>
              </a:rPr>
              <a:t>eferences</a:t>
            </a:r>
            <a:endParaRPr kumimoji="0" lang="en-GB" sz="4100" b="0" i="0" u="none" strike="noStrike" kern="0" cap="none" spc="0" normalizeH="0" baseline="0" noProof="0" dirty="0">
              <a:ln>
                <a:noFill/>
              </a:ln>
              <a:solidFill>
                <a:srgbClr val="000000"/>
              </a:solidFill>
              <a:effectLst/>
              <a:uLnTx/>
              <a:uFillTx/>
              <a:latin typeface="Be Vietnam"/>
              <a:ea typeface="+mn-ea"/>
              <a:cs typeface="+mn-cs"/>
              <a:sym typeface="Be Vietnam"/>
            </a:endParaRPr>
          </a:p>
        </p:txBody>
      </p:sp>
    </p:spTree>
    <p:extLst>
      <p:ext uri="{BB962C8B-B14F-4D97-AF65-F5344CB8AC3E}">
        <p14:creationId xmlns:p14="http://schemas.microsoft.com/office/powerpoint/2010/main" val="2758527328"/>
      </p:ext>
    </p:extLst>
  </p:cSld>
  <p:clrMapOvr>
    <a:masterClrMapping/>
  </p:clrMapOvr>
</p:sld>
</file>

<file path=ppt/theme/theme1.xml><?xml version="1.0" encoding="utf-8"?>
<a:theme xmlns:a="http://schemas.openxmlformats.org/drawingml/2006/main" name="Wisp">
  <a:themeElements>
    <a:clrScheme name="Wisp">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docProps/app.xml><?xml version="1.0" encoding="utf-8"?>
<Properties xmlns="http://schemas.openxmlformats.org/officeDocument/2006/extended-properties" xmlns:vt="http://schemas.openxmlformats.org/officeDocument/2006/docPropsVTypes">
  <Template>TM02892315[[fn=Wisp]]</Template>
  <TotalTime>2626</TotalTime>
  <Words>278</Words>
  <Application>Microsoft Office PowerPoint</Application>
  <PresentationFormat>Widescreen</PresentationFormat>
  <Paragraphs>27</Paragraphs>
  <Slides>8</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8</vt:i4>
      </vt:variant>
    </vt:vector>
  </HeadingPairs>
  <TitlesOfParts>
    <vt:vector size="14" baseType="lpstr">
      <vt:lpstr>Arial</vt:lpstr>
      <vt:lpstr>Be Vietnam</vt:lpstr>
      <vt:lpstr>Century Gothic</vt:lpstr>
      <vt:lpstr>Wingdings</vt:lpstr>
      <vt:lpstr>Wingdings 3</vt:lpstr>
      <vt:lpstr>Wisp</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salem</dc:creator>
  <cp:lastModifiedBy>Maher Fattouh</cp:lastModifiedBy>
  <cp:revision>4</cp:revision>
  <dcterms:created xsi:type="dcterms:W3CDTF">2022-05-09T12:51:17Z</dcterms:created>
  <dcterms:modified xsi:type="dcterms:W3CDTF">2022-05-30T10:48:53Z</dcterms:modified>
</cp:coreProperties>
</file>