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20"/>
  </p:notesMasterIdLst>
  <p:sldIdLst>
    <p:sldId id="256" r:id="rId2"/>
    <p:sldId id="258" r:id="rId3"/>
    <p:sldId id="260" r:id="rId4"/>
    <p:sldId id="262" r:id="rId5"/>
    <p:sldId id="322" r:id="rId6"/>
    <p:sldId id="268" r:id="rId7"/>
    <p:sldId id="264" r:id="rId8"/>
    <p:sldId id="327" r:id="rId9"/>
    <p:sldId id="276" r:id="rId10"/>
    <p:sldId id="323" r:id="rId11"/>
    <p:sldId id="324" r:id="rId12"/>
    <p:sldId id="325" r:id="rId13"/>
    <p:sldId id="326" r:id="rId14"/>
    <p:sldId id="295" r:id="rId15"/>
    <p:sldId id="267" r:id="rId16"/>
    <p:sldId id="330" r:id="rId17"/>
    <p:sldId id="329" r:id="rId18"/>
    <p:sldId id="305" r:id="rId19"/>
  </p:sldIdLst>
  <p:sldSz cx="9144000" cy="5143500" type="screen16x9"/>
  <p:notesSz cx="6858000" cy="9144000"/>
  <p:embeddedFontLst>
    <p:embeddedFont>
      <p:font typeface="Passion One" charset="0"/>
      <p:regular r:id="rId21"/>
      <p:bold r:id="rId22"/>
    </p:embeddedFont>
    <p:embeddedFont>
      <p:font typeface="Nunito Light" charset="0"/>
      <p:regular r:id="rId23"/>
      <p:italic r:id="rId24"/>
    </p:embeddedFont>
    <p:embeddedFont>
      <p:font typeface="Signika" charset="0"/>
      <p:regular r:id="rId25"/>
      <p:bold r:id="rId26"/>
    </p:embeddedFont>
    <p:embeddedFont>
      <p:font typeface="Signika SemiBold" charset="0"/>
      <p:regular r:id="rId27"/>
      <p:bold r:id="rId28"/>
    </p:embeddedFont>
    <p:embeddedFont>
      <p:font typeface="Raleway SemiBold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4AA9361-7956-44DC-A877-409998C6DA20}">
  <a:tblStyle styleId="{24AA9361-7956-44DC-A877-409998C6DA2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87"/>
    <p:restoredTop sz="94864"/>
  </p:normalViewPr>
  <p:slideViewPr>
    <p:cSldViewPr snapToGrid="0" snapToObjects="1">
      <p:cViewPr>
        <p:scale>
          <a:sx n="102" d="100"/>
          <a:sy n="102" d="100"/>
        </p:scale>
        <p:origin x="-79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505398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g89de2c5d16_0_1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7" name="Google Shape;1357;g89de2c5d16_0_1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4289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g89de2c5d16_0_1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7" name="Google Shape;1357;g89de2c5d16_0_1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04499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g89de2c5d16_0_1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7" name="Google Shape;1357;g89de2c5d16_0_1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8822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89f8b9795b_0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89f8b9795b_0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9363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5" name="Google Shape;1815;g8205ddf356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6" name="Google Shape;1816;g8205ddf356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xl_extra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xl_extra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89de2c5d16_0_1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89de2c5d16_0_1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888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2" name="Google Shape;2172;g89f8b9795b_0_5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3" name="Google Shape;2173;g89f8b9795b_0_5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89de2c5d16_0_1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89de2c5d16_0_1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89de2c5d1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89de2c5d1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8205ddf356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8205ddf356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89de2c5d1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89de2c5d1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8149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89f8b9795b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89f8b9795b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89de2c5d16_0_10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89de2c5d16_0_10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89f8b9795b_0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89f8b9795b_0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0446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g89de2c5d16_0_1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7" name="Google Shape;1357;g89de2c5d16_0_1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ies.freepik.com/" TargetMode="Externa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3259" y="-27466"/>
            <a:ext cx="6227072" cy="5186517"/>
          </a:xfrm>
          <a:custGeom>
            <a:avLst/>
            <a:gdLst/>
            <a:ahLst/>
            <a:cxnLst/>
            <a:rect l="l" t="t" r="r" b="b"/>
            <a:pathLst>
              <a:path w="194596" h="160735" extrusionOk="0">
                <a:moveTo>
                  <a:pt x="0" y="0"/>
                </a:moveTo>
                <a:lnTo>
                  <a:pt x="0" y="160734"/>
                </a:lnTo>
                <a:lnTo>
                  <a:pt x="151138" y="160734"/>
                </a:lnTo>
                <a:cubicBezTo>
                  <a:pt x="150209" y="159079"/>
                  <a:pt x="149364" y="157365"/>
                  <a:pt x="148638" y="155591"/>
                </a:cubicBezTo>
                <a:cubicBezTo>
                  <a:pt x="144887" y="146518"/>
                  <a:pt x="144280" y="135874"/>
                  <a:pt x="148423" y="126968"/>
                </a:cubicBezTo>
                <a:cubicBezTo>
                  <a:pt x="156401" y="109787"/>
                  <a:pt x="178927" y="103406"/>
                  <a:pt x="187547" y="86534"/>
                </a:cubicBezTo>
                <a:cubicBezTo>
                  <a:pt x="194596" y="72723"/>
                  <a:pt x="189976" y="55126"/>
                  <a:pt x="179844" y="43386"/>
                </a:cubicBezTo>
                <a:cubicBezTo>
                  <a:pt x="169712" y="31647"/>
                  <a:pt x="155103" y="24777"/>
                  <a:pt x="140482" y="19610"/>
                </a:cubicBezTo>
                <a:cubicBezTo>
                  <a:pt x="132957" y="16954"/>
                  <a:pt x="125159" y="14585"/>
                  <a:pt x="118741" y="9858"/>
                </a:cubicBezTo>
                <a:cubicBezTo>
                  <a:pt x="115276" y="7299"/>
                  <a:pt x="112252" y="3858"/>
                  <a:pt x="11039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29150" y="1258125"/>
            <a:ext cx="3843000" cy="230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5800"/>
              <a:buFont typeface="Passion One"/>
              <a:buNone/>
              <a:defRPr sz="6500">
                <a:latin typeface="Passion One"/>
                <a:ea typeface="Passion One"/>
                <a:cs typeface="Passion One"/>
                <a:sym typeface="Passion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29150" y="3636200"/>
            <a:ext cx="2630700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SECTION_TITLE_AND_DESCRIPTION_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/>
          <p:nvPr/>
        </p:nvSpPr>
        <p:spPr>
          <a:xfrm>
            <a:off x="-25325" y="3610700"/>
            <a:ext cx="2503900" cy="1552600"/>
          </a:xfrm>
          <a:custGeom>
            <a:avLst/>
            <a:gdLst/>
            <a:ahLst/>
            <a:cxnLst/>
            <a:rect l="l" t="t" r="r" b="b"/>
            <a:pathLst>
              <a:path w="100156" h="62104" extrusionOk="0">
                <a:moveTo>
                  <a:pt x="0" y="0"/>
                </a:moveTo>
                <a:lnTo>
                  <a:pt x="0" y="62103"/>
                </a:lnTo>
                <a:lnTo>
                  <a:pt x="100155" y="62103"/>
                </a:lnTo>
                <a:cubicBezTo>
                  <a:pt x="93554" y="49700"/>
                  <a:pt x="80219" y="40723"/>
                  <a:pt x="66411" y="40723"/>
                </a:cubicBezTo>
                <a:cubicBezTo>
                  <a:pt x="64606" y="40723"/>
                  <a:pt x="62792" y="40876"/>
                  <a:pt x="60984" y="41196"/>
                </a:cubicBezTo>
                <a:cubicBezTo>
                  <a:pt x="53658" y="42495"/>
                  <a:pt x="46302" y="46223"/>
                  <a:pt x="39140" y="46223"/>
                </a:cubicBezTo>
                <a:cubicBezTo>
                  <a:pt x="37246" y="46223"/>
                  <a:pt x="35366" y="45962"/>
                  <a:pt x="33504" y="45327"/>
                </a:cubicBezTo>
                <a:cubicBezTo>
                  <a:pt x="25396" y="42553"/>
                  <a:pt x="21181" y="33754"/>
                  <a:pt x="18502" y="25610"/>
                </a:cubicBezTo>
                <a:cubicBezTo>
                  <a:pt x="15835" y="17455"/>
                  <a:pt x="13430" y="8489"/>
                  <a:pt x="6620" y="3274"/>
                </a:cubicBezTo>
                <a:cubicBezTo>
                  <a:pt x="4620" y="1750"/>
                  <a:pt x="2381" y="679"/>
                  <a:pt x="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body" idx="1"/>
          </p:nvPr>
        </p:nvSpPr>
        <p:spPr>
          <a:xfrm>
            <a:off x="-3866975" y="1277700"/>
            <a:ext cx="3512700" cy="29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SemiBold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Font typeface="Nunito Light"/>
              <a:buChar char="■"/>
              <a:defRPr sz="1600"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733600" y="377725"/>
            <a:ext cx="665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2"/>
          </p:nvPr>
        </p:nvSpPr>
        <p:spPr>
          <a:xfrm>
            <a:off x="733600" y="1211025"/>
            <a:ext cx="3512700" cy="29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SemiBold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Font typeface="Nunito Light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USTOM_3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1056200" y="3356975"/>
            <a:ext cx="1833300" cy="232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subTitle" idx="1"/>
          </p:nvPr>
        </p:nvSpPr>
        <p:spPr>
          <a:xfrm>
            <a:off x="951500" y="3690300"/>
            <a:ext cx="2042700" cy="62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title" idx="2"/>
          </p:nvPr>
        </p:nvSpPr>
        <p:spPr>
          <a:xfrm>
            <a:off x="3655344" y="3356975"/>
            <a:ext cx="1833300" cy="232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ubTitle" idx="3"/>
          </p:nvPr>
        </p:nvSpPr>
        <p:spPr>
          <a:xfrm>
            <a:off x="3550644" y="3690300"/>
            <a:ext cx="2042700" cy="62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title" idx="4"/>
          </p:nvPr>
        </p:nvSpPr>
        <p:spPr>
          <a:xfrm>
            <a:off x="6254489" y="3356975"/>
            <a:ext cx="1833300" cy="232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5"/>
          </p:nvPr>
        </p:nvSpPr>
        <p:spPr>
          <a:xfrm>
            <a:off x="6149789" y="3690300"/>
            <a:ext cx="2042700" cy="625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8"/>
          <p:cNvSpPr/>
          <p:nvPr/>
        </p:nvSpPr>
        <p:spPr>
          <a:xfrm rot="-5400000" flipH="1">
            <a:off x="-753627" y="3437375"/>
            <a:ext cx="2459752" cy="952496"/>
          </a:xfrm>
          <a:custGeom>
            <a:avLst/>
            <a:gdLst/>
            <a:ahLst/>
            <a:cxnLst/>
            <a:rect l="l" t="t" r="r" b="b"/>
            <a:pathLst>
              <a:path w="131696" h="50997" extrusionOk="0">
                <a:moveTo>
                  <a:pt x="0" y="0"/>
                </a:moveTo>
                <a:cubicBezTo>
                  <a:pt x="1251" y="2858"/>
                  <a:pt x="2084" y="5846"/>
                  <a:pt x="2822" y="8811"/>
                </a:cubicBezTo>
                <a:cubicBezTo>
                  <a:pt x="4203" y="14252"/>
                  <a:pt x="5418" y="19824"/>
                  <a:pt x="8823" y="24742"/>
                </a:cubicBezTo>
                <a:cubicBezTo>
                  <a:pt x="12240" y="29671"/>
                  <a:pt x="18336" y="33933"/>
                  <a:pt x="25742" y="34576"/>
                </a:cubicBezTo>
                <a:cubicBezTo>
                  <a:pt x="26429" y="34635"/>
                  <a:pt x="27111" y="34663"/>
                  <a:pt x="27791" y="34663"/>
                </a:cubicBezTo>
                <a:cubicBezTo>
                  <a:pt x="34657" y="34663"/>
                  <a:pt x="41129" y="31812"/>
                  <a:pt x="47316" y="29385"/>
                </a:cubicBezTo>
                <a:cubicBezTo>
                  <a:pt x="52065" y="27527"/>
                  <a:pt x="57509" y="25861"/>
                  <a:pt x="62732" y="25861"/>
                </a:cubicBezTo>
                <a:cubicBezTo>
                  <a:pt x="64972" y="25861"/>
                  <a:pt x="67172" y="26168"/>
                  <a:pt x="69259" y="26897"/>
                </a:cubicBezTo>
                <a:cubicBezTo>
                  <a:pt x="76891" y="29552"/>
                  <a:pt x="79451" y="36505"/>
                  <a:pt x="84392" y="41565"/>
                </a:cubicBezTo>
                <a:cubicBezTo>
                  <a:pt x="90493" y="47804"/>
                  <a:pt x="100854" y="50996"/>
                  <a:pt x="111278" y="50996"/>
                </a:cubicBezTo>
                <a:cubicBezTo>
                  <a:pt x="116985" y="50996"/>
                  <a:pt x="122711" y="50039"/>
                  <a:pt x="127766" y="48102"/>
                </a:cubicBezTo>
                <a:cubicBezTo>
                  <a:pt x="129124" y="47578"/>
                  <a:pt x="130433" y="46994"/>
                  <a:pt x="131696" y="46363"/>
                </a:cubicBezTo>
                <a:lnTo>
                  <a:pt x="13169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8"/>
          <p:cNvSpPr/>
          <p:nvPr/>
        </p:nvSpPr>
        <p:spPr>
          <a:xfrm rot="10800000" flipH="1">
            <a:off x="7353303" y="44"/>
            <a:ext cx="1790615" cy="1042080"/>
          </a:xfrm>
          <a:custGeom>
            <a:avLst/>
            <a:gdLst/>
            <a:ahLst/>
            <a:cxnLst/>
            <a:rect l="l" t="t" r="r" b="b"/>
            <a:pathLst>
              <a:path w="85369" h="49682" extrusionOk="0">
                <a:moveTo>
                  <a:pt x="39853" y="0"/>
                </a:moveTo>
                <a:cubicBezTo>
                  <a:pt x="29640" y="0"/>
                  <a:pt x="20061" y="4419"/>
                  <a:pt x="14978" y="16809"/>
                </a:cubicBezTo>
                <a:cubicBezTo>
                  <a:pt x="14550" y="17856"/>
                  <a:pt x="14145" y="18964"/>
                  <a:pt x="13788" y="20130"/>
                </a:cubicBezTo>
                <a:cubicBezTo>
                  <a:pt x="9251" y="34680"/>
                  <a:pt x="5346" y="43776"/>
                  <a:pt x="0" y="49682"/>
                </a:cubicBezTo>
                <a:lnTo>
                  <a:pt x="85368" y="49682"/>
                </a:lnTo>
                <a:lnTo>
                  <a:pt x="85368" y="13475"/>
                </a:lnTo>
                <a:cubicBezTo>
                  <a:pt x="79022" y="13011"/>
                  <a:pt x="71771" y="11451"/>
                  <a:pt x="65211" y="7581"/>
                </a:cubicBezTo>
                <a:cubicBezTo>
                  <a:pt x="57939" y="3286"/>
                  <a:pt x="48660" y="0"/>
                  <a:pt x="3985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 idx="6"/>
          </p:nvPr>
        </p:nvSpPr>
        <p:spPr>
          <a:xfrm>
            <a:off x="733600" y="377725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ive columns">
  <p:cSld name="CUSTOM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/>
          <p:nvPr/>
        </p:nvSpPr>
        <p:spPr>
          <a:xfrm flipH="1">
            <a:off x="5405627" y="0"/>
            <a:ext cx="3738373" cy="2031053"/>
          </a:xfrm>
          <a:custGeom>
            <a:avLst/>
            <a:gdLst/>
            <a:ahLst/>
            <a:cxnLst/>
            <a:rect l="l" t="t" r="r" b="b"/>
            <a:pathLst>
              <a:path w="116551" h="63322" extrusionOk="0">
                <a:moveTo>
                  <a:pt x="0" y="0"/>
                </a:moveTo>
                <a:lnTo>
                  <a:pt x="0" y="62853"/>
                </a:lnTo>
                <a:cubicBezTo>
                  <a:pt x="1749" y="63162"/>
                  <a:pt x="3513" y="63321"/>
                  <a:pt x="5266" y="63321"/>
                </a:cubicBezTo>
                <a:cubicBezTo>
                  <a:pt x="10613" y="63321"/>
                  <a:pt x="15856" y="61834"/>
                  <a:pt x="20241" y="58543"/>
                </a:cubicBezTo>
                <a:cubicBezTo>
                  <a:pt x="34123" y="48137"/>
                  <a:pt x="34909" y="25932"/>
                  <a:pt x="49149" y="16038"/>
                </a:cubicBezTo>
                <a:cubicBezTo>
                  <a:pt x="55666" y="11497"/>
                  <a:pt x="63898" y="10427"/>
                  <a:pt x="71911" y="10427"/>
                </a:cubicBezTo>
                <a:cubicBezTo>
                  <a:pt x="72829" y="10427"/>
                  <a:pt x="73743" y="10441"/>
                  <a:pt x="74652" y="10466"/>
                </a:cubicBezTo>
                <a:cubicBezTo>
                  <a:pt x="79315" y="10591"/>
                  <a:pt x="84021" y="10942"/>
                  <a:pt x="88690" y="10942"/>
                </a:cubicBezTo>
                <a:cubicBezTo>
                  <a:pt x="92878" y="10942"/>
                  <a:pt x="97037" y="10659"/>
                  <a:pt x="101108" y="9680"/>
                </a:cubicBezTo>
                <a:cubicBezTo>
                  <a:pt x="105775" y="8549"/>
                  <a:pt x="113467" y="4953"/>
                  <a:pt x="11655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782250" y="3798625"/>
            <a:ext cx="22128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733600" y="377725"/>
            <a:ext cx="6425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subTitle" idx="2"/>
          </p:nvPr>
        </p:nvSpPr>
        <p:spPr>
          <a:xfrm>
            <a:off x="2125398" y="1741225"/>
            <a:ext cx="22128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ubTitle" idx="3"/>
          </p:nvPr>
        </p:nvSpPr>
        <p:spPr>
          <a:xfrm>
            <a:off x="3469425" y="3798625"/>
            <a:ext cx="22128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subTitle" idx="4"/>
          </p:nvPr>
        </p:nvSpPr>
        <p:spPr>
          <a:xfrm>
            <a:off x="4813573" y="1741225"/>
            <a:ext cx="2211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subTitle" idx="5"/>
          </p:nvPr>
        </p:nvSpPr>
        <p:spPr>
          <a:xfrm>
            <a:off x="6156600" y="3798625"/>
            <a:ext cx="22110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CUSTOM_4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0"/>
          <p:cNvSpPr/>
          <p:nvPr/>
        </p:nvSpPr>
        <p:spPr>
          <a:xfrm>
            <a:off x="5897600" y="0"/>
            <a:ext cx="3292400" cy="1274925"/>
          </a:xfrm>
          <a:custGeom>
            <a:avLst/>
            <a:gdLst/>
            <a:ahLst/>
            <a:cxnLst/>
            <a:rect l="l" t="t" r="r" b="b"/>
            <a:pathLst>
              <a:path w="131696" h="50997" extrusionOk="0">
                <a:moveTo>
                  <a:pt x="0" y="0"/>
                </a:moveTo>
                <a:cubicBezTo>
                  <a:pt x="1251" y="2858"/>
                  <a:pt x="2084" y="5846"/>
                  <a:pt x="2822" y="8811"/>
                </a:cubicBezTo>
                <a:cubicBezTo>
                  <a:pt x="4203" y="14252"/>
                  <a:pt x="5418" y="19824"/>
                  <a:pt x="8823" y="24742"/>
                </a:cubicBezTo>
                <a:cubicBezTo>
                  <a:pt x="12240" y="29671"/>
                  <a:pt x="18336" y="33933"/>
                  <a:pt x="25742" y="34576"/>
                </a:cubicBezTo>
                <a:cubicBezTo>
                  <a:pt x="26429" y="34635"/>
                  <a:pt x="27111" y="34663"/>
                  <a:pt x="27791" y="34663"/>
                </a:cubicBezTo>
                <a:cubicBezTo>
                  <a:pt x="34657" y="34663"/>
                  <a:pt x="41129" y="31812"/>
                  <a:pt x="47316" y="29385"/>
                </a:cubicBezTo>
                <a:cubicBezTo>
                  <a:pt x="52065" y="27527"/>
                  <a:pt x="57509" y="25861"/>
                  <a:pt x="62732" y="25861"/>
                </a:cubicBezTo>
                <a:cubicBezTo>
                  <a:pt x="64972" y="25861"/>
                  <a:pt x="67172" y="26168"/>
                  <a:pt x="69259" y="26897"/>
                </a:cubicBezTo>
                <a:cubicBezTo>
                  <a:pt x="76891" y="29552"/>
                  <a:pt x="79451" y="36505"/>
                  <a:pt x="84392" y="41565"/>
                </a:cubicBezTo>
                <a:cubicBezTo>
                  <a:pt x="90493" y="47804"/>
                  <a:pt x="100854" y="50996"/>
                  <a:pt x="111278" y="50996"/>
                </a:cubicBezTo>
                <a:cubicBezTo>
                  <a:pt x="116985" y="50996"/>
                  <a:pt x="122711" y="50039"/>
                  <a:pt x="127766" y="48102"/>
                </a:cubicBezTo>
                <a:cubicBezTo>
                  <a:pt x="129124" y="47578"/>
                  <a:pt x="130433" y="46994"/>
                  <a:pt x="131696" y="46363"/>
                </a:cubicBezTo>
                <a:lnTo>
                  <a:pt x="131696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1322650" y="2186980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0" name="Google Shape;150;p30"/>
          <p:cNvSpPr txBox="1">
            <a:spLocks noGrp="1"/>
          </p:cNvSpPr>
          <p:nvPr>
            <p:ph type="title" idx="2"/>
          </p:nvPr>
        </p:nvSpPr>
        <p:spPr>
          <a:xfrm>
            <a:off x="3655350" y="2186980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1" name="Google Shape;151;p30"/>
          <p:cNvSpPr txBox="1">
            <a:spLocks noGrp="1"/>
          </p:cNvSpPr>
          <p:nvPr>
            <p:ph type="title" idx="3"/>
          </p:nvPr>
        </p:nvSpPr>
        <p:spPr>
          <a:xfrm>
            <a:off x="5988050" y="2186980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2" name="Google Shape;152;p30"/>
          <p:cNvSpPr txBox="1">
            <a:spLocks noGrp="1"/>
          </p:cNvSpPr>
          <p:nvPr>
            <p:ph type="title" idx="4"/>
          </p:nvPr>
        </p:nvSpPr>
        <p:spPr>
          <a:xfrm>
            <a:off x="1322650" y="3881056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30"/>
          <p:cNvSpPr txBox="1">
            <a:spLocks noGrp="1"/>
          </p:cNvSpPr>
          <p:nvPr>
            <p:ph type="title" idx="5"/>
          </p:nvPr>
        </p:nvSpPr>
        <p:spPr>
          <a:xfrm>
            <a:off x="3655350" y="3881056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4" name="Google Shape;154;p30"/>
          <p:cNvSpPr txBox="1">
            <a:spLocks noGrp="1"/>
          </p:cNvSpPr>
          <p:nvPr>
            <p:ph type="title" idx="6"/>
          </p:nvPr>
        </p:nvSpPr>
        <p:spPr>
          <a:xfrm>
            <a:off x="5988050" y="3881056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title" idx="7"/>
          </p:nvPr>
        </p:nvSpPr>
        <p:spPr>
          <a:xfrm>
            <a:off x="733600" y="377725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!">
  <p:cSld name="CUSTOM_1_1_1">
    <p:bg>
      <p:bgPr>
        <a:solidFill>
          <a:schemeClr val="dk2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1"/>
          <p:cNvSpPr/>
          <p:nvPr/>
        </p:nvSpPr>
        <p:spPr>
          <a:xfrm>
            <a:off x="325" y="-5875"/>
            <a:ext cx="4781266" cy="1691684"/>
          </a:xfrm>
          <a:custGeom>
            <a:avLst/>
            <a:gdLst/>
            <a:ahLst/>
            <a:cxnLst/>
            <a:rect l="l" t="t" r="r" b="b"/>
            <a:pathLst>
              <a:path w="187869" h="92784" extrusionOk="0">
                <a:moveTo>
                  <a:pt x="0" y="0"/>
                </a:moveTo>
                <a:lnTo>
                  <a:pt x="0" y="88451"/>
                </a:lnTo>
                <a:cubicBezTo>
                  <a:pt x="6642" y="90901"/>
                  <a:pt x="13467" y="92783"/>
                  <a:pt x="20580" y="92783"/>
                </a:cubicBezTo>
                <a:cubicBezTo>
                  <a:pt x="25910" y="92783"/>
                  <a:pt x="31402" y="91726"/>
                  <a:pt x="37100" y="89059"/>
                </a:cubicBezTo>
                <a:cubicBezTo>
                  <a:pt x="73488" y="72004"/>
                  <a:pt x="63959" y="30841"/>
                  <a:pt x="105814" y="30841"/>
                </a:cubicBezTo>
                <a:cubicBezTo>
                  <a:pt x="109221" y="30841"/>
                  <a:pt x="112969" y="31114"/>
                  <a:pt x="117110" y="31694"/>
                </a:cubicBezTo>
                <a:cubicBezTo>
                  <a:pt x="124999" y="32800"/>
                  <a:pt x="132019" y="33299"/>
                  <a:pt x="138264" y="33299"/>
                </a:cubicBezTo>
                <a:cubicBezTo>
                  <a:pt x="178943" y="33299"/>
                  <a:pt x="186744" y="12149"/>
                  <a:pt x="18786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733600" y="900925"/>
            <a:ext cx="3383400" cy="66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subTitle" idx="1"/>
          </p:nvPr>
        </p:nvSpPr>
        <p:spPr>
          <a:xfrm>
            <a:off x="733600" y="1706925"/>
            <a:ext cx="3383400" cy="999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subTitle" idx="2"/>
          </p:nvPr>
        </p:nvSpPr>
        <p:spPr>
          <a:xfrm>
            <a:off x="733600" y="4265093"/>
            <a:ext cx="3383400" cy="375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ignika SemiBold"/>
              <a:buNone/>
              <a:defRPr sz="1200">
                <a:solidFill>
                  <a:schemeClr val="dk1"/>
                </a:solidFill>
                <a:latin typeface="Signika SemiBold"/>
                <a:ea typeface="Signika SemiBold"/>
                <a:cs typeface="Signika SemiBold"/>
                <a:sym typeface="Signik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1" name="Google Shape;161;p31"/>
          <p:cNvSpPr txBox="1"/>
          <p:nvPr/>
        </p:nvSpPr>
        <p:spPr>
          <a:xfrm>
            <a:off x="733600" y="3375500"/>
            <a:ext cx="38385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Signika"/>
                <a:ea typeface="Signika"/>
                <a:cs typeface="Signika"/>
                <a:sym typeface="Signika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Signika"/>
                <a:ea typeface="Signika"/>
                <a:cs typeface="Signika"/>
                <a:sym typeface="Signika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, and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Signika"/>
                <a:ea typeface="Signika"/>
                <a:cs typeface="Signika"/>
                <a:sym typeface="Signik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Signika"/>
                <a:ea typeface="Signika"/>
                <a:cs typeface="Signika"/>
                <a:sym typeface="Signika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.</a:t>
            </a:r>
            <a:endParaRPr sz="12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lt2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-16675" y="1339176"/>
            <a:ext cx="2591252" cy="3831375"/>
          </a:xfrm>
          <a:custGeom>
            <a:avLst/>
            <a:gdLst/>
            <a:ahLst/>
            <a:cxnLst/>
            <a:rect l="l" t="t" r="r" b="b"/>
            <a:pathLst>
              <a:path w="77594" h="114729" extrusionOk="0">
                <a:moveTo>
                  <a:pt x="1" y="0"/>
                </a:moveTo>
                <a:lnTo>
                  <a:pt x="1" y="114729"/>
                </a:lnTo>
                <a:lnTo>
                  <a:pt x="50924" y="114729"/>
                </a:lnTo>
                <a:cubicBezTo>
                  <a:pt x="49293" y="109954"/>
                  <a:pt x="48864" y="104811"/>
                  <a:pt x="50114" y="99953"/>
                </a:cubicBezTo>
                <a:cubicBezTo>
                  <a:pt x="53770" y="85773"/>
                  <a:pt x="69986" y="77760"/>
                  <a:pt x="74177" y="63734"/>
                </a:cubicBezTo>
                <a:cubicBezTo>
                  <a:pt x="77594" y="52245"/>
                  <a:pt x="71605" y="39517"/>
                  <a:pt x="62259" y="32016"/>
                </a:cubicBezTo>
                <a:cubicBezTo>
                  <a:pt x="52912" y="24515"/>
                  <a:pt x="40839" y="21348"/>
                  <a:pt x="29005" y="19479"/>
                </a:cubicBezTo>
                <a:cubicBezTo>
                  <a:pt x="22909" y="18515"/>
                  <a:pt x="16646" y="17812"/>
                  <a:pt x="11109" y="15109"/>
                </a:cubicBezTo>
                <a:cubicBezTo>
                  <a:pt x="5561" y="12419"/>
                  <a:pt x="763" y="7204"/>
                  <a:pt x="537" y="1048"/>
                </a:cubicBezTo>
                <a:cubicBezTo>
                  <a:pt x="513" y="691"/>
                  <a:pt x="525" y="346"/>
                  <a:pt x="53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/>
          <p:nvPr/>
        </p:nvSpPr>
        <p:spPr>
          <a:xfrm>
            <a:off x="6494713" y="-27050"/>
            <a:ext cx="2649292" cy="5197598"/>
          </a:xfrm>
          <a:custGeom>
            <a:avLst/>
            <a:gdLst/>
            <a:ahLst/>
            <a:cxnLst/>
            <a:rect l="l" t="t" r="r" b="b"/>
            <a:pathLst>
              <a:path w="79332" h="155640" extrusionOk="0">
                <a:moveTo>
                  <a:pt x="4929" y="1"/>
                </a:moveTo>
                <a:cubicBezTo>
                  <a:pt x="2322" y="4585"/>
                  <a:pt x="405" y="9669"/>
                  <a:pt x="203" y="14943"/>
                </a:cubicBezTo>
                <a:cubicBezTo>
                  <a:pt x="0" y="20253"/>
                  <a:pt x="1679" y="25778"/>
                  <a:pt x="5441" y="29516"/>
                </a:cubicBezTo>
                <a:cubicBezTo>
                  <a:pt x="12704" y="36755"/>
                  <a:pt x="25325" y="35779"/>
                  <a:pt x="32861" y="42732"/>
                </a:cubicBezTo>
                <a:cubicBezTo>
                  <a:pt x="39017" y="48435"/>
                  <a:pt x="39958" y="58234"/>
                  <a:pt x="37005" y="66080"/>
                </a:cubicBezTo>
                <a:cubicBezTo>
                  <a:pt x="34052" y="73939"/>
                  <a:pt x="27920" y="80154"/>
                  <a:pt x="21467" y="85511"/>
                </a:cubicBezTo>
                <a:cubicBezTo>
                  <a:pt x="18133" y="88262"/>
                  <a:pt x="14621" y="90917"/>
                  <a:pt x="12252" y="94524"/>
                </a:cubicBezTo>
                <a:cubicBezTo>
                  <a:pt x="9871" y="98120"/>
                  <a:pt x="8847" y="102978"/>
                  <a:pt x="10906" y="106764"/>
                </a:cubicBezTo>
                <a:cubicBezTo>
                  <a:pt x="12951" y="110542"/>
                  <a:pt x="17451" y="112214"/>
                  <a:pt x="21830" y="112214"/>
                </a:cubicBezTo>
                <a:cubicBezTo>
                  <a:pt x="22627" y="112214"/>
                  <a:pt x="23420" y="112159"/>
                  <a:pt x="24194" y="112050"/>
                </a:cubicBezTo>
                <a:cubicBezTo>
                  <a:pt x="29218" y="111360"/>
                  <a:pt x="33838" y="108979"/>
                  <a:pt x="38684" y="107455"/>
                </a:cubicBezTo>
                <a:cubicBezTo>
                  <a:pt x="41056" y="106714"/>
                  <a:pt x="43610" y="106208"/>
                  <a:pt x="46099" y="106208"/>
                </a:cubicBezTo>
                <a:cubicBezTo>
                  <a:pt x="48694" y="106208"/>
                  <a:pt x="51218" y="106759"/>
                  <a:pt x="53388" y="108169"/>
                </a:cubicBezTo>
                <a:cubicBezTo>
                  <a:pt x="58127" y="111241"/>
                  <a:pt x="59758" y="117515"/>
                  <a:pt x="59448" y="123159"/>
                </a:cubicBezTo>
                <a:cubicBezTo>
                  <a:pt x="59150" y="128791"/>
                  <a:pt x="57341" y="134256"/>
                  <a:pt x="56876" y="139887"/>
                </a:cubicBezTo>
                <a:cubicBezTo>
                  <a:pt x="56436" y="145340"/>
                  <a:pt x="57376" y="151079"/>
                  <a:pt x="60329" y="155639"/>
                </a:cubicBezTo>
                <a:lnTo>
                  <a:pt x="79332" y="155639"/>
                </a:lnTo>
                <a:lnTo>
                  <a:pt x="79332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628900" y="2388374"/>
            <a:ext cx="3886200" cy="65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2628900" y="3129697"/>
            <a:ext cx="3886200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R="118871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2" hasCustomPrompt="1"/>
          </p:nvPr>
        </p:nvSpPr>
        <p:spPr>
          <a:xfrm>
            <a:off x="2628900" y="1221200"/>
            <a:ext cx="3886200" cy="1096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733600" y="377725"/>
            <a:ext cx="81594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-2725" y="-6675"/>
            <a:ext cx="1273581" cy="2330705"/>
          </a:xfrm>
          <a:custGeom>
            <a:avLst/>
            <a:gdLst/>
            <a:ahLst/>
            <a:cxnLst/>
            <a:rect l="l" t="t" r="r" b="b"/>
            <a:pathLst>
              <a:path w="84750" h="155096" extrusionOk="0">
                <a:moveTo>
                  <a:pt x="1" y="0"/>
                </a:moveTo>
                <a:lnTo>
                  <a:pt x="12" y="155079"/>
                </a:lnTo>
                <a:cubicBezTo>
                  <a:pt x="12" y="155079"/>
                  <a:pt x="270" y="155096"/>
                  <a:pt x="730" y="155096"/>
                </a:cubicBezTo>
                <a:cubicBezTo>
                  <a:pt x="4563" y="155096"/>
                  <a:pt x="22468" y="153909"/>
                  <a:pt x="22468" y="131742"/>
                </a:cubicBezTo>
                <a:cubicBezTo>
                  <a:pt x="22468" y="106918"/>
                  <a:pt x="23277" y="87594"/>
                  <a:pt x="56960" y="82058"/>
                </a:cubicBezTo>
                <a:cubicBezTo>
                  <a:pt x="84416" y="77545"/>
                  <a:pt x="84749" y="34933"/>
                  <a:pt x="62294" y="25610"/>
                </a:cubicBezTo>
                <a:cubicBezTo>
                  <a:pt x="39839" y="16288"/>
                  <a:pt x="39839" y="0"/>
                  <a:pt x="3983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7"/>
          <p:cNvSpPr/>
          <p:nvPr/>
        </p:nvSpPr>
        <p:spPr>
          <a:xfrm>
            <a:off x="6617381" y="-6675"/>
            <a:ext cx="2529557" cy="813604"/>
          </a:xfrm>
          <a:custGeom>
            <a:avLst/>
            <a:gdLst/>
            <a:ahLst/>
            <a:cxnLst/>
            <a:rect l="l" t="t" r="r" b="b"/>
            <a:pathLst>
              <a:path w="84856" h="27293" extrusionOk="0">
                <a:moveTo>
                  <a:pt x="0" y="0"/>
                </a:moveTo>
                <a:cubicBezTo>
                  <a:pt x="0" y="0"/>
                  <a:pt x="2196" y="19248"/>
                  <a:pt x="19093" y="19248"/>
                </a:cubicBezTo>
                <a:cubicBezTo>
                  <a:pt x="21187" y="19248"/>
                  <a:pt x="23506" y="18952"/>
                  <a:pt x="26075" y="18288"/>
                </a:cubicBezTo>
                <a:cubicBezTo>
                  <a:pt x="32768" y="16554"/>
                  <a:pt x="37881" y="15859"/>
                  <a:pt x="41965" y="15859"/>
                </a:cubicBezTo>
                <a:cubicBezTo>
                  <a:pt x="58527" y="15859"/>
                  <a:pt x="58183" y="27293"/>
                  <a:pt x="77764" y="27293"/>
                </a:cubicBezTo>
                <a:cubicBezTo>
                  <a:pt x="78591" y="27293"/>
                  <a:pt x="79454" y="27272"/>
                  <a:pt x="80355" y="27230"/>
                </a:cubicBezTo>
                <a:cubicBezTo>
                  <a:pt x="81951" y="27146"/>
                  <a:pt x="83451" y="26980"/>
                  <a:pt x="84856" y="26718"/>
                </a:cubicBezTo>
                <a:lnTo>
                  <a:pt x="84856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733600" y="377725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733600" y="1211025"/>
            <a:ext cx="2603700" cy="2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SemiBold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Font typeface="Nunito Light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2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 flipH="1">
            <a:off x="6561091" y="1339176"/>
            <a:ext cx="2591252" cy="3831375"/>
          </a:xfrm>
          <a:custGeom>
            <a:avLst/>
            <a:gdLst/>
            <a:ahLst/>
            <a:cxnLst/>
            <a:rect l="l" t="t" r="r" b="b"/>
            <a:pathLst>
              <a:path w="77594" h="114729" extrusionOk="0">
                <a:moveTo>
                  <a:pt x="1" y="0"/>
                </a:moveTo>
                <a:lnTo>
                  <a:pt x="1" y="114729"/>
                </a:lnTo>
                <a:lnTo>
                  <a:pt x="50924" y="114729"/>
                </a:lnTo>
                <a:cubicBezTo>
                  <a:pt x="49293" y="109954"/>
                  <a:pt x="48864" y="104811"/>
                  <a:pt x="50114" y="99953"/>
                </a:cubicBezTo>
                <a:cubicBezTo>
                  <a:pt x="53770" y="85773"/>
                  <a:pt x="69986" y="77760"/>
                  <a:pt x="74177" y="63734"/>
                </a:cubicBezTo>
                <a:cubicBezTo>
                  <a:pt x="77594" y="52245"/>
                  <a:pt x="71605" y="39517"/>
                  <a:pt x="62259" y="32016"/>
                </a:cubicBezTo>
                <a:cubicBezTo>
                  <a:pt x="52912" y="24515"/>
                  <a:pt x="40839" y="21348"/>
                  <a:pt x="29005" y="19479"/>
                </a:cubicBezTo>
                <a:cubicBezTo>
                  <a:pt x="22909" y="18515"/>
                  <a:pt x="16646" y="17812"/>
                  <a:pt x="11109" y="15109"/>
                </a:cubicBezTo>
                <a:cubicBezTo>
                  <a:pt x="5561" y="12419"/>
                  <a:pt x="763" y="7204"/>
                  <a:pt x="537" y="1048"/>
                </a:cubicBezTo>
                <a:cubicBezTo>
                  <a:pt x="513" y="691"/>
                  <a:pt x="525" y="346"/>
                  <a:pt x="53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9"/>
          <p:cNvSpPr/>
          <p:nvPr/>
        </p:nvSpPr>
        <p:spPr>
          <a:xfrm flipH="1">
            <a:off x="-8337" y="-27050"/>
            <a:ext cx="2649292" cy="5197598"/>
          </a:xfrm>
          <a:custGeom>
            <a:avLst/>
            <a:gdLst/>
            <a:ahLst/>
            <a:cxnLst/>
            <a:rect l="l" t="t" r="r" b="b"/>
            <a:pathLst>
              <a:path w="79332" h="155640" extrusionOk="0">
                <a:moveTo>
                  <a:pt x="4929" y="1"/>
                </a:moveTo>
                <a:cubicBezTo>
                  <a:pt x="2322" y="4585"/>
                  <a:pt x="405" y="9669"/>
                  <a:pt x="203" y="14943"/>
                </a:cubicBezTo>
                <a:cubicBezTo>
                  <a:pt x="0" y="20253"/>
                  <a:pt x="1679" y="25778"/>
                  <a:pt x="5441" y="29516"/>
                </a:cubicBezTo>
                <a:cubicBezTo>
                  <a:pt x="12704" y="36755"/>
                  <a:pt x="25325" y="35779"/>
                  <a:pt x="32861" y="42732"/>
                </a:cubicBezTo>
                <a:cubicBezTo>
                  <a:pt x="39017" y="48435"/>
                  <a:pt x="39958" y="58234"/>
                  <a:pt x="37005" y="66080"/>
                </a:cubicBezTo>
                <a:cubicBezTo>
                  <a:pt x="34052" y="73939"/>
                  <a:pt x="27920" y="80154"/>
                  <a:pt x="21467" y="85511"/>
                </a:cubicBezTo>
                <a:cubicBezTo>
                  <a:pt x="18133" y="88262"/>
                  <a:pt x="14621" y="90917"/>
                  <a:pt x="12252" y="94524"/>
                </a:cubicBezTo>
                <a:cubicBezTo>
                  <a:pt x="9871" y="98120"/>
                  <a:pt x="8847" y="102978"/>
                  <a:pt x="10906" y="106764"/>
                </a:cubicBezTo>
                <a:cubicBezTo>
                  <a:pt x="12951" y="110542"/>
                  <a:pt x="17451" y="112214"/>
                  <a:pt x="21830" y="112214"/>
                </a:cubicBezTo>
                <a:cubicBezTo>
                  <a:pt x="22627" y="112214"/>
                  <a:pt x="23420" y="112159"/>
                  <a:pt x="24194" y="112050"/>
                </a:cubicBezTo>
                <a:cubicBezTo>
                  <a:pt x="29218" y="111360"/>
                  <a:pt x="33838" y="108979"/>
                  <a:pt x="38684" y="107455"/>
                </a:cubicBezTo>
                <a:cubicBezTo>
                  <a:pt x="41056" y="106714"/>
                  <a:pt x="43610" y="106208"/>
                  <a:pt x="46099" y="106208"/>
                </a:cubicBezTo>
                <a:cubicBezTo>
                  <a:pt x="48694" y="106208"/>
                  <a:pt x="51218" y="106759"/>
                  <a:pt x="53388" y="108169"/>
                </a:cubicBezTo>
                <a:cubicBezTo>
                  <a:pt x="58127" y="111241"/>
                  <a:pt x="59758" y="117515"/>
                  <a:pt x="59448" y="123159"/>
                </a:cubicBezTo>
                <a:cubicBezTo>
                  <a:pt x="59150" y="128791"/>
                  <a:pt x="57341" y="134256"/>
                  <a:pt x="56876" y="139887"/>
                </a:cubicBezTo>
                <a:cubicBezTo>
                  <a:pt x="56436" y="145340"/>
                  <a:pt x="57376" y="151079"/>
                  <a:pt x="60329" y="155639"/>
                </a:cubicBezTo>
                <a:lnTo>
                  <a:pt x="79332" y="155639"/>
                </a:lnTo>
                <a:lnTo>
                  <a:pt x="79332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 flipH="1">
            <a:off x="2628892" y="2388374"/>
            <a:ext cx="3886200" cy="65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 flipH="1">
            <a:off x="2628892" y="3129697"/>
            <a:ext cx="3886200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marR="118871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2628892" y="1221200"/>
            <a:ext cx="3886200" cy="1096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title"/>
          </p:nvPr>
        </p:nvSpPr>
        <p:spPr>
          <a:xfrm>
            <a:off x="733600" y="377725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CUSTOM_2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/>
          <p:nvPr/>
        </p:nvSpPr>
        <p:spPr>
          <a:xfrm>
            <a:off x="-27469" y="2888659"/>
            <a:ext cx="1040325" cy="2268575"/>
          </a:xfrm>
          <a:custGeom>
            <a:avLst/>
            <a:gdLst/>
            <a:ahLst/>
            <a:cxnLst/>
            <a:rect l="l" t="t" r="r" b="b"/>
            <a:pathLst>
              <a:path w="41613" h="90743" extrusionOk="0">
                <a:moveTo>
                  <a:pt x="1728" y="1"/>
                </a:moveTo>
                <a:cubicBezTo>
                  <a:pt x="671" y="1"/>
                  <a:pt x="1" y="124"/>
                  <a:pt x="1" y="124"/>
                </a:cubicBezTo>
                <a:lnTo>
                  <a:pt x="132" y="90742"/>
                </a:lnTo>
                <a:lnTo>
                  <a:pt x="36458" y="90742"/>
                </a:lnTo>
                <a:cubicBezTo>
                  <a:pt x="21718" y="78765"/>
                  <a:pt x="41613" y="68287"/>
                  <a:pt x="35124" y="54440"/>
                </a:cubicBezTo>
                <a:cubicBezTo>
                  <a:pt x="28469" y="40248"/>
                  <a:pt x="11645" y="45415"/>
                  <a:pt x="14431" y="25579"/>
                </a:cubicBezTo>
                <a:cubicBezTo>
                  <a:pt x="17708" y="2225"/>
                  <a:pt x="6222" y="1"/>
                  <a:pt x="1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7446050" y="0"/>
            <a:ext cx="1734450" cy="2945625"/>
          </a:xfrm>
          <a:custGeom>
            <a:avLst/>
            <a:gdLst/>
            <a:ahLst/>
            <a:cxnLst/>
            <a:rect l="l" t="t" r="r" b="b"/>
            <a:pathLst>
              <a:path w="69378" h="117825" extrusionOk="0">
                <a:moveTo>
                  <a:pt x="0" y="0"/>
                </a:moveTo>
                <a:cubicBezTo>
                  <a:pt x="357" y="2667"/>
                  <a:pt x="1131" y="5394"/>
                  <a:pt x="2441" y="8180"/>
                </a:cubicBezTo>
                <a:cubicBezTo>
                  <a:pt x="15836" y="36766"/>
                  <a:pt x="49721" y="26348"/>
                  <a:pt x="44113" y="66306"/>
                </a:cubicBezTo>
                <a:cubicBezTo>
                  <a:pt x="37588" y="112788"/>
                  <a:pt x="60103" y="117717"/>
                  <a:pt x="69378" y="117824"/>
                </a:cubicBezTo>
                <a:lnTo>
                  <a:pt x="6937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5225142" y="14416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2"/>
          </p:nvPr>
        </p:nvSpPr>
        <p:spPr>
          <a:xfrm>
            <a:off x="5225142" y="35027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3"/>
          </p:nvPr>
        </p:nvSpPr>
        <p:spPr>
          <a:xfrm>
            <a:off x="1344831" y="35027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4"/>
          </p:nvPr>
        </p:nvSpPr>
        <p:spPr>
          <a:xfrm>
            <a:off x="1344831" y="14416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344831" y="1871310"/>
            <a:ext cx="2560200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5"/>
          </p:nvPr>
        </p:nvSpPr>
        <p:spPr>
          <a:xfrm>
            <a:off x="5226342" y="1871310"/>
            <a:ext cx="2557800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6"/>
          </p:nvPr>
        </p:nvSpPr>
        <p:spPr>
          <a:xfrm>
            <a:off x="1344831" y="3932410"/>
            <a:ext cx="2560200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7"/>
          </p:nvPr>
        </p:nvSpPr>
        <p:spPr>
          <a:xfrm>
            <a:off x="5226192" y="3932410"/>
            <a:ext cx="2558100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8" hasCustomPrompt="1"/>
          </p:nvPr>
        </p:nvSpPr>
        <p:spPr>
          <a:xfrm>
            <a:off x="2270781" y="115357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9" hasCustomPrompt="1"/>
          </p:nvPr>
        </p:nvSpPr>
        <p:spPr>
          <a:xfrm>
            <a:off x="6151092" y="115357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13" hasCustomPrompt="1"/>
          </p:nvPr>
        </p:nvSpPr>
        <p:spPr>
          <a:xfrm>
            <a:off x="2270781" y="322389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14" hasCustomPrompt="1"/>
          </p:nvPr>
        </p:nvSpPr>
        <p:spPr>
          <a:xfrm>
            <a:off x="6151092" y="322389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">
  <p:cSld name="CUSTOM_5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/>
          <p:nvPr/>
        </p:nvSpPr>
        <p:spPr>
          <a:xfrm>
            <a:off x="-8531" y="-4018"/>
            <a:ext cx="5097024" cy="5143520"/>
          </a:xfrm>
          <a:custGeom>
            <a:avLst/>
            <a:gdLst/>
            <a:ahLst/>
            <a:cxnLst/>
            <a:rect l="l" t="t" r="r" b="b"/>
            <a:pathLst>
              <a:path w="159282" h="160735" extrusionOk="0">
                <a:moveTo>
                  <a:pt x="0" y="0"/>
                </a:moveTo>
                <a:lnTo>
                  <a:pt x="0" y="160734"/>
                </a:lnTo>
                <a:lnTo>
                  <a:pt x="17717" y="160734"/>
                </a:lnTo>
                <a:cubicBezTo>
                  <a:pt x="42624" y="132171"/>
                  <a:pt x="80129" y="122658"/>
                  <a:pt x="105370" y="110549"/>
                </a:cubicBezTo>
                <a:cubicBezTo>
                  <a:pt x="146149" y="90987"/>
                  <a:pt x="159282" y="46672"/>
                  <a:pt x="129873" y="13835"/>
                </a:cubicBezTo>
                <a:cubicBezTo>
                  <a:pt x="125599" y="9061"/>
                  <a:pt x="121432" y="4477"/>
                  <a:pt x="1176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6382687" y="-11419"/>
            <a:ext cx="2767584" cy="1234080"/>
          </a:xfrm>
          <a:custGeom>
            <a:avLst/>
            <a:gdLst/>
            <a:ahLst/>
            <a:cxnLst/>
            <a:rect l="l" t="t" r="r" b="b"/>
            <a:pathLst>
              <a:path w="86487" h="38565" extrusionOk="0">
                <a:moveTo>
                  <a:pt x="0" y="0"/>
                </a:moveTo>
                <a:cubicBezTo>
                  <a:pt x="3828" y="10812"/>
                  <a:pt x="12368" y="20932"/>
                  <a:pt x="30944" y="20932"/>
                </a:cubicBezTo>
                <a:cubicBezTo>
                  <a:pt x="31841" y="20932"/>
                  <a:pt x="32762" y="20908"/>
                  <a:pt x="33707" y="20860"/>
                </a:cubicBezTo>
                <a:cubicBezTo>
                  <a:pt x="36624" y="20711"/>
                  <a:pt x="39363" y="20640"/>
                  <a:pt x="41936" y="20640"/>
                </a:cubicBezTo>
                <a:cubicBezTo>
                  <a:pt x="70098" y="20640"/>
                  <a:pt x="78512" y="29182"/>
                  <a:pt x="86487" y="38564"/>
                </a:cubicBezTo>
                <a:lnTo>
                  <a:pt x="8648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>
            <a:off x="733600" y="377725"/>
            <a:ext cx="4752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733600" y="1211025"/>
            <a:ext cx="3512700" cy="13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SemiBold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Font typeface="Nunito Light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ssion One"/>
              <a:buNone/>
              <a:defRPr sz="2800" b="1">
                <a:solidFill>
                  <a:schemeClr val="dk1"/>
                </a:solidFill>
                <a:latin typeface="Passion One"/>
                <a:ea typeface="Passion One"/>
                <a:cs typeface="Passion One"/>
                <a:sym typeface="Passion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ignika"/>
              <a:buChar char="●"/>
              <a:defRPr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"/>
              <a:buChar char="○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"/>
              <a:buChar char="■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"/>
              <a:buChar char="●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"/>
              <a:buChar char="○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"/>
              <a:buChar char="■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"/>
              <a:buChar char="●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"/>
              <a:buChar char="○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ignika"/>
              <a:buChar char="■"/>
              <a:defRPr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5" r:id="rId5"/>
    <p:sldLayoutId id="2147483656" r:id="rId6"/>
    <p:sldLayoutId id="2147483658" r:id="rId7"/>
    <p:sldLayoutId id="2147483659" r:id="rId8"/>
    <p:sldLayoutId id="2147483660" r:id="rId9"/>
    <p:sldLayoutId id="2147483662" r:id="rId10"/>
    <p:sldLayoutId id="2147483664" r:id="rId11"/>
    <p:sldLayoutId id="2147483665" r:id="rId12"/>
    <p:sldLayoutId id="2147483676" r:id="rId13"/>
    <p:sldLayoutId id="214748367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mcrit.org/ibcc/COVID19/" TargetMode="External"/><Relationship Id="rId7" Type="http://schemas.openxmlformats.org/officeDocument/2006/relationships/hyperlink" Target="https://coronavirus.1point3acres.com/en?fbclid=IwAR3A3clE1Ztxi-fNBgTWtVOobWuUBGFJ1S3NBPFlAaYVruBcAtzeOcqpIjQ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worldometers.info/coronavirus/" TargetMode="External"/><Relationship Id="rId5" Type="http://schemas.openxmlformats.org/officeDocument/2006/relationships/hyperlink" Target="https://www.who.int/health-topics/coronavirus" TargetMode="External"/><Relationship Id="rId4" Type="http://schemas.openxmlformats.org/officeDocument/2006/relationships/hyperlink" Target="https://www.cdc.gov/coronavirus/2019-ncov/index.htm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>
            <a:spLocks noGrp="1"/>
          </p:cNvSpPr>
          <p:nvPr>
            <p:ph type="ctrTitle"/>
          </p:nvPr>
        </p:nvSpPr>
        <p:spPr>
          <a:xfrm>
            <a:off x="-53774" y="2644138"/>
            <a:ext cx="5832517" cy="230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COVID-19</a:t>
            </a:r>
            <a:endParaRPr dirty="0">
              <a:solidFill>
                <a:schemeClr val="lt1"/>
              </a:solidFill>
            </a:endParaRPr>
          </a:p>
          <a:p>
            <a:pPr fontAlgn="base"/>
            <a:r>
              <a:rPr lang="en-US" b="0" dirty="0"/>
              <a:t>Its Pathogenesis &amp; Prevention​</a:t>
            </a:r>
            <a:br>
              <a:rPr lang="en-US" b="0" dirty="0"/>
            </a:br>
            <a:r>
              <a:rPr lang="en-US" b="0" dirty="0"/>
              <a:t>​</a:t>
            </a:r>
          </a:p>
        </p:txBody>
      </p:sp>
      <p:sp>
        <p:nvSpPr>
          <p:cNvPr id="179" name="Google Shape;179;p38"/>
          <p:cNvSpPr txBox="1">
            <a:spLocks noGrp="1"/>
          </p:cNvSpPr>
          <p:nvPr>
            <p:ph type="subTitle" idx="1"/>
          </p:nvPr>
        </p:nvSpPr>
        <p:spPr>
          <a:xfrm>
            <a:off x="249947" y="4156824"/>
            <a:ext cx="2630700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By: Tasneem Hakeem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    3566</a:t>
            </a:r>
            <a:endParaRPr dirty="0"/>
          </a:p>
        </p:txBody>
      </p:sp>
      <p:grpSp>
        <p:nvGrpSpPr>
          <p:cNvPr id="180" name="Google Shape;180;p38"/>
          <p:cNvGrpSpPr/>
          <p:nvPr/>
        </p:nvGrpSpPr>
        <p:grpSpPr>
          <a:xfrm>
            <a:off x="5217959" y="-26919"/>
            <a:ext cx="4038624" cy="5158321"/>
            <a:chOff x="4844131" y="-13085"/>
            <a:chExt cx="4038624" cy="5158321"/>
          </a:xfrm>
        </p:grpSpPr>
        <p:sp>
          <p:nvSpPr>
            <p:cNvPr id="181" name="Google Shape;181;p38"/>
            <p:cNvSpPr/>
            <p:nvPr/>
          </p:nvSpPr>
          <p:spPr>
            <a:xfrm>
              <a:off x="8146627" y="3725620"/>
              <a:ext cx="381024" cy="978016"/>
            </a:xfrm>
            <a:custGeom>
              <a:avLst/>
              <a:gdLst/>
              <a:ahLst/>
              <a:cxnLst/>
              <a:rect l="l" t="t" r="r" b="b"/>
              <a:pathLst>
                <a:path w="11907" h="30563" extrusionOk="0">
                  <a:moveTo>
                    <a:pt x="3534" y="1"/>
                  </a:moveTo>
                  <a:cubicBezTo>
                    <a:pt x="3109" y="1"/>
                    <a:pt x="2677" y="88"/>
                    <a:pt x="2263" y="273"/>
                  </a:cubicBezTo>
                  <a:cubicBezTo>
                    <a:pt x="703" y="976"/>
                    <a:pt x="1" y="2809"/>
                    <a:pt x="703" y="4369"/>
                  </a:cubicBezTo>
                  <a:cubicBezTo>
                    <a:pt x="4561" y="13001"/>
                    <a:pt x="5585" y="27527"/>
                    <a:pt x="5596" y="27670"/>
                  </a:cubicBezTo>
                  <a:cubicBezTo>
                    <a:pt x="5704" y="29313"/>
                    <a:pt x="7073" y="30563"/>
                    <a:pt x="8692" y="30563"/>
                  </a:cubicBezTo>
                  <a:lnTo>
                    <a:pt x="8906" y="30563"/>
                  </a:lnTo>
                  <a:cubicBezTo>
                    <a:pt x="10609" y="30444"/>
                    <a:pt x="11907" y="28967"/>
                    <a:pt x="11788" y="27253"/>
                  </a:cubicBezTo>
                  <a:cubicBezTo>
                    <a:pt x="11752" y="26610"/>
                    <a:pt x="10680" y="11489"/>
                    <a:pt x="6358" y="1833"/>
                  </a:cubicBezTo>
                  <a:cubicBezTo>
                    <a:pt x="5850" y="684"/>
                    <a:pt x="4721" y="1"/>
                    <a:pt x="35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8"/>
            <p:cNvSpPr/>
            <p:nvPr/>
          </p:nvSpPr>
          <p:spPr>
            <a:xfrm>
              <a:off x="5165315" y="1331700"/>
              <a:ext cx="413792" cy="402048"/>
            </a:xfrm>
            <a:custGeom>
              <a:avLst/>
              <a:gdLst/>
              <a:ahLst/>
              <a:cxnLst/>
              <a:rect l="l" t="t" r="r" b="b"/>
              <a:pathLst>
                <a:path w="12931" h="12564" extrusionOk="0">
                  <a:moveTo>
                    <a:pt x="3115" y="1"/>
                  </a:moveTo>
                  <a:cubicBezTo>
                    <a:pt x="2081" y="1"/>
                    <a:pt x="1031" y="78"/>
                    <a:pt x="0" y="265"/>
                  </a:cubicBezTo>
                  <a:cubicBezTo>
                    <a:pt x="381" y="7849"/>
                    <a:pt x="3489" y="12564"/>
                    <a:pt x="3489" y="12564"/>
                  </a:cubicBezTo>
                  <a:lnTo>
                    <a:pt x="10609" y="11849"/>
                  </a:lnTo>
                  <a:lnTo>
                    <a:pt x="12930" y="1896"/>
                  </a:lnTo>
                  <a:cubicBezTo>
                    <a:pt x="12930" y="1896"/>
                    <a:pt x="8226" y="1"/>
                    <a:pt x="31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8"/>
            <p:cNvSpPr/>
            <p:nvPr/>
          </p:nvSpPr>
          <p:spPr>
            <a:xfrm>
              <a:off x="5148163" y="1314996"/>
              <a:ext cx="448832" cy="435136"/>
            </a:xfrm>
            <a:custGeom>
              <a:avLst/>
              <a:gdLst/>
              <a:ahLst/>
              <a:cxnLst/>
              <a:rect l="l" t="t" r="r" b="b"/>
              <a:pathLst>
                <a:path w="14026" h="13598" extrusionOk="0">
                  <a:moveTo>
                    <a:pt x="3656" y="1037"/>
                  </a:moveTo>
                  <a:cubicBezTo>
                    <a:pt x="7751" y="1037"/>
                    <a:pt x="11609" y="2299"/>
                    <a:pt x="12859" y="2739"/>
                  </a:cubicBezTo>
                  <a:lnTo>
                    <a:pt x="10728" y="11895"/>
                  </a:lnTo>
                  <a:lnTo>
                    <a:pt x="4299" y="12538"/>
                  </a:lnTo>
                  <a:cubicBezTo>
                    <a:pt x="3679" y="11478"/>
                    <a:pt x="1489" y="7323"/>
                    <a:pt x="1072" y="1227"/>
                  </a:cubicBezTo>
                  <a:cubicBezTo>
                    <a:pt x="1893" y="1096"/>
                    <a:pt x="2763" y="1037"/>
                    <a:pt x="3656" y="1037"/>
                  </a:cubicBezTo>
                  <a:close/>
                  <a:moveTo>
                    <a:pt x="3656" y="1"/>
                  </a:moveTo>
                  <a:cubicBezTo>
                    <a:pt x="2524" y="1"/>
                    <a:pt x="1441" y="96"/>
                    <a:pt x="441" y="275"/>
                  </a:cubicBezTo>
                  <a:cubicBezTo>
                    <a:pt x="179" y="322"/>
                    <a:pt x="0" y="560"/>
                    <a:pt x="12" y="810"/>
                  </a:cubicBezTo>
                  <a:cubicBezTo>
                    <a:pt x="405" y="8442"/>
                    <a:pt x="3465" y="13169"/>
                    <a:pt x="3596" y="13371"/>
                  </a:cubicBezTo>
                  <a:cubicBezTo>
                    <a:pt x="3691" y="13514"/>
                    <a:pt x="3846" y="13598"/>
                    <a:pt x="4025" y="13598"/>
                  </a:cubicBezTo>
                  <a:lnTo>
                    <a:pt x="4072" y="13598"/>
                  </a:lnTo>
                  <a:lnTo>
                    <a:pt x="11192" y="12883"/>
                  </a:lnTo>
                  <a:cubicBezTo>
                    <a:pt x="11418" y="12871"/>
                    <a:pt x="11597" y="12705"/>
                    <a:pt x="11645" y="12490"/>
                  </a:cubicBezTo>
                  <a:lnTo>
                    <a:pt x="13966" y="2537"/>
                  </a:lnTo>
                  <a:cubicBezTo>
                    <a:pt x="14026" y="2287"/>
                    <a:pt x="13895" y="2037"/>
                    <a:pt x="13657" y="1941"/>
                  </a:cubicBezTo>
                  <a:cubicBezTo>
                    <a:pt x="13454" y="1858"/>
                    <a:pt x="8811" y="1"/>
                    <a:pt x="36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8"/>
            <p:cNvSpPr/>
            <p:nvPr/>
          </p:nvSpPr>
          <p:spPr>
            <a:xfrm>
              <a:off x="5165315" y="1331700"/>
              <a:ext cx="413792" cy="200896"/>
            </a:xfrm>
            <a:custGeom>
              <a:avLst/>
              <a:gdLst/>
              <a:ahLst/>
              <a:cxnLst/>
              <a:rect l="l" t="t" r="r" b="b"/>
              <a:pathLst>
                <a:path w="12931" h="6278" extrusionOk="0">
                  <a:moveTo>
                    <a:pt x="3115" y="1"/>
                  </a:moveTo>
                  <a:cubicBezTo>
                    <a:pt x="2081" y="1"/>
                    <a:pt x="1031" y="78"/>
                    <a:pt x="0" y="265"/>
                  </a:cubicBezTo>
                  <a:cubicBezTo>
                    <a:pt x="60" y="1503"/>
                    <a:pt x="203" y="2646"/>
                    <a:pt x="381" y="3729"/>
                  </a:cubicBezTo>
                  <a:cubicBezTo>
                    <a:pt x="5013" y="4170"/>
                    <a:pt x="6513" y="6277"/>
                    <a:pt x="6513" y="6277"/>
                  </a:cubicBezTo>
                  <a:lnTo>
                    <a:pt x="12692" y="2884"/>
                  </a:lnTo>
                  <a:lnTo>
                    <a:pt x="12930" y="1896"/>
                  </a:lnTo>
                  <a:cubicBezTo>
                    <a:pt x="12930" y="1896"/>
                    <a:pt x="8226" y="1"/>
                    <a:pt x="31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8"/>
            <p:cNvSpPr/>
            <p:nvPr/>
          </p:nvSpPr>
          <p:spPr>
            <a:xfrm>
              <a:off x="5148163" y="1314996"/>
              <a:ext cx="448832" cy="234368"/>
            </a:xfrm>
            <a:custGeom>
              <a:avLst/>
              <a:gdLst/>
              <a:ahLst/>
              <a:cxnLst/>
              <a:rect l="l" t="t" r="r" b="b"/>
              <a:pathLst>
                <a:path w="14026" h="7324" extrusionOk="0">
                  <a:moveTo>
                    <a:pt x="3656" y="1037"/>
                  </a:moveTo>
                  <a:cubicBezTo>
                    <a:pt x="7751" y="1037"/>
                    <a:pt x="11609" y="2299"/>
                    <a:pt x="12859" y="2739"/>
                  </a:cubicBezTo>
                  <a:lnTo>
                    <a:pt x="12776" y="3073"/>
                  </a:lnTo>
                  <a:lnTo>
                    <a:pt x="7168" y="6156"/>
                  </a:lnTo>
                  <a:cubicBezTo>
                    <a:pt x="6525" y="5513"/>
                    <a:pt x="4810" y="4192"/>
                    <a:pt x="1370" y="3775"/>
                  </a:cubicBezTo>
                  <a:cubicBezTo>
                    <a:pt x="1227" y="2906"/>
                    <a:pt x="1131" y="2061"/>
                    <a:pt x="1072" y="1215"/>
                  </a:cubicBezTo>
                  <a:cubicBezTo>
                    <a:pt x="1893" y="1096"/>
                    <a:pt x="2751" y="1037"/>
                    <a:pt x="3656" y="1037"/>
                  </a:cubicBezTo>
                  <a:close/>
                  <a:moveTo>
                    <a:pt x="3656" y="1"/>
                  </a:moveTo>
                  <a:cubicBezTo>
                    <a:pt x="2524" y="1"/>
                    <a:pt x="1441" y="96"/>
                    <a:pt x="441" y="275"/>
                  </a:cubicBezTo>
                  <a:cubicBezTo>
                    <a:pt x="179" y="322"/>
                    <a:pt x="0" y="548"/>
                    <a:pt x="12" y="810"/>
                  </a:cubicBezTo>
                  <a:cubicBezTo>
                    <a:pt x="72" y="1977"/>
                    <a:pt x="203" y="3132"/>
                    <a:pt x="405" y="4335"/>
                  </a:cubicBezTo>
                  <a:cubicBezTo>
                    <a:pt x="441" y="4561"/>
                    <a:pt x="631" y="4739"/>
                    <a:pt x="870" y="4763"/>
                  </a:cubicBezTo>
                  <a:cubicBezTo>
                    <a:pt x="5156" y="5168"/>
                    <a:pt x="6620" y="7073"/>
                    <a:pt x="6632" y="7109"/>
                  </a:cubicBezTo>
                  <a:cubicBezTo>
                    <a:pt x="6739" y="7240"/>
                    <a:pt x="6894" y="7323"/>
                    <a:pt x="7061" y="7323"/>
                  </a:cubicBezTo>
                  <a:cubicBezTo>
                    <a:pt x="7144" y="7323"/>
                    <a:pt x="7227" y="7299"/>
                    <a:pt x="7299" y="7252"/>
                  </a:cubicBezTo>
                  <a:lnTo>
                    <a:pt x="13478" y="3870"/>
                  </a:lnTo>
                  <a:cubicBezTo>
                    <a:pt x="13609" y="3799"/>
                    <a:pt x="13704" y="3668"/>
                    <a:pt x="13728" y="3525"/>
                  </a:cubicBezTo>
                  <a:lnTo>
                    <a:pt x="13966" y="2537"/>
                  </a:lnTo>
                  <a:cubicBezTo>
                    <a:pt x="14026" y="2287"/>
                    <a:pt x="13895" y="2037"/>
                    <a:pt x="13657" y="1941"/>
                  </a:cubicBezTo>
                  <a:cubicBezTo>
                    <a:pt x="13454" y="1858"/>
                    <a:pt x="8811" y="1"/>
                    <a:pt x="36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8"/>
            <p:cNvSpPr/>
            <p:nvPr/>
          </p:nvSpPr>
          <p:spPr>
            <a:xfrm>
              <a:off x="4860515" y="690548"/>
              <a:ext cx="888512" cy="683936"/>
            </a:xfrm>
            <a:custGeom>
              <a:avLst/>
              <a:gdLst/>
              <a:ahLst/>
              <a:cxnLst/>
              <a:rect l="l" t="t" r="r" b="b"/>
              <a:pathLst>
                <a:path w="27766" h="21373" extrusionOk="0">
                  <a:moveTo>
                    <a:pt x="15859" y="3108"/>
                  </a:moveTo>
                  <a:cubicBezTo>
                    <a:pt x="15966" y="3108"/>
                    <a:pt x="16062" y="3156"/>
                    <a:pt x="16109" y="3239"/>
                  </a:cubicBezTo>
                  <a:lnTo>
                    <a:pt x="24622" y="17848"/>
                  </a:lnTo>
                  <a:cubicBezTo>
                    <a:pt x="24646" y="17896"/>
                    <a:pt x="24658" y="17943"/>
                    <a:pt x="24658" y="17991"/>
                  </a:cubicBezTo>
                  <a:cubicBezTo>
                    <a:pt x="24658" y="18146"/>
                    <a:pt x="24527" y="18277"/>
                    <a:pt x="24384" y="18277"/>
                  </a:cubicBezTo>
                  <a:lnTo>
                    <a:pt x="3393" y="18277"/>
                  </a:lnTo>
                  <a:cubicBezTo>
                    <a:pt x="3239" y="18277"/>
                    <a:pt x="3108" y="18146"/>
                    <a:pt x="3108" y="17991"/>
                  </a:cubicBezTo>
                  <a:cubicBezTo>
                    <a:pt x="3108" y="17943"/>
                    <a:pt x="3120" y="17896"/>
                    <a:pt x="3143" y="17848"/>
                  </a:cubicBezTo>
                  <a:lnTo>
                    <a:pt x="11656" y="3239"/>
                  </a:lnTo>
                  <a:cubicBezTo>
                    <a:pt x="11704" y="3156"/>
                    <a:pt x="11799" y="3108"/>
                    <a:pt x="11906" y="3108"/>
                  </a:cubicBezTo>
                  <a:close/>
                  <a:moveTo>
                    <a:pt x="11906" y="0"/>
                  </a:moveTo>
                  <a:cubicBezTo>
                    <a:pt x="10704" y="0"/>
                    <a:pt x="9585" y="643"/>
                    <a:pt x="8977" y="1679"/>
                  </a:cubicBezTo>
                  <a:lnTo>
                    <a:pt x="464" y="16288"/>
                  </a:lnTo>
                  <a:cubicBezTo>
                    <a:pt x="167" y="16800"/>
                    <a:pt x="0" y="17395"/>
                    <a:pt x="0" y="17991"/>
                  </a:cubicBezTo>
                  <a:cubicBezTo>
                    <a:pt x="0" y="19860"/>
                    <a:pt x="1524" y="21372"/>
                    <a:pt x="3393" y="21372"/>
                  </a:cubicBezTo>
                  <a:lnTo>
                    <a:pt x="24384" y="21372"/>
                  </a:lnTo>
                  <a:cubicBezTo>
                    <a:pt x="26242" y="21372"/>
                    <a:pt x="27766" y="19860"/>
                    <a:pt x="27766" y="17991"/>
                  </a:cubicBezTo>
                  <a:cubicBezTo>
                    <a:pt x="27766" y="17395"/>
                    <a:pt x="27599" y="16812"/>
                    <a:pt x="27301" y="16288"/>
                  </a:cubicBezTo>
                  <a:lnTo>
                    <a:pt x="18788" y="1679"/>
                  </a:lnTo>
                  <a:cubicBezTo>
                    <a:pt x="18181" y="643"/>
                    <a:pt x="17062" y="0"/>
                    <a:pt x="158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8"/>
            <p:cNvSpPr/>
            <p:nvPr/>
          </p:nvSpPr>
          <p:spPr>
            <a:xfrm>
              <a:off x="4844131" y="674164"/>
              <a:ext cx="921280" cy="717056"/>
            </a:xfrm>
            <a:custGeom>
              <a:avLst/>
              <a:gdLst/>
              <a:ahLst/>
              <a:cxnLst/>
              <a:rect l="l" t="t" r="r" b="b"/>
              <a:pathLst>
                <a:path w="28790" h="22408" extrusionOk="0">
                  <a:moveTo>
                    <a:pt x="16240" y="4132"/>
                  </a:moveTo>
                  <a:lnTo>
                    <a:pt x="24479" y="18265"/>
                  </a:lnTo>
                  <a:lnTo>
                    <a:pt x="4310" y="18265"/>
                  </a:lnTo>
                  <a:lnTo>
                    <a:pt x="12549" y="4132"/>
                  </a:lnTo>
                  <a:close/>
                  <a:moveTo>
                    <a:pt x="12418" y="3096"/>
                  </a:moveTo>
                  <a:cubicBezTo>
                    <a:pt x="12133" y="3096"/>
                    <a:pt x="11859" y="3251"/>
                    <a:pt x="11728" y="3489"/>
                  </a:cubicBezTo>
                  <a:lnTo>
                    <a:pt x="3203" y="18110"/>
                  </a:lnTo>
                  <a:cubicBezTo>
                    <a:pt x="3143" y="18241"/>
                    <a:pt x="3108" y="18372"/>
                    <a:pt x="3108" y="18503"/>
                  </a:cubicBezTo>
                  <a:cubicBezTo>
                    <a:pt x="3108" y="18943"/>
                    <a:pt x="3465" y="19300"/>
                    <a:pt x="3905" y="19300"/>
                  </a:cubicBezTo>
                  <a:lnTo>
                    <a:pt x="24896" y="19300"/>
                  </a:lnTo>
                  <a:cubicBezTo>
                    <a:pt x="25325" y="19300"/>
                    <a:pt x="25694" y="18943"/>
                    <a:pt x="25694" y="18503"/>
                  </a:cubicBezTo>
                  <a:cubicBezTo>
                    <a:pt x="25694" y="18372"/>
                    <a:pt x="25658" y="18229"/>
                    <a:pt x="25575" y="18098"/>
                  </a:cubicBezTo>
                  <a:lnTo>
                    <a:pt x="17074" y="3489"/>
                  </a:lnTo>
                  <a:cubicBezTo>
                    <a:pt x="16931" y="3251"/>
                    <a:pt x="16657" y="3096"/>
                    <a:pt x="16371" y="3096"/>
                  </a:cubicBezTo>
                  <a:close/>
                  <a:moveTo>
                    <a:pt x="16371" y="1024"/>
                  </a:moveTo>
                  <a:cubicBezTo>
                    <a:pt x="17395" y="1024"/>
                    <a:pt x="18348" y="1572"/>
                    <a:pt x="18860" y="2453"/>
                  </a:cubicBezTo>
                  <a:lnTo>
                    <a:pt x="27361" y="17062"/>
                  </a:lnTo>
                  <a:cubicBezTo>
                    <a:pt x="27623" y="17503"/>
                    <a:pt x="27754" y="18003"/>
                    <a:pt x="27754" y="18503"/>
                  </a:cubicBezTo>
                  <a:cubicBezTo>
                    <a:pt x="27754" y="20086"/>
                    <a:pt x="26468" y="21372"/>
                    <a:pt x="24896" y="21372"/>
                  </a:cubicBezTo>
                  <a:lnTo>
                    <a:pt x="3905" y="21372"/>
                  </a:lnTo>
                  <a:cubicBezTo>
                    <a:pt x="2322" y="21372"/>
                    <a:pt x="1036" y="20086"/>
                    <a:pt x="1036" y="18503"/>
                  </a:cubicBezTo>
                  <a:cubicBezTo>
                    <a:pt x="1036" y="17991"/>
                    <a:pt x="1167" y="17503"/>
                    <a:pt x="1429" y="17062"/>
                  </a:cubicBezTo>
                  <a:lnTo>
                    <a:pt x="9942" y="2453"/>
                  </a:lnTo>
                  <a:cubicBezTo>
                    <a:pt x="10454" y="1572"/>
                    <a:pt x="11394" y="1024"/>
                    <a:pt x="12418" y="1024"/>
                  </a:cubicBezTo>
                  <a:close/>
                  <a:moveTo>
                    <a:pt x="12418" y="0"/>
                  </a:moveTo>
                  <a:cubicBezTo>
                    <a:pt x="11037" y="0"/>
                    <a:pt x="9739" y="739"/>
                    <a:pt x="9049" y="1929"/>
                  </a:cubicBezTo>
                  <a:lnTo>
                    <a:pt x="536" y="16538"/>
                  </a:lnTo>
                  <a:cubicBezTo>
                    <a:pt x="191" y="17134"/>
                    <a:pt x="0" y="17812"/>
                    <a:pt x="0" y="18503"/>
                  </a:cubicBezTo>
                  <a:cubicBezTo>
                    <a:pt x="0" y="20658"/>
                    <a:pt x="1750" y="22408"/>
                    <a:pt x="3905" y="22408"/>
                  </a:cubicBezTo>
                  <a:lnTo>
                    <a:pt x="24896" y="22408"/>
                  </a:lnTo>
                  <a:cubicBezTo>
                    <a:pt x="27039" y="22408"/>
                    <a:pt x="28789" y="20658"/>
                    <a:pt x="28789" y="18503"/>
                  </a:cubicBezTo>
                  <a:cubicBezTo>
                    <a:pt x="28789" y="17812"/>
                    <a:pt x="28611" y="17134"/>
                    <a:pt x="28266" y="16538"/>
                  </a:cubicBezTo>
                  <a:lnTo>
                    <a:pt x="19753" y="1929"/>
                  </a:lnTo>
                  <a:cubicBezTo>
                    <a:pt x="19050" y="739"/>
                    <a:pt x="17764" y="0"/>
                    <a:pt x="163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38"/>
            <p:cNvSpPr/>
            <p:nvPr/>
          </p:nvSpPr>
          <p:spPr>
            <a:xfrm>
              <a:off x="5255235" y="257364"/>
              <a:ext cx="99072" cy="584480"/>
            </a:xfrm>
            <a:custGeom>
              <a:avLst/>
              <a:gdLst/>
              <a:ahLst/>
              <a:cxnLst/>
              <a:rect l="l" t="t" r="r" b="b"/>
              <a:pathLst>
                <a:path w="3096" h="18265" extrusionOk="0">
                  <a:moveTo>
                    <a:pt x="1548" y="0"/>
                  </a:moveTo>
                  <a:cubicBezTo>
                    <a:pt x="691" y="0"/>
                    <a:pt x="0" y="691"/>
                    <a:pt x="0" y="1548"/>
                  </a:cubicBezTo>
                  <a:lnTo>
                    <a:pt x="0" y="16716"/>
                  </a:lnTo>
                  <a:cubicBezTo>
                    <a:pt x="0" y="17574"/>
                    <a:pt x="691" y="18264"/>
                    <a:pt x="1548" y="18264"/>
                  </a:cubicBezTo>
                  <a:cubicBezTo>
                    <a:pt x="2405" y="18264"/>
                    <a:pt x="3096" y="17574"/>
                    <a:pt x="3096" y="16716"/>
                  </a:cubicBezTo>
                  <a:lnTo>
                    <a:pt x="3096" y="1548"/>
                  </a:lnTo>
                  <a:cubicBezTo>
                    <a:pt x="3096" y="691"/>
                    <a:pt x="2405" y="0"/>
                    <a:pt x="15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38"/>
            <p:cNvSpPr/>
            <p:nvPr/>
          </p:nvSpPr>
          <p:spPr>
            <a:xfrm>
              <a:off x="5238467" y="240596"/>
              <a:ext cx="132608" cy="618016"/>
            </a:xfrm>
            <a:custGeom>
              <a:avLst/>
              <a:gdLst/>
              <a:ahLst/>
              <a:cxnLst/>
              <a:rect l="l" t="t" r="r" b="b"/>
              <a:pathLst>
                <a:path w="4144" h="19313" extrusionOk="0">
                  <a:moveTo>
                    <a:pt x="2072" y="1036"/>
                  </a:moveTo>
                  <a:cubicBezTo>
                    <a:pt x="2643" y="1036"/>
                    <a:pt x="3108" y="1500"/>
                    <a:pt x="3108" y="2072"/>
                  </a:cubicBezTo>
                  <a:lnTo>
                    <a:pt x="3108" y="17240"/>
                  </a:lnTo>
                  <a:cubicBezTo>
                    <a:pt x="3108" y="17812"/>
                    <a:pt x="2643" y="18276"/>
                    <a:pt x="2072" y="18276"/>
                  </a:cubicBezTo>
                  <a:cubicBezTo>
                    <a:pt x="1500" y="18276"/>
                    <a:pt x="1036" y="17812"/>
                    <a:pt x="1036" y="17240"/>
                  </a:cubicBezTo>
                  <a:lnTo>
                    <a:pt x="1036" y="2072"/>
                  </a:lnTo>
                  <a:cubicBezTo>
                    <a:pt x="1036" y="1500"/>
                    <a:pt x="1500" y="1036"/>
                    <a:pt x="2072" y="1036"/>
                  </a:cubicBezTo>
                  <a:close/>
                  <a:moveTo>
                    <a:pt x="2072" y="0"/>
                  </a:moveTo>
                  <a:cubicBezTo>
                    <a:pt x="929" y="0"/>
                    <a:pt x="0" y="929"/>
                    <a:pt x="0" y="2072"/>
                  </a:cubicBezTo>
                  <a:lnTo>
                    <a:pt x="0" y="17240"/>
                  </a:lnTo>
                  <a:cubicBezTo>
                    <a:pt x="0" y="18383"/>
                    <a:pt x="929" y="19312"/>
                    <a:pt x="2072" y="19312"/>
                  </a:cubicBezTo>
                  <a:cubicBezTo>
                    <a:pt x="3215" y="19312"/>
                    <a:pt x="4144" y="18383"/>
                    <a:pt x="4144" y="17240"/>
                  </a:cubicBezTo>
                  <a:lnTo>
                    <a:pt x="4144" y="2072"/>
                  </a:lnTo>
                  <a:cubicBezTo>
                    <a:pt x="4144" y="929"/>
                    <a:pt x="3215" y="0"/>
                    <a:pt x="20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38"/>
            <p:cNvSpPr/>
            <p:nvPr/>
          </p:nvSpPr>
          <p:spPr>
            <a:xfrm>
              <a:off x="5098243" y="1216628"/>
              <a:ext cx="147104" cy="190176"/>
            </a:xfrm>
            <a:custGeom>
              <a:avLst/>
              <a:gdLst/>
              <a:ahLst/>
              <a:cxnLst/>
              <a:rect l="l" t="t" r="r" b="b"/>
              <a:pathLst>
                <a:path w="4597" h="5943" extrusionOk="0">
                  <a:moveTo>
                    <a:pt x="3314" y="1"/>
                  </a:moveTo>
                  <a:cubicBezTo>
                    <a:pt x="2870" y="1"/>
                    <a:pt x="1126" y="91"/>
                    <a:pt x="608" y="1479"/>
                  </a:cubicBezTo>
                  <a:cubicBezTo>
                    <a:pt x="1" y="3075"/>
                    <a:pt x="1548" y="4920"/>
                    <a:pt x="2501" y="5682"/>
                  </a:cubicBezTo>
                  <a:cubicBezTo>
                    <a:pt x="2737" y="5871"/>
                    <a:pt x="2985" y="5942"/>
                    <a:pt x="3225" y="5942"/>
                  </a:cubicBezTo>
                  <a:cubicBezTo>
                    <a:pt x="3950" y="5942"/>
                    <a:pt x="4596" y="5289"/>
                    <a:pt x="4596" y="5289"/>
                  </a:cubicBezTo>
                  <a:lnTo>
                    <a:pt x="3418" y="3"/>
                  </a:lnTo>
                  <a:cubicBezTo>
                    <a:pt x="3418" y="3"/>
                    <a:pt x="3380" y="1"/>
                    <a:pt x="33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8"/>
            <p:cNvSpPr/>
            <p:nvPr/>
          </p:nvSpPr>
          <p:spPr>
            <a:xfrm>
              <a:off x="5079203" y="1199956"/>
              <a:ext cx="183296" cy="223296"/>
            </a:xfrm>
            <a:custGeom>
              <a:avLst/>
              <a:gdLst/>
              <a:ahLst/>
              <a:cxnLst/>
              <a:rect l="l" t="t" r="r" b="b"/>
              <a:pathLst>
                <a:path w="5728" h="6978" extrusionOk="0">
                  <a:moveTo>
                    <a:pt x="3596" y="1048"/>
                  </a:moveTo>
                  <a:lnTo>
                    <a:pt x="4620" y="5620"/>
                  </a:lnTo>
                  <a:cubicBezTo>
                    <a:pt x="4406" y="5763"/>
                    <a:pt x="4108" y="5941"/>
                    <a:pt x="3822" y="5941"/>
                  </a:cubicBezTo>
                  <a:cubicBezTo>
                    <a:pt x="3667" y="5941"/>
                    <a:pt x="3548" y="5894"/>
                    <a:pt x="3417" y="5798"/>
                  </a:cubicBezTo>
                  <a:cubicBezTo>
                    <a:pt x="2501" y="5060"/>
                    <a:pt x="1215" y="3429"/>
                    <a:pt x="1679" y="2191"/>
                  </a:cubicBezTo>
                  <a:cubicBezTo>
                    <a:pt x="2012" y="1322"/>
                    <a:pt x="3036" y="1107"/>
                    <a:pt x="3596" y="1048"/>
                  </a:cubicBezTo>
                  <a:close/>
                  <a:moveTo>
                    <a:pt x="3929" y="0"/>
                  </a:moveTo>
                  <a:cubicBezTo>
                    <a:pt x="2703" y="0"/>
                    <a:pt x="1227" y="476"/>
                    <a:pt x="715" y="1822"/>
                  </a:cubicBezTo>
                  <a:cubicBezTo>
                    <a:pt x="0" y="3727"/>
                    <a:pt x="1751" y="5787"/>
                    <a:pt x="2774" y="6608"/>
                  </a:cubicBezTo>
                  <a:cubicBezTo>
                    <a:pt x="3084" y="6846"/>
                    <a:pt x="3429" y="6977"/>
                    <a:pt x="3822" y="6977"/>
                  </a:cubicBezTo>
                  <a:cubicBezTo>
                    <a:pt x="4727" y="6977"/>
                    <a:pt x="5477" y="6251"/>
                    <a:pt x="5561" y="6179"/>
                  </a:cubicBezTo>
                  <a:cubicBezTo>
                    <a:pt x="5680" y="6048"/>
                    <a:pt x="5727" y="5870"/>
                    <a:pt x="5692" y="5703"/>
                  </a:cubicBezTo>
                  <a:lnTo>
                    <a:pt x="4513" y="405"/>
                  </a:lnTo>
                  <a:cubicBezTo>
                    <a:pt x="4465" y="179"/>
                    <a:pt x="4275" y="12"/>
                    <a:pt x="40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38"/>
            <p:cNvSpPr/>
            <p:nvPr/>
          </p:nvSpPr>
          <p:spPr>
            <a:xfrm>
              <a:off x="5171395" y="1191348"/>
              <a:ext cx="171296" cy="205888"/>
            </a:xfrm>
            <a:custGeom>
              <a:avLst/>
              <a:gdLst/>
              <a:ahLst/>
              <a:cxnLst/>
              <a:rect l="l" t="t" r="r" b="b"/>
              <a:pathLst>
                <a:path w="5353" h="6434" extrusionOk="0">
                  <a:moveTo>
                    <a:pt x="2513" y="1"/>
                  </a:moveTo>
                  <a:cubicBezTo>
                    <a:pt x="2454" y="1"/>
                    <a:pt x="2394" y="3"/>
                    <a:pt x="2334" y="7"/>
                  </a:cubicBezTo>
                  <a:lnTo>
                    <a:pt x="2025" y="31"/>
                  </a:lnTo>
                  <a:cubicBezTo>
                    <a:pt x="1" y="293"/>
                    <a:pt x="1072" y="5508"/>
                    <a:pt x="2537" y="6234"/>
                  </a:cubicBezTo>
                  <a:cubicBezTo>
                    <a:pt x="2560" y="6246"/>
                    <a:pt x="2572" y="6258"/>
                    <a:pt x="2584" y="6258"/>
                  </a:cubicBezTo>
                  <a:cubicBezTo>
                    <a:pt x="2836" y="6378"/>
                    <a:pt x="3094" y="6433"/>
                    <a:pt x="3345" y="6433"/>
                  </a:cubicBezTo>
                  <a:cubicBezTo>
                    <a:pt x="4410" y="6433"/>
                    <a:pt x="5353" y="5445"/>
                    <a:pt x="5227" y="4270"/>
                  </a:cubicBezTo>
                  <a:lnTo>
                    <a:pt x="5013" y="2234"/>
                  </a:lnTo>
                  <a:cubicBezTo>
                    <a:pt x="4877" y="960"/>
                    <a:pt x="3784" y="1"/>
                    <a:pt x="25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8"/>
            <p:cNvSpPr/>
            <p:nvPr/>
          </p:nvSpPr>
          <p:spPr>
            <a:xfrm>
              <a:off x="5174435" y="1174804"/>
              <a:ext cx="183296" cy="238912"/>
            </a:xfrm>
            <a:custGeom>
              <a:avLst/>
              <a:gdLst/>
              <a:ahLst/>
              <a:cxnLst/>
              <a:rect l="l" t="t" r="r" b="b"/>
              <a:pathLst>
                <a:path w="5728" h="7466" extrusionOk="0">
                  <a:moveTo>
                    <a:pt x="2432" y="1042"/>
                  </a:moveTo>
                  <a:cubicBezTo>
                    <a:pt x="3447" y="1042"/>
                    <a:pt x="4293" y="1802"/>
                    <a:pt x="4406" y="2810"/>
                  </a:cubicBezTo>
                  <a:lnTo>
                    <a:pt x="4621" y="4846"/>
                  </a:lnTo>
                  <a:cubicBezTo>
                    <a:pt x="4668" y="5251"/>
                    <a:pt x="4537" y="5644"/>
                    <a:pt x="4251" y="5965"/>
                  </a:cubicBezTo>
                  <a:cubicBezTo>
                    <a:pt x="3986" y="6263"/>
                    <a:pt x="3617" y="6430"/>
                    <a:pt x="3244" y="6430"/>
                  </a:cubicBezTo>
                  <a:cubicBezTo>
                    <a:pt x="3065" y="6430"/>
                    <a:pt x="2885" y="6392"/>
                    <a:pt x="2716" y="6311"/>
                  </a:cubicBezTo>
                  <a:cubicBezTo>
                    <a:pt x="2704" y="6311"/>
                    <a:pt x="2704" y="6311"/>
                    <a:pt x="2704" y="6299"/>
                  </a:cubicBezTo>
                  <a:lnTo>
                    <a:pt x="2680" y="6299"/>
                  </a:lnTo>
                  <a:cubicBezTo>
                    <a:pt x="1823" y="5870"/>
                    <a:pt x="1156" y="3263"/>
                    <a:pt x="1382" y="1953"/>
                  </a:cubicBezTo>
                  <a:cubicBezTo>
                    <a:pt x="1477" y="1405"/>
                    <a:pt x="1680" y="1108"/>
                    <a:pt x="1989" y="1060"/>
                  </a:cubicBezTo>
                  <a:lnTo>
                    <a:pt x="2275" y="1048"/>
                  </a:lnTo>
                  <a:cubicBezTo>
                    <a:pt x="2328" y="1044"/>
                    <a:pt x="2380" y="1042"/>
                    <a:pt x="2432" y="1042"/>
                  </a:cubicBezTo>
                  <a:close/>
                  <a:moveTo>
                    <a:pt x="2430" y="0"/>
                  </a:moveTo>
                  <a:cubicBezTo>
                    <a:pt x="2358" y="0"/>
                    <a:pt x="2275" y="0"/>
                    <a:pt x="2204" y="12"/>
                  </a:cubicBezTo>
                  <a:lnTo>
                    <a:pt x="1894" y="36"/>
                  </a:lnTo>
                  <a:lnTo>
                    <a:pt x="1858" y="36"/>
                  </a:lnTo>
                  <a:cubicBezTo>
                    <a:pt x="1406" y="96"/>
                    <a:pt x="596" y="405"/>
                    <a:pt x="358" y="1786"/>
                  </a:cubicBezTo>
                  <a:cubicBezTo>
                    <a:pt x="1" y="3917"/>
                    <a:pt x="1096" y="6656"/>
                    <a:pt x="2215" y="7215"/>
                  </a:cubicBezTo>
                  <a:cubicBezTo>
                    <a:pt x="2215" y="7215"/>
                    <a:pt x="2227" y="7227"/>
                    <a:pt x="2227" y="7227"/>
                  </a:cubicBezTo>
                  <a:cubicBezTo>
                    <a:pt x="2251" y="7239"/>
                    <a:pt x="2263" y="7239"/>
                    <a:pt x="2275" y="7251"/>
                  </a:cubicBezTo>
                  <a:cubicBezTo>
                    <a:pt x="2585" y="7394"/>
                    <a:pt x="2918" y="7465"/>
                    <a:pt x="3251" y="7465"/>
                  </a:cubicBezTo>
                  <a:cubicBezTo>
                    <a:pt x="3906" y="7465"/>
                    <a:pt x="4561" y="7168"/>
                    <a:pt x="5025" y="6656"/>
                  </a:cubicBezTo>
                  <a:cubicBezTo>
                    <a:pt x="5502" y="6132"/>
                    <a:pt x="5728" y="5430"/>
                    <a:pt x="5644" y="4727"/>
                  </a:cubicBezTo>
                  <a:lnTo>
                    <a:pt x="5430" y="2703"/>
                  </a:lnTo>
                  <a:cubicBezTo>
                    <a:pt x="5263" y="1167"/>
                    <a:pt x="3978" y="0"/>
                    <a:pt x="24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8"/>
            <p:cNvSpPr/>
            <p:nvPr/>
          </p:nvSpPr>
          <p:spPr>
            <a:xfrm>
              <a:off x="5269827" y="1172724"/>
              <a:ext cx="171264" cy="218144"/>
            </a:xfrm>
            <a:custGeom>
              <a:avLst/>
              <a:gdLst/>
              <a:ahLst/>
              <a:cxnLst/>
              <a:rect l="l" t="t" r="r" b="b"/>
              <a:pathLst>
                <a:path w="5352" h="6817" extrusionOk="0">
                  <a:moveTo>
                    <a:pt x="2620" y="1"/>
                  </a:moveTo>
                  <a:cubicBezTo>
                    <a:pt x="2587" y="1"/>
                    <a:pt x="2554" y="2"/>
                    <a:pt x="2521" y="6"/>
                  </a:cubicBezTo>
                  <a:cubicBezTo>
                    <a:pt x="0" y="254"/>
                    <a:pt x="349" y="6817"/>
                    <a:pt x="2819" y="6817"/>
                  </a:cubicBezTo>
                  <a:cubicBezTo>
                    <a:pt x="2835" y="6817"/>
                    <a:pt x="2850" y="6817"/>
                    <a:pt x="2866" y="6816"/>
                  </a:cubicBezTo>
                  <a:cubicBezTo>
                    <a:pt x="5352" y="6746"/>
                    <a:pt x="4743" y="1"/>
                    <a:pt x="26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8"/>
            <p:cNvSpPr/>
            <p:nvPr/>
          </p:nvSpPr>
          <p:spPr>
            <a:xfrm>
              <a:off x="5274659" y="1156116"/>
              <a:ext cx="156224" cy="251488"/>
            </a:xfrm>
            <a:custGeom>
              <a:avLst/>
              <a:gdLst/>
              <a:ahLst/>
              <a:cxnLst/>
              <a:rect l="l" t="t" r="r" b="b"/>
              <a:pathLst>
                <a:path w="4882" h="7859" extrusionOk="0">
                  <a:moveTo>
                    <a:pt x="2477" y="1037"/>
                  </a:moveTo>
                  <a:cubicBezTo>
                    <a:pt x="3084" y="1037"/>
                    <a:pt x="3786" y="2418"/>
                    <a:pt x="3822" y="4263"/>
                  </a:cubicBezTo>
                  <a:cubicBezTo>
                    <a:pt x="3834" y="5525"/>
                    <a:pt x="3501" y="6799"/>
                    <a:pt x="2703" y="6823"/>
                  </a:cubicBezTo>
                  <a:lnTo>
                    <a:pt x="2679" y="6823"/>
                  </a:lnTo>
                  <a:cubicBezTo>
                    <a:pt x="1786" y="6823"/>
                    <a:pt x="1227" y="5371"/>
                    <a:pt x="1167" y="4001"/>
                  </a:cubicBezTo>
                  <a:cubicBezTo>
                    <a:pt x="1096" y="2632"/>
                    <a:pt x="1512" y="1132"/>
                    <a:pt x="2429" y="1049"/>
                  </a:cubicBezTo>
                  <a:cubicBezTo>
                    <a:pt x="2441" y="1037"/>
                    <a:pt x="2465" y="1037"/>
                    <a:pt x="2477" y="1037"/>
                  </a:cubicBezTo>
                  <a:close/>
                  <a:moveTo>
                    <a:pt x="2477" y="1"/>
                  </a:moveTo>
                  <a:cubicBezTo>
                    <a:pt x="2429" y="1"/>
                    <a:pt x="2370" y="13"/>
                    <a:pt x="2322" y="13"/>
                  </a:cubicBezTo>
                  <a:cubicBezTo>
                    <a:pt x="1143" y="132"/>
                    <a:pt x="0" y="1430"/>
                    <a:pt x="131" y="4061"/>
                  </a:cubicBezTo>
                  <a:cubicBezTo>
                    <a:pt x="226" y="5883"/>
                    <a:pt x="1060" y="7859"/>
                    <a:pt x="2679" y="7859"/>
                  </a:cubicBezTo>
                  <a:lnTo>
                    <a:pt x="2739" y="7859"/>
                  </a:lnTo>
                  <a:cubicBezTo>
                    <a:pt x="4060" y="7811"/>
                    <a:pt x="4882" y="6406"/>
                    <a:pt x="4858" y="4251"/>
                  </a:cubicBezTo>
                  <a:cubicBezTo>
                    <a:pt x="4822" y="2192"/>
                    <a:pt x="3977" y="1"/>
                    <a:pt x="24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8"/>
            <p:cNvSpPr/>
            <p:nvPr/>
          </p:nvSpPr>
          <p:spPr>
            <a:xfrm>
              <a:off x="5385155" y="1174804"/>
              <a:ext cx="130976" cy="199712"/>
            </a:xfrm>
            <a:custGeom>
              <a:avLst/>
              <a:gdLst/>
              <a:ahLst/>
              <a:cxnLst/>
              <a:rect l="l" t="t" r="r" b="b"/>
              <a:pathLst>
                <a:path w="4093" h="6241" extrusionOk="0">
                  <a:moveTo>
                    <a:pt x="2131" y="0"/>
                  </a:moveTo>
                  <a:cubicBezTo>
                    <a:pt x="131" y="0"/>
                    <a:pt x="0" y="5501"/>
                    <a:pt x="1857" y="6192"/>
                  </a:cubicBezTo>
                  <a:cubicBezTo>
                    <a:pt x="1946" y="6224"/>
                    <a:pt x="2031" y="6240"/>
                    <a:pt x="2112" y="6240"/>
                  </a:cubicBezTo>
                  <a:cubicBezTo>
                    <a:pt x="3744" y="6240"/>
                    <a:pt x="4093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8"/>
            <p:cNvSpPr/>
            <p:nvPr/>
          </p:nvSpPr>
          <p:spPr>
            <a:xfrm>
              <a:off x="5378275" y="1158036"/>
              <a:ext cx="143680" cy="233184"/>
            </a:xfrm>
            <a:custGeom>
              <a:avLst/>
              <a:gdLst/>
              <a:ahLst/>
              <a:cxnLst/>
              <a:rect l="l" t="t" r="r" b="b"/>
              <a:pathLst>
                <a:path w="4490" h="7287" extrusionOk="0">
                  <a:moveTo>
                    <a:pt x="2346" y="1036"/>
                  </a:moveTo>
                  <a:cubicBezTo>
                    <a:pt x="2406" y="1036"/>
                    <a:pt x="2584" y="1036"/>
                    <a:pt x="2775" y="1382"/>
                  </a:cubicBezTo>
                  <a:cubicBezTo>
                    <a:pt x="3346" y="2370"/>
                    <a:pt x="3287" y="4834"/>
                    <a:pt x="2668" y="5918"/>
                  </a:cubicBezTo>
                  <a:cubicBezTo>
                    <a:pt x="2549" y="6120"/>
                    <a:pt x="2418" y="6251"/>
                    <a:pt x="2322" y="6251"/>
                  </a:cubicBezTo>
                  <a:cubicBezTo>
                    <a:pt x="2299" y="6251"/>
                    <a:pt x="2275" y="6239"/>
                    <a:pt x="2251" y="6239"/>
                  </a:cubicBezTo>
                  <a:cubicBezTo>
                    <a:pt x="1501" y="5954"/>
                    <a:pt x="1072" y="4179"/>
                    <a:pt x="1358" y="2572"/>
                  </a:cubicBezTo>
                  <a:cubicBezTo>
                    <a:pt x="1489" y="1870"/>
                    <a:pt x="1822" y="1036"/>
                    <a:pt x="2346" y="1036"/>
                  </a:cubicBezTo>
                  <a:close/>
                  <a:moveTo>
                    <a:pt x="2346" y="0"/>
                  </a:moveTo>
                  <a:cubicBezTo>
                    <a:pt x="1358" y="0"/>
                    <a:pt x="608" y="893"/>
                    <a:pt x="346" y="2394"/>
                  </a:cubicBezTo>
                  <a:cubicBezTo>
                    <a:pt x="1" y="4299"/>
                    <a:pt x="489" y="6680"/>
                    <a:pt x="1882" y="7204"/>
                  </a:cubicBezTo>
                  <a:cubicBezTo>
                    <a:pt x="2037" y="7263"/>
                    <a:pt x="2180" y="7287"/>
                    <a:pt x="2322" y="7287"/>
                  </a:cubicBezTo>
                  <a:cubicBezTo>
                    <a:pt x="2668" y="7287"/>
                    <a:pt x="3156" y="7132"/>
                    <a:pt x="3561" y="6430"/>
                  </a:cubicBezTo>
                  <a:cubicBezTo>
                    <a:pt x="4299" y="5168"/>
                    <a:pt x="4489" y="2286"/>
                    <a:pt x="3680" y="870"/>
                  </a:cubicBezTo>
                  <a:cubicBezTo>
                    <a:pt x="3263" y="155"/>
                    <a:pt x="2727" y="0"/>
                    <a:pt x="23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8"/>
            <p:cNvSpPr/>
            <p:nvPr/>
          </p:nvSpPr>
          <p:spPr>
            <a:xfrm>
              <a:off x="5332547" y="1294676"/>
              <a:ext cx="325376" cy="449376"/>
            </a:xfrm>
            <a:custGeom>
              <a:avLst/>
              <a:gdLst/>
              <a:ahLst/>
              <a:cxnLst/>
              <a:rect l="l" t="t" r="r" b="b"/>
              <a:pathLst>
                <a:path w="10168" h="14043" extrusionOk="0">
                  <a:moveTo>
                    <a:pt x="2957" y="0"/>
                  </a:moveTo>
                  <a:cubicBezTo>
                    <a:pt x="2026" y="0"/>
                    <a:pt x="1301" y="123"/>
                    <a:pt x="1037" y="338"/>
                  </a:cubicBezTo>
                  <a:cubicBezTo>
                    <a:pt x="1" y="1183"/>
                    <a:pt x="1692" y="2791"/>
                    <a:pt x="4656" y="3184"/>
                  </a:cubicBezTo>
                  <a:cubicBezTo>
                    <a:pt x="4656" y="3184"/>
                    <a:pt x="72" y="5184"/>
                    <a:pt x="1299" y="11137"/>
                  </a:cubicBezTo>
                  <a:lnTo>
                    <a:pt x="7049" y="14042"/>
                  </a:lnTo>
                  <a:lnTo>
                    <a:pt x="6966" y="10863"/>
                  </a:lnTo>
                  <a:cubicBezTo>
                    <a:pt x="6966" y="10863"/>
                    <a:pt x="9836" y="7708"/>
                    <a:pt x="10026" y="3898"/>
                  </a:cubicBezTo>
                  <a:cubicBezTo>
                    <a:pt x="10168" y="1050"/>
                    <a:pt x="5681" y="0"/>
                    <a:pt x="29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8"/>
            <p:cNvSpPr/>
            <p:nvPr/>
          </p:nvSpPr>
          <p:spPr>
            <a:xfrm>
              <a:off x="5336387" y="1278164"/>
              <a:ext cx="334912" cy="482272"/>
            </a:xfrm>
            <a:custGeom>
              <a:avLst/>
              <a:gdLst/>
              <a:ahLst/>
              <a:cxnLst/>
              <a:rect l="l" t="t" r="r" b="b"/>
              <a:pathLst>
                <a:path w="10466" h="15071" extrusionOk="0">
                  <a:moveTo>
                    <a:pt x="2839" y="1"/>
                  </a:moveTo>
                  <a:cubicBezTo>
                    <a:pt x="1804" y="1"/>
                    <a:pt x="963" y="151"/>
                    <a:pt x="595" y="449"/>
                  </a:cubicBezTo>
                  <a:cubicBezTo>
                    <a:pt x="167" y="795"/>
                    <a:pt x="0" y="1295"/>
                    <a:pt x="143" y="1795"/>
                  </a:cubicBezTo>
                  <a:cubicBezTo>
                    <a:pt x="405" y="2700"/>
                    <a:pt x="1584" y="3509"/>
                    <a:pt x="3179" y="3950"/>
                  </a:cubicBezTo>
                  <a:cubicBezTo>
                    <a:pt x="2810" y="4235"/>
                    <a:pt x="2393" y="4628"/>
                    <a:pt x="2000" y="5117"/>
                  </a:cubicBezTo>
                  <a:cubicBezTo>
                    <a:pt x="1024" y="6343"/>
                    <a:pt x="0" y="8486"/>
                    <a:pt x="667" y="11748"/>
                  </a:cubicBezTo>
                  <a:cubicBezTo>
                    <a:pt x="719" y="11997"/>
                    <a:pt x="933" y="12165"/>
                    <a:pt x="1176" y="12165"/>
                  </a:cubicBezTo>
                  <a:cubicBezTo>
                    <a:pt x="1212" y="12165"/>
                    <a:pt x="1249" y="12161"/>
                    <a:pt x="1286" y="12153"/>
                  </a:cubicBezTo>
                  <a:cubicBezTo>
                    <a:pt x="1560" y="12094"/>
                    <a:pt x="1738" y="11820"/>
                    <a:pt x="1691" y="11546"/>
                  </a:cubicBezTo>
                  <a:cubicBezTo>
                    <a:pt x="560" y="6105"/>
                    <a:pt x="4572" y="4247"/>
                    <a:pt x="4751" y="4176"/>
                  </a:cubicBezTo>
                  <a:cubicBezTo>
                    <a:pt x="4965" y="4081"/>
                    <a:pt x="5084" y="3854"/>
                    <a:pt x="5048" y="3628"/>
                  </a:cubicBezTo>
                  <a:cubicBezTo>
                    <a:pt x="5024" y="3390"/>
                    <a:pt x="4834" y="3212"/>
                    <a:pt x="4608" y="3188"/>
                  </a:cubicBezTo>
                  <a:cubicBezTo>
                    <a:pt x="2488" y="2914"/>
                    <a:pt x="1286" y="2021"/>
                    <a:pt x="1143" y="1509"/>
                  </a:cubicBezTo>
                  <a:cubicBezTo>
                    <a:pt x="1119" y="1438"/>
                    <a:pt x="1107" y="1366"/>
                    <a:pt x="1250" y="1259"/>
                  </a:cubicBezTo>
                  <a:cubicBezTo>
                    <a:pt x="1415" y="1129"/>
                    <a:pt x="2006" y="1040"/>
                    <a:pt x="2805" y="1040"/>
                  </a:cubicBezTo>
                  <a:cubicBezTo>
                    <a:pt x="4197" y="1040"/>
                    <a:pt x="6222" y="1310"/>
                    <a:pt x="7727" y="2104"/>
                  </a:cubicBezTo>
                  <a:cubicBezTo>
                    <a:pt x="8882" y="2711"/>
                    <a:pt x="9442" y="3473"/>
                    <a:pt x="9394" y="4378"/>
                  </a:cubicBezTo>
                  <a:cubicBezTo>
                    <a:pt x="9204" y="7962"/>
                    <a:pt x="6489" y="10998"/>
                    <a:pt x="6465" y="11034"/>
                  </a:cubicBezTo>
                  <a:cubicBezTo>
                    <a:pt x="6370" y="11129"/>
                    <a:pt x="6322" y="11260"/>
                    <a:pt x="6322" y="11391"/>
                  </a:cubicBezTo>
                  <a:lnTo>
                    <a:pt x="6418" y="14570"/>
                  </a:lnTo>
                  <a:cubicBezTo>
                    <a:pt x="6418" y="14856"/>
                    <a:pt x="6656" y="15070"/>
                    <a:pt x="6929" y="15070"/>
                  </a:cubicBezTo>
                  <a:lnTo>
                    <a:pt x="6941" y="15070"/>
                  </a:lnTo>
                  <a:cubicBezTo>
                    <a:pt x="7227" y="15070"/>
                    <a:pt x="7453" y="14832"/>
                    <a:pt x="7453" y="14546"/>
                  </a:cubicBezTo>
                  <a:lnTo>
                    <a:pt x="7370" y="11570"/>
                  </a:lnTo>
                  <a:cubicBezTo>
                    <a:pt x="7965" y="10855"/>
                    <a:pt x="10239" y="7938"/>
                    <a:pt x="10418" y="4438"/>
                  </a:cubicBezTo>
                  <a:cubicBezTo>
                    <a:pt x="10466" y="3485"/>
                    <a:pt x="10108" y="2152"/>
                    <a:pt x="8120" y="1140"/>
                  </a:cubicBezTo>
                  <a:cubicBezTo>
                    <a:pt x="6622" y="380"/>
                    <a:pt x="4486" y="1"/>
                    <a:pt x="28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8"/>
            <p:cNvSpPr/>
            <p:nvPr/>
          </p:nvSpPr>
          <p:spPr>
            <a:xfrm>
              <a:off x="5219779" y="1641044"/>
              <a:ext cx="1505760" cy="1382112"/>
            </a:xfrm>
            <a:custGeom>
              <a:avLst/>
              <a:gdLst/>
              <a:ahLst/>
              <a:cxnLst/>
              <a:rect l="l" t="t" r="r" b="b"/>
              <a:pathLst>
                <a:path w="47055" h="43191" extrusionOk="0">
                  <a:moveTo>
                    <a:pt x="9153" y="0"/>
                  </a:moveTo>
                  <a:cubicBezTo>
                    <a:pt x="6619" y="0"/>
                    <a:pt x="3133" y="406"/>
                    <a:pt x="1" y="2182"/>
                  </a:cubicBezTo>
                  <a:cubicBezTo>
                    <a:pt x="1" y="2182"/>
                    <a:pt x="1465" y="37187"/>
                    <a:pt x="6121" y="41151"/>
                  </a:cubicBezTo>
                  <a:cubicBezTo>
                    <a:pt x="7965" y="42717"/>
                    <a:pt x="13528" y="43190"/>
                    <a:pt x="19574" y="43190"/>
                  </a:cubicBezTo>
                  <a:cubicBezTo>
                    <a:pt x="28789" y="43190"/>
                    <a:pt x="39125" y="42092"/>
                    <a:pt x="39125" y="42092"/>
                  </a:cubicBezTo>
                  <a:cubicBezTo>
                    <a:pt x="39125" y="42092"/>
                    <a:pt x="46804" y="27352"/>
                    <a:pt x="47054" y="20113"/>
                  </a:cubicBezTo>
                  <a:lnTo>
                    <a:pt x="44518" y="14982"/>
                  </a:lnTo>
                  <a:lnTo>
                    <a:pt x="18360" y="21923"/>
                  </a:lnTo>
                  <a:lnTo>
                    <a:pt x="12752" y="289"/>
                  </a:lnTo>
                  <a:cubicBezTo>
                    <a:pt x="12752" y="289"/>
                    <a:pt x="11291" y="0"/>
                    <a:pt x="9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8"/>
            <p:cNvSpPr/>
            <p:nvPr/>
          </p:nvSpPr>
          <p:spPr>
            <a:xfrm>
              <a:off x="6181443" y="2261396"/>
              <a:ext cx="433216" cy="750240"/>
            </a:xfrm>
            <a:custGeom>
              <a:avLst/>
              <a:gdLst/>
              <a:ahLst/>
              <a:cxnLst/>
              <a:rect l="l" t="t" r="r" b="b"/>
              <a:pathLst>
                <a:path w="13538" h="23445" extrusionOk="0">
                  <a:moveTo>
                    <a:pt x="12109" y="1"/>
                  </a:moveTo>
                  <a:cubicBezTo>
                    <a:pt x="12109" y="1"/>
                    <a:pt x="1703" y="10562"/>
                    <a:pt x="0" y="23444"/>
                  </a:cubicBezTo>
                  <a:cubicBezTo>
                    <a:pt x="5156" y="23123"/>
                    <a:pt x="9073" y="22706"/>
                    <a:pt x="9073" y="22706"/>
                  </a:cubicBezTo>
                  <a:cubicBezTo>
                    <a:pt x="9073" y="22706"/>
                    <a:pt x="11394" y="18241"/>
                    <a:pt x="13538" y="13026"/>
                  </a:cubicBezTo>
                  <a:lnTo>
                    <a:pt x="1210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8"/>
            <p:cNvSpPr/>
            <p:nvPr/>
          </p:nvSpPr>
          <p:spPr>
            <a:xfrm>
              <a:off x="5651043" y="2195508"/>
              <a:ext cx="156288" cy="186112"/>
            </a:xfrm>
            <a:custGeom>
              <a:avLst/>
              <a:gdLst/>
              <a:ahLst/>
              <a:cxnLst/>
              <a:rect l="l" t="t" r="r" b="b"/>
              <a:pathLst>
                <a:path w="4884" h="5816" extrusionOk="0">
                  <a:moveTo>
                    <a:pt x="3693" y="0"/>
                  </a:moveTo>
                  <a:cubicBezTo>
                    <a:pt x="1764" y="1131"/>
                    <a:pt x="668" y="3500"/>
                    <a:pt x="156" y="4953"/>
                  </a:cubicBezTo>
                  <a:cubicBezTo>
                    <a:pt x="1" y="5389"/>
                    <a:pt x="342" y="5816"/>
                    <a:pt x="772" y="5816"/>
                  </a:cubicBezTo>
                  <a:cubicBezTo>
                    <a:pt x="835" y="5816"/>
                    <a:pt x="900" y="5806"/>
                    <a:pt x="966" y="5786"/>
                  </a:cubicBezTo>
                  <a:lnTo>
                    <a:pt x="4883" y="4596"/>
                  </a:lnTo>
                  <a:lnTo>
                    <a:pt x="369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38"/>
            <p:cNvSpPr/>
            <p:nvPr/>
          </p:nvSpPr>
          <p:spPr>
            <a:xfrm>
              <a:off x="5211395" y="1813844"/>
              <a:ext cx="482016" cy="106592"/>
            </a:xfrm>
            <a:custGeom>
              <a:avLst/>
              <a:gdLst/>
              <a:ahLst/>
              <a:cxnLst/>
              <a:rect l="l" t="t" r="r" b="b"/>
              <a:pathLst>
                <a:path w="15063" h="3331" extrusionOk="0">
                  <a:moveTo>
                    <a:pt x="11435" y="0"/>
                  </a:moveTo>
                  <a:cubicBezTo>
                    <a:pt x="5090" y="0"/>
                    <a:pt x="574" y="2241"/>
                    <a:pt x="358" y="2354"/>
                  </a:cubicBezTo>
                  <a:cubicBezTo>
                    <a:pt x="108" y="2485"/>
                    <a:pt x="1" y="2795"/>
                    <a:pt x="132" y="3057"/>
                  </a:cubicBezTo>
                  <a:cubicBezTo>
                    <a:pt x="227" y="3236"/>
                    <a:pt x="406" y="3331"/>
                    <a:pt x="596" y="3331"/>
                  </a:cubicBezTo>
                  <a:cubicBezTo>
                    <a:pt x="668" y="3331"/>
                    <a:pt x="751" y="3319"/>
                    <a:pt x="822" y="3283"/>
                  </a:cubicBezTo>
                  <a:cubicBezTo>
                    <a:pt x="874" y="3252"/>
                    <a:pt x="5343" y="1035"/>
                    <a:pt x="11486" y="1035"/>
                  </a:cubicBezTo>
                  <a:cubicBezTo>
                    <a:pt x="12439" y="1035"/>
                    <a:pt x="13432" y="1088"/>
                    <a:pt x="14455" y="1211"/>
                  </a:cubicBezTo>
                  <a:cubicBezTo>
                    <a:pt x="14477" y="1214"/>
                    <a:pt x="14499" y="1216"/>
                    <a:pt x="14520" y="1216"/>
                  </a:cubicBezTo>
                  <a:cubicBezTo>
                    <a:pt x="14780" y="1216"/>
                    <a:pt x="15005" y="1023"/>
                    <a:pt x="15038" y="759"/>
                  </a:cubicBezTo>
                  <a:cubicBezTo>
                    <a:pt x="15062" y="473"/>
                    <a:pt x="14860" y="223"/>
                    <a:pt x="14586" y="188"/>
                  </a:cubicBezTo>
                  <a:cubicBezTo>
                    <a:pt x="13496" y="57"/>
                    <a:pt x="12442" y="0"/>
                    <a:pt x="114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8"/>
            <p:cNvSpPr/>
            <p:nvPr/>
          </p:nvSpPr>
          <p:spPr>
            <a:xfrm>
              <a:off x="5200739" y="1625716"/>
              <a:ext cx="444640" cy="101952"/>
            </a:xfrm>
            <a:custGeom>
              <a:avLst/>
              <a:gdLst/>
              <a:ahLst/>
              <a:cxnLst/>
              <a:rect l="l" t="t" r="r" b="b"/>
              <a:pathLst>
                <a:path w="13895" h="3186" extrusionOk="0">
                  <a:moveTo>
                    <a:pt x="9744" y="0"/>
                  </a:moveTo>
                  <a:cubicBezTo>
                    <a:pt x="3771" y="0"/>
                    <a:pt x="470" y="2123"/>
                    <a:pt x="310" y="2233"/>
                  </a:cubicBezTo>
                  <a:cubicBezTo>
                    <a:pt x="72" y="2387"/>
                    <a:pt x="0" y="2709"/>
                    <a:pt x="155" y="2947"/>
                  </a:cubicBezTo>
                  <a:cubicBezTo>
                    <a:pt x="262" y="3102"/>
                    <a:pt x="417" y="3185"/>
                    <a:pt x="596" y="3185"/>
                  </a:cubicBezTo>
                  <a:cubicBezTo>
                    <a:pt x="691" y="3185"/>
                    <a:pt x="786" y="3149"/>
                    <a:pt x="870" y="3090"/>
                  </a:cubicBezTo>
                  <a:cubicBezTo>
                    <a:pt x="910" y="3070"/>
                    <a:pt x="4068" y="1036"/>
                    <a:pt x="9776" y="1036"/>
                  </a:cubicBezTo>
                  <a:cubicBezTo>
                    <a:pt x="10853" y="1036"/>
                    <a:pt x="12021" y="1108"/>
                    <a:pt x="13276" y="1280"/>
                  </a:cubicBezTo>
                  <a:cubicBezTo>
                    <a:pt x="13299" y="1283"/>
                    <a:pt x="13322" y="1285"/>
                    <a:pt x="13345" y="1285"/>
                  </a:cubicBezTo>
                  <a:cubicBezTo>
                    <a:pt x="13603" y="1285"/>
                    <a:pt x="13826" y="1102"/>
                    <a:pt x="13859" y="840"/>
                  </a:cubicBezTo>
                  <a:cubicBezTo>
                    <a:pt x="13895" y="554"/>
                    <a:pt x="13705" y="292"/>
                    <a:pt x="13419" y="256"/>
                  </a:cubicBezTo>
                  <a:cubicBezTo>
                    <a:pt x="12100" y="76"/>
                    <a:pt x="10874" y="0"/>
                    <a:pt x="97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8"/>
            <p:cNvSpPr/>
            <p:nvPr/>
          </p:nvSpPr>
          <p:spPr>
            <a:xfrm>
              <a:off x="5288355" y="-13085"/>
              <a:ext cx="33184" cy="705248"/>
            </a:xfrm>
            <a:custGeom>
              <a:avLst/>
              <a:gdLst/>
              <a:ahLst/>
              <a:cxnLst/>
              <a:rect l="l" t="t" r="r" b="b"/>
              <a:pathLst>
                <a:path w="1037" h="22039" extrusionOk="0">
                  <a:moveTo>
                    <a:pt x="1" y="0"/>
                  </a:moveTo>
                  <a:lnTo>
                    <a:pt x="1" y="21526"/>
                  </a:lnTo>
                  <a:cubicBezTo>
                    <a:pt x="1" y="21812"/>
                    <a:pt x="227" y="22038"/>
                    <a:pt x="513" y="22038"/>
                  </a:cubicBezTo>
                  <a:cubicBezTo>
                    <a:pt x="799" y="22038"/>
                    <a:pt x="1037" y="21812"/>
                    <a:pt x="1037" y="21526"/>
                  </a:cubicBezTo>
                  <a:lnTo>
                    <a:pt x="10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8"/>
            <p:cNvSpPr/>
            <p:nvPr/>
          </p:nvSpPr>
          <p:spPr>
            <a:xfrm>
              <a:off x="6444323" y="4736756"/>
              <a:ext cx="33184" cy="408480"/>
            </a:xfrm>
            <a:custGeom>
              <a:avLst/>
              <a:gdLst/>
              <a:ahLst/>
              <a:cxnLst/>
              <a:rect l="l" t="t" r="r" b="b"/>
              <a:pathLst>
                <a:path w="1037" h="12765" extrusionOk="0">
                  <a:moveTo>
                    <a:pt x="512" y="1"/>
                  </a:moveTo>
                  <a:cubicBezTo>
                    <a:pt x="227" y="1"/>
                    <a:pt x="0" y="239"/>
                    <a:pt x="0" y="524"/>
                  </a:cubicBezTo>
                  <a:lnTo>
                    <a:pt x="0" y="12764"/>
                  </a:lnTo>
                  <a:lnTo>
                    <a:pt x="1036" y="12764"/>
                  </a:lnTo>
                  <a:lnTo>
                    <a:pt x="1036" y="524"/>
                  </a:lnTo>
                  <a:cubicBezTo>
                    <a:pt x="1036" y="239"/>
                    <a:pt x="798" y="1"/>
                    <a:pt x="5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8"/>
            <p:cNvSpPr/>
            <p:nvPr/>
          </p:nvSpPr>
          <p:spPr>
            <a:xfrm>
              <a:off x="6912579" y="4753524"/>
              <a:ext cx="44608" cy="391712"/>
            </a:xfrm>
            <a:custGeom>
              <a:avLst/>
              <a:gdLst/>
              <a:ahLst/>
              <a:cxnLst/>
              <a:rect l="l" t="t" r="r" b="b"/>
              <a:pathLst>
                <a:path w="1394" h="12241" extrusionOk="0">
                  <a:moveTo>
                    <a:pt x="179" y="0"/>
                  </a:moveTo>
                  <a:cubicBezTo>
                    <a:pt x="0" y="4739"/>
                    <a:pt x="84" y="8787"/>
                    <a:pt x="345" y="12240"/>
                  </a:cubicBezTo>
                  <a:lnTo>
                    <a:pt x="1393" y="12240"/>
                  </a:lnTo>
                  <a:cubicBezTo>
                    <a:pt x="1060" y="8001"/>
                    <a:pt x="1072" y="3715"/>
                    <a:pt x="12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8"/>
            <p:cNvSpPr/>
            <p:nvPr/>
          </p:nvSpPr>
          <p:spPr>
            <a:xfrm>
              <a:off x="6714083" y="719892"/>
              <a:ext cx="1051584" cy="1133888"/>
            </a:xfrm>
            <a:custGeom>
              <a:avLst/>
              <a:gdLst/>
              <a:ahLst/>
              <a:cxnLst/>
              <a:rect l="l" t="t" r="r" b="b"/>
              <a:pathLst>
                <a:path w="32862" h="35434" extrusionOk="0">
                  <a:moveTo>
                    <a:pt x="16824" y="0"/>
                  </a:moveTo>
                  <a:cubicBezTo>
                    <a:pt x="12764" y="0"/>
                    <a:pt x="9251" y="1465"/>
                    <a:pt x="6394" y="4382"/>
                  </a:cubicBezTo>
                  <a:cubicBezTo>
                    <a:pt x="4012" y="6787"/>
                    <a:pt x="2453" y="9966"/>
                    <a:pt x="1881" y="13561"/>
                  </a:cubicBezTo>
                  <a:cubicBezTo>
                    <a:pt x="1012" y="18979"/>
                    <a:pt x="0" y="28647"/>
                    <a:pt x="2965" y="32635"/>
                  </a:cubicBezTo>
                  <a:cubicBezTo>
                    <a:pt x="4417" y="34588"/>
                    <a:pt x="5882" y="35433"/>
                    <a:pt x="7858" y="35433"/>
                  </a:cubicBezTo>
                  <a:cubicBezTo>
                    <a:pt x="9073" y="35433"/>
                    <a:pt x="10394" y="35124"/>
                    <a:pt x="12061" y="34743"/>
                  </a:cubicBezTo>
                  <a:cubicBezTo>
                    <a:pt x="14442" y="34195"/>
                    <a:pt x="17407" y="33528"/>
                    <a:pt x="21491" y="33421"/>
                  </a:cubicBezTo>
                  <a:cubicBezTo>
                    <a:pt x="25289" y="33338"/>
                    <a:pt x="28254" y="31718"/>
                    <a:pt x="30075" y="28730"/>
                  </a:cubicBezTo>
                  <a:cubicBezTo>
                    <a:pt x="32861" y="24158"/>
                    <a:pt x="32707" y="16645"/>
                    <a:pt x="29706" y="10442"/>
                  </a:cubicBezTo>
                  <a:cubicBezTo>
                    <a:pt x="25444" y="1667"/>
                    <a:pt x="20919" y="476"/>
                    <a:pt x="20729" y="429"/>
                  </a:cubicBezTo>
                  <a:cubicBezTo>
                    <a:pt x="20717" y="429"/>
                    <a:pt x="20717" y="417"/>
                    <a:pt x="20705" y="417"/>
                  </a:cubicBezTo>
                  <a:cubicBezTo>
                    <a:pt x="19372" y="143"/>
                    <a:pt x="18074" y="0"/>
                    <a:pt x="168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38"/>
            <p:cNvSpPr/>
            <p:nvPr/>
          </p:nvSpPr>
          <p:spPr>
            <a:xfrm>
              <a:off x="7056579" y="1691828"/>
              <a:ext cx="435904" cy="463296"/>
            </a:xfrm>
            <a:custGeom>
              <a:avLst/>
              <a:gdLst/>
              <a:ahLst/>
              <a:cxnLst/>
              <a:rect l="l" t="t" r="r" b="b"/>
              <a:pathLst>
                <a:path w="13622" h="14478" extrusionOk="0">
                  <a:moveTo>
                    <a:pt x="1560" y="0"/>
                  </a:moveTo>
                  <a:cubicBezTo>
                    <a:pt x="2930" y="6025"/>
                    <a:pt x="1" y="14478"/>
                    <a:pt x="1" y="14478"/>
                  </a:cubicBezTo>
                  <a:lnTo>
                    <a:pt x="13622" y="14478"/>
                  </a:lnTo>
                  <a:cubicBezTo>
                    <a:pt x="13622" y="14478"/>
                    <a:pt x="12121" y="6548"/>
                    <a:pt x="126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8"/>
            <p:cNvSpPr/>
            <p:nvPr/>
          </p:nvSpPr>
          <p:spPr>
            <a:xfrm>
              <a:off x="7039427" y="1674996"/>
              <a:ext cx="470208" cy="496512"/>
            </a:xfrm>
            <a:custGeom>
              <a:avLst/>
              <a:gdLst/>
              <a:ahLst/>
              <a:cxnLst/>
              <a:rect l="l" t="t" r="r" b="b"/>
              <a:pathLst>
                <a:path w="14694" h="15516" extrusionOk="0">
                  <a:moveTo>
                    <a:pt x="13150" y="0"/>
                  </a:moveTo>
                  <a:cubicBezTo>
                    <a:pt x="12882" y="0"/>
                    <a:pt x="12656" y="207"/>
                    <a:pt x="12634" y="478"/>
                  </a:cubicBezTo>
                  <a:cubicBezTo>
                    <a:pt x="12217" y="5967"/>
                    <a:pt x="13205" y="12480"/>
                    <a:pt x="13538" y="14480"/>
                  </a:cubicBezTo>
                  <a:lnTo>
                    <a:pt x="1251" y="14480"/>
                  </a:lnTo>
                  <a:cubicBezTo>
                    <a:pt x="1513" y="13635"/>
                    <a:pt x="1966" y="12051"/>
                    <a:pt x="2335" y="10122"/>
                  </a:cubicBezTo>
                  <a:cubicBezTo>
                    <a:pt x="3097" y="6253"/>
                    <a:pt x="3180" y="2979"/>
                    <a:pt x="2597" y="407"/>
                  </a:cubicBezTo>
                  <a:cubicBezTo>
                    <a:pt x="2545" y="160"/>
                    <a:pt x="2325" y="2"/>
                    <a:pt x="2089" y="2"/>
                  </a:cubicBezTo>
                  <a:cubicBezTo>
                    <a:pt x="2052" y="2"/>
                    <a:pt x="2015" y="6"/>
                    <a:pt x="1977" y="14"/>
                  </a:cubicBezTo>
                  <a:cubicBezTo>
                    <a:pt x="1692" y="85"/>
                    <a:pt x="1525" y="359"/>
                    <a:pt x="1585" y="633"/>
                  </a:cubicBezTo>
                  <a:cubicBezTo>
                    <a:pt x="2132" y="3026"/>
                    <a:pt x="2049" y="6241"/>
                    <a:pt x="1323" y="9908"/>
                  </a:cubicBezTo>
                  <a:cubicBezTo>
                    <a:pt x="787" y="12706"/>
                    <a:pt x="61" y="14813"/>
                    <a:pt x="49" y="14837"/>
                  </a:cubicBezTo>
                  <a:cubicBezTo>
                    <a:pt x="1" y="14992"/>
                    <a:pt x="25" y="15171"/>
                    <a:pt x="120" y="15302"/>
                  </a:cubicBezTo>
                  <a:cubicBezTo>
                    <a:pt x="215" y="15433"/>
                    <a:pt x="370" y="15516"/>
                    <a:pt x="537" y="15516"/>
                  </a:cubicBezTo>
                  <a:lnTo>
                    <a:pt x="14158" y="15516"/>
                  </a:lnTo>
                  <a:cubicBezTo>
                    <a:pt x="14312" y="15516"/>
                    <a:pt x="14455" y="15445"/>
                    <a:pt x="14562" y="15337"/>
                  </a:cubicBezTo>
                  <a:cubicBezTo>
                    <a:pt x="14658" y="15218"/>
                    <a:pt x="14693" y="15052"/>
                    <a:pt x="14669" y="14909"/>
                  </a:cubicBezTo>
                  <a:cubicBezTo>
                    <a:pt x="14658" y="14825"/>
                    <a:pt x="13181" y="6967"/>
                    <a:pt x="13669" y="562"/>
                  </a:cubicBezTo>
                  <a:cubicBezTo>
                    <a:pt x="13693" y="276"/>
                    <a:pt x="13479" y="26"/>
                    <a:pt x="13193" y="2"/>
                  </a:cubicBezTo>
                  <a:cubicBezTo>
                    <a:pt x="13179" y="1"/>
                    <a:pt x="13164" y="0"/>
                    <a:pt x="131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8"/>
            <p:cNvSpPr/>
            <p:nvPr/>
          </p:nvSpPr>
          <p:spPr>
            <a:xfrm>
              <a:off x="6797507" y="874452"/>
              <a:ext cx="816512" cy="931392"/>
            </a:xfrm>
            <a:custGeom>
              <a:avLst/>
              <a:gdLst/>
              <a:ahLst/>
              <a:cxnLst/>
              <a:rect l="l" t="t" r="r" b="b"/>
              <a:pathLst>
                <a:path w="25516" h="29106" extrusionOk="0">
                  <a:moveTo>
                    <a:pt x="12525" y="1"/>
                  </a:moveTo>
                  <a:cubicBezTo>
                    <a:pt x="8564" y="1"/>
                    <a:pt x="4640" y="1591"/>
                    <a:pt x="3096" y="3993"/>
                  </a:cubicBezTo>
                  <a:cubicBezTo>
                    <a:pt x="1" y="8815"/>
                    <a:pt x="3620" y="26746"/>
                    <a:pt x="7240" y="28639"/>
                  </a:cubicBezTo>
                  <a:cubicBezTo>
                    <a:pt x="7871" y="28969"/>
                    <a:pt x="8540" y="29105"/>
                    <a:pt x="9213" y="29105"/>
                  </a:cubicBezTo>
                  <a:cubicBezTo>
                    <a:pt x="12395" y="29105"/>
                    <a:pt x="15681" y="26055"/>
                    <a:pt x="15681" y="26055"/>
                  </a:cubicBezTo>
                  <a:lnTo>
                    <a:pt x="20682" y="27603"/>
                  </a:lnTo>
                  <a:cubicBezTo>
                    <a:pt x="19991" y="23126"/>
                    <a:pt x="25516" y="13815"/>
                    <a:pt x="22241" y="5707"/>
                  </a:cubicBezTo>
                  <a:cubicBezTo>
                    <a:pt x="20588" y="1633"/>
                    <a:pt x="16537" y="1"/>
                    <a:pt x="125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8"/>
            <p:cNvSpPr/>
            <p:nvPr/>
          </p:nvSpPr>
          <p:spPr>
            <a:xfrm>
              <a:off x="6818467" y="857972"/>
              <a:ext cx="774208" cy="964544"/>
            </a:xfrm>
            <a:custGeom>
              <a:avLst/>
              <a:gdLst/>
              <a:ahLst/>
              <a:cxnLst/>
              <a:rect l="l" t="t" r="r" b="b"/>
              <a:pathLst>
                <a:path w="24194" h="30142" extrusionOk="0">
                  <a:moveTo>
                    <a:pt x="11858" y="0"/>
                  </a:moveTo>
                  <a:cubicBezTo>
                    <a:pt x="7697" y="0"/>
                    <a:pt x="3628" y="1707"/>
                    <a:pt x="2013" y="4222"/>
                  </a:cubicBezTo>
                  <a:cubicBezTo>
                    <a:pt x="0" y="7353"/>
                    <a:pt x="619" y="15354"/>
                    <a:pt x="2286" y="21629"/>
                  </a:cubicBezTo>
                  <a:cubicBezTo>
                    <a:pt x="2953" y="24165"/>
                    <a:pt x="4382" y="28582"/>
                    <a:pt x="6346" y="29618"/>
                  </a:cubicBezTo>
                  <a:cubicBezTo>
                    <a:pt x="7061" y="29987"/>
                    <a:pt x="7811" y="30142"/>
                    <a:pt x="8561" y="30142"/>
                  </a:cubicBezTo>
                  <a:cubicBezTo>
                    <a:pt x="11895" y="30142"/>
                    <a:pt x="15217" y="27106"/>
                    <a:pt x="15383" y="26951"/>
                  </a:cubicBezTo>
                  <a:cubicBezTo>
                    <a:pt x="15586" y="26749"/>
                    <a:pt x="15609" y="26427"/>
                    <a:pt x="15407" y="26213"/>
                  </a:cubicBezTo>
                  <a:cubicBezTo>
                    <a:pt x="15307" y="26107"/>
                    <a:pt x="15169" y="26053"/>
                    <a:pt x="15030" y="26053"/>
                  </a:cubicBezTo>
                  <a:cubicBezTo>
                    <a:pt x="14904" y="26053"/>
                    <a:pt x="14777" y="26098"/>
                    <a:pt x="14681" y="26189"/>
                  </a:cubicBezTo>
                  <a:cubicBezTo>
                    <a:pt x="14641" y="26229"/>
                    <a:pt x="11497" y="29110"/>
                    <a:pt x="8564" y="29110"/>
                  </a:cubicBezTo>
                  <a:cubicBezTo>
                    <a:pt x="7965" y="29110"/>
                    <a:pt x="7375" y="28990"/>
                    <a:pt x="6823" y="28701"/>
                  </a:cubicBezTo>
                  <a:cubicBezTo>
                    <a:pt x="5680" y="28094"/>
                    <a:pt x="4322" y="25284"/>
                    <a:pt x="3286" y="21367"/>
                  </a:cubicBezTo>
                  <a:cubicBezTo>
                    <a:pt x="2465" y="18259"/>
                    <a:pt x="1929" y="14783"/>
                    <a:pt x="1810" y="11806"/>
                  </a:cubicBezTo>
                  <a:cubicBezTo>
                    <a:pt x="1679" y="8544"/>
                    <a:pt x="2060" y="6056"/>
                    <a:pt x="2882" y="4782"/>
                  </a:cubicBezTo>
                  <a:cubicBezTo>
                    <a:pt x="4306" y="2565"/>
                    <a:pt x="8100" y="1032"/>
                    <a:pt x="11889" y="1032"/>
                  </a:cubicBezTo>
                  <a:cubicBezTo>
                    <a:pt x="12313" y="1032"/>
                    <a:pt x="12736" y="1051"/>
                    <a:pt x="13157" y="1091"/>
                  </a:cubicBezTo>
                  <a:cubicBezTo>
                    <a:pt x="18396" y="1579"/>
                    <a:pt x="20384" y="4639"/>
                    <a:pt x="21098" y="6425"/>
                  </a:cubicBezTo>
                  <a:cubicBezTo>
                    <a:pt x="23098" y="11366"/>
                    <a:pt x="21682" y="16902"/>
                    <a:pt x="20551" y="21355"/>
                  </a:cubicBezTo>
                  <a:cubicBezTo>
                    <a:pt x="19848" y="24082"/>
                    <a:pt x="19253" y="26439"/>
                    <a:pt x="19515" y="28201"/>
                  </a:cubicBezTo>
                  <a:cubicBezTo>
                    <a:pt x="19557" y="28457"/>
                    <a:pt x="19772" y="28637"/>
                    <a:pt x="20023" y="28637"/>
                  </a:cubicBezTo>
                  <a:cubicBezTo>
                    <a:pt x="20051" y="28637"/>
                    <a:pt x="20081" y="28635"/>
                    <a:pt x="20110" y="28630"/>
                  </a:cubicBezTo>
                  <a:cubicBezTo>
                    <a:pt x="20396" y="28594"/>
                    <a:pt x="20586" y="28320"/>
                    <a:pt x="20539" y="28046"/>
                  </a:cubicBezTo>
                  <a:cubicBezTo>
                    <a:pt x="20301" y="26487"/>
                    <a:pt x="20884" y="24224"/>
                    <a:pt x="21551" y="21605"/>
                  </a:cubicBezTo>
                  <a:cubicBezTo>
                    <a:pt x="22729" y="17009"/>
                    <a:pt x="24194" y="11294"/>
                    <a:pt x="22063" y="6032"/>
                  </a:cubicBezTo>
                  <a:cubicBezTo>
                    <a:pt x="20682" y="2638"/>
                    <a:pt x="17479" y="460"/>
                    <a:pt x="13264" y="67"/>
                  </a:cubicBezTo>
                  <a:cubicBezTo>
                    <a:pt x="12796" y="22"/>
                    <a:pt x="12326" y="0"/>
                    <a:pt x="118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8"/>
            <p:cNvSpPr/>
            <p:nvPr/>
          </p:nvSpPr>
          <p:spPr>
            <a:xfrm>
              <a:off x="7453955" y="1255412"/>
              <a:ext cx="179648" cy="273472"/>
            </a:xfrm>
            <a:custGeom>
              <a:avLst/>
              <a:gdLst/>
              <a:ahLst/>
              <a:cxnLst/>
              <a:rect l="l" t="t" r="r" b="b"/>
              <a:pathLst>
                <a:path w="5614" h="8546" extrusionOk="0">
                  <a:moveTo>
                    <a:pt x="3021" y="1"/>
                  </a:moveTo>
                  <a:cubicBezTo>
                    <a:pt x="1694" y="1"/>
                    <a:pt x="346" y="2649"/>
                    <a:pt x="346" y="2649"/>
                  </a:cubicBezTo>
                  <a:lnTo>
                    <a:pt x="1" y="8292"/>
                  </a:lnTo>
                  <a:cubicBezTo>
                    <a:pt x="446" y="8466"/>
                    <a:pt x="865" y="8546"/>
                    <a:pt x="1254" y="8546"/>
                  </a:cubicBezTo>
                  <a:cubicBezTo>
                    <a:pt x="4333" y="8546"/>
                    <a:pt x="5614" y="3582"/>
                    <a:pt x="4240" y="982"/>
                  </a:cubicBezTo>
                  <a:cubicBezTo>
                    <a:pt x="3865" y="270"/>
                    <a:pt x="3444" y="1"/>
                    <a:pt x="30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8"/>
            <p:cNvSpPr/>
            <p:nvPr/>
          </p:nvSpPr>
          <p:spPr>
            <a:xfrm>
              <a:off x="7435299" y="1238804"/>
              <a:ext cx="203488" cy="306368"/>
            </a:xfrm>
            <a:custGeom>
              <a:avLst/>
              <a:gdLst/>
              <a:ahLst/>
              <a:cxnLst/>
              <a:rect l="l" t="t" r="r" b="b"/>
              <a:pathLst>
                <a:path w="6359" h="9574" extrusionOk="0">
                  <a:moveTo>
                    <a:pt x="3596" y="1"/>
                  </a:moveTo>
                  <a:cubicBezTo>
                    <a:pt x="2870" y="12"/>
                    <a:pt x="2120" y="524"/>
                    <a:pt x="1346" y="1536"/>
                  </a:cubicBezTo>
                  <a:cubicBezTo>
                    <a:pt x="834" y="2227"/>
                    <a:pt x="477" y="2906"/>
                    <a:pt x="465" y="2929"/>
                  </a:cubicBezTo>
                  <a:cubicBezTo>
                    <a:pt x="334" y="3191"/>
                    <a:pt x="441" y="3501"/>
                    <a:pt x="691" y="3632"/>
                  </a:cubicBezTo>
                  <a:cubicBezTo>
                    <a:pt x="764" y="3670"/>
                    <a:pt x="843" y="3688"/>
                    <a:pt x="922" y="3688"/>
                  </a:cubicBezTo>
                  <a:cubicBezTo>
                    <a:pt x="1112" y="3688"/>
                    <a:pt x="1297" y="3583"/>
                    <a:pt x="1382" y="3406"/>
                  </a:cubicBezTo>
                  <a:cubicBezTo>
                    <a:pt x="1882" y="2429"/>
                    <a:pt x="2906" y="1036"/>
                    <a:pt x="3596" y="1036"/>
                  </a:cubicBezTo>
                  <a:lnTo>
                    <a:pt x="3608" y="1036"/>
                  </a:lnTo>
                  <a:cubicBezTo>
                    <a:pt x="3858" y="1036"/>
                    <a:pt x="4120" y="1274"/>
                    <a:pt x="4370" y="1739"/>
                  </a:cubicBezTo>
                  <a:cubicBezTo>
                    <a:pt x="5251" y="3418"/>
                    <a:pt x="4894" y="6251"/>
                    <a:pt x="3620" y="7680"/>
                  </a:cubicBezTo>
                  <a:cubicBezTo>
                    <a:pt x="3106" y="8257"/>
                    <a:pt x="2514" y="8545"/>
                    <a:pt x="1847" y="8545"/>
                  </a:cubicBezTo>
                  <a:cubicBezTo>
                    <a:pt x="1509" y="8545"/>
                    <a:pt x="1151" y="8471"/>
                    <a:pt x="774" y="8323"/>
                  </a:cubicBezTo>
                  <a:cubicBezTo>
                    <a:pt x="710" y="8298"/>
                    <a:pt x="644" y="8286"/>
                    <a:pt x="579" y="8286"/>
                  </a:cubicBezTo>
                  <a:cubicBezTo>
                    <a:pt x="371" y="8286"/>
                    <a:pt x="178" y="8411"/>
                    <a:pt x="96" y="8621"/>
                  </a:cubicBezTo>
                  <a:cubicBezTo>
                    <a:pt x="1" y="8883"/>
                    <a:pt x="132" y="9180"/>
                    <a:pt x="393" y="9287"/>
                  </a:cubicBezTo>
                  <a:cubicBezTo>
                    <a:pt x="894" y="9478"/>
                    <a:pt x="1370" y="9573"/>
                    <a:pt x="1846" y="9573"/>
                  </a:cubicBezTo>
                  <a:cubicBezTo>
                    <a:pt x="2799" y="9573"/>
                    <a:pt x="3680" y="9168"/>
                    <a:pt x="4394" y="8371"/>
                  </a:cubicBezTo>
                  <a:cubicBezTo>
                    <a:pt x="5954" y="6620"/>
                    <a:pt x="6359" y="3299"/>
                    <a:pt x="5275" y="1251"/>
                  </a:cubicBezTo>
                  <a:cubicBezTo>
                    <a:pt x="4835" y="417"/>
                    <a:pt x="4263" y="1"/>
                    <a:pt x="35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8"/>
            <p:cNvSpPr/>
            <p:nvPr/>
          </p:nvSpPr>
          <p:spPr>
            <a:xfrm>
              <a:off x="6596355" y="685204"/>
              <a:ext cx="1010816" cy="649248"/>
            </a:xfrm>
            <a:custGeom>
              <a:avLst/>
              <a:gdLst/>
              <a:ahLst/>
              <a:cxnLst/>
              <a:rect l="l" t="t" r="r" b="b"/>
              <a:pathLst>
                <a:path w="31588" h="20289" extrusionOk="0">
                  <a:moveTo>
                    <a:pt x="17728" y="1"/>
                  </a:moveTo>
                  <a:cubicBezTo>
                    <a:pt x="12656" y="1"/>
                    <a:pt x="7370" y="1882"/>
                    <a:pt x="4251" y="4787"/>
                  </a:cubicBezTo>
                  <a:cubicBezTo>
                    <a:pt x="1155" y="7668"/>
                    <a:pt x="0" y="11836"/>
                    <a:pt x="1310" y="15407"/>
                  </a:cubicBezTo>
                  <a:cubicBezTo>
                    <a:pt x="2381" y="18324"/>
                    <a:pt x="4953" y="20146"/>
                    <a:pt x="8192" y="20289"/>
                  </a:cubicBezTo>
                  <a:lnTo>
                    <a:pt x="8215" y="20289"/>
                  </a:lnTo>
                  <a:cubicBezTo>
                    <a:pt x="8346" y="20289"/>
                    <a:pt x="8489" y="20229"/>
                    <a:pt x="8584" y="20122"/>
                  </a:cubicBezTo>
                  <a:cubicBezTo>
                    <a:pt x="8692" y="20015"/>
                    <a:pt x="8739" y="19872"/>
                    <a:pt x="8727" y="19717"/>
                  </a:cubicBezTo>
                  <a:cubicBezTo>
                    <a:pt x="8715" y="19658"/>
                    <a:pt x="8168" y="13431"/>
                    <a:pt x="12561" y="9978"/>
                  </a:cubicBezTo>
                  <a:cubicBezTo>
                    <a:pt x="12775" y="10657"/>
                    <a:pt x="13216" y="11681"/>
                    <a:pt x="14061" y="12717"/>
                  </a:cubicBezTo>
                  <a:cubicBezTo>
                    <a:pt x="16443" y="15586"/>
                    <a:pt x="20145" y="16181"/>
                    <a:pt x="22848" y="16181"/>
                  </a:cubicBezTo>
                  <a:cubicBezTo>
                    <a:pt x="23336" y="16181"/>
                    <a:pt x="23860" y="16169"/>
                    <a:pt x="24384" y="16122"/>
                  </a:cubicBezTo>
                  <a:cubicBezTo>
                    <a:pt x="24586" y="17027"/>
                    <a:pt x="25360" y="18694"/>
                    <a:pt x="28325" y="18801"/>
                  </a:cubicBezTo>
                  <a:cubicBezTo>
                    <a:pt x="28432" y="18801"/>
                    <a:pt x="28527" y="18777"/>
                    <a:pt x="28611" y="18729"/>
                  </a:cubicBezTo>
                  <a:cubicBezTo>
                    <a:pt x="28623" y="18717"/>
                    <a:pt x="29992" y="17896"/>
                    <a:pt x="31111" y="17741"/>
                  </a:cubicBezTo>
                  <a:cubicBezTo>
                    <a:pt x="31397" y="17705"/>
                    <a:pt x="31587" y="17443"/>
                    <a:pt x="31552" y="17170"/>
                  </a:cubicBezTo>
                  <a:cubicBezTo>
                    <a:pt x="31516" y="16824"/>
                    <a:pt x="30468" y="8657"/>
                    <a:pt x="26741" y="3501"/>
                  </a:cubicBezTo>
                  <a:cubicBezTo>
                    <a:pt x="25146" y="1275"/>
                    <a:pt x="21860" y="1"/>
                    <a:pt x="17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8"/>
            <p:cNvSpPr/>
            <p:nvPr/>
          </p:nvSpPr>
          <p:spPr>
            <a:xfrm>
              <a:off x="6883235" y="1317684"/>
              <a:ext cx="505984" cy="488160"/>
            </a:xfrm>
            <a:custGeom>
              <a:avLst/>
              <a:gdLst/>
              <a:ahLst/>
              <a:cxnLst/>
              <a:rect l="l" t="t" r="r" b="b"/>
              <a:pathLst>
                <a:path w="15812" h="15255" extrusionOk="0">
                  <a:moveTo>
                    <a:pt x="13097" y="0"/>
                  </a:moveTo>
                  <a:lnTo>
                    <a:pt x="0" y="3739"/>
                  </a:lnTo>
                  <a:cubicBezTo>
                    <a:pt x="977" y="8989"/>
                    <a:pt x="2763" y="13847"/>
                    <a:pt x="4561" y="14788"/>
                  </a:cubicBezTo>
                  <a:cubicBezTo>
                    <a:pt x="5177" y="15118"/>
                    <a:pt x="5834" y="15255"/>
                    <a:pt x="6494" y="15255"/>
                  </a:cubicBezTo>
                  <a:cubicBezTo>
                    <a:pt x="6548" y="15255"/>
                    <a:pt x="6602" y="15254"/>
                    <a:pt x="6656" y="15252"/>
                  </a:cubicBezTo>
                  <a:cubicBezTo>
                    <a:pt x="7513" y="15121"/>
                    <a:pt x="8240" y="14978"/>
                    <a:pt x="8787" y="14811"/>
                  </a:cubicBezTo>
                  <a:cubicBezTo>
                    <a:pt x="11097" y="13966"/>
                    <a:pt x="13002" y="12204"/>
                    <a:pt x="13002" y="12204"/>
                  </a:cubicBezTo>
                  <a:lnTo>
                    <a:pt x="13097" y="12228"/>
                  </a:lnTo>
                  <a:cubicBezTo>
                    <a:pt x="14705" y="10859"/>
                    <a:pt x="15812" y="9513"/>
                    <a:pt x="15812" y="9513"/>
                  </a:cubicBezTo>
                  <a:lnTo>
                    <a:pt x="1309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8"/>
            <p:cNvSpPr/>
            <p:nvPr/>
          </p:nvSpPr>
          <p:spPr>
            <a:xfrm>
              <a:off x="6865315" y="1301332"/>
              <a:ext cx="541056" cy="521184"/>
            </a:xfrm>
            <a:custGeom>
              <a:avLst/>
              <a:gdLst/>
              <a:ahLst/>
              <a:cxnLst/>
              <a:rect l="l" t="t" r="r" b="b"/>
              <a:pathLst>
                <a:path w="16908" h="16287" extrusionOk="0">
                  <a:moveTo>
                    <a:pt x="13300" y="1154"/>
                  </a:moveTo>
                  <a:lnTo>
                    <a:pt x="15789" y="9893"/>
                  </a:lnTo>
                  <a:cubicBezTo>
                    <a:pt x="15443" y="10298"/>
                    <a:pt x="14598" y="11239"/>
                    <a:pt x="13503" y="12203"/>
                  </a:cubicBezTo>
                  <a:cubicBezTo>
                    <a:pt x="13395" y="12215"/>
                    <a:pt x="13300" y="12263"/>
                    <a:pt x="13217" y="12334"/>
                  </a:cubicBezTo>
                  <a:cubicBezTo>
                    <a:pt x="13193" y="12346"/>
                    <a:pt x="11359" y="14037"/>
                    <a:pt x="9192" y="14834"/>
                  </a:cubicBezTo>
                  <a:cubicBezTo>
                    <a:pt x="8704" y="14977"/>
                    <a:pt x="8026" y="15120"/>
                    <a:pt x="7168" y="15251"/>
                  </a:cubicBezTo>
                  <a:cubicBezTo>
                    <a:pt x="7143" y="15251"/>
                    <a:pt x="7118" y="15252"/>
                    <a:pt x="7093" y="15252"/>
                  </a:cubicBezTo>
                  <a:cubicBezTo>
                    <a:pt x="6466" y="15252"/>
                    <a:pt x="5874" y="15109"/>
                    <a:pt x="5359" y="14846"/>
                  </a:cubicBezTo>
                  <a:cubicBezTo>
                    <a:pt x="3906" y="14084"/>
                    <a:pt x="2192" y="9905"/>
                    <a:pt x="1156" y="4619"/>
                  </a:cubicBezTo>
                  <a:lnTo>
                    <a:pt x="13300" y="1154"/>
                  </a:lnTo>
                  <a:close/>
                  <a:moveTo>
                    <a:pt x="13664" y="0"/>
                  </a:moveTo>
                  <a:cubicBezTo>
                    <a:pt x="13615" y="0"/>
                    <a:pt x="13564" y="8"/>
                    <a:pt x="13514" y="23"/>
                  </a:cubicBezTo>
                  <a:lnTo>
                    <a:pt x="418" y="3750"/>
                  </a:lnTo>
                  <a:cubicBezTo>
                    <a:pt x="168" y="3821"/>
                    <a:pt x="1" y="4083"/>
                    <a:pt x="48" y="4345"/>
                  </a:cubicBezTo>
                  <a:cubicBezTo>
                    <a:pt x="894" y="8893"/>
                    <a:pt x="2668" y="14608"/>
                    <a:pt x="4882" y="15763"/>
                  </a:cubicBezTo>
                  <a:cubicBezTo>
                    <a:pt x="5549" y="16108"/>
                    <a:pt x="6287" y="16287"/>
                    <a:pt x="7097" y="16287"/>
                  </a:cubicBezTo>
                  <a:lnTo>
                    <a:pt x="7228" y="16287"/>
                  </a:lnTo>
                  <a:cubicBezTo>
                    <a:pt x="7252" y="16275"/>
                    <a:pt x="7276" y="16275"/>
                    <a:pt x="7287" y="16275"/>
                  </a:cubicBezTo>
                  <a:cubicBezTo>
                    <a:pt x="8228" y="16132"/>
                    <a:pt x="8954" y="15977"/>
                    <a:pt x="9490" y="15823"/>
                  </a:cubicBezTo>
                  <a:cubicBezTo>
                    <a:pt x="9502" y="15823"/>
                    <a:pt x="9514" y="15811"/>
                    <a:pt x="9526" y="15811"/>
                  </a:cubicBezTo>
                  <a:cubicBezTo>
                    <a:pt x="11514" y="15084"/>
                    <a:pt x="13193" y="13727"/>
                    <a:pt x="13741" y="13251"/>
                  </a:cubicBezTo>
                  <a:cubicBezTo>
                    <a:pt x="13836" y="13239"/>
                    <a:pt x="13919" y="13203"/>
                    <a:pt x="14003" y="13132"/>
                  </a:cubicBezTo>
                  <a:cubicBezTo>
                    <a:pt x="15610" y="11751"/>
                    <a:pt x="16717" y="10405"/>
                    <a:pt x="16765" y="10346"/>
                  </a:cubicBezTo>
                  <a:cubicBezTo>
                    <a:pt x="16872" y="10215"/>
                    <a:pt x="16908" y="10036"/>
                    <a:pt x="16860" y="9881"/>
                  </a:cubicBezTo>
                  <a:lnTo>
                    <a:pt x="14145" y="380"/>
                  </a:lnTo>
                  <a:cubicBezTo>
                    <a:pt x="14087" y="147"/>
                    <a:pt x="13885" y="0"/>
                    <a:pt x="136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8"/>
            <p:cNvSpPr/>
            <p:nvPr/>
          </p:nvSpPr>
          <p:spPr>
            <a:xfrm>
              <a:off x="7370531" y="1511860"/>
              <a:ext cx="140224" cy="126656"/>
            </a:xfrm>
            <a:custGeom>
              <a:avLst/>
              <a:gdLst/>
              <a:ahLst/>
              <a:cxnLst/>
              <a:rect l="l" t="t" r="r" b="b"/>
              <a:pathLst>
                <a:path w="4382" h="3958" extrusionOk="0">
                  <a:moveTo>
                    <a:pt x="3814" y="1"/>
                  </a:moveTo>
                  <a:cubicBezTo>
                    <a:pt x="3691" y="1"/>
                    <a:pt x="3566" y="46"/>
                    <a:pt x="3465" y="135"/>
                  </a:cubicBezTo>
                  <a:lnTo>
                    <a:pt x="227" y="3064"/>
                  </a:lnTo>
                  <a:cubicBezTo>
                    <a:pt x="24" y="3255"/>
                    <a:pt x="1" y="3576"/>
                    <a:pt x="191" y="3790"/>
                  </a:cubicBezTo>
                  <a:cubicBezTo>
                    <a:pt x="298" y="3898"/>
                    <a:pt x="441" y="3957"/>
                    <a:pt x="584" y="3957"/>
                  </a:cubicBezTo>
                  <a:cubicBezTo>
                    <a:pt x="703" y="3957"/>
                    <a:pt x="822" y="3910"/>
                    <a:pt x="929" y="3826"/>
                  </a:cubicBezTo>
                  <a:lnTo>
                    <a:pt x="4156" y="897"/>
                  </a:lnTo>
                  <a:cubicBezTo>
                    <a:pt x="4370" y="707"/>
                    <a:pt x="4382" y="385"/>
                    <a:pt x="4192" y="171"/>
                  </a:cubicBezTo>
                  <a:cubicBezTo>
                    <a:pt x="4091" y="58"/>
                    <a:pt x="3953" y="1"/>
                    <a:pt x="38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8"/>
            <p:cNvSpPr/>
            <p:nvPr/>
          </p:nvSpPr>
          <p:spPr>
            <a:xfrm>
              <a:off x="7284035" y="1253652"/>
              <a:ext cx="237792" cy="80800"/>
            </a:xfrm>
            <a:custGeom>
              <a:avLst/>
              <a:gdLst/>
              <a:ahLst/>
              <a:cxnLst/>
              <a:rect l="l" t="t" r="r" b="b"/>
              <a:pathLst>
                <a:path w="7431" h="2525" extrusionOk="0">
                  <a:moveTo>
                    <a:pt x="6852" y="1"/>
                  </a:moveTo>
                  <a:cubicBezTo>
                    <a:pt x="6815" y="1"/>
                    <a:pt x="6777" y="5"/>
                    <a:pt x="6740" y="13"/>
                  </a:cubicBezTo>
                  <a:lnTo>
                    <a:pt x="453" y="1501"/>
                  </a:lnTo>
                  <a:cubicBezTo>
                    <a:pt x="167" y="1572"/>
                    <a:pt x="1" y="1846"/>
                    <a:pt x="60" y="2120"/>
                  </a:cubicBezTo>
                  <a:cubicBezTo>
                    <a:pt x="120" y="2358"/>
                    <a:pt x="334" y="2525"/>
                    <a:pt x="572" y="2525"/>
                  </a:cubicBezTo>
                  <a:cubicBezTo>
                    <a:pt x="608" y="2525"/>
                    <a:pt x="644" y="2525"/>
                    <a:pt x="691" y="2513"/>
                  </a:cubicBezTo>
                  <a:lnTo>
                    <a:pt x="6978" y="1025"/>
                  </a:lnTo>
                  <a:cubicBezTo>
                    <a:pt x="7252" y="953"/>
                    <a:pt x="7430" y="680"/>
                    <a:pt x="7359" y="394"/>
                  </a:cubicBezTo>
                  <a:cubicBezTo>
                    <a:pt x="7307" y="157"/>
                    <a:pt x="7087" y="1"/>
                    <a:pt x="68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8"/>
            <p:cNvSpPr/>
            <p:nvPr/>
          </p:nvSpPr>
          <p:spPr>
            <a:xfrm>
              <a:off x="6371171" y="1953908"/>
              <a:ext cx="1965216" cy="2886464"/>
            </a:xfrm>
            <a:custGeom>
              <a:avLst/>
              <a:gdLst/>
              <a:ahLst/>
              <a:cxnLst/>
              <a:rect l="l" t="t" r="r" b="b"/>
              <a:pathLst>
                <a:path w="61413" h="90202" extrusionOk="0">
                  <a:moveTo>
                    <a:pt x="36870" y="1"/>
                  </a:moveTo>
                  <a:cubicBezTo>
                    <a:pt x="36617" y="1"/>
                    <a:pt x="36371" y="72"/>
                    <a:pt x="36160" y="216"/>
                  </a:cubicBezTo>
                  <a:cubicBezTo>
                    <a:pt x="34859" y="1056"/>
                    <a:pt x="30948" y="3338"/>
                    <a:pt x="26724" y="3338"/>
                  </a:cubicBezTo>
                  <a:cubicBezTo>
                    <a:pt x="24723" y="3338"/>
                    <a:pt x="22651" y="2826"/>
                    <a:pt x="20753" y="1406"/>
                  </a:cubicBezTo>
                  <a:cubicBezTo>
                    <a:pt x="20504" y="1221"/>
                    <a:pt x="20206" y="1118"/>
                    <a:pt x="19902" y="1118"/>
                  </a:cubicBezTo>
                  <a:cubicBezTo>
                    <a:pt x="19757" y="1118"/>
                    <a:pt x="19610" y="1142"/>
                    <a:pt x="19467" y="1192"/>
                  </a:cubicBezTo>
                  <a:lnTo>
                    <a:pt x="8537" y="5205"/>
                  </a:lnTo>
                  <a:cubicBezTo>
                    <a:pt x="8537" y="5205"/>
                    <a:pt x="1167" y="17361"/>
                    <a:pt x="643" y="28088"/>
                  </a:cubicBezTo>
                  <a:cubicBezTo>
                    <a:pt x="131" y="38828"/>
                    <a:pt x="0" y="88477"/>
                    <a:pt x="0" y="88477"/>
                  </a:cubicBezTo>
                  <a:cubicBezTo>
                    <a:pt x="3580" y="89770"/>
                    <a:pt x="11325" y="90202"/>
                    <a:pt x="20059" y="90202"/>
                  </a:cubicBezTo>
                  <a:cubicBezTo>
                    <a:pt x="37529" y="90202"/>
                    <a:pt x="58960" y="88477"/>
                    <a:pt x="58960" y="88477"/>
                  </a:cubicBezTo>
                  <a:cubicBezTo>
                    <a:pt x="58960" y="88477"/>
                    <a:pt x="57019" y="60807"/>
                    <a:pt x="57412" y="51889"/>
                  </a:cubicBezTo>
                  <a:cubicBezTo>
                    <a:pt x="57793" y="42959"/>
                    <a:pt x="61413" y="12705"/>
                    <a:pt x="61413" y="12705"/>
                  </a:cubicBezTo>
                  <a:cubicBezTo>
                    <a:pt x="56317" y="5050"/>
                    <a:pt x="40410" y="835"/>
                    <a:pt x="37184" y="37"/>
                  </a:cubicBezTo>
                  <a:cubicBezTo>
                    <a:pt x="37079" y="13"/>
                    <a:pt x="36974" y="1"/>
                    <a:pt x="368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8"/>
            <p:cNvSpPr/>
            <p:nvPr/>
          </p:nvSpPr>
          <p:spPr>
            <a:xfrm>
              <a:off x="6943811" y="2011572"/>
              <a:ext cx="655744" cy="245664"/>
            </a:xfrm>
            <a:custGeom>
              <a:avLst/>
              <a:gdLst/>
              <a:ahLst/>
              <a:cxnLst/>
              <a:rect l="l" t="t" r="r" b="b"/>
              <a:pathLst>
                <a:path w="20492" h="7677" extrusionOk="0">
                  <a:moveTo>
                    <a:pt x="19906" y="1"/>
                  </a:moveTo>
                  <a:cubicBezTo>
                    <a:pt x="19718" y="1"/>
                    <a:pt x="19536" y="106"/>
                    <a:pt x="19443" y="283"/>
                  </a:cubicBezTo>
                  <a:cubicBezTo>
                    <a:pt x="18550" y="2057"/>
                    <a:pt x="15622" y="6641"/>
                    <a:pt x="12835" y="6641"/>
                  </a:cubicBezTo>
                  <a:lnTo>
                    <a:pt x="12824" y="6641"/>
                  </a:lnTo>
                  <a:cubicBezTo>
                    <a:pt x="10383" y="6617"/>
                    <a:pt x="9192" y="3557"/>
                    <a:pt x="9180" y="3522"/>
                  </a:cubicBezTo>
                  <a:cubicBezTo>
                    <a:pt x="9109" y="3343"/>
                    <a:pt x="8942" y="3212"/>
                    <a:pt x="8740" y="3188"/>
                  </a:cubicBezTo>
                  <a:cubicBezTo>
                    <a:pt x="8729" y="3188"/>
                    <a:pt x="8718" y="3187"/>
                    <a:pt x="8708" y="3187"/>
                  </a:cubicBezTo>
                  <a:cubicBezTo>
                    <a:pt x="8528" y="3187"/>
                    <a:pt x="8353" y="3282"/>
                    <a:pt x="8252" y="3450"/>
                  </a:cubicBezTo>
                  <a:cubicBezTo>
                    <a:pt x="8241" y="3472"/>
                    <a:pt x="6959" y="5595"/>
                    <a:pt x="4442" y="5595"/>
                  </a:cubicBezTo>
                  <a:cubicBezTo>
                    <a:pt x="4181" y="5595"/>
                    <a:pt x="3907" y="5572"/>
                    <a:pt x="3620" y="5522"/>
                  </a:cubicBezTo>
                  <a:cubicBezTo>
                    <a:pt x="2429" y="5319"/>
                    <a:pt x="1667" y="4462"/>
                    <a:pt x="1370" y="2974"/>
                  </a:cubicBezTo>
                  <a:cubicBezTo>
                    <a:pt x="1120" y="1771"/>
                    <a:pt x="1274" y="605"/>
                    <a:pt x="1286" y="593"/>
                  </a:cubicBezTo>
                  <a:cubicBezTo>
                    <a:pt x="1322" y="307"/>
                    <a:pt x="1120" y="45"/>
                    <a:pt x="846" y="9"/>
                  </a:cubicBezTo>
                  <a:cubicBezTo>
                    <a:pt x="818" y="5"/>
                    <a:pt x="790" y="2"/>
                    <a:pt x="762" y="2"/>
                  </a:cubicBezTo>
                  <a:cubicBezTo>
                    <a:pt x="511" y="2"/>
                    <a:pt x="295" y="192"/>
                    <a:pt x="262" y="450"/>
                  </a:cubicBezTo>
                  <a:cubicBezTo>
                    <a:pt x="1" y="2319"/>
                    <a:pt x="322" y="5998"/>
                    <a:pt x="3441" y="6546"/>
                  </a:cubicBezTo>
                  <a:cubicBezTo>
                    <a:pt x="3788" y="6606"/>
                    <a:pt x="4120" y="6633"/>
                    <a:pt x="4435" y="6633"/>
                  </a:cubicBezTo>
                  <a:cubicBezTo>
                    <a:pt x="6492" y="6633"/>
                    <a:pt x="7885" y="5473"/>
                    <a:pt x="8597" y="4688"/>
                  </a:cubicBezTo>
                  <a:cubicBezTo>
                    <a:pt x="8764" y="4998"/>
                    <a:pt x="9002" y="5367"/>
                    <a:pt x="9287" y="5748"/>
                  </a:cubicBezTo>
                  <a:cubicBezTo>
                    <a:pt x="10276" y="6998"/>
                    <a:pt x="11490" y="7665"/>
                    <a:pt x="12812" y="7677"/>
                  </a:cubicBezTo>
                  <a:lnTo>
                    <a:pt x="12835" y="7677"/>
                  </a:lnTo>
                  <a:cubicBezTo>
                    <a:pt x="16824" y="7677"/>
                    <a:pt x="20229" y="1033"/>
                    <a:pt x="20372" y="747"/>
                  </a:cubicBezTo>
                  <a:cubicBezTo>
                    <a:pt x="20491" y="497"/>
                    <a:pt x="20396" y="188"/>
                    <a:pt x="20134" y="57"/>
                  </a:cubicBezTo>
                  <a:cubicBezTo>
                    <a:pt x="20061" y="19"/>
                    <a:pt x="19983" y="1"/>
                    <a:pt x="199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8"/>
            <p:cNvSpPr/>
            <p:nvPr/>
          </p:nvSpPr>
          <p:spPr>
            <a:xfrm>
              <a:off x="7078691" y="2017972"/>
              <a:ext cx="909856" cy="2735584"/>
            </a:xfrm>
            <a:custGeom>
              <a:avLst/>
              <a:gdLst/>
              <a:ahLst/>
              <a:cxnLst/>
              <a:rect l="l" t="t" r="r" b="b"/>
              <a:pathLst>
                <a:path w="28433" h="85487" extrusionOk="0">
                  <a:moveTo>
                    <a:pt x="23287" y="1"/>
                  </a:moveTo>
                  <a:cubicBezTo>
                    <a:pt x="22882" y="1"/>
                    <a:pt x="22489" y="179"/>
                    <a:pt x="22229" y="512"/>
                  </a:cubicBezTo>
                  <a:cubicBezTo>
                    <a:pt x="20062" y="3214"/>
                    <a:pt x="16217" y="8179"/>
                    <a:pt x="12323" y="13942"/>
                  </a:cubicBezTo>
                  <a:cubicBezTo>
                    <a:pt x="4346" y="25753"/>
                    <a:pt x="250" y="34837"/>
                    <a:pt x="179" y="40957"/>
                  </a:cubicBezTo>
                  <a:cubicBezTo>
                    <a:pt x="0" y="54316"/>
                    <a:pt x="3751" y="81641"/>
                    <a:pt x="3906" y="82808"/>
                  </a:cubicBezTo>
                  <a:cubicBezTo>
                    <a:pt x="4120" y="84355"/>
                    <a:pt x="5453" y="85486"/>
                    <a:pt x="6977" y="85486"/>
                  </a:cubicBezTo>
                  <a:cubicBezTo>
                    <a:pt x="7120" y="85486"/>
                    <a:pt x="7263" y="85475"/>
                    <a:pt x="7406" y="85451"/>
                  </a:cubicBezTo>
                  <a:cubicBezTo>
                    <a:pt x="9109" y="85213"/>
                    <a:pt x="10287" y="83653"/>
                    <a:pt x="10061" y="81950"/>
                  </a:cubicBezTo>
                  <a:cubicBezTo>
                    <a:pt x="10025" y="81676"/>
                    <a:pt x="6215" y="53935"/>
                    <a:pt x="6382" y="41041"/>
                  </a:cubicBezTo>
                  <a:cubicBezTo>
                    <a:pt x="6501" y="31408"/>
                    <a:pt x="21503" y="11144"/>
                    <a:pt x="28087" y="3119"/>
                  </a:cubicBezTo>
                  <a:cubicBezTo>
                    <a:pt x="28432" y="2702"/>
                    <a:pt x="28278" y="2095"/>
                    <a:pt x="27790" y="1881"/>
                  </a:cubicBezTo>
                  <a:lnTo>
                    <a:pt x="23849" y="119"/>
                  </a:lnTo>
                  <a:cubicBezTo>
                    <a:pt x="23667" y="39"/>
                    <a:pt x="23476" y="1"/>
                    <a:pt x="232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8"/>
            <p:cNvSpPr/>
            <p:nvPr/>
          </p:nvSpPr>
          <p:spPr>
            <a:xfrm>
              <a:off x="6836003" y="3500372"/>
              <a:ext cx="832896" cy="491168"/>
            </a:xfrm>
            <a:custGeom>
              <a:avLst/>
              <a:gdLst/>
              <a:ahLst/>
              <a:cxnLst/>
              <a:rect l="l" t="t" r="r" b="b"/>
              <a:pathLst>
                <a:path w="26028" h="15349" extrusionOk="0">
                  <a:moveTo>
                    <a:pt x="11977" y="1"/>
                  </a:moveTo>
                  <a:cubicBezTo>
                    <a:pt x="8689" y="1"/>
                    <a:pt x="3277" y="1803"/>
                    <a:pt x="1036" y="2609"/>
                  </a:cubicBezTo>
                  <a:cubicBezTo>
                    <a:pt x="405" y="2836"/>
                    <a:pt x="0" y="3419"/>
                    <a:pt x="0" y="4086"/>
                  </a:cubicBezTo>
                  <a:cubicBezTo>
                    <a:pt x="0" y="4963"/>
                    <a:pt x="718" y="5649"/>
                    <a:pt x="1566" y="5649"/>
                  </a:cubicBezTo>
                  <a:cubicBezTo>
                    <a:pt x="1639" y="5649"/>
                    <a:pt x="1712" y="5644"/>
                    <a:pt x="1786" y="5634"/>
                  </a:cubicBezTo>
                  <a:lnTo>
                    <a:pt x="4786" y="5205"/>
                  </a:lnTo>
                  <a:cubicBezTo>
                    <a:pt x="4863" y="5193"/>
                    <a:pt x="4939" y="5188"/>
                    <a:pt x="5015" y="5188"/>
                  </a:cubicBezTo>
                  <a:cubicBezTo>
                    <a:pt x="5644" y="5188"/>
                    <a:pt x="6221" y="5575"/>
                    <a:pt x="6465" y="6181"/>
                  </a:cubicBezTo>
                  <a:cubicBezTo>
                    <a:pt x="7334" y="8384"/>
                    <a:pt x="9430" y="13111"/>
                    <a:pt x="11978" y="14420"/>
                  </a:cubicBezTo>
                  <a:cubicBezTo>
                    <a:pt x="13378" y="15138"/>
                    <a:pt x="15088" y="15347"/>
                    <a:pt x="16609" y="15347"/>
                  </a:cubicBezTo>
                  <a:cubicBezTo>
                    <a:pt x="18749" y="15347"/>
                    <a:pt x="20515" y="14932"/>
                    <a:pt x="20515" y="14932"/>
                  </a:cubicBezTo>
                  <a:lnTo>
                    <a:pt x="26027" y="15349"/>
                  </a:lnTo>
                  <a:lnTo>
                    <a:pt x="25432" y="4931"/>
                  </a:lnTo>
                  <a:lnTo>
                    <a:pt x="20515" y="4931"/>
                  </a:lnTo>
                  <a:cubicBezTo>
                    <a:pt x="20515" y="4931"/>
                    <a:pt x="16895" y="883"/>
                    <a:pt x="13192" y="109"/>
                  </a:cubicBezTo>
                  <a:cubicBezTo>
                    <a:pt x="12836" y="35"/>
                    <a:pt x="12426" y="1"/>
                    <a:pt x="119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8"/>
            <p:cNvSpPr/>
            <p:nvPr/>
          </p:nvSpPr>
          <p:spPr>
            <a:xfrm>
              <a:off x="6819619" y="3484052"/>
              <a:ext cx="866784" cy="523936"/>
            </a:xfrm>
            <a:custGeom>
              <a:avLst/>
              <a:gdLst/>
              <a:ahLst/>
              <a:cxnLst/>
              <a:rect l="l" t="t" r="r" b="b"/>
              <a:pathLst>
                <a:path w="27087" h="16373" extrusionOk="0">
                  <a:moveTo>
                    <a:pt x="12560" y="1"/>
                  </a:moveTo>
                  <a:cubicBezTo>
                    <a:pt x="10821" y="1"/>
                    <a:pt x="7460" y="453"/>
                    <a:pt x="1369" y="2631"/>
                  </a:cubicBezTo>
                  <a:cubicBezTo>
                    <a:pt x="548" y="2929"/>
                    <a:pt x="0" y="3715"/>
                    <a:pt x="0" y="4596"/>
                  </a:cubicBezTo>
                  <a:cubicBezTo>
                    <a:pt x="0" y="5191"/>
                    <a:pt x="262" y="5763"/>
                    <a:pt x="714" y="6167"/>
                  </a:cubicBezTo>
                  <a:cubicBezTo>
                    <a:pt x="1094" y="6497"/>
                    <a:pt x="1582" y="6676"/>
                    <a:pt x="2081" y="6676"/>
                  </a:cubicBezTo>
                  <a:cubicBezTo>
                    <a:pt x="2177" y="6676"/>
                    <a:pt x="2273" y="6669"/>
                    <a:pt x="2369" y="6655"/>
                  </a:cubicBezTo>
                  <a:lnTo>
                    <a:pt x="5370" y="6227"/>
                  </a:lnTo>
                  <a:cubicBezTo>
                    <a:pt x="5423" y="6219"/>
                    <a:pt x="5476" y="6215"/>
                    <a:pt x="5529" y="6215"/>
                  </a:cubicBezTo>
                  <a:cubicBezTo>
                    <a:pt x="5954" y="6215"/>
                    <a:pt x="6330" y="6468"/>
                    <a:pt x="6489" y="6882"/>
                  </a:cubicBezTo>
                  <a:cubicBezTo>
                    <a:pt x="7513" y="9477"/>
                    <a:pt x="9620" y="14037"/>
                    <a:pt x="12264" y="15383"/>
                  </a:cubicBezTo>
                  <a:cubicBezTo>
                    <a:pt x="13752" y="16157"/>
                    <a:pt x="15550" y="16371"/>
                    <a:pt x="17145" y="16371"/>
                  </a:cubicBezTo>
                  <a:cubicBezTo>
                    <a:pt x="19062" y="16371"/>
                    <a:pt x="20681" y="16049"/>
                    <a:pt x="21062" y="15966"/>
                  </a:cubicBezTo>
                  <a:lnTo>
                    <a:pt x="26503" y="16371"/>
                  </a:lnTo>
                  <a:cubicBezTo>
                    <a:pt x="26518" y="16372"/>
                    <a:pt x="26532" y="16373"/>
                    <a:pt x="26547" y="16373"/>
                  </a:cubicBezTo>
                  <a:cubicBezTo>
                    <a:pt x="26814" y="16373"/>
                    <a:pt x="27040" y="16166"/>
                    <a:pt x="27063" y="15895"/>
                  </a:cubicBezTo>
                  <a:cubicBezTo>
                    <a:pt x="27087" y="15609"/>
                    <a:pt x="26872" y="15359"/>
                    <a:pt x="26587" y="15335"/>
                  </a:cubicBezTo>
                  <a:lnTo>
                    <a:pt x="21062" y="14930"/>
                  </a:lnTo>
                  <a:cubicBezTo>
                    <a:pt x="21015" y="14930"/>
                    <a:pt x="20967" y="14930"/>
                    <a:pt x="20907" y="14942"/>
                  </a:cubicBezTo>
                  <a:cubicBezTo>
                    <a:pt x="20880" y="14949"/>
                    <a:pt x="19172" y="15337"/>
                    <a:pt x="17128" y="15337"/>
                  </a:cubicBezTo>
                  <a:cubicBezTo>
                    <a:pt x="15670" y="15337"/>
                    <a:pt x="14041" y="15140"/>
                    <a:pt x="12728" y="14466"/>
                  </a:cubicBezTo>
                  <a:cubicBezTo>
                    <a:pt x="10311" y="13228"/>
                    <a:pt x="8239" y="8477"/>
                    <a:pt x="7453" y="6501"/>
                  </a:cubicBezTo>
                  <a:cubicBezTo>
                    <a:pt x="7135" y="5693"/>
                    <a:pt x="6371" y="5180"/>
                    <a:pt x="5533" y="5180"/>
                  </a:cubicBezTo>
                  <a:cubicBezTo>
                    <a:pt x="5432" y="5180"/>
                    <a:pt x="5330" y="5188"/>
                    <a:pt x="5227" y="5203"/>
                  </a:cubicBezTo>
                  <a:lnTo>
                    <a:pt x="2227" y="5632"/>
                  </a:lnTo>
                  <a:cubicBezTo>
                    <a:pt x="2182" y="5637"/>
                    <a:pt x="2137" y="5640"/>
                    <a:pt x="2092" y="5640"/>
                  </a:cubicBezTo>
                  <a:cubicBezTo>
                    <a:pt x="1838" y="5640"/>
                    <a:pt x="1585" y="5554"/>
                    <a:pt x="1393" y="5382"/>
                  </a:cubicBezTo>
                  <a:cubicBezTo>
                    <a:pt x="1167" y="5179"/>
                    <a:pt x="1036" y="4893"/>
                    <a:pt x="1036" y="4596"/>
                  </a:cubicBezTo>
                  <a:cubicBezTo>
                    <a:pt x="1036" y="4155"/>
                    <a:pt x="1310" y="3750"/>
                    <a:pt x="1715" y="3607"/>
                  </a:cubicBezTo>
                  <a:cubicBezTo>
                    <a:pt x="3542" y="2952"/>
                    <a:pt x="9205" y="1032"/>
                    <a:pt x="12479" y="1032"/>
                  </a:cubicBezTo>
                  <a:cubicBezTo>
                    <a:pt x="12894" y="1032"/>
                    <a:pt x="13271" y="1063"/>
                    <a:pt x="13597" y="1131"/>
                  </a:cubicBezTo>
                  <a:cubicBezTo>
                    <a:pt x="17086" y="1857"/>
                    <a:pt x="20610" y="5751"/>
                    <a:pt x="20646" y="5786"/>
                  </a:cubicBezTo>
                  <a:cubicBezTo>
                    <a:pt x="20741" y="5905"/>
                    <a:pt x="20884" y="5965"/>
                    <a:pt x="21027" y="5965"/>
                  </a:cubicBezTo>
                  <a:lnTo>
                    <a:pt x="25944" y="5965"/>
                  </a:lnTo>
                  <a:cubicBezTo>
                    <a:pt x="26230" y="5965"/>
                    <a:pt x="26456" y="5727"/>
                    <a:pt x="26456" y="5441"/>
                  </a:cubicBezTo>
                  <a:cubicBezTo>
                    <a:pt x="26456" y="5155"/>
                    <a:pt x="26230" y="4929"/>
                    <a:pt x="25944" y="4929"/>
                  </a:cubicBezTo>
                  <a:lnTo>
                    <a:pt x="21253" y="4929"/>
                  </a:lnTo>
                  <a:cubicBezTo>
                    <a:pt x="20503" y="4119"/>
                    <a:pt x="17228" y="833"/>
                    <a:pt x="13811" y="107"/>
                  </a:cubicBezTo>
                  <a:cubicBezTo>
                    <a:pt x="13552" y="53"/>
                    <a:pt x="13149" y="1"/>
                    <a:pt x="125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8"/>
            <p:cNvSpPr/>
            <p:nvPr/>
          </p:nvSpPr>
          <p:spPr>
            <a:xfrm>
              <a:off x="7492451" y="3658164"/>
              <a:ext cx="176448" cy="333376"/>
            </a:xfrm>
            <a:custGeom>
              <a:avLst/>
              <a:gdLst/>
              <a:ahLst/>
              <a:cxnLst/>
              <a:rect l="l" t="t" r="r" b="b"/>
              <a:pathLst>
                <a:path w="5514" h="10418" extrusionOk="0">
                  <a:moveTo>
                    <a:pt x="2477" y="0"/>
                  </a:moveTo>
                  <a:cubicBezTo>
                    <a:pt x="2501" y="5429"/>
                    <a:pt x="1" y="10001"/>
                    <a:pt x="1" y="10001"/>
                  </a:cubicBezTo>
                  <a:lnTo>
                    <a:pt x="5513" y="10418"/>
                  </a:lnTo>
                  <a:lnTo>
                    <a:pt x="4930" y="274"/>
                  </a:lnTo>
                  <a:lnTo>
                    <a:pt x="24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8"/>
            <p:cNvSpPr/>
            <p:nvPr/>
          </p:nvSpPr>
          <p:spPr>
            <a:xfrm>
              <a:off x="7475299" y="3641716"/>
              <a:ext cx="210720" cy="366208"/>
            </a:xfrm>
            <a:custGeom>
              <a:avLst/>
              <a:gdLst/>
              <a:ahLst/>
              <a:cxnLst/>
              <a:rect l="l" t="t" r="r" b="b"/>
              <a:pathLst>
                <a:path w="6585" h="11444" extrusionOk="0">
                  <a:moveTo>
                    <a:pt x="3525" y="1097"/>
                  </a:moveTo>
                  <a:lnTo>
                    <a:pt x="4978" y="1252"/>
                  </a:lnTo>
                  <a:lnTo>
                    <a:pt x="5501" y="10372"/>
                  </a:lnTo>
                  <a:lnTo>
                    <a:pt x="1346" y="10063"/>
                  </a:lnTo>
                  <a:cubicBezTo>
                    <a:pt x="2013" y="8622"/>
                    <a:pt x="3418" y="5157"/>
                    <a:pt x="3525" y="1097"/>
                  </a:cubicBezTo>
                  <a:close/>
                  <a:moveTo>
                    <a:pt x="3029" y="0"/>
                  </a:moveTo>
                  <a:cubicBezTo>
                    <a:pt x="2899" y="0"/>
                    <a:pt x="2764" y="47"/>
                    <a:pt x="2668" y="133"/>
                  </a:cubicBezTo>
                  <a:cubicBezTo>
                    <a:pt x="2561" y="228"/>
                    <a:pt x="2501" y="371"/>
                    <a:pt x="2501" y="526"/>
                  </a:cubicBezTo>
                  <a:cubicBezTo>
                    <a:pt x="2525" y="5741"/>
                    <a:pt x="108" y="10230"/>
                    <a:pt x="84" y="10265"/>
                  </a:cubicBezTo>
                  <a:cubicBezTo>
                    <a:pt x="1" y="10420"/>
                    <a:pt x="1" y="10611"/>
                    <a:pt x="84" y="10765"/>
                  </a:cubicBezTo>
                  <a:cubicBezTo>
                    <a:pt x="167" y="10920"/>
                    <a:pt x="322" y="11015"/>
                    <a:pt x="501" y="11039"/>
                  </a:cubicBezTo>
                  <a:lnTo>
                    <a:pt x="6013" y="11444"/>
                  </a:lnTo>
                  <a:lnTo>
                    <a:pt x="6049" y="11444"/>
                  </a:lnTo>
                  <a:cubicBezTo>
                    <a:pt x="6192" y="11444"/>
                    <a:pt x="6323" y="11396"/>
                    <a:pt x="6418" y="11301"/>
                  </a:cubicBezTo>
                  <a:cubicBezTo>
                    <a:pt x="6525" y="11194"/>
                    <a:pt x="6585" y="11051"/>
                    <a:pt x="6573" y="10896"/>
                  </a:cubicBezTo>
                  <a:lnTo>
                    <a:pt x="5990" y="764"/>
                  </a:lnTo>
                  <a:cubicBezTo>
                    <a:pt x="5966" y="514"/>
                    <a:pt x="5775" y="300"/>
                    <a:pt x="5525" y="276"/>
                  </a:cubicBezTo>
                  <a:lnTo>
                    <a:pt x="3073" y="2"/>
                  </a:lnTo>
                  <a:cubicBezTo>
                    <a:pt x="3058" y="1"/>
                    <a:pt x="3044" y="0"/>
                    <a:pt x="30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8"/>
            <p:cNvSpPr/>
            <p:nvPr/>
          </p:nvSpPr>
          <p:spPr>
            <a:xfrm>
              <a:off x="7542755" y="2360468"/>
              <a:ext cx="1340000" cy="1739232"/>
            </a:xfrm>
            <a:custGeom>
              <a:avLst/>
              <a:gdLst/>
              <a:ahLst/>
              <a:cxnLst/>
              <a:rect l="l" t="t" r="r" b="b"/>
              <a:pathLst>
                <a:path w="41875" h="54351" extrusionOk="0">
                  <a:moveTo>
                    <a:pt x="24801" y="0"/>
                  </a:moveTo>
                  <a:cubicBezTo>
                    <a:pt x="8132" y="524"/>
                    <a:pt x="10966" y="15264"/>
                    <a:pt x="10966" y="15264"/>
                  </a:cubicBezTo>
                  <a:lnTo>
                    <a:pt x="19634" y="38279"/>
                  </a:lnTo>
                  <a:lnTo>
                    <a:pt x="0" y="38791"/>
                  </a:lnTo>
                  <a:cubicBezTo>
                    <a:pt x="3501" y="44220"/>
                    <a:pt x="1465" y="52757"/>
                    <a:pt x="1465" y="52757"/>
                  </a:cubicBezTo>
                  <a:cubicBezTo>
                    <a:pt x="1465" y="52757"/>
                    <a:pt x="12969" y="54351"/>
                    <a:pt x="23467" y="54351"/>
                  </a:cubicBezTo>
                  <a:cubicBezTo>
                    <a:pt x="31872" y="54351"/>
                    <a:pt x="39633" y="53329"/>
                    <a:pt x="40327" y="49649"/>
                  </a:cubicBezTo>
                  <a:cubicBezTo>
                    <a:pt x="41874" y="41375"/>
                    <a:pt x="34635" y="14228"/>
                    <a:pt x="248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8"/>
            <p:cNvSpPr/>
            <p:nvPr/>
          </p:nvSpPr>
          <p:spPr>
            <a:xfrm>
              <a:off x="7571715" y="3932724"/>
              <a:ext cx="1279040" cy="184576"/>
            </a:xfrm>
            <a:custGeom>
              <a:avLst/>
              <a:gdLst/>
              <a:ahLst/>
              <a:cxnLst/>
              <a:rect l="l" t="t" r="r" b="b"/>
              <a:pathLst>
                <a:path w="39970" h="5768" extrusionOk="0">
                  <a:moveTo>
                    <a:pt x="39416" y="0"/>
                  </a:moveTo>
                  <a:cubicBezTo>
                    <a:pt x="39156" y="0"/>
                    <a:pt x="38931" y="193"/>
                    <a:pt x="38898" y="457"/>
                  </a:cubicBezTo>
                  <a:cubicBezTo>
                    <a:pt x="38826" y="1052"/>
                    <a:pt x="38481" y="1588"/>
                    <a:pt x="37826" y="2076"/>
                  </a:cubicBezTo>
                  <a:cubicBezTo>
                    <a:pt x="35219" y="4024"/>
                    <a:pt x="28590" y="4724"/>
                    <a:pt x="21323" y="4724"/>
                  </a:cubicBezTo>
                  <a:cubicBezTo>
                    <a:pt x="13888" y="4724"/>
                    <a:pt x="5785" y="3991"/>
                    <a:pt x="643" y="3112"/>
                  </a:cubicBezTo>
                  <a:cubicBezTo>
                    <a:pt x="615" y="3107"/>
                    <a:pt x="586" y="3105"/>
                    <a:pt x="558" y="3105"/>
                  </a:cubicBezTo>
                  <a:cubicBezTo>
                    <a:pt x="315" y="3105"/>
                    <a:pt x="90" y="3284"/>
                    <a:pt x="48" y="3541"/>
                  </a:cubicBezTo>
                  <a:cubicBezTo>
                    <a:pt x="0" y="3814"/>
                    <a:pt x="191" y="4088"/>
                    <a:pt x="476" y="4136"/>
                  </a:cubicBezTo>
                  <a:cubicBezTo>
                    <a:pt x="5096" y="4922"/>
                    <a:pt x="13192" y="5731"/>
                    <a:pt x="20884" y="5767"/>
                  </a:cubicBezTo>
                  <a:lnTo>
                    <a:pt x="21396" y="5767"/>
                  </a:lnTo>
                  <a:cubicBezTo>
                    <a:pt x="27539" y="5767"/>
                    <a:pt x="35302" y="5255"/>
                    <a:pt x="38445" y="2910"/>
                  </a:cubicBezTo>
                  <a:cubicBezTo>
                    <a:pt x="39326" y="2243"/>
                    <a:pt x="39826" y="1457"/>
                    <a:pt x="39934" y="576"/>
                  </a:cubicBezTo>
                  <a:cubicBezTo>
                    <a:pt x="39969" y="290"/>
                    <a:pt x="39767" y="40"/>
                    <a:pt x="39481" y="4"/>
                  </a:cubicBezTo>
                  <a:cubicBezTo>
                    <a:pt x="39459" y="2"/>
                    <a:pt x="39437" y="0"/>
                    <a:pt x="394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8"/>
            <p:cNvSpPr/>
            <p:nvPr/>
          </p:nvSpPr>
          <p:spPr>
            <a:xfrm>
              <a:off x="7525219" y="2832148"/>
              <a:ext cx="663360" cy="1232928"/>
            </a:xfrm>
            <a:custGeom>
              <a:avLst/>
              <a:gdLst/>
              <a:ahLst/>
              <a:cxnLst/>
              <a:rect l="l" t="t" r="r" b="b"/>
              <a:pathLst>
                <a:path w="20730" h="38529" extrusionOk="0">
                  <a:moveTo>
                    <a:pt x="11523" y="0"/>
                  </a:moveTo>
                  <a:cubicBezTo>
                    <a:pt x="11461" y="0"/>
                    <a:pt x="11398" y="12"/>
                    <a:pt x="11335" y="36"/>
                  </a:cubicBezTo>
                  <a:cubicBezTo>
                    <a:pt x="11073" y="131"/>
                    <a:pt x="10930" y="429"/>
                    <a:pt x="11038" y="703"/>
                  </a:cubicBezTo>
                  <a:lnTo>
                    <a:pt x="19443" y="23039"/>
                  </a:lnTo>
                  <a:lnTo>
                    <a:pt x="524" y="23539"/>
                  </a:lnTo>
                  <a:cubicBezTo>
                    <a:pt x="346" y="23539"/>
                    <a:pt x="167" y="23646"/>
                    <a:pt x="84" y="23813"/>
                  </a:cubicBezTo>
                  <a:cubicBezTo>
                    <a:pt x="0" y="23979"/>
                    <a:pt x="12" y="24170"/>
                    <a:pt x="108" y="24337"/>
                  </a:cubicBezTo>
                  <a:cubicBezTo>
                    <a:pt x="2191" y="27563"/>
                    <a:pt x="2203" y="27623"/>
                    <a:pt x="2072" y="33040"/>
                  </a:cubicBezTo>
                  <a:cubicBezTo>
                    <a:pt x="2013" y="35767"/>
                    <a:pt x="1513" y="37874"/>
                    <a:pt x="1513" y="37898"/>
                  </a:cubicBezTo>
                  <a:cubicBezTo>
                    <a:pt x="1441" y="38172"/>
                    <a:pt x="1620" y="38457"/>
                    <a:pt x="1894" y="38517"/>
                  </a:cubicBezTo>
                  <a:cubicBezTo>
                    <a:pt x="1929" y="38529"/>
                    <a:pt x="1977" y="38529"/>
                    <a:pt x="2013" y="38529"/>
                  </a:cubicBezTo>
                  <a:cubicBezTo>
                    <a:pt x="2251" y="38529"/>
                    <a:pt x="2453" y="38374"/>
                    <a:pt x="2513" y="38136"/>
                  </a:cubicBezTo>
                  <a:cubicBezTo>
                    <a:pt x="2536" y="38041"/>
                    <a:pt x="3037" y="35921"/>
                    <a:pt x="3108" y="33076"/>
                  </a:cubicBezTo>
                  <a:cubicBezTo>
                    <a:pt x="3215" y="28992"/>
                    <a:pt x="2334" y="26254"/>
                    <a:pt x="1429" y="24539"/>
                  </a:cubicBezTo>
                  <a:lnTo>
                    <a:pt x="20193" y="24051"/>
                  </a:lnTo>
                  <a:cubicBezTo>
                    <a:pt x="20360" y="24051"/>
                    <a:pt x="20515" y="23956"/>
                    <a:pt x="20610" y="23825"/>
                  </a:cubicBezTo>
                  <a:cubicBezTo>
                    <a:pt x="20705" y="23682"/>
                    <a:pt x="20729" y="23503"/>
                    <a:pt x="20670" y="23348"/>
                  </a:cubicBezTo>
                  <a:lnTo>
                    <a:pt x="12002" y="334"/>
                  </a:lnTo>
                  <a:cubicBezTo>
                    <a:pt x="11928" y="131"/>
                    <a:pt x="11734" y="0"/>
                    <a:pt x="115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8"/>
            <p:cNvSpPr/>
            <p:nvPr/>
          </p:nvSpPr>
          <p:spPr>
            <a:xfrm>
              <a:off x="7882979" y="2350036"/>
              <a:ext cx="394368" cy="323648"/>
            </a:xfrm>
            <a:custGeom>
              <a:avLst/>
              <a:gdLst/>
              <a:ahLst/>
              <a:cxnLst/>
              <a:rect l="l" t="t" r="r" b="b"/>
              <a:pathLst>
                <a:path w="12324" h="10114" extrusionOk="0">
                  <a:moveTo>
                    <a:pt x="11773" y="1"/>
                  </a:moveTo>
                  <a:cubicBezTo>
                    <a:pt x="11750" y="1"/>
                    <a:pt x="11727" y="2"/>
                    <a:pt x="11704" y="5"/>
                  </a:cubicBezTo>
                  <a:cubicBezTo>
                    <a:pt x="3715" y="1029"/>
                    <a:pt x="965" y="5720"/>
                    <a:pt x="60" y="9470"/>
                  </a:cubicBezTo>
                  <a:cubicBezTo>
                    <a:pt x="0" y="9756"/>
                    <a:pt x="167" y="10030"/>
                    <a:pt x="453" y="10101"/>
                  </a:cubicBezTo>
                  <a:cubicBezTo>
                    <a:pt x="489" y="10101"/>
                    <a:pt x="524" y="10113"/>
                    <a:pt x="572" y="10113"/>
                  </a:cubicBezTo>
                  <a:cubicBezTo>
                    <a:pt x="798" y="10113"/>
                    <a:pt x="1012" y="9947"/>
                    <a:pt x="1072" y="9720"/>
                  </a:cubicBezTo>
                  <a:cubicBezTo>
                    <a:pt x="1584" y="7565"/>
                    <a:pt x="2584" y="5768"/>
                    <a:pt x="4025" y="4375"/>
                  </a:cubicBezTo>
                  <a:cubicBezTo>
                    <a:pt x="5894" y="2577"/>
                    <a:pt x="8525" y="1458"/>
                    <a:pt x="11835" y="1029"/>
                  </a:cubicBezTo>
                  <a:cubicBezTo>
                    <a:pt x="12121" y="993"/>
                    <a:pt x="12323" y="731"/>
                    <a:pt x="12288" y="446"/>
                  </a:cubicBezTo>
                  <a:cubicBezTo>
                    <a:pt x="12255" y="183"/>
                    <a:pt x="12031" y="1"/>
                    <a:pt x="117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8"/>
            <p:cNvSpPr/>
            <p:nvPr/>
          </p:nvSpPr>
          <p:spPr>
            <a:xfrm>
              <a:off x="7740867" y="3579444"/>
              <a:ext cx="148608" cy="509632"/>
            </a:xfrm>
            <a:custGeom>
              <a:avLst/>
              <a:gdLst/>
              <a:ahLst/>
              <a:cxnLst/>
              <a:rect l="l" t="t" r="r" b="b"/>
              <a:pathLst>
                <a:path w="4644" h="15926" extrusionOk="0">
                  <a:moveTo>
                    <a:pt x="589" y="0"/>
                  </a:moveTo>
                  <a:cubicBezTo>
                    <a:pt x="497" y="0"/>
                    <a:pt x="404" y="25"/>
                    <a:pt x="322" y="79"/>
                  </a:cubicBezTo>
                  <a:cubicBezTo>
                    <a:pt x="72" y="234"/>
                    <a:pt x="0" y="555"/>
                    <a:pt x="155" y="793"/>
                  </a:cubicBezTo>
                  <a:cubicBezTo>
                    <a:pt x="167" y="805"/>
                    <a:pt x="1012" y="2186"/>
                    <a:pt x="1572" y="4639"/>
                  </a:cubicBezTo>
                  <a:cubicBezTo>
                    <a:pt x="2084" y="6913"/>
                    <a:pt x="2465" y="10604"/>
                    <a:pt x="1298" y="15283"/>
                  </a:cubicBezTo>
                  <a:cubicBezTo>
                    <a:pt x="1227" y="15557"/>
                    <a:pt x="1393" y="15843"/>
                    <a:pt x="1667" y="15914"/>
                  </a:cubicBezTo>
                  <a:cubicBezTo>
                    <a:pt x="1715" y="15914"/>
                    <a:pt x="1751" y="15926"/>
                    <a:pt x="1798" y="15926"/>
                  </a:cubicBezTo>
                  <a:cubicBezTo>
                    <a:pt x="2024" y="15926"/>
                    <a:pt x="2239" y="15771"/>
                    <a:pt x="2298" y="15533"/>
                  </a:cubicBezTo>
                  <a:cubicBezTo>
                    <a:pt x="4644" y="6127"/>
                    <a:pt x="1179" y="484"/>
                    <a:pt x="1036" y="245"/>
                  </a:cubicBezTo>
                  <a:cubicBezTo>
                    <a:pt x="935" y="90"/>
                    <a:pt x="762" y="0"/>
                    <a:pt x="5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8"/>
            <p:cNvSpPr/>
            <p:nvPr/>
          </p:nvSpPr>
          <p:spPr>
            <a:xfrm>
              <a:off x="8122627" y="3456212"/>
              <a:ext cx="261024" cy="166144"/>
            </a:xfrm>
            <a:custGeom>
              <a:avLst/>
              <a:gdLst/>
              <a:ahLst/>
              <a:cxnLst/>
              <a:rect l="l" t="t" r="r" b="b"/>
              <a:pathLst>
                <a:path w="8157" h="5192" extrusionOk="0">
                  <a:moveTo>
                    <a:pt x="0" y="1"/>
                  </a:moveTo>
                  <a:lnTo>
                    <a:pt x="1513" y="4037"/>
                  </a:lnTo>
                  <a:cubicBezTo>
                    <a:pt x="1571" y="4036"/>
                    <a:pt x="1630" y="4036"/>
                    <a:pt x="1689" y="4036"/>
                  </a:cubicBezTo>
                  <a:cubicBezTo>
                    <a:pt x="4664" y="4036"/>
                    <a:pt x="8156" y="5192"/>
                    <a:pt x="8156" y="5192"/>
                  </a:cubicBezTo>
                  <a:cubicBezTo>
                    <a:pt x="8156" y="5192"/>
                    <a:pt x="6406" y="322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8"/>
            <p:cNvSpPr/>
            <p:nvPr/>
          </p:nvSpPr>
          <p:spPr>
            <a:xfrm>
              <a:off x="8105091" y="3439796"/>
              <a:ext cx="296064" cy="199328"/>
            </a:xfrm>
            <a:custGeom>
              <a:avLst/>
              <a:gdLst/>
              <a:ahLst/>
              <a:cxnLst/>
              <a:rect l="l" t="t" r="r" b="b"/>
              <a:pathLst>
                <a:path w="9252" h="6229" extrusionOk="0">
                  <a:moveTo>
                    <a:pt x="1310" y="1097"/>
                  </a:moveTo>
                  <a:lnTo>
                    <a:pt x="1310" y="1097"/>
                  </a:lnTo>
                  <a:cubicBezTo>
                    <a:pt x="5025" y="1526"/>
                    <a:pt x="6883" y="3597"/>
                    <a:pt x="7692" y="4871"/>
                  </a:cubicBezTo>
                  <a:cubicBezTo>
                    <a:pt x="6430" y="4526"/>
                    <a:pt x="4358" y="4062"/>
                    <a:pt x="2418" y="4026"/>
                  </a:cubicBezTo>
                  <a:lnTo>
                    <a:pt x="1310" y="1097"/>
                  </a:lnTo>
                  <a:close/>
                  <a:moveTo>
                    <a:pt x="534" y="0"/>
                  </a:moveTo>
                  <a:cubicBezTo>
                    <a:pt x="370" y="0"/>
                    <a:pt x="219" y="72"/>
                    <a:pt x="120" y="204"/>
                  </a:cubicBezTo>
                  <a:cubicBezTo>
                    <a:pt x="25" y="347"/>
                    <a:pt x="1" y="538"/>
                    <a:pt x="60" y="692"/>
                  </a:cubicBezTo>
                  <a:lnTo>
                    <a:pt x="1572" y="4729"/>
                  </a:lnTo>
                  <a:cubicBezTo>
                    <a:pt x="1656" y="4931"/>
                    <a:pt x="1846" y="5062"/>
                    <a:pt x="2072" y="5062"/>
                  </a:cubicBezTo>
                  <a:cubicBezTo>
                    <a:pt x="2130" y="5061"/>
                    <a:pt x="2187" y="5061"/>
                    <a:pt x="2245" y="5061"/>
                  </a:cubicBezTo>
                  <a:cubicBezTo>
                    <a:pt x="5104" y="5061"/>
                    <a:pt x="8503" y="6193"/>
                    <a:pt x="8538" y="6193"/>
                  </a:cubicBezTo>
                  <a:cubicBezTo>
                    <a:pt x="8585" y="6217"/>
                    <a:pt x="8645" y="6229"/>
                    <a:pt x="8704" y="6229"/>
                  </a:cubicBezTo>
                  <a:cubicBezTo>
                    <a:pt x="8835" y="6229"/>
                    <a:pt x="8966" y="6169"/>
                    <a:pt x="9073" y="6074"/>
                  </a:cubicBezTo>
                  <a:cubicBezTo>
                    <a:pt x="9204" y="5931"/>
                    <a:pt x="9252" y="5717"/>
                    <a:pt x="9180" y="5538"/>
                  </a:cubicBezTo>
                  <a:cubicBezTo>
                    <a:pt x="9109" y="5324"/>
                    <a:pt x="7252" y="335"/>
                    <a:pt x="572" y="2"/>
                  </a:cubicBezTo>
                  <a:cubicBezTo>
                    <a:pt x="559" y="1"/>
                    <a:pt x="547" y="0"/>
                    <a:pt x="5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8"/>
            <p:cNvSpPr/>
            <p:nvPr/>
          </p:nvSpPr>
          <p:spPr>
            <a:xfrm>
              <a:off x="7056195" y="5023636"/>
              <a:ext cx="39680" cy="121600"/>
            </a:xfrm>
            <a:custGeom>
              <a:avLst/>
              <a:gdLst/>
              <a:ahLst/>
              <a:cxnLst/>
              <a:rect l="l" t="t" r="r" b="b"/>
              <a:pathLst>
                <a:path w="1240" h="3800" extrusionOk="0">
                  <a:moveTo>
                    <a:pt x="534" y="1"/>
                  </a:moveTo>
                  <a:cubicBezTo>
                    <a:pt x="527" y="1"/>
                    <a:pt x="520" y="1"/>
                    <a:pt x="513" y="1"/>
                  </a:cubicBezTo>
                  <a:cubicBezTo>
                    <a:pt x="227" y="13"/>
                    <a:pt x="1" y="251"/>
                    <a:pt x="13" y="537"/>
                  </a:cubicBezTo>
                  <a:cubicBezTo>
                    <a:pt x="48" y="1608"/>
                    <a:pt x="120" y="2704"/>
                    <a:pt x="203" y="3799"/>
                  </a:cubicBezTo>
                  <a:lnTo>
                    <a:pt x="1239" y="3799"/>
                  </a:lnTo>
                  <a:cubicBezTo>
                    <a:pt x="1156" y="2692"/>
                    <a:pt x="1084" y="1584"/>
                    <a:pt x="1049" y="501"/>
                  </a:cubicBezTo>
                  <a:cubicBezTo>
                    <a:pt x="1037" y="222"/>
                    <a:pt x="810" y="1"/>
                    <a:pt x="5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8"/>
            <p:cNvSpPr/>
            <p:nvPr/>
          </p:nvSpPr>
          <p:spPr>
            <a:xfrm>
              <a:off x="7111843" y="4614452"/>
              <a:ext cx="32" cy="3072"/>
            </a:xfrm>
            <a:custGeom>
              <a:avLst/>
              <a:gdLst/>
              <a:ahLst/>
              <a:cxnLst/>
              <a:rect l="l" t="t" r="r" b="b"/>
              <a:pathLst>
                <a:path w="1" h="96" extrusionOk="0">
                  <a:moveTo>
                    <a:pt x="0" y="96"/>
                  </a:moveTo>
                  <a:cubicBezTo>
                    <a:pt x="0" y="60"/>
                    <a:pt x="0" y="24"/>
                    <a:pt x="0" y="1"/>
                  </a:cubicBezTo>
                  <a:cubicBezTo>
                    <a:pt x="0" y="24"/>
                    <a:pt x="0" y="60"/>
                    <a:pt x="0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8"/>
            <p:cNvSpPr/>
            <p:nvPr/>
          </p:nvSpPr>
          <p:spPr>
            <a:xfrm>
              <a:off x="7146499" y="4561108"/>
              <a:ext cx="369984" cy="584128"/>
            </a:xfrm>
            <a:custGeom>
              <a:avLst/>
              <a:gdLst/>
              <a:ahLst/>
              <a:cxnLst/>
              <a:rect l="l" t="t" r="r" b="b"/>
              <a:pathLst>
                <a:path w="11562" h="18254" extrusionOk="0">
                  <a:moveTo>
                    <a:pt x="8585" y="1"/>
                  </a:moveTo>
                  <a:lnTo>
                    <a:pt x="1" y="2096"/>
                  </a:lnTo>
                  <a:lnTo>
                    <a:pt x="1906" y="18253"/>
                  </a:lnTo>
                  <a:lnTo>
                    <a:pt x="11562" y="18253"/>
                  </a:lnTo>
                  <a:lnTo>
                    <a:pt x="85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8"/>
            <p:cNvSpPr/>
            <p:nvPr/>
          </p:nvSpPr>
          <p:spPr>
            <a:xfrm>
              <a:off x="7146499" y="4561108"/>
              <a:ext cx="274752" cy="67104"/>
            </a:xfrm>
            <a:custGeom>
              <a:avLst/>
              <a:gdLst/>
              <a:ahLst/>
              <a:cxnLst/>
              <a:rect l="l" t="t" r="r" b="b"/>
              <a:pathLst>
                <a:path w="8586" h="2097" extrusionOk="0">
                  <a:moveTo>
                    <a:pt x="8585" y="1"/>
                  </a:moveTo>
                  <a:lnTo>
                    <a:pt x="1" y="20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8"/>
            <p:cNvSpPr/>
            <p:nvPr/>
          </p:nvSpPr>
          <p:spPr>
            <a:xfrm>
              <a:off x="7111843" y="4617492"/>
              <a:ext cx="62112" cy="527744"/>
            </a:xfrm>
            <a:custGeom>
              <a:avLst/>
              <a:gdLst/>
              <a:ahLst/>
              <a:cxnLst/>
              <a:rect l="l" t="t" r="r" b="b"/>
              <a:pathLst>
                <a:path w="1941" h="16492" extrusionOk="0">
                  <a:moveTo>
                    <a:pt x="0" y="1"/>
                  </a:moveTo>
                  <a:lnTo>
                    <a:pt x="1941" y="16491"/>
                  </a:lnTo>
                  <a:lnTo>
                    <a:pt x="1941" y="16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8"/>
            <p:cNvSpPr/>
            <p:nvPr/>
          </p:nvSpPr>
          <p:spPr>
            <a:xfrm>
              <a:off x="7111843" y="4600372"/>
              <a:ext cx="9920" cy="14112"/>
            </a:xfrm>
            <a:custGeom>
              <a:avLst/>
              <a:gdLst/>
              <a:ahLst/>
              <a:cxnLst/>
              <a:rect l="l" t="t" r="r" b="b"/>
              <a:pathLst>
                <a:path w="310" h="441" extrusionOk="0">
                  <a:moveTo>
                    <a:pt x="310" y="0"/>
                  </a:moveTo>
                  <a:cubicBezTo>
                    <a:pt x="131" y="83"/>
                    <a:pt x="12" y="250"/>
                    <a:pt x="0" y="441"/>
                  </a:cubicBezTo>
                  <a:cubicBezTo>
                    <a:pt x="12" y="250"/>
                    <a:pt x="131" y="83"/>
                    <a:pt x="3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8"/>
            <p:cNvSpPr/>
            <p:nvPr/>
          </p:nvSpPr>
          <p:spPr>
            <a:xfrm>
              <a:off x="7128227" y="4466644"/>
              <a:ext cx="1490880" cy="678592"/>
            </a:xfrm>
            <a:custGeom>
              <a:avLst/>
              <a:gdLst/>
              <a:ahLst/>
              <a:cxnLst/>
              <a:rect l="l" t="t" r="r" b="b"/>
              <a:pathLst>
                <a:path w="46590" h="21206" extrusionOk="0">
                  <a:moveTo>
                    <a:pt x="43625" y="0"/>
                  </a:moveTo>
                  <a:lnTo>
                    <a:pt x="9573" y="2322"/>
                  </a:lnTo>
                  <a:lnTo>
                    <a:pt x="0" y="4655"/>
                  </a:lnTo>
                  <a:lnTo>
                    <a:pt x="1953" y="21205"/>
                  </a:lnTo>
                  <a:lnTo>
                    <a:pt x="46589" y="21205"/>
                  </a:lnTo>
                  <a:lnTo>
                    <a:pt x="436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8"/>
            <p:cNvSpPr/>
            <p:nvPr/>
          </p:nvSpPr>
          <p:spPr>
            <a:xfrm>
              <a:off x="8002595" y="4855924"/>
              <a:ext cx="150528" cy="201760"/>
            </a:xfrm>
            <a:custGeom>
              <a:avLst/>
              <a:gdLst/>
              <a:ahLst/>
              <a:cxnLst/>
              <a:rect l="l" t="t" r="r" b="b"/>
              <a:pathLst>
                <a:path w="4704" h="6305" extrusionOk="0">
                  <a:moveTo>
                    <a:pt x="2124" y="0"/>
                  </a:moveTo>
                  <a:cubicBezTo>
                    <a:pt x="2056" y="0"/>
                    <a:pt x="1987" y="5"/>
                    <a:pt x="1918" y="15"/>
                  </a:cubicBezTo>
                  <a:cubicBezTo>
                    <a:pt x="751" y="182"/>
                    <a:pt x="1" y="1718"/>
                    <a:pt x="239" y="3444"/>
                  </a:cubicBezTo>
                  <a:cubicBezTo>
                    <a:pt x="463" y="5080"/>
                    <a:pt x="1488" y="6304"/>
                    <a:pt x="2581" y="6304"/>
                  </a:cubicBezTo>
                  <a:cubicBezTo>
                    <a:pt x="2649" y="6304"/>
                    <a:pt x="2718" y="6300"/>
                    <a:pt x="2787" y="6290"/>
                  </a:cubicBezTo>
                  <a:cubicBezTo>
                    <a:pt x="3954" y="6135"/>
                    <a:pt x="4704" y="4587"/>
                    <a:pt x="4466" y="2861"/>
                  </a:cubicBezTo>
                  <a:cubicBezTo>
                    <a:pt x="4242" y="1225"/>
                    <a:pt x="3216" y="0"/>
                    <a:pt x="21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8"/>
            <p:cNvSpPr/>
            <p:nvPr/>
          </p:nvSpPr>
          <p:spPr>
            <a:xfrm>
              <a:off x="7111843" y="4449844"/>
              <a:ext cx="1524032" cy="695392"/>
            </a:xfrm>
            <a:custGeom>
              <a:avLst/>
              <a:gdLst/>
              <a:ahLst/>
              <a:cxnLst/>
              <a:rect l="l" t="t" r="r" b="b"/>
              <a:pathLst>
                <a:path w="47626" h="21731" extrusionOk="0">
                  <a:moveTo>
                    <a:pt x="44124" y="1"/>
                  </a:moveTo>
                  <a:cubicBezTo>
                    <a:pt x="44116" y="1"/>
                    <a:pt x="44109" y="1"/>
                    <a:pt x="44101" y="1"/>
                  </a:cubicBezTo>
                  <a:lnTo>
                    <a:pt x="10049" y="2335"/>
                  </a:lnTo>
                  <a:cubicBezTo>
                    <a:pt x="10025" y="2335"/>
                    <a:pt x="9990" y="2335"/>
                    <a:pt x="9966" y="2347"/>
                  </a:cubicBezTo>
                  <a:lnTo>
                    <a:pt x="393" y="4668"/>
                  </a:lnTo>
                  <a:cubicBezTo>
                    <a:pt x="369" y="4680"/>
                    <a:pt x="334" y="4692"/>
                    <a:pt x="310" y="4704"/>
                  </a:cubicBezTo>
                  <a:cubicBezTo>
                    <a:pt x="131" y="4787"/>
                    <a:pt x="12" y="4954"/>
                    <a:pt x="0" y="5145"/>
                  </a:cubicBezTo>
                  <a:cubicBezTo>
                    <a:pt x="0" y="5168"/>
                    <a:pt x="0" y="5204"/>
                    <a:pt x="0" y="5240"/>
                  </a:cubicBezTo>
                  <a:lnTo>
                    <a:pt x="1941" y="21730"/>
                  </a:lnTo>
                  <a:lnTo>
                    <a:pt x="2989" y="21730"/>
                  </a:lnTo>
                  <a:lnTo>
                    <a:pt x="1084" y="5573"/>
                  </a:lnTo>
                  <a:lnTo>
                    <a:pt x="9668" y="3478"/>
                  </a:lnTo>
                  <a:lnTo>
                    <a:pt x="12645" y="21730"/>
                  </a:lnTo>
                  <a:lnTo>
                    <a:pt x="13692" y="21730"/>
                  </a:lnTo>
                  <a:lnTo>
                    <a:pt x="10692" y="3323"/>
                  </a:lnTo>
                  <a:lnTo>
                    <a:pt x="43684" y="1073"/>
                  </a:lnTo>
                  <a:lnTo>
                    <a:pt x="46589" y="21730"/>
                  </a:lnTo>
                  <a:lnTo>
                    <a:pt x="47625" y="21730"/>
                  </a:lnTo>
                  <a:lnTo>
                    <a:pt x="44649" y="454"/>
                  </a:lnTo>
                  <a:cubicBezTo>
                    <a:pt x="44614" y="188"/>
                    <a:pt x="44378" y="1"/>
                    <a:pt x="441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8"/>
            <p:cNvSpPr/>
            <p:nvPr/>
          </p:nvSpPr>
          <p:spPr>
            <a:xfrm>
              <a:off x="7490179" y="4980212"/>
              <a:ext cx="248800" cy="165024"/>
            </a:xfrm>
            <a:custGeom>
              <a:avLst/>
              <a:gdLst/>
              <a:ahLst/>
              <a:cxnLst/>
              <a:rect l="l" t="t" r="r" b="b"/>
              <a:pathLst>
                <a:path w="7775" h="5157" extrusionOk="0">
                  <a:moveTo>
                    <a:pt x="587" y="1"/>
                  </a:moveTo>
                  <a:cubicBezTo>
                    <a:pt x="483" y="1"/>
                    <a:pt x="378" y="31"/>
                    <a:pt x="286" y="96"/>
                  </a:cubicBezTo>
                  <a:cubicBezTo>
                    <a:pt x="60" y="263"/>
                    <a:pt x="0" y="584"/>
                    <a:pt x="167" y="822"/>
                  </a:cubicBezTo>
                  <a:cubicBezTo>
                    <a:pt x="238" y="906"/>
                    <a:pt x="1810" y="3096"/>
                    <a:pt x="5025" y="4966"/>
                  </a:cubicBezTo>
                  <a:cubicBezTo>
                    <a:pt x="5144" y="5025"/>
                    <a:pt x="5263" y="5097"/>
                    <a:pt x="5370" y="5156"/>
                  </a:cubicBezTo>
                  <a:lnTo>
                    <a:pt x="7775" y="5156"/>
                  </a:lnTo>
                  <a:cubicBezTo>
                    <a:pt x="6953" y="4823"/>
                    <a:pt x="6227" y="4454"/>
                    <a:pt x="5596" y="4096"/>
                  </a:cubicBezTo>
                  <a:cubicBezTo>
                    <a:pt x="2560" y="2346"/>
                    <a:pt x="1036" y="263"/>
                    <a:pt x="1012" y="215"/>
                  </a:cubicBezTo>
                  <a:cubicBezTo>
                    <a:pt x="910" y="77"/>
                    <a:pt x="750" y="1"/>
                    <a:pt x="5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8"/>
            <p:cNvSpPr/>
            <p:nvPr/>
          </p:nvSpPr>
          <p:spPr>
            <a:xfrm>
              <a:off x="8229699" y="4823796"/>
              <a:ext cx="364640" cy="321440"/>
            </a:xfrm>
            <a:custGeom>
              <a:avLst/>
              <a:gdLst/>
              <a:ahLst/>
              <a:cxnLst/>
              <a:rect l="l" t="t" r="r" b="b"/>
              <a:pathLst>
                <a:path w="11395" h="10045" extrusionOk="0">
                  <a:moveTo>
                    <a:pt x="10826" y="0"/>
                  </a:moveTo>
                  <a:cubicBezTo>
                    <a:pt x="10583" y="0"/>
                    <a:pt x="10366" y="190"/>
                    <a:pt x="10323" y="448"/>
                  </a:cubicBezTo>
                  <a:cubicBezTo>
                    <a:pt x="10323" y="460"/>
                    <a:pt x="10013" y="2472"/>
                    <a:pt x="8180" y="4746"/>
                  </a:cubicBezTo>
                  <a:cubicBezTo>
                    <a:pt x="6013" y="7448"/>
                    <a:pt x="2905" y="9068"/>
                    <a:pt x="0" y="10044"/>
                  </a:cubicBezTo>
                  <a:lnTo>
                    <a:pt x="2810" y="10044"/>
                  </a:lnTo>
                  <a:cubicBezTo>
                    <a:pt x="5096" y="8984"/>
                    <a:pt x="7334" y="7484"/>
                    <a:pt x="9037" y="5341"/>
                  </a:cubicBezTo>
                  <a:cubicBezTo>
                    <a:pt x="11013" y="2841"/>
                    <a:pt x="11335" y="674"/>
                    <a:pt x="11347" y="590"/>
                  </a:cubicBezTo>
                  <a:cubicBezTo>
                    <a:pt x="11394" y="305"/>
                    <a:pt x="11192" y="43"/>
                    <a:pt x="10906" y="7"/>
                  </a:cubicBezTo>
                  <a:cubicBezTo>
                    <a:pt x="10879" y="2"/>
                    <a:pt x="10852" y="0"/>
                    <a:pt x="108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5" name="Google Shape;245;p38"/>
          <p:cNvGrpSpPr/>
          <p:nvPr/>
        </p:nvGrpSpPr>
        <p:grpSpPr>
          <a:xfrm>
            <a:off x="-18690" y="556748"/>
            <a:ext cx="5876874" cy="4586752"/>
            <a:chOff x="-16967" y="196180"/>
            <a:chExt cx="5876874" cy="4586752"/>
          </a:xfrm>
        </p:grpSpPr>
        <p:grpSp>
          <p:nvGrpSpPr>
            <p:cNvPr id="246" name="Google Shape;246;p38"/>
            <p:cNvGrpSpPr/>
            <p:nvPr/>
          </p:nvGrpSpPr>
          <p:grpSpPr>
            <a:xfrm>
              <a:off x="770083" y="196180"/>
              <a:ext cx="474752" cy="471616"/>
              <a:chOff x="770083" y="196180"/>
              <a:chExt cx="474752" cy="471616"/>
            </a:xfrm>
          </p:grpSpPr>
          <p:sp>
            <p:nvSpPr>
              <p:cNvPr id="247" name="Google Shape;247;p38"/>
              <p:cNvSpPr/>
              <p:nvPr/>
            </p:nvSpPr>
            <p:spPr>
              <a:xfrm>
                <a:off x="855427" y="280212"/>
                <a:ext cx="303680" cy="303680"/>
              </a:xfrm>
              <a:custGeom>
                <a:avLst/>
                <a:gdLst/>
                <a:ahLst/>
                <a:cxnLst/>
                <a:rect l="l" t="t" r="r" b="b"/>
                <a:pathLst>
                  <a:path w="9490" h="9490" extrusionOk="0">
                    <a:moveTo>
                      <a:pt x="4751" y="1072"/>
                    </a:moveTo>
                    <a:cubicBezTo>
                      <a:pt x="4989" y="1072"/>
                      <a:pt x="5180" y="1263"/>
                      <a:pt x="5180" y="1501"/>
                    </a:cubicBezTo>
                    <a:cubicBezTo>
                      <a:pt x="5180" y="1739"/>
                      <a:pt x="4989" y="1941"/>
                      <a:pt x="4751" y="1941"/>
                    </a:cubicBezTo>
                    <a:cubicBezTo>
                      <a:pt x="4513" y="1941"/>
                      <a:pt x="4311" y="1739"/>
                      <a:pt x="4311" y="1501"/>
                    </a:cubicBezTo>
                    <a:cubicBezTo>
                      <a:pt x="4311" y="1263"/>
                      <a:pt x="4513" y="1072"/>
                      <a:pt x="4751" y="1072"/>
                    </a:cubicBezTo>
                    <a:close/>
                    <a:moveTo>
                      <a:pt x="2453" y="2025"/>
                    </a:moveTo>
                    <a:cubicBezTo>
                      <a:pt x="2691" y="2025"/>
                      <a:pt x="2894" y="2215"/>
                      <a:pt x="2894" y="2453"/>
                    </a:cubicBezTo>
                    <a:cubicBezTo>
                      <a:pt x="2894" y="2691"/>
                      <a:pt x="2691" y="2882"/>
                      <a:pt x="2453" y="2882"/>
                    </a:cubicBezTo>
                    <a:cubicBezTo>
                      <a:pt x="2215" y="2882"/>
                      <a:pt x="2025" y="2691"/>
                      <a:pt x="2025" y="2453"/>
                    </a:cubicBezTo>
                    <a:cubicBezTo>
                      <a:pt x="2025" y="2215"/>
                      <a:pt x="2215" y="2025"/>
                      <a:pt x="2453" y="2025"/>
                    </a:cubicBezTo>
                    <a:close/>
                    <a:moveTo>
                      <a:pt x="7037" y="2025"/>
                    </a:moveTo>
                    <a:cubicBezTo>
                      <a:pt x="7275" y="2025"/>
                      <a:pt x="7466" y="2215"/>
                      <a:pt x="7466" y="2453"/>
                    </a:cubicBezTo>
                    <a:cubicBezTo>
                      <a:pt x="7466" y="2691"/>
                      <a:pt x="7275" y="2882"/>
                      <a:pt x="7037" y="2882"/>
                    </a:cubicBezTo>
                    <a:cubicBezTo>
                      <a:pt x="6799" y="2882"/>
                      <a:pt x="6609" y="2691"/>
                      <a:pt x="6609" y="2453"/>
                    </a:cubicBezTo>
                    <a:cubicBezTo>
                      <a:pt x="6609" y="2215"/>
                      <a:pt x="6799" y="2025"/>
                      <a:pt x="7037" y="2025"/>
                    </a:cubicBezTo>
                    <a:close/>
                    <a:moveTo>
                      <a:pt x="3823" y="3382"/>
                    </a:moveTo>
                    <a:cubicBezTo>
                      <a:pt x="4061" y="3382"/>
                      <a:pt x="4251" y="3584"/>
                      <a:pt x="4251" y="3822"/>
                    </a:cubicBezTo>
                    <a:cubicBezTo>
                      <a:pt x="4251" y="4060"/>
                      <a:pt x="4061" y="4251"/>
                      <a:pt x="3823" y="4251"/>
                    </a:cubicBezTo>
                    <a:cubicBezTo>
                      <a:pt x="3584" y="4251"/>
                      <a:pt x="3394" y="4060"/>
                      <a:pt x="3394" y="3822"/>
                    </a:cubicBezTo>
                    <a:cubicBezTo>
                      <a:pt x="3394" y="3584"/>
                      <a:pt x="3584" y="3382"/>
                      <a:pt x="3823" y="3382"/>
                    </a:cubicBezTo>
                    <a:close/>
                    <a:moveTo>
                      <a:pt x="5668" y="3382"/>
                    </a:moveTo>
                    <a:cubicBezTo>
                      <a:pt x="5906" y="3382"/>
                      <a:pt x="6109" y="3584"/>
                      <a:pt x="6109" y="3822"/>
                    </a:cubicBezTo>
                    <a:cubicBezTo>
                      <a:pt x="6109" y="4060"/>
                      <a:pt x="5906" y="4251"/>
                      <a:pt x="5668" y="4251"/>
                    </a:cubicBezTo>
                    <a:cubicBezTo>
                      <a:pt x="5430" y="4251"/>
                      <a:pt x="5239" y="4060"/>
                      <a:pt x="5239" y="3822"/>
                    </a:cubicBezTo>
                    <a:cubicBezTo>
                      <a:pt x="5239" y="3584"/>
                      <a:pt x="5430" y="3382"/>
                      <a:pt x="5668" y="3382"/>
                    </a:cubicBezTo>
                    <a:close/>
                    <a:moveTo>
                      <a:pt x="1513" y="4311"/>
                    </a:moveTo>
                    <a:cubicBezTo>
                      <a:pt x="1751" y="4311"/>
                      <a:pt x="1941" y="4501"/>
                      <a:pt x="1941" y="4739"/>
                    </a:cubicBezTo>
                    <a:cubicBezTo>
                      <a:pt x="1941" y="4977"/>
                      <a:pt x="1751" y="5180"/>
                      <a:pt x="1513" y="5180"/>
                    </a:cubicBezTo>
                    <a:cubicBezTo>
                      <a:pt x="1275" y="5180"/>
                      <a:pt x="1072" y="4977"/>
                      <a:pt x="1072" y="4739"/>
                    </a:cubicBezTo>
                    <a:cubicBezTo>
                      <a:pt x="1072" y="4501"/>
                      <a:pt x="1275" y="4311"/>
                      <a:pt x="1513" y="4311"/>
                    </a:cubicBezTo>
                    <a:close/>
                    <a:moveTo>
                      <a:pt x="7990" y="4311"/>
                    </a:moveTo>
                    <a:cubicBezTo>
                      <a:pt x="8228" y="4311"/>
                      <a:pt x="8418" y="4501"/>
                      <a:pt x="8418" y="4739"/>
                    </a:cubicBezTo>
                    <a:cubicBezTo>
                      <a:pt x="8418" y="4977"/>
                      <a:pt x="8228" y="5180"/>
                      <a:pt x="7990" y="5180"/>
                    </a:cubicBezTo>
                    <a:cubicBezTo>
                      <a:pt x="7752" y="5180"/>
                      <a:pt x="7549" y="4977"/>
                      <a:pt x="7549" y="4739"/>
                    </a:cubicBezTo>
                    <a:cubicBezTo>
                      <a:pt x="7549" y="4501"/>
                      <a:pt x="7752" y="4311"/>
                      <a:pt x="7990" y="4311"/>
                    </a:cubicBezTo>
                    <a:close/>
                    <a:moveTo>
                      <a:pt x="3823" y="5239"/>
                    </a:moveTo>
                    <a:cubicBezTo>
                      <a:pt x="4061" y="5239"/>
                      <a:pt x="4251" y="5430"/>
                      <a:pt x="4251" y="5668"/>
                    </a:cubicBezTo>
                    <a:cubicBezTo>
                      <a:pt x="4251" y="5906"/>
                      <a:pt x="4061" y="6096"/>
                      <a:pt x="3823" y="6096"/>
                    </a:cubicBezTo>
                    <a:cubicBezTo>
                      <a:pt x="3584" y="6096"/>
                      <a:pt x="3394" y="5906"/>
                      <a:pt x="3394" y="5668"/>
                    </a:cubicBezTo>
                    <a:cubicBezTo>
                      <a:pt x="3394" y="5430"/>
                      <a:pt x="3584" y="5239"/>
                      <a:pt x="3823" y="5239"/>
                    </a:cubicBezTo>
                    <a:close/>
                    <a:moveTo>
                      <a:pt x="5668" y="5239"/>
                    </a:moveTo>
                    <a:cubicBezTo>
                      <a:pt x="5906" y="5239"/>
                      <a:pt x="6109" y="5430"/>
                      <a:pt x="6109" y="5668"/>
                    </a:cubicBezTo>
                    <a:cubicBezTo>
                      <a:pt x="6109" y="5906"/>
                      <a:pt x="5906" y="6096"/>
                      <a:pt x="5668" y="6096"/>
                    </a:cubicBezTo>
                    <a:cubicBezTo>
                      <a:pt x="5430" y="6096"/>
                      <a:pt x="5239" y="5906"/>
                      <a:pt x="5239" y="5668"/>
                    </a:cubicBezTo>
                    <a:cubicBezTo>
                      <a:pt x="5239" y="5430"/>
                      <a:pt x="5430" y="5239"/>
                      <a:pt x="5668" y="5239"/>
                    </a:cubicBezTo>
                    <a:close/>
                    <a:moveTo>
                      <a:pt x="2453" y="6597"/>
                    </a:moveTo>
                    <a:cubicBezTo>
                      <a:pt x="2691" y="6597"/>
                      <a:pt x="2894" y="6799"/>
                      <a:pt x="2894" y="7037"/>
                    </a:cubicBezTo>
                    <a:cubicBezTo>
                      <a:pt x="2894" y="7275"/>
                      <a:pt x="2691" y="7466"/>
                      <a:pt x="2453" y="7466"/>
                    </a:cubicBezTo>
                    <a:cubicBezTo>
                      <a:pt x="2215" y="7466"/>
                      <a:pt x="2025" y="7275"/>
                      <a:pt x="2025" y="7037"/>
                    </a:cubicBezTo>
                    <a:cubicBezTo>
                      <a:pt x="2025" y="6799"/>
                      <a:pt x="2215" y="6597"/>
                      <a:pt x="2453" y="6597"/>
                    </a:cubicBezTo>
                    <a:close/>
                    <a:moveTo>
                      <a:pt x="7037" y="6597"/>
                    </a:moveTo>
                    <a:cubicBezTo>
                      <a:pt x="7275" y="6597"/>
                      <a:pt x="7466" y="6799"/>
                      <a:pt x="7466" y="7037"/>
                    </a:cubicBezTo>
                    <a:cubicBezTo>
                      <a:pt x="7466" y="7275"/>
                      <a:pt x="7275" y="7466"/>
                      <a:pt x="7037" y="7466"/>
                    </a:cubicBezTo>
                    <a:cubicBezTo>
                      <a:pt x="6799" y="7466"/>
                      <a:pt x="6609" y="7275"/>
                      <a:pt x="6609" y="7037"/>
                    </a:cubicBezTo>
                    <a:cubicBezTo>
                      <a:pt x="6609" y="6799"/>
                      <a:pt x="6799" y="6597"/>
                      <a:pt x="7037" y="6597"/>
                    </a:cubicBezTo>
                    <a:close/>
                    <a:moveTo>
                      <a:pt x="4751" y="7549"/>
                    </a:moveTo>
                    <a:cubicBezTo>
                      <a:pt x="4989" y="7549"/>
                      <a:pt x="5180" y="7739"/>
                      <a:pt x="5180" y="7978"/>
                    </a:cubicBezTo>
                    <a:cubicBezTo>
                      <a:pt x="5180" y="8216"/>
                      <a:pt x="4989" y="8418"/>
                      <a:pt x="4751" y="8418"/>
                    </a:cubicBezTo>
                    <a:cubicBezTo>
                      <a:pt x="4513" y="8418"/>
                      <a:pt x="4311" y="8216"/>
                      <a:pt x="4311" y="7978"/>
                    </a:cubicBezTo>
                    <a:cubicBezTo>
                      <a:pt x="4311" y="7739"/>
                      <a:pt x="4513" y="7549"/>
                      <a:pt x="4751" y="7549"/>
                    </a:cubicBezTo>
                    <a:close/>
                    <a:moveTo>
                      <a:pt x="4751" y="0"/>
                    </a:moveTo>
                    <a:cubicBezTo>
                      <a:pt x="2132" y="0"/>
                      <a:pt x="1" y="2132"/>
                      <a:pt x="1" y="4739"/>
                    </a:cubicBezTo>
                    <a:cubicBezTo>
                      <a:pt x="1" y="7358"/>
                      <a:pt x="2132" y="9490"/>
                      <a:pt x="4751" y="9490"/>
                    </a:cubicBezTo>
                    <a:cubicBezTo>
                      <a:pt x="7359" y="9490"/>
                      <a:pt x="9490" y="7358"/>
                      <a:pt x="9490" y="4739"/>
                    </a:cubicBezTo>
                    <a:cubicBezTo>
                      <a:pt x="9490" y="2132"/>
                      <a:pt x="7359" y="0"/>
                      <a:pt x="47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38"/>
              <p:cNvSpPr/>
              <p:nvPr/>
            </p:nvSpPr>
            <p:spPr>
              <a:xfrm>
                <a:off x="919043" y="196180"/>
                <a:ext cx="59872" cy="66528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2079" extrusionOk="0">
                    <a:moveTo>
                      <a:pt x="1395" y="0"/>
                    </a:moveTo>
                    <a:cubicBezTo>
                      <a:pt x="1355" y="0"/>
                      <a:pt x="1315" y="6"/>
                      <a:pt x="1275" y="19"/>
                    </a:cubicBezTo>
                    <a:lnTo>
                      <a:pt x="370" y="257"/>
                    </a:lnTo>
                    <a:cubicBezTo>
                      <a:pt x="132" y="317"/>
                      <a:pt x="1" y="555"/>
                      <a:pt x="61" y="781"/>
                    </a:cubicBezTo>
                    <a:cubicBezTo>
                      <a:pt x="111" y="972"/>
                      <a:pt x="281" y="1104"/>
                      <a:pt x="483" y="1104"/>
                    </a:cubicBezTo>
                    <a:cubicBezTo>
                      <a:pt x="520" y="1104"/>
                      <a:pt x="558" y="1100"/>
                      <a:pt x="596" y="1091"/>
                    </a:cubicBezTo>
                    <a:lnTo>
                      <a:pt x="632" y="1079"/>
                    </a:lnTo>
                    <a:lnTo>
                      <a:pt x="894" y="2079"/>
                    </a:lnTo>
                    <a:cubicBezTo>
                      <a:pt x="1168" y="1984"/>
                      <a:pt x="1442" y="1912"/>
                      <a:pt x="1727" y="1853"/>
                    </a:cubicBezTo>
                    <a:lnTo>
                      <a:pt x="1465" y="852"/>
                    </a:lnTo>
                    <a:lnTo>
                      <a:pt x="1501" y="852"/>
                    </a:lnTo>
                    <a:cubicBezTo>
                      <a:pt x="1727" y="781"/>
                      <a:pt x="1870" y="555"/>
                      <a:pt x="1799" y="317"/>
                    </a:cubicBezTo>
                    <a:cubicBezTo>
                      <a:pt x="1750" y="130"/>
                      <a:pt x="1580" y="0"/>
                      <a:pt x="13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38"/>
              <p:cNvSpPr/>
              <p:nvPr/>
            </p:nvSpPr>
            <p:spPr>
              <a:xfrm>
                <a:off x="821891" y="247732"/>
                <a:ext cx="68992" cy="67552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1" extrusionOk="0">
                    <a:moveTo>
                      <a:pt x="1138" y="0"/>
                    </a:moveTo>
                    <a:cubicBezTo>
                      <a:pt x="1028" y="0"/>
                      <a:pt x="918" y="45"/>
                      <a:pt x="834" y="134"/>
                    </a:cubicBezTo>
                    <a:lnTo>
                      <a:pt x="168" y="801"/>
                    </a:lnTo>
                    <a:cubicBezTo>
                      <a:pt x="1" y="968"/>
                      <a:pt x="1" y="1242"/>
                      <a:pt x="168" y="1408"/>
                    </a:cubicBezTo>
                    <a:cubicBezTo>
                      <a:pt x="251" y="1492"/>
                      <a:pt x="361" y="1533"/>
                      <a:pt x="471" y="1533"/>
                    </a:cubicBezTo>
                    <a:cubicBezTo>
                      <a:pt x="581" y="1533"/>
                      <a:pt x="691" y="1492"/>
                      <a:pt x="775" y="1408"/>
                    </a:cubicBezTo>
                    <a:lnTo>
                      <a:pt x="811" y="1385"/>
                    </a:lnTo>
                    <a:lnTo>
                      <a:pt x="1537" y="2111"/>
                    </a:lnTo>
                    <a:cubicBezTo>
                      <a:pt x="1727" y="1897"/>
                      <a:pt x="1930" y="1694"/>
                      <a:pt x="2156" y="1504"/>
                    </a:cubicBezTo>
                    <a:lnTo>
                      <a:pt x="1418" y="765"/>
                    </a:lnTo>
                    <a:lnTo>
                      <a:pt x="1442" y="742"/>
                    </a:lnTo>
                    <a:cubicBezTo>
                      <a:pt x="1608" y="575"/>
                      <a:pt x="1608" y="301"/>
                      <a:pt x="1442" y="134"/>
                    </a:cubicBezTo>
                    <a:cubicBezTo>
                      <a:pt x="1358" y="45"/>
                      <a:pt x="1248" y="0"/>
                      <a:pt x="11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38"/>
              <p:cNvSpPr/>
              <p:nvPr/>
            </p:nvSpPr>
            <p:spPr>
              <a:xfrm>
                <a:off x="770083" y="345268"/>
                <a:ext cx="68224" cy="5657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68" extrusionOk="0">
                    <a:moveTo>
                      <a:pt x="719" y="1"/>
                    </a:moveTo>
                    <a:cubicBezTo>
                      <a:pt x="526" y="1"/>
                      <a:pt x="358" y="124"/>
                      <a:pt x="298" y="313"/>
                    </a:cubicBezTo>
                    <a:lnTo>
                      <a:pt x="60" y="1230"/>
                    </a:lnTo>
                    <a:cubicBezTo>
                      <a:pt x="1" y="1456"/>
                      <a:pt x="132" y="1694"/>
                      <a:pt x="370" y="1754"/>
                    </a:cubicBezTo>
                    <a:cubicBezTo>
                      <a:pt x="404" y="1763"/>
                      <a:pt x="440" y="1768"/>
                      <a:pt x="476" y="1768"/>
                    </a:cubicBezTo>
                    <a:cubicBezTo>
                      <a:pt x="660" y="1768"/>
                      <a:pt x="844" y="1644"/>
                      <a:pt x="894" y="1444"/>
                    </a:cubicBezTo>
                    <a:lnTo>
                      <a:pt x="906" y="1408"/>
                    </a:lnTo>
                    <a:lnTo>
                      <a:pt x="1906" y="1682"/>
                    </a:lnTo>
                    <a:cubicBezTo>
                      <a:pt x="1953" y="1396"/>
                      <a:pt x="2037" y="1111"/>
                      <a:pt x="2132" y="849"/>
                    </a:cubicBezTo>
                    <a:lnTo>
                      <a:pt x="1132" y="575"/>
                    </a:lnTo>
                    <a:lnTo>
                      <a:pt x="1132" y="539"/>
                    </a:lnTo>
                    <a:cubicBezTo>
                      <a:pt x="1203" y="313"/>
                      <a:pt x="1060" y="75"/>
                      <a:pt x="834" y="15"/>
                    </a:cubicBezTo>
                    <a:cubicBezTo>
                      <a:pt x="795" y="6"/>
                      <a:pt x="757" y="1"/>
                      <a:pt x="71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38"/>
              <p:cNvSpPr/>
              <p:nvPr/>
            </p:nvSpPr>
            <p:spPr>
              <a:xfrm>
                <a:off x="770083" y="462100"/>
                <a:ext cx="68224" cy="5673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73" extrusionOk="0">
                    <a:moveTo>
                      <a:pt x="491" y="0"/>
                    </a:moveTo>
                    <a:cubicBezTo>
                      <a:pt x="450" y="0"/>
                      <a:pt x="409" y="6"/>
                      <a:pt x="370" y="20"/>
                    </a:cubicBezTo>
                    <a:cubicBezTo>
                      <a:pt x="132" y="79"/>
                      <a:pt x="1" y="317"/>
                      <a:pt x="60" y="543"/>
                    </a:cubicBezTo>
                    <a:lnTo>
                      <a:pt x="298" y="1448"/>
                    </a:lnTo>
                    <a:cubicBezTo>
                      <a:pt x="358" y="1648"/>
                      <a:pt x="527" y="1772"/>
                      <a:pt x="720" y="1772"/>
                    </a:cubicBezTo>
                    <a:cubicBezTo>
                      <a:pt x="757" y="1772"/>
                      <a:pt x="795" y="1767"/>
                      <a:pt x="834" y="1758"/>
                    </a:cubicBezTo>
                    <a:cubicBezTo>
                      <a:pt x="1060" y="1698"/>
                      <a:pt x="1203" y="1460"/>
                      <a:pt x="1132" y="1222"/>
                    </a:cubicBezTo>
                    <a:lnTo>
                      <a:pt x="1132" y="1186"/>
                    </a:lnTo>
                    <a:lnTo>
                      <a:pt x="2132" y="924"/>
                    </a:lnTo>
                    <a:cubicBezTo>
                      <a:pt x="2037" y="651"/>
                      <a:pt x="1953" y="377"/>
                      <a:pt x="1906" y="91"/>
                    </a:cubicBezTo>
                    <a:lnTo>
                      <a:pt x="906" y="353"/>
                    </a:lnTo>
                    <a:lnTo>
                      <a:pt x="894" y="317"/>
                    </a:lnTo>
                    <a:cubicBezTo>
                      <a:pt x="845" y="123"/>
                      <a:pt x="670" y="0"/>
                      <a:pt x="49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38"/>
              <p:cNvSpPr/>
              <p:nvPr/>
            </p:nvSpPr>
            <p:spPr>
              <a:xfrm>
                <a:off x="821891" y="548436"/>
                <a:ext cx="68992" cy="67648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4" extrusionOk="0">
                    <a:moveTo>
                      <a:pt x="1537" y="0"/>
                    </a:moveTo>
                    <a:lnTo>
                      <a:pt x="811" y="739"/>
                    </a:lnTo>
                    <a:lnTo>
                      <a:pt x="775" y="715"/>
                    </a:lnTo>
                    <a:cubicBezTo>
                      <a:pt x="691" y="631"/>
                      <a:pt x="581" y="590"/>
                      <a:pt x="471" y="590"/>
                    </a:cubicBezTo>
                    <a:cubicBezTo>
                      <a:pt x="361" y="590"/>
                      <a:pt x="251" y="631"/>
                      <a:pt x="168" y="715"/>
                    </a:cubicBezTo>
                    <a:cubicBezTo>
                      <a:pt x="1" y="881"/>
                      <a:pt x="1" y="1155"/>
                      <a:pt x="168" y="1322"/>
                    </a:cubicBezTo>
                    <a:lnTo>
                      <a:pt x="834" y="1989"/>
                    </a:lnTo>
                    <a:cubicBezTo>
                      <a:pt x="918" y="2072"/>
                      <a:pt x="1028" y="2114"/>
                      <a:pt x="1138" y="2114"/>
                    </a:cubicBezTo>
                    <a:cubicBezTo>
                      <a:pt x="1248" y="2114"/>
                      <a:pt x="1358" y="2072"/>
                      <a:pt x="1442" y="1989"/>
                    </a:cubicBezTo>
                    <a:cubicBezTo>
                      <a:pt x="1608" y="1822"/>
                      <a:pt x="1608" y="1548"/>
                      <a:pt x="1442" y="1382"/>
                    </a:cubicBezTo>
                    <a:lnTo>
                      <a:pt x="1418" y="1346"/>
                    </a:lnTo>
                    <a:lnTo>
                      <a:pt x="2156" y="620"/>
                    </a:lnTo>
                    <a:cubicBezTo>
                      <a:pt x="1930" y="429"/>
                      <a:pt x="1727" y="227"/>
                      <a:pt x="15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38"/>
              <p:cNvSpPr/>
              <p:nvPr/>
            </p:nvSpPr>
            <p:spPr>
              <a:xfrm>
                <a:off x="919043" y="601012"/>
                <a:ext cx="59872" cy="66784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2087" extrusionOk="0">
                    <a:moveTo>
                      <a:pt x="894" y="0"/>
                    </a:moveTo>
                    <a:lnTo>
                      <a:pt x="632" y="1001"/>
                    </a:lnTo>
                    <a:lnTo>
                      <a:pt x="596" y="1001"/>
                    </a:lnTo>
                    <a:cubicBezTo>
                      <a:pt x="554" y="989"/>
                      <a:pt x="513" y="983"/>
                      <a:pt x="473" y="983"/>
                    </a:cubicBezTo>
                    <a:cubicBezTo>
                      <a:pt x="275" y="983"/>
                      <a:pt x="110" y="1120"/>
                      <a:pt x="61" y="1298"/>
                    </a:cubicBezTo>
                    <a:cubicBezTo>
                      <a:pt x="1" y="1536"/>
                      <a:pt x="132" y="1763"/>
                      <a:pt x="370" y="1834"/>
                    </a:cubicBezTo>
                    <a:lnTo>
                      <a:pt x="1275" y="2072"/>
                    </a:lnTo>
                    <a:cubicBezTo>
                      <a:pt x="1312" y="2082"/>
                      <a:pt x="1349" y="2086"/>
                      <a:pt x="1385" y="2086"/>
                    </a:cubicBezTo>
                    <a:cubicBezTo>
                      <a:pt x="1574" y="2086"/>
                      <a:pt x="1749" y="1962"/>
                      <a:pt x="1799" y="1763"/>
                    </a:cubicBezTo>
                    <a:cubicBezTo>
                      <a:pt x="1870" y="1536"/>
                      <a:pt x="1727" y="1298"/>
                      <a:pt x="1501" y="1239"/>
                    </a:cubicBezTo>
                    <a:lnTo>
                      <a:pt x="1465" y="1227"/>
                    </a:lnTo>
                    <a:lnTo>
                      <a:pt x="1727" y="227"/>
                    </a:lnTo>
                    <a:cubicBezTo>
                      <a:pt x="1442" y="179"/>
                      <a:pt x="1168" y="96"/>
                      <a:pt x="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38"/>
              <p:cNvSpPr/>
              <p:nvPr/>
            </p:nvSpPr>
            <p:spPr>
              <a:xfrm>
                <a:off x="1036035" y="601012"/>
                <a:ext cx="59456" cy="66784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2087" extrusionOk="0">
                    <a:moveTo>
                      <a:pt x="965" y="0"/>
                    </a:moveTo>
                    <a:cubicBezTo>
                      <a:pt x="703" y="96"/>
                      <a:pt x="417" y="179"/>
                      <a:pt x="131" y="227"/>
                    </a:cubicBezTo>
                    <a:lnTo>
                      <a:pt x="405" y="1227"/>
                    </a:lnTo>
                    <a:lnTo>
                      <a:pt x="369" y="1239"/>
                    </a:lnTo>
                    <a:cubicBezTo>
                      <a:pt x="131" y="1298"/>
                      <a:pt x="0" y="1536"/>
                      <a:pt x="60" y="1763"/>
                    </a:cubicBezTo>
                    <a:cubicBezTo>
                      <a:pt x="110" y="1962"/>
                      <a:pt x="285" y="2086"/>
                      <a:pt x="474" y="2086"/>
                    </a:cubicBezTo>
                    <a:cubicBezTo>
                      <a:pt x="510" y="2086"/>
                      <a:pt x="547" y="2082"/>
                      <a:pt x="584" y="2072"/>
                    </a:cubicBezTo>
                    <a:lnTo>
                      <a:pt x="1500" y="1834"/>
                    </a:lnTo>
                    <a:cubicBezTo>
                      <a:pt x="1727" y="1763"/>
                      <a:pt x="1858" y="1536"/>
                      <a:pt x="1798" y="1298"/>
                    </a:cubicBezTo>
                    <a:cubicBezTo>
                      <a:pt x="1749" y="1120"/>
                      <a:pt x="1584" y="983"/>
                      <a:pt x="1393" y="983"/>
                    </a:cubicBezTo>
                    <a:cubicBezTo>
                      <a:pt x="1354" y="983"/>
                      <a:pt x="1314" y="989"/>
                      <a:pt x="1274" y="1001"/>
                    </a:cubicBezTo>
                    <a:lnTo>
                      <a:pt x="1238" y="1001"/>
                    </a:lnTo>
                    <a:lnTo>
                      <a:pt x="9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38"/>
              <p:cNvSpPr/>
              <p:nvPr/>
            </p:nvSpPr>
            <p:spPr>
              <a:xfrm>
                <a:off x="1124035" y="548436"/>
                <a:ext cx="68992" cy="67648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4" extrusionOk="0">
                    <a:moveTo>
                      <a:pt x="608" y="0"/>
                    </a:moveTo>
                    <a:cubicBezTo>
                      <a:pt x="417" y="227"/>
                      <a:pt x="215" y="429"/>
                      <a:pt x="1" y="620"/>
                    </a:cubicBezTo>
                    <a:lnTo>
                      <a:pt x="727" y="1346"/>
                    </a:lnTo>
                    <a:lnTo>
                      <a:pt x="703" y="1382"/>
                    </a:lnTo>
                    <a:cubicBezTo>
                      <a:pt x="536" y="1548"/>
                      <a:pt x="536" y="1822"/>
                      <a:pt x="703" y="1989"/>
                    </a:cubicBezTo>
                    <a:cubicBezTo>
                      <a:pt x="786" y="2072"/>
                      <a:pt x="896" y="2114"/>
                      <a:pt x="1007" y="2114"/>
                    </a:cubicBezTo>
                    <a:cubicBezTo>
                      <a:pt x="1117" y="2114"/>
                      <a:pt x="1227" y="2072"/>
                      <a:pt x="1310" y="1989"/>
                    </a:cubicBezTo>
                    <a:lnTo>
                      <a:pt x="1977" y="1322"/>
                    </a:lnTo>
                    <a:cubicBezTo>
                      <a:pt x="2156" y="1155"/>
                      <a:pt x="2156" y="881"/>
                      <a:pt x="1977" y="715"/>
                    </a:cubicBezTo>
                    <a:cubicBezTo>
                      <a:pt x="1894" y="631"/>
                      <a:pt x="1783" y="590"/>
                      <a:pt x="1673" y="590"/>
                    </a:cubicBezTo>
                    <a:cubicBezTo>
                      <a:pt x="1563" y="590"/>
                      <a:pt x="1453" y="631"/>
                      <a:pt x="1370" y="715"/>
                    </a:cubicBezTo>
                    <a:lnTo>
                      <a:pt x="1346" y="739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38"/>
              <p:cNvSpPr/>
              <p:nvPr/>
            </p:nvSpPr>
            <p:spPr>
              <a:xfrm>
                <a:off x="1176611" y="461876"/>
                <a:ext cx="68224" cy="56960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80" extrusionOk="0">
                    <a:moveTo>
                      <a:pt x="1653" y="0"/>
                    </a:moveTo>
                    <a:cubicBezTo>
                      <a:pt x="1464" y="0"/>
                      <a:pt x="1287" y="125"/>
                      <a:pt x="1227" y="324"/>
                    </a:cubicBezTo>
                    <a:lnTo>
                      <a:pt x="1227" y="360"/>
                    </a:lnTo>
                    <a:lnTo>
                      <a:pt x="227" y="98"/>
                    </a:lnTo>
                    <a:cubicBezTo>
                      <a:pt x="167" y="384"/>
                      <a:pt x="96" y="658"/>
                      <a:pt x="1" y="931"/>
                    </a:cubicBezTo>
                    <a:lnTo>
                      <a:pt x="1001" y="1193"/>
                    </a:lnTo>
                    <a:lnTo>
                      <a:pt x="989" y="1229"/>
                    </a:lnTo>
                    <a:cubicBezTo>
                      <a:pt x="929" y="1467"/>
                      <a:pt x="1060" y="1705"/>
                      <a:pt x="1298" y="1765"/>
                    </a:cubicBezTo>
                    <a:cubicBezTo>
                      <a:pt x="1335" y="1774"/>
                      <a:pt x="1372" y="1779"/>
                      <a:pt x="1408" y="1779"/>
                    </a:cubicBezTo>
                    <a:cubicBezTo>
                      <a:pt x="1597" y="1779"/>
                      <a:pt x="1772" y="1655"/>
                      <a:pt x="1822" y="1455"/>
                    </a:cubicBezTo>
                    <a:lnTo>
                      <a:pt x="2060" y="550"/>
                    </a:lnTo>
                    <a:cubicBezTo>
                      <a:pt x="2132" y="324"/>
                      <a:pt x="1989" y="86"/>
                      <a:pt x="1763" y="15"/>
                    </a:cubicBezTo>
                    <a:cubicBezTo>
                      <a:pt x="1726" y="5"/>
                      <a:pt x="1689" y="0"/>
                      <a:pt x="16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38"/>
              <p:cNvSpPr/>
              <p:nvPr/>
            </p:nvSpPr>
            <p:spPr>
              <a:xfrm>
                <a:off x="1176611" y="345268"/>
                <a:ext cx="68224" cy="5657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68" extrusionOk="0">
                    <a:moveTo>
                      <a:pt x="1409" y="1"/>
                    </a:moveTo>
                    <a:cubicBezTo>
                      <a:pt x="1372" y="1"/>
                      <a:pt x="1335" y="6"/>
                      <a:pt x="1298" y="15"/>
                    </a:cubicBezTo>
                    <a:cubicBezTo>
                      <a:pt x="1060" y="75"/>
                      <a:pt x="929" y="313"/>
                      <a:pt x="989" y="539"/>
                    </a:cubicBezTo>
                    <a:lnTo>
                      <a:pt x="1001" y="575"/>
                    </a:lnTo>
                    <a:lnTo>
                      <a:pt x="1" y="849"/>
                    </a:lnTo>
                    <a:cubicBezTo>
                      <a:pt x="96" y="1111"/>
                      <a:pt x="167" y="1396"/>
                      <a:pt x="227" y="1682"/>
                    </a:cubicBezTo>
                    <a:lnTo>
                      <a:pt x="1227" y="1408"/>
                    </a:lnTo>
                    <a:lnTo>
                      <a:pt x="1227" y="1444"/>
                    </a:lnTo>
                    <a:cubicBezTo>
                      <a:pt x="1287" y="1644"/>
                      <a:pt x="1464" y="1768"/>
                      <a:pt x="1653" y="1768"/>
                    </a:cubicBezTo>
                    <a:cubicBezTo>
                      <a:pt x="1689" y="1768"/>
                      <a:pt x="1726" y="1763"/>
                      <a:pt x="1763" y="1754"/>
                    </a:cubicBezTo>
                    <a:cubicBezTo>
                      <a:pt x="1989" y="1694"/>
                      <a:pt x="2132" y="1456"/>
                      <a:pt x="2060" y="1230"/>
                    </a:cubicBezTo>
                    <a:lnTo>
                      <a:pt x="1822" y="313"/>
                    </a:lnTo>
                    <a:cubicBezTo>
                      <a:pt x="1772" y="124"/>
                      <a:pt x="1597" y="1"/>
                      <a:pt x="14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38"/>
              <p:cNvSpPr/>
              <p:nvPr/>
            </p:nvSpPr>
            <p:spPr>
              <a:xfrm>
                <a:off x="1124035" y="247732"/>
                <a:ext cx="68992" cy="67552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1" extrusionOk="0">
                    <a:moveTo>
                      <a:pt x="1007" y="0"/>
                    </a:moveTo>
                    <a:cubicBezTo>
                      <a:pt x="896" y="0"/>
                      <a:pt x="786" y="45"/>
                      <a:pt x="703" y="134"/>
                    </a:cubicBezTo>
                    <a:cubicBezTo>
                      <a:pt x="536" y="301"/>
                      <a:pt x="536" y="575"/>
                      <a:pt x="703" y="742"/>
                    </a:cubicBezTo>
                    <a:lnTo>
                      <a:pt x="727" y="765"/>
                    </a:lnTo>
                    <a:lnTo>
                      <a:pt x="1" y="1504"/>
                    </a:lnTo>
                    <a:cubicBezTo>
                      <a:pt x="215" y="1694"/>
                      <a:pt x="417" y="1897"/>
                      <a:pt x="608" y="2111"/>
                    </a:cubicBezTo>
                    <a:lnTo>
                      <a:pt x="1346" y="1385"/>
                    </a:lnTo>
                    <a:lnTo>
                      <a:pt x="1370" y="1408"/>
                    </a:lnTo>
                    <a:cubicBezTo>
                      <a:pt x="1453" y="1492"/>
                      <a:pt x="1563" y="1533"/>
                      <a:pt x="1673" y="1533"/>
                    </a:cubicBezTo>
                    <a:cubicBezTo>
                      <a:pt x="1783" y="1533"/>
                      <a:pt x="1894" y="1492"/>
                      <a:pt x="1977" y="1408"/>
                    </a:cubicBezTo>
                    <a:cubicBezTo>
                      <a:pt x="2156" y="1242"/>
                      <a:pt x="2156" y="968"/>
                      <a:pt x="1977" y="801"/>
                    </a:cubicBezTo>
                    <a:lnTo>
                      <a:pt x="1310" y="134"/>
                    </a:lnTo>
                    <a:cubicBezTo>
                      <a:pt x="1227" y="45"/>
                      <a:pt x="1117" y="0"/>
                      <a:pt x="100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38"/>
              <p:cNvSpPr/>
              <p:nvPr/>
            </p:nvSpPr>
            <p:spPr>
              <a:xfrm>
                <a:off x="1036035" y="196180"/>
                <a:ext cx="59456" cy="66528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2079" extrusionOk="0">
                    <a:moveTo>
                      <a:pt x="464" y="0"/>
                    </a:moveTo>
                    <a:cubicBezTo>
                      <a:pt x="279" y="0"/>
                      <a:pt x="109" y="130"/>
                      <a:pt x="60" y="317"/>
                    </a:cubicBezTo>
                    <a:cubicBezTo>
                      <a:pt x="0" y="555"/>
                      <a:pt x="131" y="781"/>
                      <a:pt x="369" y="852"/>
                    </a:cubicBezTo>
                    <a:lnTo>
                      <a:pt x="405" y="852"/>
                    </a:lnTo>
                    <a:lnTo>
                      <a:pt x="131" y="1853"/>
                    </a:lnTo>
                    <a:cubicBezTo>
                      <a:pt x="417" y="1912"/>
                      <a:pt x="703" y="1984"/>
                      <a:pt x="965" y="2079"/>
                    </a:cubicBezTo>
                    <a:lnTo>
                      <a:pt x="1238" y="1079"/>
                    </a:lnTo>
                    <a:lnTo>
                      <a:pt x="1274" y="1091"/>
                    </a:lnTo>
                    <a:cubicBezTo>
                      <a:pt x="1311" y="1100"/>
                      <a:pt x="1347" y="1104"/>
                      <a:pt x="1383" y="1104"/>
                    </a:cubicBezTo>
                    <a:cubicBezTo>
                      <a:pt x="1578" y="1104"/>
                      <a:pt x="1748" y="972"/>
                      <a:pt x="1798" y="781"/>
                    </a:cubicBezTo>
                    <a:cubicBezTo>
                      <a:pt x="1858" y="555"/>
                      <a:pt x="1727" y="317"/>
                      <a:pt x="1500" y="257"/>
                    </a:cubicBezTo>
                    <a:lnTo>
                      <a:pt x="584" y="19"/>
                    </a:lnTo>
                    <a:cubicBezTo>
                      <a:pt x="544" y="6"/>
                      <a:pt x="504" y="0"/>
                      <a:pt x="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0" name="Google Shape;260;p38"/>
            <p:cNvGrpSpPr/>
            <p:nvPr/>
          </p:nvGrpSpPr>
          <p:grpSpPr>
            <a:xfrm>
              <a:off x="5007203" y="3935444"/>
              <a:ext cx="852704" cy="847488"/>
              <a:chOff x="5007203" y="3935444"/>
              <a:chExt cx="852704" cy="847488"/>
            </a:xfrm>
          </p:grpSpPr>
          <p:sp>
            <p:nvSpPr>
              <p:cNvPr id="261" name="Google Shape;261;p38"/>
              <p:cNvSpPr/>
              <p:nvPr/>
            </p:nvSpPr>
            <p:spPr>
              <a:xfrm>
                <a:off x="5160739" y="4086388"/>
                <a:ext cx="545600" cy="545632"/>
              </a:xfrm>
              <a:custGeom>
                <a:avLst/>
                <a:gdLst/>
                <a:ahLst/>
                <a:cxnLst/>
                <a:rect l="l" t="t" r="r" b="b"/>
                <a:pathLst>
                  <a:path w="17050" h="17051" extrusionOk="0">
                    <a:moveTo>
                      <a:pt x="8525" y="1929"/>
                    </a:moveTo>
                    <a:cubicBezTo>
                      <a:pt x="8954" y="1929"/>
                      <a:pt x="9299" y="2275"/>
                      <a:pt x="9299" y="2703"/>
                    </a:cubicBezTo>
                    <a:cubicBezTo>
                      <a:pt x="9299" y="3132"/>
                      <a:pt x="8954" y="3489"/>
                      <a:pt x="8525" y="3489"/>
                    </a:cubicBezTo>
                    <a:cubicBezTo>
                      <a:pt x="8097" y="3489"/>
                      <a:pt x="7751" y="3132"/>
                      <a:pt x="7751" y="2703"/>
                    </a:cubicBezTo>
                    <a:cubicBezTo>
                      <a:pt x="7751" y="2275"/>
                      <a:pt x="8097" y="1929"/>
                      <a:pt x="8525" y="1929"/>
                    </a:cubicBezTo>
                    <a:close/>
                    <a:moveTo>
                      <a:pt x="4406" y="3632"/>
                    </a:moveTo>
                    <a:cubicBezTo>
                      <a:pt x="4834" y="3632"/>
                      <a:pt x="5191" y="3989"/>
                      <a:pt x="5191" y="4418"/>
                    </a:cubicBezTo>
                    <a:cubicBezTo>
                      <a:pt x="5191" y="4846"/>
                      <a:pt x="4834" y="5192"/>
                      <a:pt x="4406" y="5192"/>
                    </a:cubicBezTo>
                    <a:cubicBezTo>
                      <a:pt x="3977" y="5192"/>
                      <a:pt x="3632" y="4846"/>
                      <a:pt x="3632" y="4418"/>
                    </a:cubicBezTo>
                    <a:cubicBezTo>
                      <a:pt x="3632" y="3989"/>
                      <a:pt x="3977" y="3632"/>
                      <a:pt x="4406" y="3632"/>
                    </a:cubicBezTo>
                    <a:close/>
                    <a:moveTo>
                      <a:pt x="12633" y="3632"/>
                    </a:moveTo>
                    <a:cubicBezTo>
                      <a:pt x="13061" y="3632"/>
                      <a:pt x="13419" y="3989"/>
                      <a:pt x="13419" y="4418"/>
                    </a:cubicBezTo>
                    <a:cubicBezTo>
                      <a:pt x="13419" y="4846"/>
                      <a:pt x="13061" y="5192"/>
                      <a:pt x="12633" y="5192"/>
                    </a:cubicBezTo>
                    <a:cubicBezTo>
                      <a:pt x="12204" y="5192"/>
                      <a:pt x="11859" y="4846"/>
                      <a:pt x="11859" y="4418"/>
                    </a:cubicBezTo>
                    <a:cubicBezTo>
                      <a:pt x="11859" y="3989"/>
                      <a:pt x="12204" y="3632"/>
                      <a:pt x="12633" y="3632"/>
                    </a:cubicBezTo>
                    <a:close/>
                    <a:moveTo>
                      <a:pt x="6858" y="6085"/>
                    </a:moveTo>
                    <a:cubicBezTo>
                      <a:pt x="7287" y="6085"/>
                      <a:pt x="7632" y="6430"/>
                      <a:pt x="7632" y="6859"/>
                    </a:cubicBezTo>
                    <a:cubicBezTo>
                      <a:pt x="7632" y="7287"/>
                      <a:pt x="7287" y="7644"/>
                      <a:pt x="6858" y="7644"/>
                    </a:cubicBezTo>
                    <a:cubicBezTo>
                      <a:pt x="6430" y="7644"/>
                      <a:pt x="6084" y="7287"/>
                      <a:pt x="6084" y="6859"/>
                    </a:cubicBezTo>
                    <a:cubicBezTo>
                      <a:pt x="6084" y="6430"/>
                      <a:pt x="6430" y="6085"/>
                      <a:pt x="6858" y="6085"/>
                    </a:cubicBezTo>
                    <a:close/>
                    <a:moveTo>
                      <a:pt x="10180" y="6085"/>
                    </a:moveTo>
                    <a:cubicBezTo>
                      <a:pt x="10609" y="6085"/>
                      <a:pt x="10966" y="6430"/>
                      <a:pt x="10966" y="6859"/>
                    </a:cubicBezTo>
                    <a:cubicBezTo>
                      <a:pt x="10966" y="7287"/>
                      <a:pt x="10609" y="7644"/>
                      <a:pt x="10180" y="7644"/>
                    </a:cubicBezTo>
                    <a:cubicBezTo>
                      <a:pt x="9751" y="7644"/>
                      <a:pt x="9406" y="7287"/>
                      <a:pt x="9406" y="6859"/>
                    </a:cubicBezTo>
                    <a:cubicBezTo>
                      <a:pt x="9406" y="6430"/>
                      <a:pt x="9751" y="6085"/>
                      <a:pt x="10180" y="6085"/>
                    </a:cubicBezTo>
                    <a:close/>
                    <a:moveTo>
                      <a:pt x="2703" y="7752"/>
                    </a:moveTo>
                    <a:cubicBezTo>
                      <a:pt x="3132" y="7752"/>
                      <a:pt x="3477" y="8097"/>
                      <a:pt x="3477" y="8525"/>
                    </a:cubicBezTo>
                    <a:cubicBezTo>
                      <a:pt x="3477" y="8954"/>
                      <a:pt x="3132" y="9299"/>
                      <a:pt x="2703" y="9299"/>
                    </a:cubicBezTo>
                    <a:cubicBezTo>
                      <a:pt x="2274" y="9299"/>
                      <a:pt x="1929" y="8954"/>
                      <a:pt x="1929" y="8525"/>
                    </a:cubicBezTo>
                    <a:cubicBezTo>
                      <a:pt x="1929" y="8097"/>
                      <a:pt x="2274" y="7752"/>
                      <a:pt x="2703" y="7752"/>
                    </a:cubicBezTo>
                    <a:close/>
                    <a:moveTo>
                      <a:pt x="14335" y="7752"/>
                    </a:moveTo>
                    <a:cubicBezTo>
                      <a:pt x="14764" y="7752"/>
                      <a:pt x="15121" y="8097"/>
                      <a:pt x="15121" y="8525"/>
                    </a:cubicBezTo>
                    <a:cubicBezTo>
                      <a:pt x="15121" y="8954"/>
                      <a:pt x="14764" y="9299"/>
                      <a:pt x="14335" y="9299"/>
                    </a:cubicBezTo>
                    <a:cubicBezTo>
                      <a:pt x="13919" y="9299"/>
                      <a:pt x="13561" y="8954"/>
                      <a:pt x="13561" y="8525"/>
                    </a:cubicBezTo>
                    <a:cubicBezTo>
                      <a:pt x="13561" y="8097"/>
                      <a:pt x="13919" y="7752"/>
                      <a:pt x="14335" y="7752"/>
                    </a:cubicBezTo>
                    <a:close/>
                    <a:moveTo>
                      <a:pt x="6858" y="9418"/>
                    </a:moveTo>
                    <a:cubicBezTo>
                      <a:pt x="7287" y="9418"/>
                      <a:pt x="7632" y="9764"/>
                      <a:pt x="7632" y="10192"/>
                    </a:cubicBezTo>
                    <a:cubicBezTo>
                      <a:pt x="7632" y="10621"/>
                      <a:pt x="7287" y="10966"/>
                      <a:pt x="6858" y="10966"/>
                    </a:cubicBezTo>
                    <a:cubicBezTo>
                      <a:pt x="6430" y="10966"/>
                      <a:pt x="6084" y="10621"/>
                      <a:pt x="6084" y="10192"/>
                    </a:cubicBezTo>
                    <a:cubicBezTo>
                      <a:pt x="6084" y="9764"/>
                      <a:pt x="6430" y="9418"/>
                      <a:pt x="6858" y="9418"/>
                    </a:cubicBezTo>
                    <a:close/>
                    <a:moveTo>
                      <a:pt x="10180" y="9418"/>
                    </a:moveTo>
                    <a:cubicBezTo>
                      <a:pt x="10609" y="9418"/>
                      <a:pt x="10966" y="9764"/>
                      <a:pt x="10966" y="10192"/>
                    </a:cubicBezTo>
                    <a:cubicBezTo>
                      <a:pt x="10966" y="10621"/>
                      <a:pt x="10609" y="10966"/>
                      <a:pt x="10180" y="10966"/>
                    </a:cubicBezTo>
                    <a:cubicBezTo>
                      <a:pt x="9751" y="10966"/>
                      <a:pt x="9406" y="10621"/>
                      <a:pt x="9406" y="10192"/>
                    </a:cubicBezTo>
                    <a:cubicBezTo>
                      <a:pt x="9406" y="9764"/>
                      <a:pt x="9751" y="9418"/>
                      <a:pt x="10180" y="9418"/>
                    </a:cubicBezTo>
                    <a:close/>
                    <a:moveTo>
                      <a:pt x="4406" y="11859"/>
                    </a:moveTo>
                    <a:cubicBezTo>
                      <a:pt x="4834" y="11859"/>
                      <a:pt x="5191" y="12216"/>
                      <a:pt x="5191" y="12645"/>
                    </a:cubicBezTo>
                    <a:cubicBezTo>
                      <a:pt x="5191" y="13074"/>
                      <a:pt x="4834" y="13419"/>
                      <a:pt x="4406" y="13419"/>
                    </a:cubicBezTo>
                    <a:cubicBezTo>
                      <a:pt x="3977" y="13419"/>
                      <a:pt x="3632" y="13074"/>
                      <a:pt x="3632" y="12645"/>
                    </a:cubicBezTo>
                    <a:cubicBezTo>
                      <a:pt x="3632" y="12216"/>
                      <a:pt x="3977" y="11859"/>
                      <a:pt x="4406" y="11859"/>
                    </a:cubicBezTo>
                    <a:close/>
                    <a:moveTo>
                      <a:pt x="12633" y="11859"/>
                    </a:moveTo>
                    <a:cubicBezTo>
                      <a:pt x="13061" y="11859"/>
                      <a:pt x="13419" y="12216"/>
                      <a:pt x="13419" y="12645"/>
                    </a:cubicBezTo>
                    <a:cubicBezTo>
                      <a:pt x="13419" y="13074"/>
                      <a:pt x="13061" y="13419"/>
                      <a:pt x="12633" y="13419"/>
                    </a:cubicBezTo>
                    <a:cubicBezTo>
                      <a:pt x="12204" y="13419"/>
                      <a:pt x="11859" y="13074"/>
                      <a:pt x="11859" y="12645"/>
                    </a:cubicBezTo>
                    <a:cubicBezTo>
                      <a:pt x="11859" y="12216"/>
                      <a:pt x="12204" y="11859"/>
                      <a:pt x="12633" y="11859"/>
                    </a:cubicBezTo>
                    <a:close/>
                    <a:moveTo>
                      <a:pt x="8525" y="13574"/>
                    </a:moveTo>
                    <a:cubicBezTo>
                      <a:pt x="8954" y="13574"/>
                      <a:pt x="9299" y="13919"/>
                      <a:pt x="9299" y="14348"/>
                    </a:cubicBezTo>
                    <a:cubicBezTo>
                      <a:pt x="9299" y="14776"/>
                      <a:pt x="8954" y="15122"/>
                      <a:pt x="8525" y="15122"/>
                    </a:cubicBezTo>
                    <a:cubicBezTo>
                      <a:pt x="8097" y="15122"/>
                      <a:pt x="7751" y="14776"/>
                      <a:pt x="7751" y="14348"/>
                    </a:cubicBezTo>
                    <a:cubicBezTo>
                      <a:pt x="7751" y="13919"/>
                      <a:pt x="8097" y="13574"/>
                      <a:pt x="8525" y="13574"/>
                    </a:cubicBezTo>
                    <a:close/>
                    <a:moveTo>
                      <a:pt x="8525" y="1"/>
                    </a:moveTo>
                    <a:cubicBezTo>
                      <a:pt x="3822" y="1"/>
                      <a:pt x="0" y="3823"/>
                      <a:pt x="0" y="8525"/>
                    </a:cubicBezTo>
                    <a:cubicBezTo>
                      <a:pt x="0" y="13228"/>
                      <a:pt x="3822" y="17050"/>
                      <a:pt x="8525" y="17050"/>
                    </a:cubicBezTo>
                    <a:cubicBezTo>
                      <a:pt x="13228" y="17050"/>
                      <a:pt x="17050" y="13228"/>
                      <a:pt x="17050" y="8525"/>
                    </a:cubicBezTo>
                    <a:cubicBezTo>
                      <a:pt x="17050" y="3823"/>
                      <a:pt x="13228" y="1"/>
                      <a:pt x="852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38"/>
              <p:cNvSpPr/>
              <p:nvPr/>
            </p:nvSpPr>
            <p:spPr>
              <a:xfrm>
                <a:off x="5274659" y="3935444"/>
                <a:ext cx="107456" cy="119744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2" extrusionOk="0">
                    <a:moveTo>
                      <a:pt x="2499" y="1"/>
                    </a:moveTo>
                    <a:cubicBezTo>
                      <a:pt x="2433" y="1"/>
                      <a:pt x="2365" y="9"/>
                      <a:pt x="2298" y="27"/>
                    </a:cubicBezTo>
                    <a:lnTo>
                      <a:pt x="667" y="467"/>
                    </a:lnTo>
                    <a:cubicBezTo>
                      <a:pt x="250" y="574"/>
                      <a:pt x="0" y="1003"/>
                      <a:pt x="119" y="1420"/>
                    </a:cubicBezTo>
                    <a:cubicBezTo>
                      <a:pt x="210" y="1753"/>
                      <a:pt x="515" y="1991"/>
                      <a:pt x="873" y="1991"/>
                    </a:cubicBezTo>
                    <a:cubicBezTo>
                      <a:pt x="938" y="1991"/>
                      <a:pt x="1005" y="1984"/>
                      <a:pt x="1072" y="1967"/>
                    </a:cubicBezTo>
                    <a:lnTo>
                      <a:pt x="1131" y="1943"/>
                    </a:lnTo>
                    <a:lnTo>
                      <a:pt x="1619" y="3741"/>
                    </a:lnTo>
                    <a:cubicBezTo>
                      <a:pt x="2096" y="3575"/>
                      <a:pt x="2596" y="3432"/>
                      <a:pt x="3108" y="3337"/>
                    </a:cubicBezTo>
                    <a:lnTo>
                      <a:pt x="2632" y="1539"/>
                    </a:lnTo>
                    <a:lnTo>
                      <a:pt x="2703" y="1527"/>
                    </a:lnTo>
                    <a:cubicBezTo>
                      <a:pt x="3108" y="1420"/>
                      <a:pt x="3358" y="991"/>
                      <a:pt x="3251" y="574"/>
                    </a:cubicBezTo>
                    <a:cubicBezTo>
                      <a:pt x="3151" y="225"/>
                      <a:pt x="2842" y="1"/>
                      <a:pt x="24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38"/>
              <p:cNvSpPr/>
              <p:nvPr/>
            </p:nvSpPr>
            <p:spPr>
              <a:xfrm>
                <a:off x="5100163" y="4028276"/>
                <a:ext cx="123840" cy="121408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048" y="1"/>
                    </a:moveTo>
                    <a:cubicBezTo>
                      <a:pt x="1849" y="1"/>
                      <a:pt x="1649" y="78"/>
                      <a:pt x="1500" y="233"/>
                    </a:cubicBezTo>
                    <a:lnTo>
                      <a:pt x="310" y="1424"/>
                    </a:lnTo>
                    <a:cubicBezTo>
                      <a:pt x="0" y="1733"/>
                      <a:pt x="0" y="2221"/>
                      <a:pt x="310" y="2519"/>
                    </a:cubicBezTo>
                    <a:cubicBezTo>
                      <a:pt x="459" y="2674"/>
                      <a:pt x="655" y="2751"/>
                      <a:pt x="853" y="2751"/>
                    </a:cubicBezTo>
                    <a:cubicBezTo>
                      <a:pt x="1051" y="2751"/>
                      <a:pt x="1250" y="2674"/>
                      <a:pt x="1405" y="2519"/>
                    </a:cubicBezTo>
                    <a:lnTo>
                      <a:pt x="1453" y="2471"/>
                    </a:lnTo>
                    <a:lnTo>
                      <a:pt x="2774" y="3793"/>
                    </a:lnTo>
                    <a:cubicBezTo>
                      <a:pt x="3108" y="3400"/>
                      <a:pt x="3477" y="3031"/>
                      <a:pt x="3870" y="2698"/>
                    </a:cubicBezTo>
                    <a:lnTo>
                      <a:pt x="2548" y="1376"/>
                    </a:lnTo>
                    <a:lnTo>
                      <a:pt x="2596" y="1328"/>
                    </a:lnTo>
                    <a:cubicBezTo>
                      <a:pt x="2905" y="1019"/>
                      <a:pt x="2905" y="531"/>
                      <a:pt x="2596" y="233"/>
                    </a:cubicBezTo>
                    <a:cubicBezTo>
                      <a:pt x="2447" y="78"/>
                      <a:pt x="2247" y="1"/>
                      <a:pt x="20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38"/>
              <p:cNvSpPr/>
              <p:nvPr/>
            </p:nvSpPr>
            <p:spPr>
              <a:xfrm>
                <a:off x="5007203" y="4203316"/>
                <a:ext cx="122304" cy="101888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4" extrusionOk="0">
                    <a:moveTo>
                      <a:pt x="1292" y="0"/>
                    </a:moveTo>
                    <a:cubicBezTo>
                      <a:pt x="953" y="0"/>
                      <a:pt x="638" y="224"/>
                      <a:pt x="548" y="573"/>
                    </a:cubicBezTo>
                    <a:lnTo>
                      <a:pt x="107" y="2205"/>
                    </a:lnTo>
                    <a:cubicBezTo>
                      <a:pt x="0" y="2621"/>
                      <a:pt x="238" y="3050"/>
                      <a:pt x="655" y="3157"/>
                    </a:cubicBezTo>
                    <a:cubicBezTo>
                      <a:pt x="720" y="3175"/>
                      <a:pt x="787" y="3183"/>
                      <a:pt x="853" y="3183"/>
                    </a:cubicBezTo>
                    <a:cubicBezTo>
                      <a:pt x="1185" y="3183"/>
                      <a:pt x="1508" y="2967"/>
                      <a:pt x="1607" y="2609"/>
                    </a:cubicBezTo>
                    <a:lnTo>
                      <a:pt x="1619" y="2538"/>
                    </a:lnTo>
                    <a:lnTo>
                      <a:pt x="3417" y="3026"/>
                    </a:lnTo>
                    <a:cubicBezTo>
                      <a:pt x="3512" y="2502"/>
                      <a:pt x="3643" y="2002"/>
                      <a:pt x="3822" y="1526"/>
                    </a:cubicBezTo>
                    <a:lnTo>
                      <a:pt x="2024" y="1038"/>
                    </a:lnTo>
                    <a:lnTo>
                      <a:pt x="2048" y="978"/>
                    </a:lnTo>
                    <a:cubicBezTo>
                      <a:pt x="2155" y="561"/>
                      <a:pt x="1905" y="133"/>
                      <a:pt x="1488" y="26"/>
                    </a:cubicBezTo>
                    <a:cubicBezTo>
                      <a:pt x="1423" y="8"/>
                      <a:pt x="1357" y="0"/>
                      <a:pt x="12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38"/>
              <p:cNvSpPr/>
              <p:nvPr/>
            </p:nvSpPr>
            <p:spPr>
              <a:xfrm>
                <a:off x="5007203" y="4413204"/>
                <a:ext cx="122304" cy="102048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9" extrusionOk="0">
                    <a:moveTo>
                      <a:pt x="853" y="1"/>
                    </a:moveTo>
                    <a:cubicBezTo>
                      <a:pt x="787" y="1"/>
                      <a:pt x="720" y="9"/>
                      <a:pt x="655" y="27"/>
                    </a:cubicBezTo>
                    <a:cubicBezTo>
                      <a:pt x="238" y="134"/>
                      <a:pt x="0" y="563"/>
                      <a:pt x="107" y="979"/>
                    </a:cubicBezTo>
                    <a:lnTo>
                      <a:pt x="548" y="2611"/>
                    </a:lnTo>
                    <a:cubicBezTo>
                      <a:pt x="637" y="2957"/>
                      <a:pt x="948" y="3188"/>
                      <a:pt x="1283" y="3188"/>
                    </a:cubicBezTo>
                    <a:cubicBezTo>
                      <a:pt x="1351" y="3188"/>
                      <a:pt x="1420" y="3178"/>
                      <a:pt x="1488" y="3158"/>
                    </a:cubicBezTo>
                    <a:cubicBezTo>
                      <a:pt x="1905" y="3051"/>
                      <a:pt x="2155" y="2623"/>
                      <a:pt x="2048" y="2206"/>
                    </a:cubicBezTo>
                    <a:lnTo>
                      <a:pt x="2024" y="2146"/>
                    </a:lnTo>
                    <a:lnTo>
                      <a:pt x="3822" y="1658"/>
                    </a:lnTo>
                    <a:cubicBezTo>
                      <a:pt x="3643" y="1182"/>
                      <a:pt x="3512" y="682"/>
                      <a:pt x="3417" y="158"/>
                    </a:cubicBezTo>
                    <a:lnTo>
                      <a:pt x="1619" y="646"/>
                    </a:lnTo>
                    <a:lnTo>
                      <a:pt x="1607" y="575"/>
                    </a:lnTo>
                    <a:cubicBezTo>
                      <a:pt x="1508" y="217"/>
                      <a:pt x="1185" y="1"/>
                      <a:pt x="8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38"/>
              <p:cNvSpPr/>
              <p:nvPr/>
            </p:nvSpPr>
            <p:spPr>
              <a:xfrm>
                <a:off x="5100163" y="4568724"/>
                <a:ext cx="123840" cy="121408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774" y="1"/>
                    </a:moveTo>
                    <a:lnTo>
                      <a:pt x="1453" y="1323"/>
                    </a:lnTo>
                    <a:lnTo>
                      <a:pt x="1405" y="1275"/>
                    </a:lnTo>
                    <a:cubicBezTo>
                      <a:pt x="1250" y="1120"/>
                      <a:pt x="1051" y="1043"/>
                      <a:pt x="853" y="1043"/>
                    </a:cubicBezTo>
                    <a:cubicBezTo>
                      <a:pt x="655" y="1043"/>
                      <a:pt x="459" y="1120"/>
                      <a:pt x="310" y="1275"/>
                    </a:cubicBezTo>
                    <a:cubicBezTo>
                      <a:pt x="0" y="1573"/>
                      <a:pt x="0" y="2073"/>
                      <a:pt x="310" y="2370"/>
                    </a:cubicBezTo>
                    <a:lnTo>
                      <a:pt x="1500" y="3561"/>
                    </a:lnTo>
                    <a:cubicBezTo>
                      <a:pt x="1649" y="3716"/>
                      <a:pt x="1849" y="3793"/>
                      <a:pt x="2048" y="3793"/>
                    </a:cubicBezTo>
                    <a:cubicBezTo>
                      <a:pt x="2247" y="3793"/>
                      <a:pt x="2447" y="3716"/>
                      <a:pt x="2596" y="3561"/>
                    </a:cubicBezTo>
                    <a:cubicBezTo>
                      <a:pt x="2905" y="3263"/>
                      <a:pt x="2905" y="2775"/>
                      <a:pt x="2596" y="2466"/>
                    </a:cubicBezTo>
                    <a:lnTo>
                      <a:pt x="2548" y="2418"/>
                    </a:lnTo>
                    <a:lnTo>
                      <a:pt x="3870" y="1096"/>
                    </a:lnTo>
                    <a:cubicBezTo>
                      <a:pt x="3477" y="763"/>
                      <a:pt x="3108" y="394"/>
                      <a:pt x="277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38"/>
              <p:cNvSpPr/>
              <p:nvPr/>
            </p:nvSpPr>
            <p:spPr>
              <a:xfrm>
                <a:off x="5274659" y="4663220"/>
                <a:ext cx="107456" cy="119712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1" extrusionOk="0">
                    <a:moveTo>
                      <a:pt x="1619" y="1"/>
                    </a:moveTo>
                    <a:lnTo>
                      <a:pt x="1131" y="1799"/>
                    </a:lnTo>
                    <a:lnTo>
                      <a:pt x="1072" y="1775"/>
                    </a:lnTo>
                    <a:cubicBezTo>
                      <a:pt x="1005" y="1758"/>
                      <a:pt x="938" y="1751"/>
                      <a:pt x="873" y="1751"/>
                    </a:cubicBezTo>
                    <a:cubicBezTo>
                      <a:pt x="515" y="1751"/>
                      <a:pt x="210" y="1989"/>
                      <a:pt x="119" y="2322"/>
                    </a:cubicBezTo>
                    <a:cubicBezTo>
                      <a:pt x="0" y="2739"/>
                      <a:pt x="250" y="3168"/>
                      <a:pt x="667" y="3275"/>
                    </a:cubicBezTo>
                    <a:lnTo>
                      <a:pt x="2298" y="3715"/>
                    </a:lnTo>
                    <a:cubicBezTo>
                      <a:pt x="2365" y="3733"/>
                      <a:pt x="2433" y="3741"/>
                      <a:pt x="2499" y="3741"/>
                    </a:cubicBezTo>
                    <a:cubicBezTo>
                      <a:pt x="2842" y="3741"/>
                      <a:pt x="3151" y="3517"/>
                      <a:pt x="3251" y="3168"/>
                    </a:cubicBezTo>
                    <a:cubicBezTo>
                      <a:pt x="3358" y="2751"/>
                      <a:pt x="3108" y="2322"/>
                      <a:pt x="2703" y="2215"/>
                    </a:cubicBezTo>
                    <a:lnTo>
                      <a:pt x="2632" y="2203"/>
                    </a:lnTo>
                    <a:lnTo>
                      <a:pt x="3108" y="405"/>
                    </a:lnTo>
                    <a:cubicBezTo>
                      <a:pt x="2596" y="310"/>
                      <a:pt x="2096" y="167"/>
                      <a:pt x="16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38"/>
              <p:cNvSpPr/>
              <p:nvPr/>
            </p:nvSpPr>
            <p:spPr>
              <a:xfrm>
                <a:off x="5484963" y="4663220"/>
                <a:ext cx="107104" cy="119712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1" extrusionOk="0">
                    <a:moveTo>
                      <a:pt x="1739" y="1"/>
                    </a:moveTo>
                    <a:cubicBezTo>
                      <a:pt x="1263" y="167"/>
                      <a:pt x="751" y="310"/>
                      <a:pt x="239" y="405"/>
                    </a:cubicBezTo>
                    <a:lnTo>
                      <a:pt x="727" y="2203"/>
                    </a:lnTo>
                    <a:lnTo>
                      <a:pt x="655" y="2215"/>
                    </a:lnTo>
                    <a:cubicBezTo>
                      <a:pt x="239" y="2322"/>
                      <a:pt x="0" y="2751"/>
                      <a:pt x="108" y="3168"/>
                    </a:cubicBezTo>
                    <a:cubicBezTo>
                      <a:pt x="197" y="3517"/>
                      <a:pt x="513" y="3741"/>
                      <a:pt x="859" y="3741"/>
                    </a:cubicBezTo>
                    <a:cubicBezTo>
                      <a:pt x="925" y="3741"/>
                      <a:pt x="993" y="3733"/>
                      <a:pt x="1060" y="3715"/>
                    </a:cubicBezTo>
                    <a:lnTo>
                      <a:pt x="2691" y="3275"/>
                    </a:lnTo>
                    <a:cubicBezTo>
                      <a:pt x="3108" y="3168"/>
                      <a:pt x="3346" y="2739"/>
                      <a:pt x="3239" y="2322"/>
                    </a:cubicBezTo>
                    <a:cubicBezTo>
                      <a:pt x="3148" y="1989"/>
                      <a:pt x="2835" y="1751"/>
                      <a:pt x="2481" y="1751"/>
                    </a:cubicBezTo>
                    <a:cubicBezTo>
                      <a:pt x="2417" y="1751"/>
                      <a:pt x="2352" y="1758"/>
                      <a:pt x="2286" y="1775"/>
                    </a:cubicBezTo>
                    <a:lnTo>
                      <a:pt x="2227" y="1799"/>
                    </a:lnTo>
                    <a:lnTo>
                      <a:pt x="173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38"/>
              <p:cNvSpPr/>
              <p:nvPr/>
            </p:nvSpPr>
            <p:spPr>
              <a:xfrm>
                <a:off x="5643075" y="4568724"/>
                <a:ext cx="123872" cy="121408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096" y="1"/>
                    </a:moveTo>
                    <a:cubicBezTo>
                      <a:pt x="763" y="394"/>
                      <a:pt x="393" y="763"/>
                      <a:pt x="1" y="1096"/>
                    </a:cubicBezTo>
                    <a:lnTo>
                      <a:pt x="1322" y="2418"/>
                    </a:lnTo>
                    <a:lnTo>
                      <a:pt x="1275" y="2466"/>
                    </a:lnTo>
                    <a:cubicBezTo>
                      <a:pt x="965" y="2775"/>
                      <a:pt x="965" y="3263"/>
                      <a:pt x="1275" y="3561"/>
                    </a:cubicBezTo>
                    <a:cubicBezTo>
                      <a:pt x="1423" y="3716"/>
                      <a:pt x="1620" y="3793"/>
                      <a:pt x="1818" y="3793"/>
                    </a:cubicBezTo>
                    <a:cubicBezTo>
                      <a:pt x="2016" y="3793"/>
                      <a:pt x="2215" y="3716"/>
                      <a:pt x="2370" y="3561"/>
                    </a:cubicBezTo>
                    <a:lnTo>
                      <a:pt x="3561" y="2370"/>
                    </a:lnTo>
                    <a:cubicBezTo>
                      <a:pt x="3870" y="2073"/>
                      <a:pt x="3870" y="1573"/>
                      <a:pt x="3561" y="1275"/>
                    </a:cubicBezTo>
                    <a:cubicBezTo>
                      <a:pt x="3412" y="1120"/>
                      <a:pt x="3212" y="1043"/>
                      <a:pt x="3013" y="1043"/>
                    </a:cubicBezTo>
                    <a:cubicBezTo>
                      <a:pt x="2813" y="1043"/>
                      <a:pt x="2614" y="1120"/>
                      <a:pt x="2465" y="1275"/>
                    </a:cubicBezTo>
                    <a:lnTo>
                      <a:pt x="2418" y="1323"/>
                    </a:lnTo>
                    <a:lnTo>
                      <a:pt x="109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38"/>
              <p:cNvSpPr/>
              <p:nvPr/>
            </p:nvSpPr>
            <p:spPr>
              <a:xfrm>
                <a:off x="5737571" y="4413204"/>
                <a:ext cx="122336" cy="102048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9" extrusionOk="0">
                    <a:moveTo>
                      <a:pt x="2965" y="1"/>
                    </a:moveTo>
                    <a:cubicBezTo>
                      <a:pt x="2629" y="1"/>
                      <a:pt x="2314" y="217"/>
                      <a:pt x="2215" y="575"/>
                    </a:cubicBezTo>
                    <a:lnTo>
                      <a:pt x="2191" y="646"/>
                    </a:lnTo>
                    <a:lnTo>
                      <a:pt x="405" y="158"/>
                    </a:lnTo>
                    <a:cubicBezTo>
                      <a:pt x="310" y="682"/>
                      <a:pt x="167" y="1182"/>
                      <a:pt x="0" y="1658"/>
                    </a:cubicBezTo>
                    <a:lnTo>
                      <a:pt x="1798" y="2146"/>
                    </a:lnTo>
                    <a:lnTo>
                      <a:pt x="1774" y="2206"/>
                    </a:lnTo>
                    <a:cubicBezTo>
                      <a:pt x="1667" y="2623"/>
                      <a:pt x="1917" y="3051"/>
                      <a:pt x="2322" y="3158"/>
                    </a:cubicBezTo>
                    <a:cubicBezTo>
                      <a:pt x="2393" y="3178"/>
                      <a:pt x="2463" y="3188"/>
                      <a:pt x="2533" y="3188"/>
                    </a:cubicBezTo>
                    <a:cubicBezTo>
                      <a:pt x="2875" y="3188"/>
                      <a:pt x="3186" y="2957"/>
                      <a:pt x="3275" y="2611"/>
                    </a:cubicBezTo>
                    <a:lnTo>
                      <a:pt x="3715" y="979"/>
                    </a:lnTo>
                    <a:cubicBezTo>
                      <a:pt x="3822" y="563"/>
                      <a:pt x="3584" y="134"/>
                      <a:pt x="3167" y="27"/>
                    </a:cubicBezTo>
                    <a:cubicBezTo>
                      <a:pt x="3100" y="9"/>
                      <a:pt x="3032" y="1"/>
                      <a:pt x="296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38"/>
              <p:cNvSpPr/>
              <p:nvPr/>
            </p:nvSpPr>
            <p:spPr>
              <a:xfrm>
                <a:off x="5737571" y="4203316"/>
                <a:ext cx="122336" cy="101888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4" extrusionOk="0">
                    <a:moveTo>
                      <a:pt x="2523" y="0"/>
                    </a:moveTo>
                    <a:cubicBezTo>
                      <a:pt x="2457" y="0"/>
                      <a:pt x="2389" y="8"/>
                      <a:pt x="2322" y="26"/>
                    </a:cubicBezTo>
                    <a:cubicBezTo>
                      <a:pt x="1917" y="133"/>
                      <a:pt x="1667" y="561"/>
                      <a:pt x="1774" y="978"/>
                    </a:cubicBezTo>
                    <a:lnTo>
                      <a:pt x="1798" y="1038"/>
                    </a:lnTo>
                    <a:lnTo>
                      <a:pt x="0" y="1526"/>
                    </a:lnTo>
                    <a:cubicBezTo>
                      <a:pt x="167" y="2002"/>
                      <a:pt x="310" y="2502"/>
                      <a:pt x="405" y="3026"/>
                    </a:cubicBezTo>
                    <a:lnTo>
                      <a:pt x="2191" y="2538"/>
                    </a:lnTo>
                    <a:lnTo>
                      <a:pt x="2215" y="2609"/>
                    </a:lnTo>
                    <a:cubicBezTo>
                      <a:pt x="2314" y="2967"/>
                      <a:pt x="2629" y="3183"/>
                      <a:pt x="2965" y="3183"/>
                    </a:cubicBezTo>
                    <a:cubicBezTo>
                      <a:pt x="3032" y="3183"/>
                      <a:pt x="3100" y="3175"/>
                      <a:pt x="3167" y="3157"/>
                    </a:cubicBezTo>
                    <a:cubicBezTo>
                      <a:pt x="3584" y="3050"/>
                      <a:pt x="3822" y="2621"/>
                      <a:pt x="3715" y="2205"/>
                    </a:cubicBezTo>
                    <a:lnTo>
                      <a:pt x="3275" y="573"/>
                    </a:lnTo>
                    <a:cubicBezTo>
                      <a:pt x="3185" y="224"/>
                      <a:pt x="2869" y="0"/>
                      <a:pt x="25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38"/>
              <p:cNvSpPr/>
              <p:nvPr/>
            </p:nvSpPr>
            <p:spPr>
              <a:xfrm>
                <a:off x="5643075" y="4028276"/>
                <a:ext cx="123872" cy="121408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818" y="1"/>
                    </a:moveTo>
                    <a:cubicBezTo>
                      <a:pt x="1620" y="1"/>
                      <a:pt x="1423" y="78"/>
                      <a:pt x="1275" y="233"/>
                    </a:cubicBezTo>
                    <a:cubicBezTo>
                      <a:pt x="965" y="531"/>
                      <a:pt x="965" y="1019"/>
                      <a:pt x="1275" y="1328"/>
                    </a:cubicBezTo>
                    <a:lnTo>
                      <a:pt x="1322" y="1376"/>
                    </a:lnTo>
                    <a:lnTo>
                      <a:pt x="1" y="2698"/>
                    </a:lnTo>
                    <a:cubicBezTo>
                      <a:pt x="393" y="3031"/>
                      <a:pt x="763" y="3400"/>
                      <a:pt x="1096" y="3793"/>
                    </a:cubicBezTo>
                    <a:lnTo>
                      <a:pt x="2418" y="2471"/>
                    </a:lnTo>
                    <a:lnTo>
                      <a:pt x="2465" y="2519"/>
                    </a:lnTo>
                    <a:cubicBezTo>
                      <a:pt x="2614" y="2674"/>
                      <a:pt x="2813" y="2751"/>
                      <a:pt x="3013" y="2751"/>
                    </a:cubicBezTo>
                    <a:cubicBezTo>
                      <a:pt x="3212" y="2751"/>
                      <a:pt x="3412" y="2674"/>
                      <a:pt x="3561" y="2519"/>
                    </a:cubicBezTo>
                    <a:cubicBezTo>
                      <a:pt x="3870" y="2221"/>
                      <a:pt x="3870" y="1733"/>
                      <a:pt x="3561" y="1424"/>
                    </a:cubicBezTo>
                    <a:lnTo>
                      <a:pt x="2370" y="233"/>
                    </a:lnTo>
                    <a:cubicBezTo>
                      <a:pt x="2215" y="78"/>
                      <a:pt x="2016" y="1"/>
                      <a:pt x="18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38"/>
              <p:cNvSpPr/>
              <p:nvPr/>
            </p:nvSpPr>
            <p:spPr>
              <a:xfrm>
                <a:off x="5484963" y="3935444"/>
                <a:ext cx="107104" cy="119744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2" extrusionOk="0">
                    <a:moveTo>
                      <a:pt x="859" y="1"/>
                    </a:moveTo>
                    <a:cubicBezTo>
                      <a:pt x="513" y="1"/>
                      <a:pt x="197" y="225"/>
                      <a:pt x="108" y="574"/>
                    </a:cubicBezTo>
                    <a:cubicBezTo>
                      <a:pt x="0" y="991"/>
                      <a:pt x="239" y="1420"/>
                      <a:pt x="655" y="1527"/>
                    </a:cubicBezTo>
                    <a:lnTo>
                      <a:pt x="727" y="1539"/>
                    </a:lnTo>
                    <a:lnTo>
                      <a:pt x="239" y="3337"/>
                    </a:lnTo>
                    <a:cubicBezTo>
                      <a:pt x="751" y="3432"/>
                      <a:pt x="1263" y="3575"/>
                      <a:pt x="1739" y="3741"/>
                    </a:cubicBezTo>
                    <a:lnTo>
                      <a:pt x="2227" y="1943"/>
                    </a:lnTo>
                    <a:lnTo>
                      <a:pt x="2286" y="1967"/>
                    </a:lnTo>
                    <a:cubicBezTo>
                      <a:pt x="2352" y="1984"/>
                      <a:pt x="2417" y="1991"/>
                      <a:pt x="2481" y="1991"/>
                    </a:cubicBezTo>
                    <a:cubicBezTo>
                      <a:pt x="2835" y="1991"/>
                      <a:pt x="3148" y="1753"/>
                      <a:pt x="3239" y="1420"/>
                    </a:cubicBezTo>
                    <a:cubicBezTo>
                      <a:pt x="3346" y="1003"/>
                      <a:pt x="3108" y="574"/>
                      <a:pt x="2691" y="467"/>
                    </a:cubicBezTo>
                    <a:lnTo>
                      <a:pt x="1060" y="27"/>
                    </a:lnTo>
                    <a:cubicBezTo>
                      <a:pt x="993" y="9"/>
                      <a:pt x="925" y="1"/>
                      <a:pt x="8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4" name="Google Shape;274;p38"/>
            <p:cNvGrpSpPr/>
            <p:nvPr/>
          </p:nvGrpSpPr>
          <p:grpSpPr>
            <a:xfrm>
              <a:off x="-16967" y="396436"/>
              <a:ext cx="560832" cy="1075392"/>
              <a:chOff x="483" y="396436"/>
              <a:chExt cx="560832" cy="1075392"/>
            </a:xfrm>
          </p:grpSpPr>
          <p:sp>
            <p:nvSpPr>
              <p:cNvPr id="275" name="Google Shape;275;p38"/>
              <p:cNvSpPr/>
              <p:nvPr/>
            </p:nvSpPr>
            <p:spPr>
              <a:xfrm>
                <a:off x="85443" y="1319956"/>
                <a:ext cx="136032" cy="151872"/>
              </a:xfrm>
              <a:custGeom>
                <a:avLst/>
                <a:gdLst/>
                <a:ahLst/>
                <a:cxnLst/>
                <a:rect l="l" t="t" r="r" b="b"/>
                <a:pathLst>
                  <a:path w="4251" h="4746" extrusionOk="0">
                    <a:moveTo>
                      <a:pt x="2215" y="1"/>
                    </a:moveTo>
                    <a:cubicBezTo>
                      <a:pt x="1596" y="215"/>
                      <a:pt x="965" y="382"/>
                      <a:pt x="310" y="513"/>
                    </a:cubicBezTo>
                    <a:lnTo>
                      <a:pt x="917" y="2787"/>
                    </a:lnTo>
                    <a:lnTo>
                      <a:pt x="834" y="2810"/>
                    </a:lnTo>
                    <a:cubicBezTo>
                      <a:pt x="310" y="2953"/>
                      <a:pt x="0" y="3489"/>
                      <a:pt x="143" y="4013"/>
                    </a:cubicBezTo>
                    <a:cubicBezTo>
                      <a:pt x="264" y="4456"/>
                      <a:pt x="665" y="4745"/>
                      <a:pt x="1103" y="4745"/>
                    </a:cubicBezTo>
                    <a:cubicBezTo>
                      <a:pt x="1183" y="4745"/>
                      <a:pt x="1264" y="4736"/>
                      <a:pt x="1346" y="4715"/>
                    </a:cubicBezTo>
                    <a:lnTo>
                      <a:pt x="3417" y="4156"/>
                    </a:lnTo>
                    <a:cubicBezTo>
                      <a:pt x="3941" y="4013"/>
                      <a:pt x="4251" y="3477"/>
                      <a:pt x="4120" y="2953"/>
                    </a:cubicBezTo>
                    <a:cubicBezTo>
                      <a:pt x="3999" y="2522"/>
                      <a:pt x="3609" y="2218"/>
                      <a:pt x="3161" y="2218"/>
                    </a:cubicBezTo>
                    <a:cubicBezTo>
                      <a:pt x="3077" y="2218"/>
                      <a:pt x="2992" y="2228"/>
                      <a:pt x="2905" y="2251"/>
                    </a:cubicBezTo>
                    <a:lnTo>
                      <a:pt x="2822" y="2275"/>
                    </a:lnTo>
                    <a:lnTo>
                      <a:pt x="22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38"/>
              <p:cNvSpPr/>
              <p:nvPr/>
            </p:nvSpPr>
            <p:spPr>
              <a:xfrm>
                <a:off x="286211" y="1199956"/>
                <a:ext cx="157024" cy="153952"/>
              </a:xfrm>
              <a:custGeom>
                <a:avLst/>
                <a:gdLst/>
                <a:ahLst/>
                <a:cxnLst/>
                <a:rect l="l" t="t" r="r" b="b"/>
                <a:pathLst>
                  <a:path w="4907" h="4811" extrusionOk="0">
                    <a:moveTo>
                      <a:pt x="1394" y="0"/>
                    </a:moveTo>
                    <a:cubicBezTo>
                      <a:pt x="965" y="500"/>
                      <a:pt x="501" y="964"/>
                      <a:pt x="1" y="1393"/>
                    </a:cubicBezTo>
                    <a:lnTo>
                      <a:pt x="1668" y="3072"/>
                    </a:lnTo>
                    <a:lnTo>
                      <a:pt x="1608" y="3131"/>
                    </a:lnTo>
                    <a:cubicBezTo>
                      <a:pt x="1227" y="3512"/>
                      <a:pt x="1227" y="4143"/>
                      <a:pt x="1608" y="4524"/>
                    </a:cubicBezTo>
                    <a:cubicBezTo>
                      <a:pt x="1804" y="4715"/>
                      <a:pt x="2057" y="4810"/>
                      <a:pt x="2309" y="4810"/>
                    </a:cubicBezTo>
                    <a:cubicBezTo>
                      <a:pt x="2561" y="4810"/>
                      <a:pt x="2811" y="4715"/>
                      <a:pt x="3001" y="4524"/>
                    </a:cubicBezTo>
                    <a:lnTo>
                      <a:pt x="4525" y="3000"/>
                    </a:lnTo>
                    <a:cubicBezTo>
                      <a:pt x="4906" y="2619"/>
                      <a:pt x="4906" y="2000"/>
                      <a:pt x="4525" y="1619"/>
                    </a:cubicBezTo>
                    <a:cubicBezTo>
                      <a:pt x="4329" y="1423"/>
                      <a:pt x="4076" y="1325"/>
                      <a:pt x="3824" y="1325"/>
                    </a:cubicBezTo>
                    <a:cubicBezTo>
                      <a:pt x="3573" y="1325"/>
                      <a:pt x="3323" y="1423"/>
                      <a:pt x="3132" y="1619"/>
                    </a:cubicBezTo>
                    <a:lnTo>
                      <a:pt x="3061" y="1679"/>
                    </a:lnTo>
                    <a:lnTo>
                      <a:pt x="13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38"/>
              <p:cNvSpPr/>
              <p:nvPr/>
            </p:nvSpPr>
            <p:spPr>
              <a:xfrm>
                <a:off x="406243" y="1002708"/>
                <a:ext cx="155072" cy="129408"/>
              </a:xfrm>
              <a:custGeom>
                <a:avLst/>
                <a:gdLst/>
                <a:ahLst/>
                <a:cxnLst/>
                <a:rect l="l" t="t" r="r" b="b"/>
                <a:pathLst>
                  <a:path w="4846" h="4044" extrusionOk="0">
                    <a:moveTo>
                      <a:pt x="3763" y="1"/>
                    </a:moveTo>
                    <a:cubicBezTo>
                      <a:pt x="3334" y="1"/>
                      <a:pt x="2930" y="276"/>
                      <a:pt x="2810" y="735"/>
                    </a:cubicBezTo>
                    <a:lnTo>
                      <a:pt x="2786" y="818"/>
                    </a:lnTo>
                    <a:lnTo>
                      <a:pt x="500" y="199"/>
                    </a:lnTo>
                    <a:cubicBezTo>
                      <a:pt x="381" y="854"/>
                      <a:pt x="214" y="1497"/>
                      <a:pt x="0" y="2104"/>
                    </a:cubicBezTo>
                    <a:lnTo>
                      <a:pt x="2274" y="2711"/>
                    </a:lnTo>
                    <a:lnTo>
                      <a:pt x="2250" y="2807"/>
                    </a:lnTo>
                    <a:cubicBezTo>
                      <a:pt x="2108" y="3330"/>
                      <a:pt x="2417" y="3866"/>
                      <a:pt x="2941" y="4009"/>
                    </a:cubicBezTo>
                    <a:cubicBezTo>
                      <a:pt x="3029" y="4033"/>
                      <a:pt x="3117" y="4044"/>
                      <a:pt x="3204" y="4044"/>
                    </a:cubicBezTo>
                    <a:cubicBezTo>
                      <a:pt x="3643" y="4044"/>
                      <a:pt x="4036" y="3754"/>
                      <a:pt x="4155" y="3307"/>
                    </a:cubicBezTo>
                    <a:lnTo>
                      <a:pt x="4703" y="1235"/>
                    </a:lnTo>
                    <a:cubicBezTo>
                      <a:pt x="4846" y="711"/>
                      <a:pt x="4536" y="175"/>
                      <a:pt x="4013" y="32"/>
                    </a:cubicBezTo>
                    <a:cubicBezTo>
                      <a:pt x="3930" y="11"/>
                      <a:pt x="3846" y="1"/>
                      <a:pt x="376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38"/>
              <p:cNvSpPr/>
              <p:nvPr/>
            </p:nvSpPr>
            <p:spPr>
              <a:xfrm>
                <a:off x="405859" y="736308"/>
                <a:ext cx="155456" cy="129184"/>
              </a:xfrm>
              <a:custGeom>
                <a:avLst/>
                <a:gdLst/>
                <a:ahLst/>
                <a:cxnLst/>
                <a:rect l="l" t="t" r="r" b="b"/>
                <a:pathLst>
                  <a:path w="4858" h="4037" extrusionOk="0">
                    <a:moveTo>
                      <a:pt x="3217" y="0"/>
                    </a:moveTo>
                    <a:cubicBezTo>
                      <a:pt x="3130" y="0"/>
                      <a:pt x="3041" y="11"/>
                      <a:pt x="2953" y="35"/>
                    </a:cubicBezTo>
                    <a:cubicBezTo>
                      <a:pt x="2429" y="178"/>
                      <a:pt x="2120" y="714"/>
                      <a:pt x="2262" y="1237"/>
                    </a:cubicBezTo>
                    <a:lnTo>
                      <a:pt x="2286" y="1321"/>
                    </a:lnTo>
                    <a:lnTo>
                      <a:pt x="0" y="1928"/>
                    </a:lnTo>
                    <a:cubicBezTo>
                      <a:pt x="226" y="2547"/>
                      <a:pt x="393" y="3178"/>
                      <a:pt x="512" y="3833"/>
                    </a:cubicBezTo>
                    <a:lnTo>
                      <a:pt x="2798" y="3226"/>
                    </a:lnTo>
                    <a:lnTo>
                      <a:pt x="2822" y="3309"/>
                    </a:lnTo>
                    <a:cubicBezTo>
                      <a:pt x="2940" y="3762"/>
                      <a:pt x="3336" y="4036"/>
                      <a:pt x="3759" y="4036"/>
                    </a:cubicBezTo>
                    <a:cubicBezTo>
                      <a:pt x="3847" y="4036"/>
                      <a:pt x="3936" y="4024"/>
                      <a:pt x="4025" y="4000"/>
                    </a:cubicBezTo>
                    <a:cubicBezTo>
                      <a:pt x="4548" y="3869"/>
                      <a:pt x="4858" y="3321"/>
                      <a:pt x="4715" y="2797"/>
                    </a:cubicBezTo>
                    <a:lnTo>
                      <a:pt x="4167" y="725"/>
                    </a:lnTo>
                    <a:cubicBezTo>
                      <a:pt x="4048" y="288"/>
                      <a:pt x="3655" y="0"/>
                      <a:pt x="321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38"/>
              <p:cNvSpPr/>
              <p:nvPr/>
            </p:nvSpPr>
            <p:spPr>
              <a:xfrm>
                <a:off x="286211" y="514228"/>
                <a:ext cx="157024" cy="153856"/>
              </a:xfrm>
              <a:custGeom>
                <a:avLst/>
                <a:gdLst/>
                <a:ahLst/>
                <a:cxnLst/>
                <a:rect l="l" t="t" r="r" b="b"/>
                <a:pathLst>
                  <a:path w="4907" h="4808" extrusionOk="0">
                    <a:moveTo>
                      <a:pt x="2309" y="1"/>
                    </a:moveTo>
                    <a:cubicBezTo>
                      <a:pt x="2057" y="1"/>
                      <a:pt x="1804" y="99"/>
                      <a:pt x="1608" y="296"/>
                    </a:cubicBezTo>
                    <a:cubicBezTo>
                      <a:pt x="1227" y="677"/>
                      <a:pt x="1227" y="1296"/>
                      <a:pt x="1608" y="1689"/>
                    </a:cubicBezTo>
                    <a:lnTo>
                      <a:pt x="1668" y="1748"/>
                    </a:lnTo>
                    <a:lnTo>
                      <a:pt x="1" y="3415"/>
                    </a:lnTo>
                    <a:cubicBezTo>
                      <a:pt x="501" y="3844"/>
                      <a:pt x="965" y="4308"/>
                      <a:pt x="1394" y="4808"/>
                    </a:cubicBezTo>
                    <a:lnTo>
                      <a:pt x="3061" y="3141"/>
                    </a:lnTo>
                    <a:lnTo>
                      <a:pt x="3132" y="3201"/>
                    </a:lnTo>
                    <a:cubicBezTo>
                      <a:pt x="3323" y="3391"/>
                      <a:pt x="3573" y="3486"/>
                      <a:pt x="3824" y="3486"/>
                    </a:cubicBezTo>
                    <a:cubicBezTo>
                      <a:pt x="4076" y="3486"/>
                      <a:pt x="4329" y="3391"/>
                      <a:pt x="4525" y="3201"/>
                    </a:cubicBezTo>
                    <a:cubicBezTo>
                      <a:pt x="4906" y="2820"/>
                      <a:pt x="4906" y="2189"/>
                      <a:pt x="4525" y="1808"/>
                    </a:cubicBezTo>
                    <a:lnTo>
                      <a:pt x="3001" y="296"/>
                    </a:lnTo>
                    <a:cubicBezTo>
                      <a:pt x="2811" y="99"/>
                      <a:pt x="2561" y="1"/>
                      <a:pt x="23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38"/>
              <p:cNvSpPr/>
              <p:nvPr/>
            </p:nvSpPr>
            <p:spPr>
              <a:xfrm>
                <a:off x="85443" y="396436"/>
                <a:ext cx="136032" cy="152032"/>
              </a:xfrm>
              <a:custGeom>
                <a:avLst/>
                <a:gdLst/>
                <a:ahLst/>
                <a:cxnLst/>
                <a:rect l="l" t="t" r="r" b="b"/>
                <a:pathLst>
                  <a:path w="4251" h="4751" extrusionOk="0">
                    <a:moveTo>
                      <a:pt x="1087" y="1"/>
                    </a:moveTo>
                    <a:cubicBezTo>
                      <a:pt x="655" y="1"/>
                      <a:pt x="262" y="289"/>
                      <a:pt x="143" y="726"/>
                    </a:cubicBezTo>
                    <a:cubicBezTo>
                      <a:pt x="0" y="1262"/>
                      <a:pt x="310" y="1798"/>
                      <a:pt x="834" y="1941"/>
                    </a:cubicBezTo>
                    <a:lnTo>
                      <a:pt x="917" y="1964"/>
                    </a:lnTo>
                    <a:lnTo>
                      <a:pt x="310" y="4238"/>
                    </a:lnTo>
                    <a:cubicBezTo>
                      <a:pt x="965" y="4358"/>
                      <a:pt x="1596" y="4536"/>
                      <a:pt x="2215" y="4750"/>
                    </a:cubicBezTo>
                    <a:lnTo>
                      <a:pt x="2822" y="2464"/>
                    </a:lnTo>
                    <a:lnTo>
                      <a:pt x="2905" y="2488"/>
                    </a:lnTo>
                    <a:cubicBezTo>
                      <a:pt x="2995" y="2514"/>
                      <a:pt x="3084" y="2526"/>
                      <a:pt x="3171" y="2526"/>
                    </a:cubicBezTo>
                    <a:cubicBezTo>
                      <a:pt x="3615" y="2526"/>
                      <a:pt x="4000" y="2216"/>
                      <a:pt x="4120" y="1798"/>
                    </a:cubicBezTo>
                    <a:cubicBezTo>
                      <a:pt x="4251" y="1274"/>
                      <a:pt x="3941" y="726"/>
                      <a:pt x="3417" y="595"/>
                    </a:cubicBezTo>
                    <a:lnTo>
                      <a:pt x="1346" y="36"/>
                    </a:lnTo>
                    <a:cubicBezTo>
                      <a:pt x="1259" y="12"/>
                      <a:pt x="1172" y="1"/>
                      <a:pt x="10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38"/>
              <p:cNvSpPr/>
              <p:nvPr/>
            </p:nvSpPr>
            <p:spPr>
              <a:xfrm>
                <a:off x="483" y="588052"/>
                <a:ext cx="365760" cy="691936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21623" extrusionOk="0">
                    <a:moveTo>
                      <a:pt x="5834" y="4608"/>
                    </a:moveTo>
                    <a:cubicBezTo>
                      <a:pt x="6382" y="4608"/>
                      <a:pt x="6822" y="5049"/>
                      <a:pt x="6822" y="5597"/>
                    </a:cubicBezTo>
                    <a:cubicBezTo>
                      <a:pt x="6822" y="6144"/>
                      <a:pt x="6382" y="6585"/>
                      <a:pt x="5834" y="6585"/>
                    </a:cubicBezTo>
                    <a:cubicBezTo>
                      <a:pt x="5298" y="6585"/>
                      <a:pt x="4858" y="6144"/>
                      <a:pt x="4858" y="5597"/>
                    </a:cubicBezTo>
                    <a:cubicBezTo>
                      <a:pt x="4858" y="5049"/>
                      <a:pt x="5298" y="4608"/>
                      <a:pt x="5834" y="4608"/>
                    </a:cubicBezTo>
                    <a:close/>
                    <a:moveTo>
                      <a:pt x="2727" y="7716"/>
                    </a:moveTo>
                    <a:cubicBezTo>
                      <a:pt x="3274" y="7716"/>
                      <a:pt x="3715" y="8168"/>
                      <a:pt x="3715" y="8704"/>
                    </a:cubicBezTo>
                    <a:cubicBezTo>
                      <a:pt x="3715" y="9252"/>
                      <a:pt x="3274" y="9692"/>
                      <a:pt x="2727" y="9692"/>
                    </a:cubicBezTo>
                    <a:cubicBezTo>
                      <a:pt x="2179" y="9692"/>
                      <a:pt x="1738" y="9252"/>
                      <a:pt x="1738" y="8704"/>
                    </a:cubicBezTo>
                    <a:cubicBezTo>
                      <a:pt x="1738" y="8168"/>
                      <a:pt x="2179" y="7716"/>
                      <a:pt x="2727" y="7716"/>
                    </a:cubicBezTo>
                    <a:close/>
                    <a:moveTo>
                      <a:pt x="8001" y="9835"/>
                    </a:moveTo>
                    <a:cubicBezTo>
                      <a:pt x="8549" y="9835"/>
                      <a:pt x="8989" y="10276"/>
                      <a:pt x="8989" y="10812"/>
                    </a:cubicBezTo>
                    <a:cubicBezTo>
                      <a:pt x="8989" y="11359"/>
                      <a:pt x="8549" y="11800"/>
                      <a:pt x="8001" y="11800"/>
                    </a:cubicBezTo>
                    <a:cubicBezTo>
                      <a:pt x="7453" y="11800"/>
                      <a:pt x="7013" y="11359"/>
                      <a:pt x="7013" y="10812"/>
                    </a:cubicBezTo>
                    <a:cubicBezTo>
                      <a:pt x="7013" y="10276"/>
                      <a:pt x="7453" y="9835"/>
                      <a:pt x="8001" y="9835"/>
                    </a:cubicBezTo>
                    <a:close/>
                    <a:moveTo>
                      <a:pt x="2727" y="11943"/>
                    </a:moveTo>
                    <a:cubicBezTo>
                      <a:pt x="3274" y="11943"/>
                      <a:pt x="3715" y="12383"/>
                      <a:pt x="3715" y="12919"/>
                    </a:cubicBezTo>
                    <a:cubicBezTo>
                      <a:pt x="3715" y="13467"/>
                      <a:pt x="3274" y="13907"/>
                      <a:pt x="2727" y="13907"/>
                    </a:cubicBezTo>
                    <a:cubicBezTo>
                      <a:pt x="2179" y="13907"/>
                      <a:pt x="1738" y="13467"/>
                      <a:pt x="1738" y="12919"/>
                    </a:cubicBezTo>
                    <a:cubicBezTo>
                      <a:pt x="1738" y="12383"/>
                      <a:pt x="2179" y="11943"/>
                      <a:pt x="2727" y="11943"/>
                    </a:cubicBezTo>
                    <a:close/>
                    <a:moveTo>
                      <a:pt x="5834" y="15050"/>
                    </a:moveTo>
                    <a:cubicBezTo>
                      <a:pt x="6382" y="15050"/>
                      <a:pt x="6822" y="15491"/>
                      <a:pt x="6822" y="16038"/>
                    </a:cubicBezTo>
                    <a:cubicBezTo>
                      <a:pt x="6822" y="16574"/>
                      <a:pt x="6382" y="17015"/>
                      <a:pt x="5834" y="17015"/>
                    </a:cubicBezTo>
                    <a:cubicBezTo>
                      <a:pt x="5298" y="17015"/>
                      <a:pt x="4858" y="16574"/>
                      <a:pt x="4858" y="16038"/>
                    </a:cubicBezTo>
                    <a:cubicBezTo>
                      <a:pt x="4858" y="15491"/>
                      <a:pt x="5298" y="15050"/>
                      <a:pt x="5834" y="15050"/>
                    </a:cubicBezTo>
                    <a:close/>
                    <a:moveTo>
                      <a:pt x="619" y="1"/>
                    </a:moveTo>
                    <a:cubicBezTo>
                      <a:pt x="417" y="1"/>
                      <a:pt x="202" y="13"/>
                      <a:pt x="0" y="24"/>
                    </a:cubicBezTo>
                    <a:lnTo>
                      <a:pt x="0" y="2668"/>
                    </a:lnTo>
                    <a:cubicBezTo>
                      <a:pt x="167" y="2537"/>
                      <a:pt x="381" y="2453"/>
                      <a:pt x="619" y="2453"/>
                    </a:cubicBezTo>
                    <a:cubicBezTo>
                      <a:pt x="1167" y="2453"/>
                      <a:pt x="1607" y="2894"/>
                      <a:pt x="1607" y="3430"/>
                    </a:cubicBezTo>
                    <a:cubicBezTo>
                      <a:pt x="1607" y="3977"/>
                      <a:pt x="1167" y="4418"/>
                      <a:pt x="619" y="4418"/>
                    </a:cubicBezTo>
                    <a:cubicBezTo>
                      <a:pt x="381" y="4418"/>
                      <a:pt x="167" y="4335"/>
                      <a:pt x="0" y="4204"/>
                    </a:cubicBezTo>
                    <a:lnTo>
                      <a:pt x="0" y="17431"/>
                    </a:lnTo>
                    <a:cubicBezTo>
                      <a:pt x="167" y="17289"/>
                      <a:pt x="381" y="17217"/>
                      <a:pt x="619" y="17217"/>
                    </a:cubicBezTo>
                    <a:cubicBezTo>
                      <a:pt x="1167" y="17217"/>
                      <a:pt x="1607" y="17658"/>
                      <a:pt x="1607" y="18193"/>
                    </a:cubicBezTo>
                    <a:cubicBezTo>
                      <a:pt x="1607" y="18741"/>
                      <a:pt x="1167" y="19182"/>
                      <a:pt x="619" y="19182"/>
                    </a:cubicBezTo>
                    <a:cubicBezTo>
                      <a:pt x="381" y="19182"/>
                      <a:pt x="167" y="19098"/>
                      <a:pt x="0" y="18955"/>
                    </a:cubicBezTo>
                    <a:lnTo>
                      <a:pt x="0" y="21610"/>
                    </a:lnTo>
                    <a:cubicBezTo>
                      <a:pt x="202" y="21622"/>
                      <a:pt x="417" y="21622"/>
                      <a:pt x="619" y="21622"/>
                    </a:cubicBezTo>
                    <a:cubicBezTo>
                      <a:pt x="6584" y="21622"/>
                      <a:pt x="11430" y="16777"/>
                      <a:pt x="11430" y="10812"/>
                    </a:cubicBezTo>
                    <a:cubicBezTo>
                      <a:pt x="11430" y="4858"/>
                      <a:pt x="6584" y="1"/>
                      <a:pt x="6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F892468-9E8A-044F-A9C5-572620B2E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8542" y="-110573"/>
            <a:ext cx="1116435" cy="793257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="" xmlns:a16="http://schemas.microsoft.com/office/drawing/2014/main" id="{71FCCC87-3A81-7146-BEDE-41270F9C16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114" y="-84604"/>
            <a:ext cx="975089" cy="9750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p58"/>
          <p:cNvSpPr txBox="1">
            <a:spLocks noGrp="1"/>
          </p:cNvSpPr>
          <p:nvPr>
            <p:ph type="title"/>
          </p:nvPr>
        </p:nvSpPr>
        <p:spPr>
          <a:xfrm>
            <a:off x="566376" y="77327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Stage 2: Upper airway and conducting airway response (next few days)</a:t>
            </a:r>
          </a:p>
        </p:txBody>
      </p:sp>
      <p:sp>
        <p:nvSpPr>
          <p:cNvPr id="1385" name="Google Shape;1385;p58"/>
          <p:cNvSpPr txBox="1">
            <a:spLocks noGrp="1"/>
          </p:cNvSpPr>
          <p:nvPr>
            <p:ph type="body" idx="1"/>
          </p:nvPr>
        </p:nvSpPr>
        <p:spPr>
          <a:xfrm>
            <a:off x="4718113" y="1677118"/>
            <a:ext cx="4222850" cy="29306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/>
            <a:r>
              <a:rPr lang="en-US" altLang="en-US" sz="2000" dirty="0">
                <a:latin typeface="Arial" panose="020B0604020202020204" pitchFamily="34" charset="0"/>
              </a:rPr>
              <a:t>The virus propagates and migrates down the respiratory tract and a more robust innate immune response is triggered. Nasal swabs or sputum should yield the virus (SARS-CoV-2) as well as early markers of the innate immune response. </a:t>
            </a:r>
          </a:p>
        </p:txBody>
      </p:sp>
      <p:grpSp>
        <p:nvGrpSpPr>
          <p:cNvPr id="1386" name="Google Shape;1386;p58"/>
          <p:cNvGrpSpPr/>
          <p:nvPr/>
        </p:nvGrpSpPr>
        <p:grpSpPr>
          <a:xfrm>
            <a:off x="8309387" y="4279090"/>
            <a:ext cx="777689" cy="793298"/>
            <a:chOff x="7098372" y="986300"/>
            <a:chExt cx="461054" cy="458142"/>
          </a:xfrm>
        </p:grpSpPr>
        <p:sp>
          <p:nvSpPr>
            <p:cNvPr id="1387" name="Google Shape;1387;p58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8" name="Google Shape;1388;p58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58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58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58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58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58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58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58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58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58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58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58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4C00272D-D1AC-CC4D-9B44-B0CFC17BFF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50" y="1191928"/>
            <a:ext cx="4222850" cy="3368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4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p58"/>
          <p:cNvSpPr txBox="1">
            <a:spLocks noGrp="1"/>
          </p:cNvSpPr>
          <p:nvPr>
            <p:ph type="title"/>
          </p:nvPr>
        </p:nvSpPr>
        <p:spPr>
          <a:xfrm>
            <a:off x="566376" y="77327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Stage 2: Upper airway and conducting airway response (next few days) CONT..</a:t>
            </a:r>
          </a:p>
        </p:txBody>
      </p:sp>
      <p:sp>
        <p:nvSpPr>
          <p:cNvPr id="1385" name="Google Shape;1385;p58"/>
          <p:cNvSpPr txBox="1">
            <a:spLocks noGrp="1"/>
          </p:cNvSpPr>
          <p:nvPr>
            <p:ph type="body" idx="1"/>
          </p:nvPr>
        </p:nvSpPr>
        <p:spPr>
          <a:xfrm>
            <a:off x="346541" y="1368630"/>
            <a:ext cx="4222850" cy="29306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/>
            <a:r>
              <a:rPr lang="en-US" altLang="en-US" sz="2000" dirty="0">
                <a:latin typeface="Arial" panose="020B0604020202020204" pitchFamily="34" charset="0"/>
              </a:rPr>
              <a:t>At this time, the disease COVID-19 is clinically manifest. For about 80% of the patients, the disease is mild &amp; restricted to the upper and conducting airways. </a:t>
            </a:r>
            <a:endParaRPr lang="ar-EG" altLang="en-US" sz="20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sz="2000" dirty="0">
                <a:latin typeface="Arial" panose="020B0604020202020204" pitchFamily="34" charset="0"/>
              </a:rPr>
              <a:t>These individuals may be monitored at home with conservative symptomatic therapy</a:t>
            </a:r>
          </a:p>
        </p:txBody>
      </p:sp>
      <p:grpSp>
        <p:nvGrpSpPr>
          <p:cNvPr id="1386" name="Google Shape;1386;p58"/>
          <p:cNvGrpSpPr/>
          <p:nvPr/>
        </p:nvGrpSpPr>
        <p:grpSpPr>
          <a:xfrm>
            <a:off x="62914" y="4309316"/>
            <a:ext cx="777689" cy="793298"/>
            <a:chOff x="7098372" y="986300"/>
            <a:chExt cx="461054" cy="458142"/>
          </a:xfrm>
        </p:grpSpPr>
        <p:sp>
          <p:nvSpPr>
            <p:cNvPr id="1387" name="Google Shape;1387;p58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8" name="Google Shape;1388;p58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58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58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58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58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58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58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58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58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58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58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58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69E2263-DC8A-764D-A9F0-A2915884C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5632">
            <a:off x="4265925" y="1188319"/>
            <a:ext cx="4795972" cy="39087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898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p58"/>
          <p:cNvSpPr txBox="1">
            <a:spLocks noGrp="1"/>
          </p:cNvSpPr>
          <p:nvPr>
            <p:ph type="title"/>
          </p:nvPr>
        </p:nvSpPr>
        <p:spPr>
          <a:xfrm>
            <a:off x="566376" y="77327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Stage 3: Hypoxia, ground glass infiltrates, and progression to ARDS</a:t>
            </a:r>
          </a:p>
        </p:txBody>
      </p:sp>
      <p:sp>
        <p:nvSpPr>
          <p:cNvPr id="1385" name="Google Shape;1385;p58"/>
          <p:cNvSpPr txBox="1">
            <a:spLocks noGrp="1"/>
          </p:cNvSpPr>
          <p:nvPr>
            <p:ph type="body" idx="1"/>
          </p:nvPr>
        </p:nvSpPr>
        <p:spPr>
          <a:xfrm>
            <a:off x="3822116" y="1306163"/>
            <a:ext cx="5118847" cy="37090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>
              <a:spcAft>
                <a:spcPct val="50000"/>
              </a:spcAft>
            </a:pPr>
            <a:r>
              <a:rPr lang="en-US" altLang="en-US" dirty="0">
                <a:latin typeface="Arial" panose="020B0604020202020204" pitchFamily="34" charset="0"/>
              </a:rPr>
              <a:t>About 20% of the infected patients will progress to stage 3.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dirty="0">
                <a:latin typeface="Arial" panose="020B0604020202020204" pitchFamily="34" charset="0"/>
              </a:rPr>
              <a:t>The virus now reaches the alveoli and infects alveolar type II cells.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dirty="0">
                <a:latin typeface="Arial" panose="020B0604020202020204" pitchFamily="34" charset="0"/>
              </a:rPr>
              <a:t>large number of viral particles are released, and the cells undergo apoptosis and die. 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dirty="0">
                <a:latin typeface="Arial" panose="020B0604020202020204" pitchFamily="34" charset="0"/>
              </a:rPr>
              <a:t>Areas of the lung will likely lose most of their type II cells. Recovery will require a vigorous innate and acquired immune response and epithelial regeneration. </a:t>
            </a:r>
          </a:p>
        </p:txBody>
      </p:sp>
      <p:grpSp>
        <p:nvGrpSpPr>
          <p:cNvPr id="1386" name="Google Shape;1386;p58"/>
          <p:cNvGrpSpPr/>
          <p:nvPr/>
        </p:nvGrpSpPr>
        <p:grpSpPr>
          <a:xfrm>
            <a:off x="62914" y="4309316"/>
            <a:ext cx="777689" cy="793298"/>
            <a:chOff x="7098372" y="986300"/>
            <a:chExt cx="461054" cy="458142"/>
          </a:xfrm>
        </p:grpSpPr>
        <p:sp>
          <p:nvSpPr>
            <p:cNvPr id="1387" name="Google Shape;1387;p58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8" name="Google Shape;1388;p58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58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58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58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58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58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58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58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58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58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58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58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BA0B80-6FD4-7F41-BF95-88A2B580E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51" y="1480299"/>
            <a:ext cx="3324669" cy="24460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629290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52"/>
          <p:cNvSpPr txBox="1">
            <a:spLocks noGrp="1"/>
          </p:cNvSpPr>
          <p:nvPr>
            <p:ph type="title"/>
          </p:nvPr>
        </p:nvSpPr>
        <p:spPr>
          <a:xfrm flipH="1">
            <a:off x="2471456" y="2657956"/>
            <a:ext cx="3886200" cy="65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lvl="0"/>
            <a:r>
              <a:rPr lang="en-US" dirty="0"/>
              <a:t>Prevention </a:t>
            </a:r>
          </a:p>
        </p:txBody>
      </p:sp>
      <p:sp>
        <p:nvSpPr>
          <p:cNvPr id="716" name="Google Shape;716;p52"/>
          <p:cNvSpPr txBox="1">
            <a:spLocks noGrp="1"/>
          </p:cNvSpPr>
          <p:nvPr>
            <p:ph type="title" idx="2"/>
          </p:nvPr>
        </p:nvSpPr>
        <p:spPr>
          <a:xfrm flipH="1">
            <a:off x="2415841" y="1586701"/>
            <a:ext cx="3886200" cy="1096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grpSp>
        <p:nvGrpSpPr>
          <p:cNvPr id="717" name="Google Shape;717;p52"/>
          <p:cNvGrpSpPr/>
          <p:nvPr/>
        </p:nvGrpSpPr>
        <p:grpSpPr>
          <a:xfrm flipH="1">
            <a:off x="8371236" y="2454113"/>
            <a:ext cx="461054" cy="458142"/>
            <a:chOff x="7098372" y="986300"/>
            <a:chExt cx="461054" cy="458142"/>
          </a:xfrm>
        </p:grpSpPr>
        <p:sp>
          <p:nvSpPr>
            <p:cNvPr id="718" name="Google Shape;718;p52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52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2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52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52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52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52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52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52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52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52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52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52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1" name="Google Shape;731;p52"/>
          <p:cNvGrpSpPr/>
          <p:nvPr/>
        </p:nvGrpSpPr>
        <p:grpSpPr>
          <a:xfrm>
            <a:off x="-22203" y="586534"/>
            <a:ext cx="7757220" cy="3964736"/>
            <a:chOff x="-22203" y="586534"/>
            <a:chExt cx="7757220" cy="3964736"/>
          </a:xfrm>
        </p:grpSpPr>
        <p:grpSp>
          <p:nvGrpSpPr>
            <p:cNvPr id="732" name="Google Shape;732;p52"/>
            <p:cNvGrpSpPr/>
            <p:nvPr/>
          </p:nvGrpSpPr>
          <p:grpSpPr>
            <a:xfrm flipH="1">
              <a:off x="-22203" y="3217042"/>
              <a:ext cx="561797" cy="1334228"/>
              <a:chOff x="8620867" y="3217042"/>
              <a:chExt cx="561797" cy="1334228"/>
            </a:xfrm>
          </p:grpSpPr>
          <p:sp>
            <p:nvSpPr>
              <p:cNvPr id="733" name="Google Shape;733;p52"/>
              <p:cNvSpPr/>
              <p:nvPr/>
            </p:nvSpPr>
            <p:spPr>
              <a:xfrm>
                <a:off x="8767374" y="3363325"/>
                <a:ext cx="194906" cy="190718"/>
              </a:xfrm>
              <a:custGeom>
                <a:avLst/>
                <a:gdLst/>
                <a:ahLst/>
                <a:cxnLst/>
                <a:rect l="l" t="t" r="r" b="b"/>
                <a:pathLst>
                  <a:path w="6097" h="5966" extrusionOk="0">
                    <a:moveTo>
                      <a:pt x="3232" y="1"/>
                    </a:moveTo>
                    <a:cubicBezTo>
                      <a:pt x="2918" y="1"/>
                      <a:pt x="2602" y="120"/>
                      <a:pt x="2358" y="358"/>
                    </a:cubicBezTo>
                    <a:lnTo>
                      <a:pt x="477" y="2239"/>
                    </a:lnTo>
                    <a:cubicBezTo>
                      <a:pt x="1" y="2715"/>
                      <a:pt x="1" y="3489"/>
                      <a:pt x="477" y="3965"/>
                    </a:cubicBezTo>
                    <a:cubicBezTo>
                      <a:pt x="715" y="4204"/>
                      <a:pt x="1028" y="4323"/>
                      <a:pt x="1340" y="4323"/>
                    </a:cubicBezTo>
                    <a:cubicBezTo>
                      <a:pt x="1653" y="4323"/>
                      <a:pt x="1965" y="4204"/>
                      <a:pt x="2204" y="3965"/>
                    </a:cubicBezTo>
                    <a:lnTo>
                      <a:pt x="2287" y="3894"/>
                    </a:lnTo>
                    <a:lnTo>
                      <a:pt x="4359" y="5966"/>
                    </a:lnTo>
                    <a:cubicBezTo>
                      <a:pt x="4894" y="5347"/>
                      <a:pt x="5478" y="4775"/>
                      <a:pt x="6097" y="4239"/>
                    </a:cubicBezTo>
                    <a:lnTo>
                      <a:pt x="4013" y="2168"/>
                    </a:lnTo>
                    <a:lnTo>
                      <a:pt x="4097" y="2084"/>
                    </a:lnTo>
                    <a:cubicBezTo>
                      <a:pt x="4573" y="1608"/>
                      <a:pt x="4573" y="834"/>
                      <a:pt x="4097" y="358"/>
                    </a:cubicBezTo>
                    <a:cubicBezTo>
                      <a:pt x="3859" y="120"/>
                      <a:pt x="3546" y="1"/>
                      <a:pt x="323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52"/>
              <p:cNvSpPr/>
              <p:nvPr/>
            </p:nvSpPr>
            <p:spPr>
              <a:xfrm>
                <a:off x="8620867" y="3638661"/>
                <a:ext cx="192604" cy="160285"/>
              </a:xfrm>
              <a:custGeom>
                <a:avLst/>
                <a:gdLst/>
                <a:ahLst/>
                <a:cxnLst/>
                <a:rect l="l" t="t" r="r" b="b"/>
                <a:pathLst>
                  <a:path w="6025" h="5014" extrusionOk="0">
                    <a:moveTo>
                      <a:pt x="2037" y="0"/>
                    </a:moveTo>
                    <a:cubicBezTo>
                      <a:pt x="1497" y="0"/>
                      <a:pt x="1007" y="363"/>
                      <a:pt x="857" y="901"/>
                    </a:cubicBezTo>
                    <a:lnTo>
                      <a:pt x="167" y="3472"/>
                    </a:lnTo>
                    <a:cubicBezTo>
                      <a:pt x="0" y="4127"/>
                      <a:pt x="381" y="4806"/>
                      <a:pt x="1036" y="4973"/>
                    </a:cubicBezTo>
                    <a:cubicBezTo>
                      <a:pt x="1140" y="5000"/>
                      <a:pt x="1245" y="5013"/>
                      <a:pt x="1350" y="5013"/>
                    </a:cubicBezTo>
                    <a:cubicBezTo>
                      <a:pt x="1880" y="5013"/>
                      <a:pt x="2387" y="4672"/>
                      <a:pt x="2536" y="4115"/>
                    </a:cubicBezTo>
                    <a:lnTo>
                      <a:pt x="2560" y="4008"/>
                    </a:lnTo>
                    <a:lnTo>
                      <a:pt x="5394" y="4758"/>
                    </a:lnTo>
                    <a:cubicBezTo>
                      <a:pt x="5536" y="3949"/>
                      <a:pt x="5751" y="3163"/>
                      <a:pt x="6025" y="2401"/>
                    </a:cubicBezTo>
                    <a:lnTo>
                      <a:pt x="3191" y="1639"/>
                    </a:lnTo>
                    <a:lnTo>
                      <a:pt x="3227" y="1532"/>
                    </a:lnTo>
                    <a:cubicBezTo>
                      <a:pt x="3393" y="889"/>
                      <a:pt x="3012" y="210"/>
                      <a:pt x="2357" y="43"/>
                    </a:cubicBezTo>
                    <a:cubicBezTo>
                      <a:pt x="2250" y="14"/>
                      <a:pt x="2143" y="0"/>
                      <a:pt x="203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52"/>
              <p:cNvSpPr/>
              <p:nvPr/>
            </p:nvSpPr>
            <p:spPr>
              <a:xfrm>
                <a:off x="8620867" y="3969109"/>
                <a:ext cx="192604" cy="160669"/>
              </a:xfrm>
              <a:custGeom>
                <a:avLst/>
                <a:gdLst/>
                <a:ahLst/>
                <a:cxnLst/>
                <a:rect l="l" t="t" r="r" b="b"/>
                <a:pathLst>
                  <a:path w="6025" h="5026" extrusionOk="0">
                    <a:moveTo>
                      <a:pt x="1349" y="0"/>
                    </a:moveTo>
                    <a:cubicBezTo>
                      <a:pt x="1245" y="0"/>
                      <a:pt x="1140" y="14"/>
                      <a:pt x="1036" y="41"/>
                    </a:cubicBezTo>
                    <a:cubicBezTo>
                      <a:pt x="381" y="220"/>
                      <a:pt x="0" y="886"/>
                      <a:pt x="167" y="1541"/>
                    </a:cubicBezTo>
                    <a:lnTo>
                      <a:pt x="857" y="4113"/>
                    </a:lnTo>
                    <a:cubicBezTo>
                      <a:pt x="1007" y="4661"/>
                      <a:pt x="1498" y="5025"/>
                      <a:pt x="2038" y="5025"/>
                    </a:cubicBezTo>
                    <a:cubicBezTo>
                      <a:pt x="2143" y="5025"/>
                      <a:pt x="2250" y="5011"/>
                      <a:pt x="2357" y="4982"/>
                    </a:cubicBezTo>
                    <a:cubicBezTo>
                      <a:pt x="3012" y="4804"/>
                      <a:pt x="3393" y="4137"/>
                      <a:pt x="3227" y="3482"/>
                    </a:cubicBezTo>
                    <a:lnTo>
                      <a:pt x="3191" y="3375"/>
                    </a:lnTo>
                    <a:lnTo>
                      <a:pt x="6025" y="2625"/>
                    </a:lnTo>
                    <a:cubicBezTo>
                      <a:pt x="5751" y="1863"/>
                      <a:pt x="5548" y="1065"/>
                      <a:pt x="5394" y="255"/>
                    </a:cubicBezTo>
                    <a:lnTo>
                      <a:pt x="2560" y="1017"/>
                    </a:lnTo>
                    <a:lnTo>
                      <a:pt x="2536" y="910"/>
                    </a:lnTo>
                    <a:cubicBezTo>
                      <a:pt x="2387" y="343"/>
                      <a:pt x="1880" y="0"/>
                      <a:pt x="13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52"/>
              <p:cNvSpPr/>
              <p:nvPr/>
            </p:nvSpPr>
            <p:spPr>
              <a:xfrm>
                <a:off x="8767374" y="4214012"/>
                <a:ext cx="194906" cy="191070"/>
              </a:xfrm>
              <a:custGeom>
                <a:avLst/>
                <a:gdLst/>
                <a:ahLst/>
                <a:cxnLst/>
                <a:rect l="l" t="t" r="r" b="b"/>
                <a:pathLst>
                  <a:path w="6097" h="5977" extrusionOk="0">
                    <a:moveTo>
                      <a:pt x="4359" y="0"/>
                    </a:moveTo>
                    <a:lnTo>
                      <a:pt x="2287" y="2084"/>
                    </a:lnTo>
                    <a:lnTo>
                      <a:pt x="2204" y="2000"/>
                    </a:lnTo>
                    <a:cubicBezTo>
                      <a:pt x="1965" y="1762"/>
                      <a:pt x="1653" y="1643"/>
                      <a:pt x="1340" y="1643"/>
                    </a:cubicBezTo>
                    <a:cubicBezTo>
                      <a:pt x="1028" y="1643"/>
                      <a:pt x="715" y="1762"/>
                      <a:pt x="477" y="2000"/>
                    </a:cubicBezTo>
                    <a:cubicBezTo>
                      <a:pt x="1" y="2477"/>
                      <a:pt x="1" y="3262"/>
                      <a:pt x="477" y="3739"/>
                    </a:cubicBezTo>
                    <a:lnTo>
                      <a:pt x="2358" y="5620"/>
                    </a:lnTo>
                    <a:cubicBezTo>
                      <a:pt x="2597" y="5858"/>
                      <a:pt x="2912" y="5977"/>
                      <a:pt x="3228" y="5977"/>
                    </a:cubicBezTo>
                    <a:cubicBezTo>
                      <a:pt x="3543" y="5977"/>
                      <a:pt x="3859" y="5858"/>
                      <a:pt x="4097" y="5620"/>
                    </a:cubicBezTo>
                    <a:cubicBezTo>
                      <a:pt x="4573" y="5144"/>
                      <a:pt x="4573" y="4370"/>
                      <a:pt x="4097" y="3893"/>
                    </a:cubicBezTo>
                    <a:lnTo>
                      <a:pt x="4013" y="3810"/>
                    </a:lnTo>
                    <a:lnTo>
                      <a:pt x="6097" y="1738"/>
                    </a:lnTo>
                    <a:cubicBezTo>
                      <a:pt x="5478" y="1203"/>
                      <a:pt x="4894" y="619"/>
                      <a:pt x="43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52"/>
              <p:cNvSpPr/>
              <p:nvPr/>
            </p:nvSpPr>
            <p:spPr>
              <a:xfrm>
                <a:off x="9174640" y="4443891"/>
                <a:ext cx="8024" cy="31999"/>
              </a:xfrm>
              <a:custGeom>
                <a:avLst/>
                <a:gdLst/>
                <a:ahLst/>
                <a:cxnLst/>
                <a:rect l="l" t="t" r="r" b="b"/>
                <a:pathLst>
                  <a:path w="251" h="1001" extrusionOk="0">
                    <a:moveTo>
                      <a:pt x="251" y="0"/>
                    </a:moveTo>
                    <a:lnTo>
                      <a:pt x="1" y="929"/>
                    </a:lnTo>
                    <a:lnTo>
                      <a:pt x="108" y="953"/>
                    </a:lnTo>
                    <a:cubicBezTo>
                      <a:pt x="155" y="965"/>
                      <a:pt x="203" y="989"/>
                      <a:pt x="251" y="1001"/>
                    </a:cubicBezTo>
                    <a:lnTo>
                      <a:pt x="25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52"/>
              <p:cNvSpPr/>
              <p:nvPr/>
            </p:nvSpPr>
            <p:spPr>
              <a:xfrm>
                <a:off x="9174640" y="3292165"/>
                <a:ext cx="8024" cy="32383"/>
              </a:xfrm>
              <a:custGeom>
                <a:avLst/>
                <a:gdLst/>
                <a:ahLst/>
                <a:cxnLst/>
                <a:rect l="l" t="t" r="r" b="b"/>
                <a:pathLst>
                  <a:path w="251" h="1013" extrusionOk="0">
                    <a:moveTo>
                      <a:pt x="251" y="0"/>
                    </a:moveTo>
                    <a:cubicBezTo>
                      <a:pt x="203" y="24"/>
                      <a:pt x="155" y="36"/>
                      <a:pt x="108" y="48"/>
                    </a:cubicBezTo>
                    <a:lnTo>
                      <a:pt x="1" y="84"/>
                    </a:lnTo>
                    <a:lnTo>
                      <a:pt x="251" y="1012"/>
                    </a:lnTo>
                    <a:lnTo>
                      <a:pt x="25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52"/>
              <p:cNvSpPr/>
              <p:nvPr/>
            </p:nvSpPr>
            <p:spPr>
              <a:xfrm>
                <a:off x="9042199" y="3217042"/>
                <a:ext cx="130939" cy="188576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5899" extrusionOk="0">
                    <a:moveTo>
                      <a:pt x="3899" y="1"/>
                    </a:moveTo>
                    <a:cubicBezTo>
                      <a:pt x="3805" y="1"/>
                      <a:pt x="3710" y="12"/>
                      <a:pt x="3620" y="40"/>
                    </a:cubicBezTo>
                    <a:lnTo>
                      <a:pt x="1048" y="731"/>
                    </a:lnTo>
                    <a:cubicBezTo>
                      <a:pt x="393" y="910"/>
                      <a:pt x="0" y="1576"/>
                      <a:pt x="179" y="2231"/>
                    </a:cubicBezTo>
                    <a:cubicBezTo>
                      <a:pt x="318" y="2749"/>
                      <a:pt x="800" y="3134"/>
                      <a:pt x="1351" y="3134"/>
                    </a:cubicBezTo>
                    <a:cubicBezTo>
                      <a:pt x="1458" y="3134"/>
                      <a:pt x="1568" y="3119"/>
                      <a:pt x="1679" y="3088"/>
                    </a:cubicBezTo>
                    <a:lnTo>
                      <a:pt x="1786" y="3065"/>
                    </a:lnTo>
                    <a:lnTo>
                      <a:pt x="2536" y="5898"/>
                    </a:lnTo>
                    <a:cubicBezTo>
                      <a:pt x="3048" y="5720"/>
                      <a:pt x="3572" y="5565"/>
                      <a:pt x="4096" y="5434"/>
                    </a:cubicBezTo>
                    <a:lnTo>
                      <a:pt x="4096" y="17"/>
                    </a:lnTo>
                    <a:cubicBezTo>
                      <a:pt x="4032" y="7"/>
                      <a:pt x="3966" y="1"/>
                      <a:pt x="38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52"/>
              <p:cNvSpPr/>
              <p:nvPr/>
            </p:nvSpPr>
            <p:spPr>
              <a:xfrm>
                <a:off x="9042199" y="4362821"/>
                <a:ext cx="130939" cy="188448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5895" extrusionOk="0">
                    <a:moveTo>
                      <a:pt x="2536" y="0"/>
                    </a:moveTo>
                    <a:lnTo>
                      <a:pt x="1786" y="2834"/>
                    </a:lnTo>
                    <a:lnTo>
                      <a:pt x="1679" y="2798"/>
                    </a:lnTo>
                    <a:cubicBezTo>
                      <a:pt x="1572" y="2770"/>
                      <a:pt x="1465" y="2757"/>
                      <a:pt x="1361" y="2757"/>
                    </a:cubicBezTo>
                    <a:cubicBezTo>
                      <a:pt x="806" y="2757"/>
                      <a:pt x="319" y="3136"/>
                      <a:pt x="179" y="3667"/>
                    </a:cubicBezTo>
                    <a:cubicBezTo>
                      <a:pt x="0" y="4322"/>
                      <a:pt x="393" y="4989"/>
                      <a:pt x="1048" y="5168"/>
                    </a:cubicBezTo>
                    <a:lnTo>
                      <a:pt x="3620" y="5858"/>
                    </a:lnTo>
                    <a:cubicBezTo>
                      <a:pt x="3720" y="5881"/>
                      <a:pt x="3825" y="5894"/>
                      <a:pt x="3928" y="5894"/>
                    </a:cubicBezTo>
                    <a:cubicBezTo>
                      <a:pt x="3985" y="5894"/>
                      <a:pt x="4041" y="5890"/>
                      <a:pt x="4096" y="5882"/>
                    </a:cubicBezTo>
                    <a:lnTo>
                      <a:pt x="4096" y="453"/>
                    </a:lnTo>
                    <a:cubicBezTo>
                      <a:pt x="3572" y="334"/>
                      <a:pt x="3048" y="179"/>
                      <a:pt x="25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52"/>
              <p:cNvSpPr/>
              <p:nvPr/>
            </p:nvSpPr>
            <p:spPr>
              <a:xfrm>
                <a:off x="8862925" y="3471791"/>
                <a:ext cx="310213" cy="824825"/>
              </a:xfrm>
              <a:custGeom>
                <a:avLst/>
                <a:gdLst/>
                <a:ahLst/>
                <a:cxnLst/>
                <a:rect l="l" t="t" r="r" b="b"/>
                <a:pathLst>
                  <a:path w="9704" h="25802" extrusionOk="0">
                    <a:moveTo>
                      <a:pt x="6942" y="5192"/>
                    </a:moveTo>
                    <a:cubicBezTo>
                      <a:pt x="7620" y="5192"/>
                      <a:pt x="8168" y="5740"/>
                      <a:pt x="8168" y="6418"/>
                    </a:cubicBezTo>
                    <a:cubicBezTo>
                      <a:pt x="8168" y="7097"/>
                      <a:pt x="7620" y="7645"/>
                      <a:pt x="6942" y="7645"/>
                    </a:cubicBezTo>
                    <a:cubicBezTo>
                      <a:pt x="6263" y="7645"/>
                      <a:pt x="5715" y="7097"/>
                      <a:pt x="5715" y="6418"/>
                    </a:cubicBezTo>
                    <a:cubicBezTo>
                      <a:pt x="5715" y="5740"/>
                      <a:pt x="6263" y="5192"/>
                      <a:pt x="6942" y="5192"/>
                    </a:cubicBezTo>
                    <a:close/>
                    <a:moveTo>
                      <a:pt x="4263" y="11681"/>
                    </a:moveTo>
                    <a:cubicBezTo>
                      <a:pt x="4930" y="11681"/>
                      <a:pt x="5477" y="12229"/>
                      <a:pt x="5477" y="12895"/>
                    </a:cubicBezTo>
                    <a:cubicBezTo>
                      <a:pt x="5477" y="13574"/>
                      <a:pt x="4930" y="14122"/>
                      <a:pt x="4263" y="14122"/>
                    </a:cubicBezTo>
                    <a:cubicBezTo>
                      <a:pt x="3584" y="14122"/>
                      <a:pt x="3037" y="13574"/>
                      <a:pt x="3037" y="12895"/>
                    </a:cubicBezTo>
                    <a:cubicBezTo>
                      <a:pt x="3037" y="12229"/>
                      <a:pt x="3584" y="11681"/>
                      <a:pt x="4263" y="11681"/>
                    </a:cubicBezTo>
                    <a:close/>
                    <a:moveTo>
                      <a:pt x="6942" y="18158"/>
                    </a:moveTo>
                    <a:cubicBezTo>
                      <a:pt x="7620" y="18158"/>
                      <a:pt x="8168" y="18706"/>
                      <a:pt x="8168" y="19384"/>
                    </a:cubicBezTo>
                    <a:cubicBezTo>
                      <a:pt x="8168" y="20063"/>
                      <a:pt x="7620" y="20611"/>
                      <a:pt x="6942" y="20611"/>
                    </a:cubicBezTo>
                    <a:cubicBezTo>
                      <a:pt x="6263" y="20611"/>
                      <a:pt x="5715" y="20063"/>
                      <a:pt x="5715" y="19384"/>
                    </a:cubicBezTo>
                    <a:cubicBezTo>
                      <a:pt x="5715" y="18706"/>
                      <a:pt x="6263" y="18158"/>
                      <a:pt x="6942" y="18158"/>
                    </a:cubicBezTo>
                    <a:close/>
                    <a:moveTo>
                      <a:pt x="9704" y="1"/>
                    </a:moveTo>
                    <a:cubicBezTo>
                      <a:pt x="4108" y="1620"/>
                      <a:pt x="0" y="6787"/>
                      <a:pt x="0" y="12895"/>
                    </a:cubicBezTo>
                    <a:cubicBezTo>
                      <a:pt x="0" y="19015"/>
                      <a:pt x="4108" y="24182"/>
                      <a:pt x="9704" y="25802"/>
                    </a:cubicBezTo>
                    <a:lnTo>
                      <a:pt x="970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42" name="Google Shape;742;p52"/>
            <p:cNvGrpSpPr/>
            <p:nvPr/>
          </p:nvGrpSpPr>
          <p:grpSpPr>
            <a:xfrm>
              <a:off x="6773212" y="586534"/>
              <a:ext cx="961806" cy="955777"/>
              <a:chOff x="7098372" y="986300"/>
              <a:chExt cx="461054" cy="458142"/>
            </a:xfrm>
          </p:grpSpPr>
          <p:sp>
            <p:nvSpPr>
              <p:cNvPr id="743" name="Google Shape;743;p52"/>
              <p:cNvSpPr/>
              <p:nvPr/>
            </p:nvSpPr>
            <p:spPr>
              <a:xfrm>
                <a:off x="7181444" y="1067932"/>
                <a:ext cx="294912" cy="294912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9216" extrusionOk="0">
                    <a:moveTo>
                      <a:pt x="4608" y="1048"/>
                    </a:moveTo>
                    <a:cubicBezTo>
                      <a:pt x="4834" y="1048"/>
                      <a:pt x="5025" y="1226"/>
                      <a:pt x="5025" y="1465"/>
                    </a:cubicBezTo>
                    <a:cubicBezTo>
                      <a:pt x="5025" y="1691"/>
                      <a:pt x="4834" y="1881"/>
                      <a:pt x="4608" y="1881"/>
                    </a:cubicBezTo>
                    <a:cubicBezTo>
                      <a:pt x="4370" y="1881"/>
                      <a:pt x="4191" y="1691"/>
                      <a:pt x="4191" y="1465"/>
                    </a:cubicBezTo>
                    <a:cubicBezTo>
                      <a:pt x="4191" y="1226"/>
                      <a:pt x="4370" y="1048"/>
                      <a:pt x="4608" y="1048"/>
                    </a:cubicBezTo>
                    <a:close/>
                    <a:moveTo>
                      <a:pt x="2382" y="1965"/>
                    </a:moveTo>
                    <a:cubicBezTo>
                      <a:pt x="2620" y="1965"/>
                      <a:pt x="2798" y="2155"/>
                      <a:pt x="2798" y="2381"/>
                    </a:cubicBezTo>
                    <a:cubicBezTo>
                      <a:pt x="2798" y="2620"/>
                      <a:pt x="2620" y="2798"/>
                      <a:pt x="2382" y="2798"/>
                    </a:cubicBezTo>
                    <a:cubicBezTo>
                      <a:pt x="2155" y="2798"/>
                      <a:pt x="1965" y="2620"/>
                      <a:pt x="1965" y="2381"/>
                    </a:cubicBezTo>
                    <a:cubicBezTo>
                      <a:pt x="1965" y="2155"/>
                      <a:pt x="2155" y="1965"/>
                      <a:pt x="2382" y="1965"/>
                    </a:cubicBezTo>
                    <a:close/>
                    <a:moveTo>
                      <a:pt x="6823" y="1965"/>
                    </a:moveTo>
                    <a:cubicBezTo>
                      <a:pt x="7061" y="1965"/>
                      <a:pt x="7251" y="2155"/>
                      <a:pt x="7251" y="2381"/>
                    </a:cubicBezTo>
                    <a:cubicBezTo>
                      <a:pt x="7251" y="2620"/>
                      <a:pt x="7061" y="2798"/>
                      <a:pt x="6823" y="2798"/>
                    </a:cubicBezTo>
                    <a:cubicBezTo>
                      <a:pt x="6596" y="2798"/>
                      <a:pt x="6406" y="2620"/>
                      <a:pt x="6406" y="2381"/>
                    </a:cubicBezTo>
                    <a:cubicBezTo>
                      <a:pt x="6406" y="2155"/>
                      <a:pt x="6596" y="1965"/>
                      <a:pt x="6823" y="1965"/>
                    </a:cubicBezTo>
                    <a:close/>
                    <a:moveTo>
                      <a:pt x="3703" y="3286"/>
                    </a:moveTo>
                    <a:cubicBezTo>
                      <a:pt x="3941" y="3286"/>
                      <a:pt x="4132" y="3477"/>
                      <a:pt x="4132" y="3703"/>
                    </a:cubicBezTo>
                    <a:cubicBezTo>
                      <a:pt x="4132" y="3941"/>
                      <a:pt x="3941" y="4132"/>
                      <a:pt x="3703" y="4132"/>
                    </a:cubicBezTo>
                    <a:cubicBezTo>
                      <a:pt x="3477" y="4132"/>
                      <a:pt x="3286" y="3941"/>
                      <a:pt x="3286" y="3703"/>
                    </a:cubicBezTo>
                    <a:cubicBezTo>
                      <a:pt x="3286" y="3477"/>
                      <a:pt x="3477" y="3286"/>
                      <a:pt x="3703" y="3286"/>
                    </a:cubicBezTo>
                    <a:close/>
                    <a:moveTo>
                      <a:pt x="5501" y="3286"/>
                    </a:moveTo>
                    <a:cubicBezTo>
                      <a:pt x="5739" y="3286"/>
                      <a:pt x="5918" y="3477"/>
                      <a:pt x="5918" y="3703"/>
                    </a:cubicBezTo>
                    <a:cubicBezTo>
                      <a:pt x="5918" y="3941"/>
                      <a:pt x="5739" y="4132"/>
                      <a:pt x="5501" y="4132"/>
                    </a:cubicBezTo>
                    <a:cubicBezTo>
                      <a:pt x="5275" y="4132"/>
                      <a:pt x="5084" y="3941"/>
                      <a:pt x="5084" y="3703"/>
                    </a:cubicBezTo>
                    <a:cubicBezTo>
                      <a:pt x="5084" y="3477"/>
                      <a:pt x="5275" y="3286"/>
                      <a:pt x="5501" y="3286"/>
                    </a:cubicBezTo>
                    <a:close/>
                    <a:moveTo>
                      <a:pt x="1465" y="4191"/>
                    </a:moveTo>
                    <a:cubicBezTo>
                      <a:pt x="1691" y="4191"/>
                      <a:pt x="1882" y="4370"/>
                      <a:pt x="1882" y="4608"/>
                    </a:cubicBezTo>
                    <a:cubicBezTo>
                      <a:pt x="1882" y="4834"/>
                      <a:pt x="1691" y="5025"/>
                      <a:pt x="1465" y="5025"/>
                    </a:cubicBezTo>
                    <a:cubicBezTo>
                      <a:pt x="1227" y="5025"/>
                      <a:pt x="1048" y="4834"/>
                      <a:pt x="1048" y="4608"/>
                    </a:cubicBezTo>
                    <a:cubicBezTo>
                      <a:pt x="1048" y="4370"/>
                      <a:pt x="1227" y="4191"/>
                      <a:pt x="1465" y="4191"/>
                    </a:cubicBezTo>
                    <a:close/>
                    <a:moveTo>
                      <a:pt x="7751" y="4191"/>
                    </a:moveTo>
                    <a:cubicBezTo>
                      <a:pt x="7978" y="4191"/>
                      <a:pt x="8168" y="4370"/>
                      <a:pt x="8168" y="4608"/>
                    </a:cubicBezTo>
                    <a:cubicBezTo>
                      <a:pt x="8168" y="4834"/>
                      <a:pt x="7978" y="5025"/>
                      <a:pt x="7751" y="5025"/>
                    </a:cubicBezTo>
                    <a:cubicBezTo>
                      <a:pt x="7513" y="5025"/>
                      <a:pt x="7335" y="4834"/>
                      <a:pt x="7335" y="4608"/>
                    </a:cubicBezTo>
                    <a:cubicBezTo>
                      <a:pt x="7335" y="4370"/>
                      <a:pt x="7513" y="4191"/>
                      <a:pt x="7751" y="4191"/>
                    </a:cubicBezTo>
                    <a:close/>
                    <a:moveTo>
                      <a:pt x="3703" y="5084"/>
                    </a:moveTo>
                    <a:cubicBezTo>
                      <a:pt x="3941" y="5084"/>
                      <a:pt x="4132" y="5275"/>
                      <a:pt x="4132" y="5501"/>
                    </a:cubicBezTo>
                    <a:cubicBezTo>
                      <a:pt x="4132" y="5739"/>
                      <a:pt x="3941" y="5918"/>
                      <a:pt x="3703" y="5918"/>
                    </a:cubicBezTo>
                    <a:cubicBezTo>
                      <a:pt x="3477" y="5918"/>
                      <a:pt x="3286" y="5739"/>
                      <a:pt x="3286" y="5501"/>
                    </a:cubicBezTo>
                    <a:cubicBezTo>
                      <a:pt x="3286" y="5275"/>
                      <a:pt x="3477" y="5084"/>
                      <a:pt x="3703" y="5084"/>
                    </a:cubicBezTo>
                    <a:close/>
                    <a:moveTo>
                      <a:pt x="5501" y="5084"/>
                    </a:moveTo>
                    <a:cubicBezTo>
                      <a:pt x="5739" y="5084"/>
                      <a:pt x="5918" y="5275"/>
                      <a:pt x="5918" y="5501"/>
                    </a:cubicBezTo>
                    <a:cubicBezTo>
                      <a:pt x="5918" y="5739"/>
                      <a:pt x="5739" y="5918"/>
                      <a:pt x="5501" y="5918"/>
                    </a:cubicBezTo>
                    <a:cubicBezTo>
                      <a:pt x="5275" y="5918"/>
                      <a:pt x="5084" y="5739"/>
                      <a:pt x="5084" y="5501"/>
                    </a:cubicBezTo>
                    <a:cubicBezTo>
                      <a:pt x="5084" y="5275"/>
                      <a:pt x="5275" y="5084"/>
                      <a:pt x="5501" y="5084"/>
                    </a:cubicBezTo>
                    <a:close/>
                    <a:moveTo>
                      <a:pt x="2382" y="6406"/>
                    </a:moveTo>
                    <a:cubicBezTo>
                      <a:pt x="2620" y="6406"/>
                      <a:pt x="2798" y="6596"/>
                      <a:pt x="2798" y="6834"/>
                    </a:cubicBezTo>
                    <a:cubicBezTo>
                      <a:pt x="2798" y="7061"/>
                      <a:pt x="2620" y="7251"/>
                      <a:pt x="2382" y="7251"/>
                    </a:cubicBezTo>
                    <a:cubicBezTo>
                      <a:pt x="2155" y="7251"/>
                      <a:pt x="1965" y="7061"/>
                      <a:pt x="1965" y="6834"/>
                    </a:cubicBezTo>
                    <a:cubicBezTo>
                      <a:pt x="1965" y="6596"/>
                      <a:pt x="2155" y="6406"/>
                      <a:pt x="2382" y="6406"/>
                    </a:cubicBezTo>
                    <a:close/>
                    <a:moveTo>
                      <a:pt x="6823" y="6406"/>
                    </a:moveTo>
                    <a:cubicBezTo>
                      <a:pt x="7061" y="6406"/>
                      <a:pt x="7251" y="6596"/>
                      <a:pt x="7251" y="6834"/>
                    </a:cubicBezTo>
                    <a:cubicBezTo>
                      <a:pt x="7251" y="7061"/>
                      <a:pt x="7061" y="7251"/>
                      <a:pt x="6823" y="7251"/>
                    </a:cubicBezTo>
                    <a:cubicBezTo>
                      <a:pt x="6596" y="7251"/>
                      <a:pt x="6406" y="7061"/>
                      <a:pt x="6406" y="6834"/>
                    </a:cubicBezTo>
                    <a:cubicBezTo>
                      <a:pt x="6406" y="6596"/>
                      <a:pt x="6596" y="6406"/>
                      <a:pt x="6823" y="6406"/>
                    </a:cubicBezTo>
                    <a:close/>
                    <a:moveTo>
                      <a:pt x="4608" y="7334"/>
                    </a:moveTo>
                    <a:cubicBezTo>
                      <a:pt x="4834" y="7334"/>
                      <a:pt x="5025" y="7513"/>
                      <a:pt x="5025" y="7751"/>
                    </a:cubicBezTo>
                    <a:cubicBezTo>
                      <a:pt x="5025" y="7977"/>
                      <a:pt x="4834" y="8168"/>
                      <a:pt x="4608" y="8168"/>
                    </a:cubicBezTo>
                    <a:cubicBezTo>
                      <a:pt x="4370" y="8168"/>
                      <a:pt x="4191" y="7977"/>
                      <a:pt x="4191" y="7751"/>
                    </a:cubicBezTo>
                    <a:cubicBezTo>
                      <a:pt x="4191" y="7513"/>
                      <a:pt x="4370" y="7334"/>
                      <a:pt x="4608" y="7334"/>
                    </a:cubicBezTo>
                    <a:close/>
                    <a:moveTo>
                      <a:pt x="4608" y="0"/>
                    </a:moveTo>
                    <a:cubicBezTo>
                      <a:pt x="2072" y="0"/>
                      <a:pt x="0" y="2072"/>
                      <a:pt x="0" y="4608"/>
                    </a:cubicBezTo>
                    <a:cubicBezTo>
                      <a:pt x="0" y="7144"/>
                      <a:pt x="2072" y="9216"/>
                      <a:pt x="4608" y="9216"/>
                    </a:cubicBezTo>
                    <a:cubicBezTo>
                      <a:pt x="7144" y="9216"/>
                      <a:pt x="9216" y="7144"/>
                      <a:pt x="9216" y="4608"/>
                    </a:cubicBezTo>
                    <a:cubicBezTo>
                      <a:pt x="9216" y="2072"/>
                      <a:pt x="7144" y="0"/>
                      <a:pt x="46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52"/>
              <p:cNvSpPr/>
              <p:nvPr/>
            </p:nvSpPr>
            <p:spPr>
              <a:xfrm>
                <a:off x="7356707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941" y="0"/>
                    </a:moveTo>
                    <a:cubicBezTo>
                      <a:pt x="679" y="96"/>
                      <a:pt x="405" y="167"/>
                      <a:pt x="131" y="215"/>
                    </a:cubicBezTo>
                    <a:lnTo>
                      <a:pt x="393" y="1191"/>
                    </a:lnTo>
                    <a:lnTo>
                      <a:pt x="357" y="1203"/>
                    </a:lnTo>
                    <a:cubicBezTo>
                      <a:pt x="131" y="1263"/>
                      <a:pt x="0" y="1489"/>
                      <a:pt x="60" y="1715"/>
                    </a:cubicBezTo>
                    <a:cubicBezTo>
                      <a:pt x="110" y="1896"/>
                      <a:pt x="279" y="2026"/>
                      <a:pt x="467" y="2026"/>
                    </a:cubicBezTo>
                    <a:cubicBezTo>
                      <a:pt x="502" y="2026"/>
                      <a:pt x="537" y="2022"/>
                      <a:pt x="572" y="2013"/>
                    </a:cubicBezTo>
                    <a:lnTo>
                      <a:pt x="1453" y="1774"/>
                    </a:lnTo>
                    <a:cubicBezTo>
                      <a:pt x="1679" y="1715"/>
                      <a:pt x="1810" y="1477"/>
                      <a:pt x="1750" y="1263"/>
                    </a:cubicBezTo>
                    <a:cubicBezTo>
                      <a:pt x="1701" y="1084"/>
                      <a:pt x="1536" y="947"/>
                      <a:pt x="1352" y="947"/>
                    </a:cubicBezTo>
                    <a:cubicBezTo>
                      <a:pt x="1315" y="947"/>
                      <a:pt x="1277" y="953"/>
                      <a:pt x="1238" y="965"/>
                    </a:cubicBezTo>
                    <a:lnTo>
                      <a:pt x="1203" y="977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52"/>
              <p:cNvSpPr/>
              <p:nvPr/>
            </p:nvSpPr>
            <p:spPr>
              <a:xfrm>
                <a:off x="7442051" y="1328539"/>
                <a:ext cx="66688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45" extrusionOk="0">
                    <a:moveTo>
                      <a:pt x="596" y="0"/>
                    </a:moveTo>
                    <a:cubicBezTo>
                      <a:pt x="417" y="214"/>
                      <a:pt x="215" y="417"/>
                      <a:pt x="0" y="595"/>
                    </a:cubicBezTo>
                    <a:lnTo>
                      <a:pt x="715" y="1310"/>
                    </a:lnTo>
                    <a:lnTo>
                      <a:pt x="691" y="1334"/>
                    </a:lnTo>
                    <a:cubicBezTo>
                      <a:pt x="524" y="1500"/>
                      <a:pt x="524" y="1762"/>
                      <a:pt x="691" y="1929"/>
                    </a:cubicBezTo>
                    <a:cubicBezTo>
                      <a:pt x="768" y="2006"/>
                      <a:pt x="875" y="2045"/>
                      <a:pt x="982" y="2045"/>
                    </a:cubicBezTo>
                    <a:cubicBezTo>
                      <a:pt x="1090" y="2045"/>
                      <a:pt x="1197" y="2006"/>
                      <a:pt x="1274" y="1929"/>
                    </a:cubicBezTo>
                    <a:lnTo>
                      <a:pt x="1929" y="1274"/>
                    </a:lnTo>
                    <a:cubicBezTo>
                      <a:pt x="2084" y="1119"/>
                      <a:pt x="2084" y="845"/>
                      <a:pt x="1929" y="691"/>
                    </a:cubicBezTo>
                    <a:cubicBezTo>
                      <a:pt x="1846" y="607"/>
                      <a:pt x="1739" y="566"/>
                      <a:pt x="1631" y="566"/>
                    </a:cubicBezTo>
                    <a:cubicBezTo>
                      <a:pt x="1524" y="566"/>
                      <a:pt x="1417" y="607"/>
                      <a:pt x="1334" y="691"/>
                    </a:cubicBezTo>
                    <a:lnTo>
                      <a:pt x="1310" y="714"/>
                    </a:lnTo>
                    <a:lnTo>
                      <a:pt x="5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52"/>
              <p:cNvSpPr/>
              <p:nvPr/>
            </p:nvSpPr>
            <p:spPr>
              <a:xfrm>
                <a:off x="7493091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604" y="0"/>
                    </a:moveTo>
                    <a:cubicBezTo>
                      <a:pt x="1424" y="0"/>
                      <a:pt x="1253" y="116"/>
                      <a:pt x="1203" y="313"/>
                    </a:cubicBezTo>
                    <a:lnTo>
                      <a:pt x="1191" y="349"/>
                    </a:lnTo>
                    <a:lnTo>
                      <a:pt x="215" y="87"/>
                    </a:lnTo>
                    <a:cubicBezTo>
                      <a:pt x="167" y="361"/>
                      <a:pt x="96" y="635"/>
                      <a:pt x="1" y="897"/>
                    </a:cubicBezTo>
                    <a:lnTo>
                      <a:pt x="965" y="1159"/>
                    </a:lnTo>
                    <a:lnTo>
                      <a:pt x="965" y="1194"/>
                    </a:lnTo>
                    <a:cubicBezTo>
                      <a:pt x="906" y="1409"/>
                      <a:pt x="1037" y="1647"/>
                      <a:pt x="1263" y="1706"/>
                    </a:cubicBezTo>
                    <a:cubicBezTo>
                      <a:pt x="1298" y="1716"/>
                      <a:pt x="1333" y="1721"/>
                      <a:pt x="1368" y="1721"/>
                    </a:cubicBezTo>
                    <a:cubicBezTo>
                      <a:pt x="1550" y="1721"/>
                      <a:pt x="1725" y="1598"/>
                      <a:pt x="1775" y="1409"/>
                    </a:cubicBezTo>
                    <a:lnTo>
                      <a:pt x="2013" y="528"/>
                    </a:lnTo>
                    <a:cubicBezTo>
                      <a:pt x="2072" y="301"/>
                      <a:pt x="1929" y="75"/>
                      <a:pt x="1715" y="16"/>
                    </a:cubicBezTo>
                    <a:cubicBezTo>
                      <a:pt x="1678" y="5"/>
                      <a:pt x="1641" y="0"/>
                      <a:pt x="16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52"/>
              <p:cNvSpPr/>
              <p:nvPr/>
            </p:nvSpPr>
            <p:spPr>
              <a:xfrm>
                <a:off x="7493091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368" y="0"/>
                    </a:moveTo>
                    <a:cubicBezTo>
                      <a:pt x="1333" y="0"/>
                      <a:pt x="1298" y="5"/>
                      <a:pt x="1263" y="14"/>
                    </a:cubicBezTo>
                    <a:cubicBezTo>
                      <a:pt x="1037" y="74"/>
                      <a:pt x="906" y="300"/>
                      <a:pt x="965" y="526"/>
                    </a:cubicBezTo>
                    <a:lnTo>
                      <a:pt x="965" y="562"/>
                    </a:lnTo>
                    <a:lnTo>
                      <a:pt x="1" y="824"/>
                    </a:lnTo>
                    <a:cubicBezTo>
                      <a:pt x="96" y="1086"/>
                      <a:pt x="167" y="1360"/>
                      <a:pt x="215" y="1634"/>
                    </a:cubicBezTo>
                    <a:lnTo>
                      <a:pt x="1191" y="1372"/>
                    </a:lnTo>
                    <a:lnTo>
                      <a:pt x="1203" y="1408"/>
                    </a:lnTo>
                    <a:cubicBezTo>
                      <a:pt x="1253" y="1605"/>
                      <a:pt x="1424" y="1720"/>
                      <a:pt x="1604" y="1720"/>
                    </a:cubicBezTo>
                    <a:cubicBezTo>
                      <a:pt x="1641" y="1720"/>
                      <a:pt x="1678" y="1715"/>
                      <a:pt x="1715" y="1705"/>
                    </a:cubicBezTo>
                    <a:cubicBezTo>
                      <a:pt x="1929" y="1646"/>
                      <a:pt x="2072" y="1419"/>
                      <a:pt x="2013" y="1193"/>
                    </a:cubicBezTo>
                    <a:lnTo>
                      <a:pt x="1775" y="312"/>
                    </a:lnTo>
                    <a:cubicBezTo>
                      <a:pt x="1725" y="123"/>
                      <a:pt x="1550" y="0"/>
                      <a:pt x="13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52"/>
              <p:cNvSpPr/>
              <p:nvPr/>
            </p:nvSpPr>
            <p:spPr>
              <a:xfrm>
                <a:off x="7442051" y="1036476"/>
                <a:ext cx="66688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55" extrusionOk="0">
                    <a:moveTo>
                      <a:pt x="982" y="1"/>
                    </a:moveTo>
                    <a:cubicBezTo>
                      <a:pt x="875" y="1"/>
                      <a:pt x="768" y="43"/>
                      <a:pt x="691" y="126"/>
                    </a:cubicBezTo>
                    <a:cubicBezTo>
                      <a:pt x="524" y="293"/>
                      <a:pt x="524" y="555"/>
                      <a:pt x="691" y="721"/>
                    </a:cubicBezTo>
                    <a:lnTo>
                      <a:pt x="715" y="745"/>
                    </a:lnTo>
                    <a:lnTo>
                      <a:pt x="0" y="1459"/>
                    </a:lnTo>
                    <a:cubicBezTo>
                      <a:pt x="215" y="1638"/>
                      <a:pt x="417" y="1840"/>
                      <a:pt x="596" y="2055"/>
                    </a:cubicBezTo>
                    <a:lnTo>
                      <a:pt x="1310" y="1340"/>
                    </a:lnTo>
                    <a:lnTo>
                      <a:pt x="1334" y="1364"/>
                    </a:lnTo>
                    <a:cubicBezTo>
                      <a:pt x="1417" y="1447"/>
                      <a:pt x="1524" y="1489"/>
                      <a:pt x="1631" y="1489"/>
                    </a:cubicBezTo>
                    <a:cubicBezTo>
                      <a:pt x="1739" y="1489"/>
                      <a:pt x="1846" y="1447"/>
                      <a:pt x="1929" y="1364"/>
                    </a:cubicBezTo>
                    <a:cubicBezTo>
                      <a:pt x="2084" y="1197"/>
                      <a:pt x="2084" y="936"/>
                      <a:pt x="1929" y="769"/>
                    </a:cubicBezTo>
                    <a:lnTo>
                      <a:pt x="1274" y="126"/>
                    </a:lnTo>
                    <a:cubicBezTo>
                      <a:pt x="1197" y="43"/>
                      <a:pt x="1090" y="1"/>
                      <a:pt x="9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52"/>
              <p:cNvSpPr/>
              <p:nvPr/>
            </p:nvSpPr>
            <p:spPr>
              <a:xfrm>
                <a:off x="7356707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462" y="1"/>
                    </a:moveTo>
                    <a:cubicBezTo>
                      <a:pt x="276" y="1"/>
                      <a:pt x="110" y="123"/>
                      <a:pt x="60" y="313"/>
                    </a:cubicBezTo>
                    <a:cubicBezTo>
                      <a:pt x="0" y="539"/>
                      <a:pt x="131" y="765"/>
                      <a:pt x="357" y="825"/>
                    </a:cubicBezTo>
                    <a:lnTo>
                      <a:pt x="393" y="837"/>
                    </a:lnTo>
                    <a:lnTo>
                      <a:pt x="131" y="1801"/>
                    </a:lnTo>
                    <a:cubicBezTo>
                      <a:pt x="405" y="1861"/>
                      <a:pt x="679" y="1932"/>
                      <a:pt x="941" y="2027"/>
                    </a:cubicBezTo>
                    <a:lnTo>
                      <a:pt x="1203" y="1051"/>
                    </a:lnTo>
                    <a:lnTo>
                      <a:pt x="1238" y="1063"/>
                    </a:lnTo>
                    <a:cubicBezTo>
                      <a:pt x="1273" y="1072"/>
                      <a:pt x="1309" y="1076"/>
                      <a:pt x="1343" y="1076"/>
                    </a:cubicBezTo>
                    <a:cubicBezTo>
                      <a:pt x="1531" y="1076"/>
                      <a:pt x="1700" y="946"/>
                      <a:pt x="1750" y="765"/>
                    </a:cubicBezTo>
                    <a:cubicBezTo>
                      <a:pt x="1810" y="539"/>
                      <a:pt x="1679" y="313"/>
                      <a:pt x="1453" y="253"/>
                    </a:cubicBezTo>
                    <a:lnTo>
                      <a:pt x="572" y="15"/>
                    </a:lnTo>
                    <a:cubicBezTo>
                      <a:pt x="535" y="5"/>
                      <a:pt x="49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52"/>
              <p:cNvSpPr/>
              <p:nvPr/>
            </p:nvSpPr>
            <p:spPr>
              <a:xfrm>
                <a:off x="7243172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1348" y="1"/>
                    </a:moveTo>
                    <a:cubicBezTo>
                      <a:pt x="1312" y="1"/>
                      <a:pt x="1275" y="5"/>
                      <a:pt x="1238" y="15"/>
                    </a:cubicBezTo>
                    <a:lnTo>
                      <a:pt x="357" y="253"/>
                    </a:lnTo>
                    <a:cubicBezTo>
                      <a:pt x="131" y="313"/>
                      <a:pt x="0" y="539"/>
                      <a:pt x="60" y="765"/>
                    </a:cubicBezTo>
                    <a:cubicBezTo>
                      <a:pt x="110" y="946"/>
                      <a:pt x="271" y="1076"/>
                      <a:pt x="463" y="1076"/>
                    </a:cubicBezTo>
                    <a:cubicBezTo>
                      <a:pt x="499" y="1076"/>
                      <a:pt x="535" y="1072"/>
                      <a:pt x="572" y="1063"/>
                    </a:cubicBezTo>
                    <a:lnTo>
                      <a:pt x="607" y="1051"/>
                    </a:lnTo>
                    <a:lnTo>
                      <a:pt x="869" y="2027"/>
                    </a:lnTo>
                    <a:cubicBezTo>
                      <a:pt x="1131" y="1932"/>
                      <a:pt x="1405" y="1861"/>
                      <a:pt x="1679" y="1801"/>
                    </a:cubicBezTo>
                    <a:lnTo>
                      <a:pt x="1417" y="837"/>
                    </a:lnTo>
                    <a:lnTo>
                      <a:pt x="1453" y="825"/>
                    </a:lnTo>
                    <a:cubicBezTo>
                      <a:pt x="1679" y="765"/>
                      <a:pt x="1810" y="539"/>
                      <a:pt x="1750" y="313"/>
                    </a:cubicBezTo>
                    <a:cubicBezTo>
                      <a:pt x="1701" y="123"/>
                      <a:pt x="1534" y="1"/>
                      <a:pt x="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52"/>
              <p:cNvSpPr/>
              <p:nvPr/>
            </p:nvSpPr>
            <p:spPr>
              <a:xfrm>
                <a:off x="7148676" y="1036476"/>
                <a:ext cx="67072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55" extrusionOk="0">
                    <a:moveTo>
                      <a:pt x="1108" y="1"/>
                    </a:moveTo>
                    <a:cubicBezTo>
                      <a:pt x="1001" y="1"/>
                      <a:pt x="893" y="43"/>
                      <a:pt x="810" y="126"/>
                    </a:cubicBezTo>
                    <a:lnTo>
                      <a:pt x="167" y="769"/>
                    </a:lnTo>
                    <a:cubicBezTo>
                      <a:pt x="0" y="936"/>
                      <a:pt x="0" y="1197"/>
                      <a:pt x="167" y="1364"/>
                    </a:cubicBezTo>
                    <a:cubicBezTo>
                      <a:pt x="250" y="1447"/>
                      <a:pt x="358" y="1489"/>
                      <a:pt x="465" y="1489"/>
                    </a:cubicBezTo>
                    <a:cubicBezTo>
                      <a:pt x="572" y="1489"/>
                      <a:pt x="679" y="1447"/>
                      <a:pt x="762" y="1364"/>
                    </a:cubicBezTo>
                    <a:lnTo>
                      <a:pt x="786" y="1340"/>
                    </a:lnTo>
                    <a:lnTo>
                      <a:pt x="1501" y="2055"/>
                    </a:lnTo>
                    <a:cubicBezTo>
                      <a:pt x="1679" y="1840"/>
                      <a:pt x="1882" y="1638"/>
                      <a:pt x="2096" y="1459"/>
                    </a:cubicBezTo>
                    <a:lnTo>
                      <a:pt x="1382" y="745"/>
                    </a:lnTo>
                    <a:lnTo>
                      <a:pt x="1405" y="721"/>
                    </a:lnTo>
                    <a:cubicBezTo>
                      <a:pt x="1572" y="555"/>
                      <a:pt x="1572" y="293"/>
                      <a:pt x="1405" y="126"/>
                    </a:cubicBezTo>
                    <a:cubicBezTo>
                      <a:pt x="1322" y="43"/>
                      <a:pt x="1215" y="1"/>
                      <a:pt x="1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52"/>
              <p:cNvSpPr/>
              <p:nvPr/>
            </p:nvSpPr>
            <p:spPr>
              <a:xfrm>
                <a:off x="7098372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701" y="0"/>
                    </a:moveTo>
                    <a:cubicBezTo>
                      <a:pt x="515" y="0"/>
                      <a:pt x="348" y="123"/>
                      <a:pt x="298" y="312"/>
                    </a:cubicBezTo>
                    <a:lnTo>
                      <a:pt x="60" y="1193"/>
                    </a:lnTo>
                    <a:cubicBezTo>
                      <a:pt x="1" y="1419"/>
                      <a:pt x="132" y="1646"/>
                      <a:pt x="358" y="1705"/>
                    </a:cubicBezTo>
                    <a:cubicBezTo>
                      <a:pt x="395" y="1715"/>
                      <a:pt x="432" y="1720"/>
                      <a:pt x="469" y="1720"/>
                    </a:cubicBezTo>
                    <a:cubicBezTo>
                      <a:pt x="649" y="1720"/>
                      <a:pt x="821" y="1605"/>
                      <a:pt x="870" y="1408"/>
                    </a:cubicBezTo>
                    <a:lnTo>
                      <a:pt x="882" y="1372"/>
                    </a:lnTo>
                    <a:lnTo>
                      <a:pt x="1846" y="1634"/>
                    </a:lnTo>
                    <a:cubicBezTo>
                      <a:pt x="1906" y="1360"/>
                      <a:pt x="1977" y="1086"/>
                      <a:pt x="2072" y="824"/>
                    </a:cubicBezTo>
                    <a:lnTo>
                      <a:pt x="1096" y="562"/>
                    </a:lnTo>
                    <a:lnTo>
                      <a:pt x="1108" y="526"/>
                    </a:lnTo>
                    <a:cubicBezTo>
                      <a:pt x="1168" y="300"/>
                      <a:pt x="1037" y="74"/>
                      <a:pt x="810" y="14"/>
                    </a:cubicBezTo>
                    <a:cubicBezTo>
                      <a:pt x="774" y="5"/>
                      <a:pt x="737" y="0"/>
                      <a:pt x="7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52"/>
              <p:cNvSpPr/>
              <p:nvPr/>
            </p:nvSpPr>
            <p:spPr>
              <a:xfrm>
                <a:off x="7098372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469" y="0"/>
                    </a:moveTo>
                    <a:cubicBezTo>
                      <a:pt x="432" y="0"/>
                      <a:pt x="395" y="5"/>
                      <a:pt x="358" y="16"/>
                    </a:cubicBezTo>
                    <a:cubicBezTo>
                      <a:pt x="132" y="75"/>
                      <a:pt x="1" y="301"/>
                      <a:pt x="60" y="528"/>
                    </a:cubicBezTo>
                    <a:lnTo>
                      <a:pt x="298" y="1409"/>
                    </a:lnTo>
                    <a:cubicBezTo>
                      <a:pt x="348" y="1598"/>
                      <a:pt x="515" y="1721"/>
                      <a:pt x="701" y="1721"/>
                    </a:cubicBezTo>
                    <a:cubicBezTo>
                      <a:pt x="737" y="1721"/>
                      <a:pt x="774" y="1716"/>
                      <a:pt x="810" y="1706"/>
                    </a:cubicBezTo>
                    <a:cubicBezTo>
                      <a:pt x="1037" y="1647"/>
                      <a:pt x="1168" y="1409"/>
                      <a:pt x="1108" y="1194"/>
                    </a:cubicBezTo>
                    <a:lnTo>
                      <a:pt x="1096" y="1159"/>
                    </a:lnTo>
                    <a:lnTo>
                      <a:pt x="2072" y="897"/>
                    </a:lnTo>
                    <a:cubicBezTo>
                      <a:pt x="1977" y="635"/>
                      <a:pt x="1906" y="361"/>
                      <a:pt x="1846" y="87"/>
                    </a:cubicBezTo>
                    <a:lnTo>
                      <a:pt x="882" y="349"/>
                    </a:lnTo>
                    <a:lnTo>
                      <a:pt x="870" y="313"/>
                    </a:lnTo>
                    <a:cubicBezTo>
                      <a:pt x="821" y="116"/>
                      <a:pt x="649" y="0"/>
                      <a:pt x="4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52"/>
              <p:cNvSpPr/>
              <p:nvPr/>
            </p:nvSpPr>
            <p:spPr>
              <a:xfrm>
                <a:off x="7148676" y="1328539"/>
                <a:ext cx="67072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45" extrusionOk="0">
                    <a:moveTo>
                      <a:pt x="1501" y="0"/>
                    </a:moveTo>
                    <a:lnTo>
                      <a:pt x="786" y="714"/>
                    </a:lnTo>
                    <a:lnTo>
                      <a:pt x="762" y="691"/>
                    </a:lnTo>
                    <a:cubicBezTo>
                      <a:pt x="679" y="607"/>
                      <a:pt x="572" y="566"/>
                      <a:pt x="465" y="566"/>
                    </a:cubicBezTo>
                    <a:cubicBezTo>
                      <a:pt x="358" y="566"/>
                      <a:pt x="250" y="607"/>
                      <a:pt x="167" y="691"/>
                    </a:cubicBezTo>
                    <a:cubicBezTo>
                      <a:pt x="0" y="845"/>
                      <a:pt x="0" y="1119"/>
                      <a:pt x="167" y="1274"/>
                    </a:cubicBezTo>
                    <a:lnTo>
                      <a:pt x="810" y="1929"/>
                    </a:lnTo>
                    <a:cubicBezTo>
                      <a:pt x="893" y="2006"/>
                      <a:pt x="1001" y="2045"/>
                      <a:pt x="1108" y="2045"/>
                    </a:cubicBezTo>
                    <a:cubicBezTo>
                      <a:pt x="1215" y="2045"/>
                      <a:pt x="1322" y="2006"/>
                      <a:pt x="1405" y="1929"/>
                    </a:cubicBezTo>
                    <a:cubicBezTo>
                      <a:pt x="1572" y="1762"/>
                      <a:pt x="1572" y="1500"/>
                      <a:pt x="1405" y="1334"/>
                    </a:cubicBezTo>
                    <a:lnTo>
                      <a:pt x="1382" y="1310"/>
                    </a:lnTo>
                    <a:lnTo>
                      <a:pt x="2096" y="595"/>
                    </a:lnTo>
                    <a:cubicBezTo>
                      <a:pt x="1882" y="417"/>
                      <a:pt x="1679" y="214"/>
                      <a:pt x="1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52"/>
              <p:cNvSpPr/>
              <p:nvPr/>
            </p:nvSpPr>
            <p:spPr>
              <a:xfrm>
                <a:off x="7243172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869" y="0"/>
                    </a:moveTo>
                    <a:lnTo>
                      <a:pt x="607" y="977"/>
                    </a:lnTo>
                    <a:lnTo>
                      <a:pt x="572" y="965"/>
                    </a:lnTo>
                    <a:cubicBezTo>
                      <a:pt x="532" y="953"/>
                      <a:pt x="492" y="947"/>
                      <a:pt x="454" y="947"/>
                    </a:cubicBezTo>
                    <a:cubicBezTo>
                      <a:pt x="266" y="947"/>
                      <a:pt x="109" y="1084"/>
                      <a:pt x="60" y="1263"/>
                    </a:cubicBezTo>
                    <a:cubicBezTo>
                      <a:pt x="0" y="1477"/>
                      <a:pt x="131" y="1715"/>
                      <a:pt x="357" y="1774"/>
                    </a:cubicBezTo>
                    <a:lnTo>
                      <a:pt x="1238" y="2013"/>
                    </a:lnTo>
                    <a:cubicBezTo>
                      <a:pt x="1273" y="2022"/>
                      <a:pt x="1308" y="2026"/>
                      <a:pt x="1343" y="2026"/>
                    </a:cubicBezTo>
                    <a:cubicBezTo>
                      <a:pt x="1531" y="2026"/>
                      <a:pt x="1700" y="1896"/>
                      <a:pt x="1750" y="1715"/>
                    </a:cubicBezTo>
                    <a:cubicBezTo>
                      <a:pt x="1810" y="1489"/>
                      <a:pt x="1679" y="1263"/>
                      <a:pt x="1453" y="1203"/>
                    </a:cubicBezTo>
                    <a:lnTo>
                      <a:pt x="1417" y="1191"/>
                    </a:lnTo>
                    <a:lnTo>
                      <a:pt x="1679" y="215"/>
                    </a:lnTo>
                    <a:cubicBezTo>
                      <a:pt x="1405" y="167"/>
                      <a:pt x="1131" y="96"/>
                      <a:pt x="8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6" name="Google Shape;377;p42">
            <a:extLst>
              <a:ext uri="{FF2B5EF4-FFF2-40B4-BE49-F238E27FC236}">
                <a16:creationId xmlns="" xmlns:a16="http://schemas.microsoft.com/office/drawing/2014/main" id="{45D36AD1-2B4C-3C4F-9635-C8AFDF4A73C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061259" y="3641603"/>
            <a:ext cx="6311279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fontAlgn="base"/>
            <a:r>
              <a:rPr lang="en-US" sz="4000" dirty="0"/>
              <a:t>How can we protect ourselves ?​</a:t>
            </a:r>
          </a:p>
          <a:p>
            <a:pPr marL="1143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95C176C-61FA-7B40-93D8-A080C279C68D}"/>
              </a:ext>
            </a:extLst>
          </p:cNvPr>
          <p:cNvSpPr txBox="1"/>
          <p:nvPr/>
        </p:nvSpPr>
        <p:spPr>
          <a:xfrm>
            <a:off x="-1103586" y="48873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9354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8" name="Google Shape;1818;p77"/>
          <p:cNvSpPr txBox="1">
            <a:spLocks noGrp="1"/>
          </p:cNvSpPr>
          <p:nvPr>
            <p:ph type="title" idx="7"/>
          </p:nvPr>
        </p:nvSpPr>
        <p:spPr>
          <a:xfrm>
            <a:off x="733600" y="377725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MAKE YOUR TRAVEL SAFE</a:t>
            </a:r>
            <a:endParaRPr dirty="0"/>
          </a:p>
        </p:txBody>
      </p:sp>
      <p:grpSp>
        <p:nvGrpSpPr>
          <p:cNvPr id="1819" name="Google Shape;1819;p77"/>
          <p:cNvGrpSpPr/>
          <p:nvPr/>
        </p:nvGrpSpPr>
        <p:grpSpPr>
          <a:xfrm>
            <a:off x="1683263" y="3130088"/>
            <a:ext cx="1112075" cy="809025"/>
            <a:chOff x="1683263" y="3130088"/>
            <a:chExt cx="1112075" cy="809025"/>
          </a:xfrm>
        </p:grpSpPr>
        <p:sp>
          <p:nvSpPr>
            <p:cNvPr id="1820" name="Google Shape;1820;p77"/>
            <p:cNvSpPr/>
            <p:nvPr/>
          </p:nvSpPr>
          <p:spPr>
            <a:xfrm>
              <a:off x="1683263" y="3130088"/>
              <a:ext cx="1053125" cy="809025"/>
            </a:xfrm>
            <a:custGeom>
              <a:avLst/>
              <a:gdLst/>
              <a:ahLst/>
              <a:cxnLst/>
              <a:rect l="l" t="t" r="r" b="b"/>
              <a:pathLst>
                <a:path w="42125" h="32361" extrusionOk="0">
                  <a:moveTo>
                    <a:pt x="22766" y="1"/>
                  </a:moveTo>
                  <a:cubicBezTo>
                    <a:pt x="20197" y="1"/>
                    <a:pt x="17621" y="448"/>
                    <a:pt x="15205" y="1210"/>
                  </a:cubicBezTo>
                  <a:cubicBezTo>
                    <a:pt x="9430" y="3043"/>
                    <a:pt x="4120" y="6806"/>
                    <a:pt x="1644" y="12306"/>
                  </a:cubicBezTo>
                  <a:cubicBezTo>
                    <a:pt x="394" y="15104"/>
                    <a:pt x="1" y="18379"/>
                    <a:pt x="560" y="21498"/>
                  </a:cubicBezTo>
                  <a:cubicBezTo>
                    <a:pt x="917" y="23522"/>
                    <a:pt x="1679" y="25475"/>
                    <a:pt x="2870" y="27177"/>
                  </a:cubicBezTo>
                  <a:cubicBezTo>
                    <a:pt x="4946" y="30155"/>
                    <a:pt x="7911" y="32360"/>
                    <a:pt x="11173" y="32360"/>
                  </a:cubicBezTo>
                  <a:cubicBezTo>
                    <a:pt x="12345" y="32360"/>
                    <a:pt x="13555" y="32075"/>
                    <a:pt x="14776" y="31440"/>
                  </a:cubicBezTo>
                  <a:cubicBezTo>
                    <a:pt x="18253" y="29630"/>
                    <a:pt x="19860" y="26784"/>
                    <a:pt x="24016" y="26296"/>
                  </a:cubicBezTo>
                  <a:cubicBezTo>
                    <a:pt x="27861" y="25844"/>
                    <a:pt x="31874" y="25451"/>
                    <a:pt x="34910" y="22915"/>
                  </a:cubicBezTo>
                  <a:cubicBezTo>
                    <a:pt x="42125" y="16914"/>
                    <a:pt x="39136" y="5675"/>
                    <a:pt x="30850" y="1734"/>
                  </a:cubicBezTo>
                  <a:cubicBezTo>
                    <a:pt x="28303" y="522"/>
                    <a:pt x="25539" y="1"/>
                    <a:pt x="227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77"/>
            <p:cNvSpPr/>
            <p:nvPr/>
          </p:nvSpPr>
          <p:spPr>
            <a:xfrm>
              <a:off x="1683263" y="3130088"/>
              <a:ext cx="1053125" cy="809025"/>
            </a:xfrm>
            <a:custGeom>
              <a:avLst/>
              <a:gdLst/>
              <a:ahLst/>
              <a:cxnLst/>
              <a:rect l="l" t="t" r="r" b="b"/>
              <a:pathLst>
                <a:path w="42125" h="32361" extrusionOk="0">
                  <a:moveTo>
                    <a:pt x="22766" y="1"/>
                  </a:moveTo>
                  <a:cubicBezTo>
                    <a:pt x="20197" y="1"/>
                    <a:pt x="17621" y="448"/>
                    <a:pt x="15205" y="1210"/>
                  </a:cubicBezTo>
                  <a:cubicBezTo>
                    <a:pt x="9430" y="3043"/>
                    <a:pt x="4120" y="6806"/>
                    <a:pt x="1644" y="12306"/>
                  </a:cubicBezTo>
                  <a:cubicBezTo>
                    <a:pt x="394" y="15104"/>
                    <a:pt x="1" y="18379"/>
                    <a:pt x="560" y="21498"/>
                  </a:cubicBezTo>
                  <a:cubicBezTo>
                    <a:pt x="917" y="23522"/>
                    <a:pt x="1679" y="25475"/>
                    <a:pt x="2870" y="27177"/>
                  </a:cubicBezTo>
                  <a:cubicBezTo>
                    <a:pt x="4946" y="30155"/>
                    <a:pt x="7911" y="32360"/>
                    <a:pt x="11173" y="32360"/>
                  </a:cubicBezTo>
                  <a:cubicBezTo>
                    <a:pt x="12345" y="32360"/>
                    <a:pt x="13555" y="32075"/>
                    <a:pt x="14776" y="31440"/>
                  </a:cubicBezTo>
                  <a:cubicBezTo>
                    <a:pt x="18253" y="29630"/>
                    <a:pt x="19860" y="26784"/>
                    <a:pt x="24016" y="26296"/>
                  </a:cubicBezTo>
                  <a:cubicBezTo>
                    <a:pt x="27861" y="25844"/>
                    <a:pt x="31874" y="25451"/>
                    <a:pt x="34910" y="22915"/>
                  </a:cubicBezTo>
                  <a:cubicBezTo>
                    <a:pt x="42125" y="16914"/>
                    <a:pt x="39136" y="5675"/>
                    <a:pt x="30850" y="1734"/>
                  </a:cubicBezTo>
                  <a:cubicBezTo>
                    <a:pt x="28303" y="522"/>
                    <a:pt x="25539" y="1"/>
                    <a:pt x="22766" y="1"/>
                  </a:cubicBez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77"/>
            <p:cNvSpPr/>
            <p:nvPr/>
          </p:nvSpPr>
          <p:spPr>
            <a:xfrm>
              <a:off x="1804713" y="3218063"/>
              <a:ext cx="990625" cy="681225"/>
            </a:xfrm>
            <a:custGeom>
              <a:avLst/>
              <a:gdLst/>
              <a:ahLst/>
              <a:cxnLst/>
              <a:rect l="l" t="t" r="r" b="b"/>
              <a:pathLst>
                <a:path w="39625" h="27249" extrusionOk="0">
                  <a:moveTo>
                    <a:pt x="16745" y="0"/>
                  </a:moveTo>
                  <a:cubicBezTo>
                    <a:pt x="13319" y="0"/>
                    <a:pt x="9927" y="768"/>
                    <a:pt x="7001" y="2525"/>
                  </a:cubicBezTo>
                  <a:cubicBezTo>
                    <a:pt x="4537" y="4001"/>
                    <a:pt x="2477" y="6275"/>
                    <a:pt x="1251" y="8906"/>
                  </a:cubicBezTo>
                  <a:cubicBezTo>
                    <a:pt x="453" y="10621"/>
                    <a:pt x="0" y="12466"/>
                    <a:pt x="12" y="14359"/>
                  </a:cubicBezTo>
                  <a:cubicBezTo>
                    <a:pt x="24" y="18824"/>
                    <a:pt x="2084" y="23039"/>
                    <a:pt x="6966" y="23539"/>
                  </a:cubicBezTo>
                  <a:cubicBezTo>
                    <a:pt x="7454" y="23588"/>
                    <a:pt x="7926" y="23607"/>
                    <a:pt x="8385" y="23607"/>
                  </a:cubicBezTo>
                  <a:cubicBezTo>
                    <a:pt x="9941" y="23607"/>
                    <a:pt x="11355" y="23390"/>
                    <a:pt x="12781" y="23390"/>
                  </a:cubicBezTo>
                  <a:cubicBezTo>
                    <a:pt x="14099" y="23390"/>
                    <a:pt x="15426" y="23575"/>
                    <a:pt x="16883" y="24289"/>
                  </a:cubicBezTo>
                  <a:cubicBezTo>
                    <a:pt x="19788" y="25720"/>
                    <a:pt x="22781" y="27248"/>
                    <a:pt x="26072" y="27248"/>
                  </a:cubicBezTo>
                  <a:cubicBezTo>
                    <a:pt x="26423" y="27248"/>
                    <a:pt x="26777" y="27231"/>
                    <a:pt x="27135" y="27194"/>
                  </a:cubicBezTo>
                  <a:cubicBezTo>
                    <a:pt x="35945" y="26266"/>
                    <a:pt x="39624" y="16300"/>
                    <a:pt x="35302" y="9168"/>
                  </a:cubicBezTo>
                  <a:cubicBezTo>
                    <a:pt x="32754" y="4954"/>
                    <a:pt x="28206" y="2263"/>
                    <a:pt x="23456" y="941"/>
                  </a:cubicBezTo>
                  <a:cubicBezTo>
                    <a:pt x="21287" y="335"/>
                    <a:pt x="19009" y="0"/>
                    <a:pt x="167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23" name="Google Shape;1823;p77"/>
          <p:cNvGrpSpPr/>
          <p:nvPr/>
        </p:nvGrpSpPr>
        <p:grpSpPr>
          <a:xfrm>
            <a:off x="6339575" y="3096638"/>
            <a:ext cx="977825" cy="842475"/>
            <a:chOff x="6339575" y="2829363"/>
            <a:chExt cx="977825" cy="842475"/>
          </a:xfrm>
        </p:grpSpPr>
        <p:sp>
          <p:nvSpPr>
            <p:cNvPr id="1824" name="Google Shape;1824;p77"/>
            <p:cNvSpPr/>
            <p:nvPr/>
          </p:nvSpPr>
          <p:spPr>
            <a:xfrm>
              <a:off x="6339575" y="2829363"/>
              <a:ext cx="931400" cy="783050"/>
            </a:xfrm>
            <a:custGeom>
              <a:avLst/>
              <a:gdLst/>
              <a:ahLst/>
              <a:cxnLst/>
              <a:rect l="l" t="t" r="r" b="b"/>
              <a:pathLst>
                <a:path w="37256" h="31322" extrusionOk="0">
                  <a:moveTo>
                    <a:pt x="19511" y="1"/>
                  </a:moveTo>
                  <a:cubicBezTo>
                    <a:pt x="17327" y="1"/>
                    <a:pt x="15123" y="469"/>
                    <a:pt x="13026" y="1478"/>
                  </a:cubicBezTo>
                  <a:cubicBezTo>
                    <a:pt x="7763" y="4014"/>
                    <a:pt x="4049" y="9038"/>
                    <a:pt x="1787" y="14420"/>
                  </a:cubicBezTo>
                  <a:cubicBezTo>
                    <a:pt x="774" y="16813"/>
                    <a:pt x="1" y="19385"/>
                    <a:pt x="227" y="21980"/>
                  </a:cubicBezTo>
                  <a:cubicBezTo>
                    <a:pt x="513" y="25314"/>
                    <a:pt x="2608" y="28076"/>
                    <a:pt x="5882" y="28946"/>
                  </a:cubicBezTo>
                  <a:cubicBezTo>
                    <a:pt x="6710" y="29164"/>
                    <a:pt x="7544" y="29241"/>
                    <a:pt x="8382" y="29241"/>
                  </a:cubicBezTo>
                  <a:cubicBezTo>
                    <a:pt x="10375" y="29241"/>
                    <a:pt x="12390" y="28806"/>
                    <a:pt x="14396" y="28806"/>
                  </a:cubicBezTo>
                  <a:cubicBezTo>
                    <a:pt x="15040" y="28806"/>
                    <a:pt x="15683" y="28851"/>
                    <a:pt x="16324" y="28969"/>
                  </a:cubicBezTo>
                  <a:cubicBezTo>
                    <a:pt x="19752" y="29610"/>
                    <a:pt x="23232" y="31322"/>
                    <a:pt x="26756" y="31322"/>
                  </a:cubicBezTo>
                  <a:cubicBezTo>
                    <a:pt x="26965" y="31322"/>
                    <a:pt x="27175" y="31316"/>
                    <a:pt x="27385" y="31303"/>
                  </a:cubicBezTo>
                  <a:cubicBezTo>
                    <a:pt x="27968" y="31267"/>
                    <a:pt x="28564" y="31184"/>
                    <a:pt x="29147" y="31029"/>
                  </a:cubicBezTo>
                  <a:cubicBezTo>
                    <a:pt x="33540" y="29898"/>
                    <a:pt x="36100" y="25278"/>
                    <a:pt x="36648" y="20826"/>
                  </a:cubicBezTo>
                  <a:cubicBezTo>
                    <a:pt x="37255" y="15765"/>
                    <a:pt x="35838" y="10408"/>
                    <a:pt x="32576" y="6407"/>
                  </a:cubicBezTo>
                  <a:cubicBezTo>
                    <a:pt x="29320" y="2415"/>
                    <a:pt x="24468" y="1"/>
                    <a:pt x="19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77"/>
            <p:cNvSpPr/>
            <p:nvPr/>
          </p:nvSpPr>
          <p:spPr>
            <a:xfrm>
              <a:off x="6339575" y="2829363"/>
              <a:ext cx="931400" cy="783050"/>
            </a:xfrm>
            <a:custGeom>
              <a:avLst/>
              <a:gdLst/>
              <a:ahLst/>
              <a:cxnLst/>
              <a:rect l="l" t="t" r="r" b="b"/>
              <a:pathLst>
                <a:path w="37256" h="31322" extrusionOk="0">
                  <a:moveTo>
                    <a:pt x="19511" y="1"/>
                  </a:moveTo>
                  <a:cubicBezTo>
                    <a:pt x="17327" y="1"/>
                    <a:pt x="15123" y="469"/>
                    <a:pt x="13026" y="1478"/>
                  </a:cubicBezTo>
                  <a:cubicBezTo>
                    <a:pt x="7763" y="4014"/>
                    <a:pt x="4049" y="9038"/>
                    <a:pt x="1787" y="14420"/>
                  </a:cubicBezTo>
                  <a:cubicBezTo>
                    <a:pt x="774" y="16813"/>
                    <a:pt x="1" y="19385"/>
                    <a:pt x="227" y="21980"/>
                  </a:cubicBezTo>
                  <a:cubicBezTo>
                    <a:pt x="513" y="25314"/>
                    <a:pt x="2608" y="28076"/>
                    <a:pt x="5882" y="28946"/>
                  </a:cubicBezTo>
                  <a:cubicBezTo>
                    <a:pt x="6710" y="29164"/>
                    <a:pt x="7544" y="29241"/>
                    <a:pt x="8382" y="29241"/>
                  </a:cubicBezTo>
                  <a:cubicBezTo>
                    <a:pt x="10375" y="29241"/>
                    <a:pt x="12390" y="28806"/>
                    <a:pt x="14396" y="28806"/>
                  </a:cubicBezTo>
                  <a:cubicBezTo>
                    <a:pt x="15040" y="28806"/>
                    <a:pt x="15683" y="28851"/>
                    <a:pt x="16324" y="28969"/>
                  </a:cubicBezTo>
                  <a:cubicBezTo>
                    <a:pt x="19752" y="29610"/>
                    <a:pt x="23232" y="31322"/>
                    <a:pt x="26756" y="31322"/>
                  </a:cubicBezTo>
                  <a:cubicBezTo>
                    <a:pt x="26965" y="31322"/>
                    <a:pt x="27175" y="31316"/>
                    <a:pt x="27385" y="31303"/>
                  </a:cubicBezTo>
                  <a:cubicBezTo>
                    <a:pt x="27968" y="31267"/>
                    <a:pt x="28564" y="31184"/>
                    <a:pt x="29147" y="31029"/>
                  </a:cubicBezTo>
                  <a:cubicBezTo>
                    <a:pt x="33540" y="29898"/>
                    <a:pt x="36100" y="25278"/>
                    <a:pt x="36648" y="20826"/>
                  </a:cubicBezTo>
                  <a:cubicBezTo>
                    <a:pt x="37255" y="15765"/>
                    <a:pt x="35838" y="10408"/>
                    <a:pt x="32576" y="6407"/>
                  </a:cubicBezTo>
                  <a:cubicBezTo>
                    <a:pt x="29320" y="2415"/>
                    <a:pt x="24468" y="1"/>
                    <a:pt x="19511" y="1"/>
                  </a:cubicBez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77"/>
            <p:cNvSpPr/>
            <p:nvPr/>
          </p:nvSpPr>
          <p:spPr>
            <a:xfrm>
              <a:off x="6431250" y="2883638"/>
              <a:ext cx="886150" cy="788200"/>
            </a:xfrm>
            <a:custGeom>
              <a:avLst/>
              <a:gdLst/>
              <a:ahLst/>
              <a:cxnLst/>
              <a:rect l="l" t="t" r="r" b="b"/>
              <a:pathLst>
                <a:path w="35446" h="31528" extrusionOk="0">
                  <a:moveTo>
                    <a:pt x="19980" y="0"/>
                  </a:moveTo>
                  <a:cubicBezTo>
                    <a:pt x="14858" y="0"/>
                    <a:pt x="9915" y="2362"/>
                    <a:pt x="5894" y="5570"/>
                  </a:cubicBezTo>
                  <a:cubicBezTo>
                    <a:pt x="4001" y="7070"/>
                    <a:pt x="2227" y="8832"/>
                    <a:pt x="1251" y="11035"/>
                  </a:cubicBezTo>
                  <a:cubicBezTo>
                    <a:pt x="1" y="13880"/>
                    <a:pt x="477" y="17071"/>
                    <a:pt x="2763" y="19238"/>
                  </a:cubicBezTo>
                  <a:cubicBezTo>
                    <a:pt x="5156" y="21512"/>
                    <a:pt x="8716" y="21834"/>
                    <a:pt x="11264" y="23905"/>
                  </a:cubicBezTo>
                  <a:cubicBezTo>
                    <a:pt x="13931" y="26072"/>
                    <a:pt x="16098" y="29251"/>
                    <a:pt x="19241" y="30739"/>
                  </a:cubicBezTo>
                  <a:cubicBezTo>
                    <a:pt x="19741" y="30966"/>
                    <a:pt x="20265" y="31156"/>
                    <a:pt x="20813" y="31299"/>
                  </a:cubicBezTo>
                  <a:cubicBezTo>
                    <a:pt x="21424" y="31455"/>
                    <a:pt x="22038" y="31527"/>
                    <a:pt x="22647" y="31527"/>
                  </a:cubicBezTo>
                  <a:cubicBezTo>
                    <a:pt x="26094" y="31527"/>
                    <a:pt x="29405" y="29194"/>
                    <a:pt x="31469" y="26310"/>
                  </a:cubicBezTo>
                  <a:cubicBezTo>
                    <a:pt x="34219" y="22465"/>
                    <a:pt x="35446" y="17464"/>
                    <a:pt x="34565" y="12737"/>
                  </a:cubicBezTo>
                  <a:cubicBezTo>
                    <a:pt x="33302" y="5963"/>
                    <a:pt x="27873" y="390"/>
                    <a:pt x="20813" y="21"/>
                  </a:cubicBezTo>
                  <a:cubicBezTo>
                    <a:pt x="20535" y="7"/>
                    <a:pt x="20257" y="0"/>
                    <a:pt x="199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27" name="Google Shape;1827;p77"/>
          <p:cNvGrpSpPr/>
          <p:nvPr/>
        </p:nvGrpSpPr>
        <p:grpSpPr>
          <a:xfrm>
            <a:off x="8386987" y="300123"/>
            <a:ext cx="506007" cy="502811"/>
            <a:chOff x="7098372" y="986300"/>
            <a:chExt cx="461054" cy="458142"/>
          </a:xfrm>
        </p:grpSpPr>
        <p:sp>
          <p:nvSpPr>
            <p:cNvPr id="1828" name="Google Shape;1828;p77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77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77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77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77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77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77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77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77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77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77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77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77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1" name="Google Shape;1841;p77"/>
          <p:cNvGrpSpPr/>
          <p:nvPr/>
        </p:nvGrpSpPr>
        <p:grpSpPr>
          <a:xfrm>
            <a:off x="1686074" y="1210563"/>
            <a:ext cx="998975" cy="881550"/>
            <a:chOff x="1739813" y="1210563"/>
            <a:chExt cx="998975" cy="881550"/>
          </a:xfrm>
        </p:grpSpPr>
        <p:sp>
          <p:nvSpPr>
            <p:cNvPr id="1842" name="Google Shape;1842;p77"/>
            <p:cNvSpPr/>
            <p:nvPr/>
          </p:nvSpPr>
          <p:spPr>
            <a:xfrm>
              <a:off x="1784163" y="1261788"/>
              <a:ext cx="954625" cy="830325"/>
            </a:xfrm>
            <a:custGeom>
              <a:avLst/>
              <a:gdLst/>
              <a:ahLst/>
              <a:cxnLst/>
              <a:rect l="l" t="t" r="r" b="b"/>
              <a:pathLst>
                <a:path w="38185" h="33213" extrusionOk="0">
                  <a:moveTo>
                    <a:pt x="12183" y="0"/>
                  </a:moveTo>
                  <a:cubicBezTo>
                    <a:pt x="7860" y="0"/>
                    <a:pt x="4211" y="3511"/>
                    <a:pt x="2406" y="7455"/>
                  </a:cubicBezTo>
                  <a:cubicBezTo>
                    <a:pt x="275" y="12087"/>
                    <a:pt x="1" y="17623"/>
                    <a:pt x="1894" y="22433"/>
                  </a:cubicBezTo>
                  <a:cubicBezTo>
                    <a:pt x="4355" y="28694"/>
                    <a:pt x="10231" y="33212"/>
                    <a:pt x="16923" y="33212"/>
                  </a:cubicBezTo>
                  <a:cubicBezTo>
                    <a:pt x="17613" y="33212"/>
                    <a:pt x="18311" y="33164"/>
                    <a:pt x="19015" y="33065"/>
                  </a:cubicBezTo>
                  <a:cubicBezTo>
                    <a:pt x="24802" y="32256"/>
                    <a:pt x="29862" y="28600"/>
                    <a:pt x="33660" y="24159"/>
                  </a:cubicBezTo>
                  <a:cubicBezTo>
                    <a:pt x="35350" y="22183"/>
                    <a:pt x="36874" y="19968"/>
                    <a:pt x="37446" y="17432"/>
                  </a:cubicBezTo>
                  <a:cubicBezTo>
                    <a:pt x="38184" y="14170"/>
                    <a:pt x="37029" y="10896"/>
                    <a:pt x="34184" y="9074"/>
                  </a:cubicBezTo>
                  <a:cubicBezTo>
                    <a:pt x="31183" y="7169"/>
                    <a:pt x="27349" y="7538"/>
                    <a:pt x="24242" y="5871"/>
                  </a:cubicBezTo>
                  <a:cubicBezTo>
                    <a:pt x="20980" y="4133"/>
                    <a:pt x="18039" y="1216"/>
                    <a:pt x="14407" y="287"/>
                  </a:cubicBezTo>
                  <a:cubicBezTo>
                    <a:pt x="13836" y="145"/>
                    <a:pt x="13252" y="37"/>
                    <a:pt x="12645" y="14"/>
                  </a:cubicBezTo>
                  <a:cubicBezTo>
                    <a:pt x="12490" y="5"/>
                    <a:pt x="12336" y="0"/>
                    <a:pt x="121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77"/>
            <p:cNvSpPr/>
            <p:nvPr/>
          </p:nvSpPr>
          <p:spPr>
            <a:xfrm>
              <a:off x="1784163" y="1261788"/>
              <a:ext cx="954625" cy="830325"/>
            </a:xfrm>
            <a:custGeom>
              <a:avLst/>
              <a:gdLst/>
              <a:ahLst/>
              <a:cxnLst/>
              <a:rect l="l" t="t" r="r" b="b"/>
              <a:pathLst>
                <a:path w="38185" h="33213" extrusionOk="0">
                  <a:moveTo>
                    <a:pt x="12183" y="0"/>
                  </a:moveTo>
                  <a:cubicBezTo>
                    <a:pt x="7860" y="0"/>
                    <a:pt x="4211" y="3511"/>
                    <a:pt x="2406" y="7455"/>
                  </a:cubicBezTo>
                  <a:cubicBezTo>
                    <a:pt x="275" y="12087"/>
                    <a:pt x="1" y="17623"/>
                    <a:pt x="1894" y="22433"/>
                  </a:cubicBezTo>
                  <a:cubicBezTo>
                    <a:pt x="4355" y="28694"/>
                    <a:pt x="10231" y="33212"/>
                    <a:pt x="16923" y="33212"/>
                  </a:cubicBezTo>
                  <a:cubicBezTo>
                    <a:pt x="17613" y="33212"/>
                    <a:pt x="18311" y="33164"/>
                    <a:pt x="19015" y="33065"/>
                  </a:cubicBezTo>
                  <a:cubicBezTo>
                    <a:pt x="24802" y="32256"/>
                    <a:pt x="29862" y="28600"/>
                    <a:pt x="33660" y="24159"/>
                  </a:cubicBezTo>
                  <a:cubicBezTo>
                    <a:pt x="35350" y="22183"/>
                    <a:pt x="36874" y="19968"/>
                    <a:pt x="37446" y="17432"/>
                  </a:cubicBezTo>
                  <a:cubicBezTo>
                    <a:pt x="38184" y="14170"/>
                    <a:pt x="37029" y="10896"/>
                    <a:pt x="34184" y="9074"/>
                  </a:cubicBezTo>
                  <a:cubicBezTo>
                    <a:pt x="31183" y="7169"/>
                    <a:pt x="27349" y="7538"/>
                    <a:pt x="24242" y="5871"/>
                  </a:cubicBezTo>
                  <a:cubicBezTo>
                    <a:pt x="20980" y="4133"/>
                    <a:pt x="18039" y="1216"/>
                    <a:pt x="14407" y="287"/>
                  </a:cubicBezTo>
                  <a:cubicBezTo>
                    <a:pt x="13836" y="145"/>
                    <a:pt x="13252" y="37"/>
                    <a:pt x="12645" y="14"/>
                  </a:cubicBezTo>
                  <a:cubicBezTo>
                    <a:pt x="12490" y="5"/>
                    <a:pt x="12336" y="0"/>
                    <a:pt x="12183" y="0"/>
                  </a:cubicBez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77"/>
            <p:cNvSpPr/>
            <p:nvPr/>
          </p:nvSpPr>
          <p:spPr>
            <a:xfrm>
              <a:off x="1739813" y="1210563"/>
              <a:ext cx="866200" cy="801800"/>
            </a:xfrm>
            <a:custGeom>
              <a:avLst/>
              <a:gdLst/>
              <a:ahLst/>
              <a:cxnLst/>
              <a:rect l="l" t="t" r="r" b="b"/>
              <a:pathLst>
                <a:path w="34648" h="32072" extrusionOk="0">
                  <a:moveTo>
                    <a:pt x="15384" y="0"/>
                  </a:moveTo>
                  <a:cubicBezTo>
                    <a:pt x="12779" y="0"/>
                    <a:pt x="10075" y="1083"/>
                    <a:pt x="7942" y="2670"/>
                  </a:cubicBezTo>
                  <a:cubicBezTo>
                    <a:pt x="4144" y="5504"/>
                    <a:pt x="1465" y="9885"/>
                    <a:pt x="870" y="14659"/>
                  </a:cubicBezTo>
                  <a:cubicBezTo>
                    <a:pt x="1" y="21494"/>
                    <a:pt x="3477" y="28459"/>
                    <a:pt x="10097" y="30947"/>
                  </a:cubicBezTo>
                  <a:cubicBezTo>
                    <a:pt x="12167" y="31729"/>
                    <a:pt x="14351" y="32071"/>
                    <a:pt x="16555" y="32071"/>
                  </a:cubicBezTo>
                  <a:cubicBezTo>
                    <a:pt x="19754" y="32071"/>
                    <a:pt x="22996" y="31351"/>
                    <a:pt x="25992" y="30209"/>
                  </a:cubicBezTo>
                  <a:cubicBezTo>
                    <a:pt x="28254" y="29352"/>
                    <a:pt x="30481" y="28221"/>
                    <a:pt x="32076" y="26411"/>
                  </a:cubicBezTo>
                  <a:cubicBezTo>
                    <a:pt x="34136" y="24077"/>
                    <a:pt x="34648" y="20898"/>
                    <a:pt x="33136" y="18136"/>
                  </a:cubicBezTo>
                  <a:cubicBezTo>
                    <a:pt x="31540" y="15243"/>
                    <a:pt x="28254" y="13850"/>
                    <a:pt x="26456" y="11099"/>
                  </a:cubicBezTo>
                  <a:cubicBezTo>
                    <a:pt x="24575" y="8230"/>
                    <a:pt x="23468" y="4539"/>
                    <a:pt x="20932" y="2170"/>
                  </a:cubicBezTo>
                  <a:cubicBezTo>
                    <a:pt x="20527" y="1801"/>
                    <a:pt x="20087" y="1455"/>
                    <a:pt x="19610" y="1158"/>
                  </a:cubicBezTo>
                  <a:cubicBezTo>
                    <a:pt x="18316" y="351"/>
                    <a:pt x="16866" y="0"/>
                    <a:pt x="153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5" name="Google Shape;1845;p77"/>
          <p:cNvSpPr/>
          <p:nvPr/>
        </p:nvSpPr>
        <p:spPr>
          <a:xfrm>
            <a:off x="2055938" y="1617813"/>
            <a:ext cx="189925" cy="100325"/>
          </a:xfrm>
          <a:custGeom>
            <a:avLst/>
            <a:gdLst/>
            <a:ahLst/>
            <a:cxnLst/>
            <a:rect l="l" t="t" r="r" b="b"/>
            <a:pathLst>
              <a:path w="7597" h="4013" extrusionOk="0">
                <a:moveTo>
                  <a:pt x="1608" y="1"/>
                </a:moveTo>
                <a:cubicBezTo>
                  <a:pt x="1500" y="1"/>
                  <a:pt x="1405" y="84"/>
                  <a:pt x="1393" y="191"/>
                </a:cubicBezTo>
                <a:cubicBezTo>
                  <a:pt x="1286" y="1322"/>
                  <a:pt x="988" y="3013"/>
                  <a:pt x="679" y="3287"/>
                </a:cubicBezTo>
                <a:cubicBezTo>
                  <a:pt x="488" y="3430"/>
                  <a:pt x="322" y="3537"/>
                  <a:pt x="179" y="3584"/>
                </a:cubicBezTo>
                <a:cubicBezTo>
                  <a:pt x="72" y="3620"/>
                  <a:pt x="0" y="3751"/>
                  <a:pt x="48" y="3858"/>
                </a:cubicBezTo>
                <a:cubicBezTo>
                  <a:pt x="72" y="3953"/>
                  <a:pt x="155" y="4013"/>
                  <a:pt x="250" y="4013"/>
                </a:cubicBezTo>
                <a:cubicBezTo>
                  <a:pt x="274" y="4013"/>
                  <a:pt x="298" y="4013"/>
                  <a:pt x="322" y="4001"/>
                </a:cubicBezTo>
                <a:cubicBezTo>
                  <a:pt x="524" y="3942"/>
                  <a:pt x="738" y="3811"/>
                  <a:pt x="953" y="3620"/>
                </a:cubicBezTo>
                <a:cubicBezTo>
                  <a:pt x="1465" y="3191"/>
                  <a:pt x="1727" y="1179"/>
                  <a:pt x="1810" y="441"/>
                </a:cubicBezTo>
                <a:lnTo>
                  <a:pt x="5739" y="441"/>
                </a:lnTo>
                <a:cubicBezTo>
                  <a:pt x="5739" y="453"/>
                  <a:pt x="5739" y="465"/>
                  <a:pt x="5739" y="477"/>
                </a:cubicBezTo>
                <a:cubicBezTo>
                  <a:pt x="5834" y="1679"/>
                  <a:pt x="5965" y="2834"/>
                  <a:pt x="6346" y="3180"/>
                </a:cubicBezTo>
                <a:cubicBezTo>
                  <a:pt x="6680" y="3477"/>
                  <a:pt x="6989" y="3680"/>
                  <a:pt x="7275" y="3787"/>
                </a:cubicBezTo>
                <a:cubicBezTo>
                  <a:pt x="7298" y="3794"/>
                  <a:pt x="7323" y="3798"/>
                  <a:pt x="7347" y="3798"/>
                </a:cubicBezTo>
                <a:cubicBezTo>
                  <a:pt x="7435" y="3798"/>
                  <a:pt x="7523" y="3749"/>
                  <a:pt x="7561" y="3656"/>
                </a:cubicBezTo>
                <a:cubicBezTo>
                  <a:pt x="7596" y="3537"/>
                  <a:pt x="7537" y="3418"/>
                  <a:pt x="7430" y="3370"/>
                </a:cubicBezTo>
                <a:cubicBezTo>
                  <a:pt x="7192" y="3287"/>
                  <a:pt x="6930" y="3108"/>
                  <a:pt x="6632" y="2846"/>
                </a:cubicBezTo>
                <a:cubicBezTo>
                  <a:pt x="6501" y="2727"/>
                  <a:pt x="6311" y="2203"/>
                  <a:pt x="6180" y="441"/>
                </a:cubicBezTo>
                <a:cubicBezTo>
                  <a:pt x="6180" y="322"/>
                  <a:pt x="6168" y="239"/>
                  <a:pt x="6168" y="191"/>
                </a:cubicBezTo>
                <a:cubicBezTo>
                  <a:pt x="6156" y="84"/>
                  <a:pt x="6061" y="1"/>
                  <a:pt x="594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6" name="Google Shape;1846;p77"/>
          <p:cNvSpPr/>
          <p:nvPr/>
        </p:nvSpPr>
        <p:spPr>
          <a:xfrm>
            <a:off x="1883888" y="1695688"/>
            <a:ext cx="527175" cy="161175"/>
          </a:xfrm>
          <a:custGeom>
            <a:avLst/>
            <a:gdLst/>
            <a:ahLst/>
            <a:cxnLst/>
            <a:rect l="l" t="t" r="r" b="b"/>
            <a:pathLst>
              <a:path w="21087" h="6447" extrusionOk="0">
                <a:moveTo>
                  <a:pt x="11183" y="0"/>
                </a:moveTo>
                <a:cubicBezTo>
                  <a:pt x="8941" y="0"/>
                  <a:pt x="6618" y="379"/>
                  <a:pt x="5144" y="1136"/>
                </a:cubicBezTo>
                <a:cubicBezTo>
                  <a:pt x="2239" y="2636"/>
                  <a:pt x="155" y="5970"/>
                  <a:pt x="60" y="6113"/>
                </a:cubicBezTo>
                <a:cubicBezTo>
                  <a:pt x="0" y="6208"/>
                  <a:pt x="36" y="6351"/>
                  <a:pt x="131" y="6411"/>
                </a:cubicBezTo>
                <a:cubicBezTo>
                  <a:pt x="167" y="6434"/>
                  <a:pt x="215" y="6446"/>
                  <a:pt x="250" y="6446"/>
                </a:cubicBezTo>
                <a:cubicBezTo>
                  <a:pt x="322" y="6446"/>
                  <a:pt x="393" y="6411"/>
                  <a:pt x="441" y="6339"/>
                </a:cubicBezTo>
                <a:cubicBezTo>
                  <a:pt x="465" y="6303"/>
                  <a:pt x="2548" y="2970"/>
                  <a:pt x="5346" y="1529"/>
                </a:cubicBezTo>
                <a:cubicBezTo>
                  <a:pt x="6751" y="806"/>
                  <a:pt x="9029" y="443"/>
                  <a:pt x="11216" y="443"/>
                </a:cubicBezTo>
                <a:cubicBezTo>
                  <a:pt x="13385" y="443"/>
                  <a:pt x="15465" y="800"/>
                  <a:pt x="16514" y="1517"/>
                </a:cubicBezTo>
                <a:cubicBezTo>
                  <a:pt x="19158" y="3339"/>
                  <a:pt x="20622" y="6053"/>
                  <a:pt x="20646" y="6089"/>
                </a:cubicBezTo>
                <a:cubicBezTo>
                  <a:pt x="20678" y="6161"/>
                  <a:pt x="20753" y="6201"/>
                  <a:pt x="20832" y="6201"/>
                </a:cubicBezTo>
                <a:cubicBezTo>
                  <a:pt x="20870" y="6201"/>
                  <a:pt x="20909" y="6192"/>
                  <a:pt x="20944" y="6172"/>
                </a:cubicBezTo>
                <a:cubicBezTo>
                  <a:pt x="21051" y="6125"/>
                  <a:pt x="21086" y="5982"/>
                  <a:pt x="21027" y="5875"/>
                </a:cubicBezTo>
                <a:cubicBezTo>
                  <a:pt x="20967" y="5768"/>
                  <a:pt x="19503" y="3041"/>
                  <a:pt x="16764" y="1160"/>
                </a:cubicBezTo>
                <a:cubicBezTo>
                  <a:pt x="15633" y="387"/>
                  <a:pt x="13450" y="0"/>
                  <a:pt x="1118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7" name="Google Shape;1847;p77"/>
          <p:cNvSpPr/>
          <p:nvPr/>
        </p:nvSpPr>
        <p:spPr>
          <a:xfrm>
            <a:off x="1989563" y="1296938"/>
            <a:ext cx="325650" cy="349775"/>
          </a:xfrm>
          <a:custGeom>
            <a:avLst/>
            <a:gdLst/>
            <a:ahLst/>
            <a:cxnLst/>
            <a:rect l="l" t="t" r="r" b="b"/>
            <a:pathLst>
              <a:path w="13026" h="13991" extrusionOk="0">
                <a:moveTo>
                  <a:pt x="6334" y="441"/>
                </a:moveTo>
                <a:cubicBezTo>
                  <a:pt x="8430" y="441"/>
                  <a:pt x="9787" y="1013"/>
                  <a:pt x="10478" y="2191"/>
                </a:cubicBezTo>
                <a:cubicBezTo>
                  <a:pt x="11418" y="3763"/>
                  <a:pt x="11347" y="7240"/>
                  <a:pt x="11347" y="7275"/>
                </a:cubicBezTo>
                <a:cubicBezTo>
                  <a:pt x="11347" y="7359"/>
                  <a:pt x="11394" y="7442"/>
                  <a:pt x="11478" y="7478"/>
                </a:cubicBezTo>
                <a:cubicBezTo>
                  <a:pt x="11509" y="7491"/>
                  <a:pt x="11542" y="7498"/>
                  <a:pt x="11574" y="7498"/>
                </a:cubicBezTo>
                <a:cubicBezTo>
                  <a:pt x="11628" y="7498"/>
                  <a:pt x="11679" y="7479"/>
                  <a:pt x="11716" y="7442"/>
                </a:cubicBezTo>
                <a:cubicBezTo>
                  <a:pt x="11752" y="7406"/>
                  <a:pt x="11894" y="7299"/>
                  <a:pt x="12037" y="7299"/>
                </a:cubicBezTo>
                <a:cubicBezTo>
                  <a:pt x="12073" y="7299"/>
                  <a:pt x="12204" y="7299"/>
                  <a:pt x="12335" y="7573"/>
                </a:cubicBezTo>
                <a:cubicBezTo>
                  <a:pt x="12537" y="8002"/>
                  <a:pt x="12514" y="8776"/>
                  <a:pt x="12287" y="9311"/>
                </a:cubicBezTo>
                <a:cubicBezTo>
                  <a:pt x="12204" y="9514"/>
                  <a:pt x="12085" y="9668"/>
                  <a:pt x="11978" y="9704"/>
                </a:cubicBezTo>
                <a:cubicBezTo>
                  <a:pt x="11835" y="9752"/>
                  <a:pt x="11704" y="9776"/>
                  <a:pt x="11597" y="9776"/>
                </a:cubicBezTo>
                <a:cubicBezTo>
                  <a:pt x="11502" y="9776"/>
                  <a:pt x="11454" y="9752"/>
                  <a:pt x="11442" y="9752"/>
                </a:cubicBezTo>
                <a:cubicBezTo>
                  <a:pt x="11405" y="9706"/>
                  <a:pt x="11347" y="9688"/>
                  <a:pt x="11289" y="9688"/>
                </a:cubicBezTo>
                <a:cubicBezTo>
                  <a:pt x="11272" y="9688"/>
                  <a:pt x="11256" y="9690"/>
                  <a:pt x="11240" y="9692"/>
                </a:cubicBezTo>
                <a:cubicBezTo>
                  <a:pt x="11156" y="9716"/>
                  <a:pt x="11097" y="9788"/>
                  <a:pt x="11085" y="9871"/>
                </a:cubicBezTo>
                <a:cubicBezTo>
                  <a:pt x="11049" y="10014"/>
                  <a:pt x="10335" y="13538"/>
                  <a:pt x="6513" y="13550"/>
                </a:cubicBezTo>
                <a:cubicBezTo>
                  <a:pt x="2691" y="13538"/>
                  <a:pt x="1965" y="10014"/>
                  <a:pt x="1941" y="9871"/>
                </a:cubicBezTo>
                <a:cubicBezTo>
                  <a:pt x="1917" y="9788"/>
                  <a:pt x="1858" y="9716"/>
                  <a:pt x="1774" y="9692"/>
                </a:cubicBezTo>
                <a:lnTo>
                  <a:pt x="1715" y="9692"/>
                </a:lnTo>
                <a:cubicBezTo>
                  <a:pt x="1667" y="9692"/>
                  <a:pt x="1607" y="9704"/>
                  <a:pt x="1572" y="9752"/>
                </a:cubicBezTo>
                <a:cubicBezTo>
                  <a:pt x="1560" y="9752"/>
                  <a:pt x="1512" y="9776"/>
                  <a:pt x="1417" y="9776"/>
                </a:cubicBezTo>
                <a:cubicBezTo>
                  <a:pt x="1310" y="9776"/>
                  <a:pt x="1191" y="9752"/>
                  <a:pt x="1036" y="9704"/>
                </a:cubicBezTo>
                <a:cubicBezTo>
                  <a:pt x="929" y="9657"/>
                  <a:pt x="822" y="9514"/>
                  <a:pt x="726" y="9311"/>
                </a:cubicBezTo>
                <a:cubicBezTo>
                  <a:pt x="500" y="8776"/>
                  <a:pt x="488" y="8002"/>
                  <a:pt x="691" y="7573"/>
                </a:cubicBezTo>
                <a:cubicBezTo>
                  <a:pt x="810" y="7299"/>
                  <a:pt x="941" y="7299"/>
                  <a:pt x="988" y="7299"/>
                </a:cubicBezTo>
                <a:cubicBezTo>
                  <a:pt x="1119" y="7299"/>
                  <a:pt x="1262" y="7394"/>
                  <a:pt x="1298" y="7442"/>
                </a:cubicBezTo>
                <a:cubicBezTo>
                  <a:pt x="1343" y="7479"/>
                  <a:pt x="1397" y="7498"/>
                  <a:pt x="1451" y="7498"/>
                </a:cubicBezTo>
                <a:cubicBezTo>
                  <a:pt x="1484" y="7498"/>
                  <a:pt x="1517" y="7491"/>
                  <a:pt x="1548" y="7478"/>
                </a:cubicBezTo>
                <a:cubicBezTo>
                  <a:pt x="1631" y="7442"/>
                  <a:pt x="1679" y="7347"/>
                  <a:pt x="1667" y="7263"/>
                </a:cubicBezTo>
                <a:cubicBezTo>
                  <a:pt x="1667" y="7240"/>
                  <a:pt x="1465" y="4632"/>
                  <a:pt x="2060" y="2882"/>
                </a:cubicBezTo>
                <a:cubicBezTo>
                  <a:pt x="2453" y="1751"/>
                  <a:pt x="3798" y="441"/>
                  <a:pt x="6334" y="441"/>
                </a:cubicBezTo>
                <a:close/>
                <a:moveTo>
                  <a:pt x="6334" y="1"/>
                </a:moveTo>
                <a:cubicBezTo>
                  <a:pt x="3572" y="1"/>
                  <a:pt x="2084" y="1477"/>
                  <a:pt x="1643" y="2739"/>
                </a:cubicBezTo>
                <a:cubicBezTo>
                  <a:pt x="1155" y="4168"/>
                  <a:pt x="1167" y="6061"/>
                  <a:pt x="1203" y="6894"/>
                </a:cubicBezTo>
                <a:cubicBezTo>
                  <a:pt x="1143" y="6871"/>
                  <a:pt x="1060" y="6859"/>
                  <a:pt x="988" y="6859"/>
                </a:cubicBezTo>
                <a:cubicBezTo>
                  <a:pt x="774" y="6859"/>
                  <a:pt x="488" y="6942"/>
                  <a:pt x="286" y="7382"/>
                </a:cubicBezTo>
                <a:cubicBezTo>
                  <a:pt x="0" y="8014"/>
                  <a:pt x="83" y="8930"/>
                  <a:pt x="322" y="9478"/>
                </a:cubicBezTo>
                <a:cubicBezTo>
                  <a:pt x="464" y="9811"/>
                  <a:pt x="667" y="10038"/>
                  <a:pt x="893" y="10121"/>
                </a:cubicBezTo>
                <a:cubicBezTo>
                  <a:pt x="1091" y="10184"/>
                  <a:pt x="1283" y="10213"/>
                  <a:pt x="1437" y="10213"/>
                </a:cubicBezTo>
                <a:cubicBezTo>
                  <a:pt x="1486" y="10213"/>
                  <a:pt x="1531" y="10210"/>
                  <a:pt x="1572" y="10204"/>
                </a:cubicBezTo>
                <a:cubicBezTo>
                  <a:pt x="1822" y="11085"/>
                  <a:pt x="2929" y="13967"/>
                  <a:pt x="6477" y="13990"/>
                </a:cubicBezTo>
                <a:lnTo>
                  <a:pt x="6549" y="13990"/>
                </a:lnTo>
                <a:cubicBezTo>
                  <a:pt x="10085" y="13955"/>
                  <a:pt x="11192" y="11085"/>
                  <a:pt x="11454" y="10204"/>
                </a:cubicBezTo>
                <a:cubicBezTo>
                  <a:pt x="11494" y="10210"/>
                  <a:pt x="11539" y="10213"/>
                  <a:pt x="11587" y="10213"/>
                </a:cubicBezTo>
                <a:cubicBezTo>
                  <a:pt x="11738" y="10213"/>
                  <a:pt x="11922" y="10184"/>
                  <a:pt x="12121" y="10121"/>
                </a:cubicBezTo>
                <a:cubicBezTo>
                  <a:pt x="12359" y="10038"/>
                  <a:pt x="12549" y="9811"/>
                  <a:pt x="12704" y="9478"/>
                </a:cubicBezTo>
                <a:cubicBezTo>
                  <a:pt x="12930" y="8930"/>
                  <a:pt x="13026" y="8014"/>
                  <a:pt x="12728" y="7382"/>
                </a:cubicBezTo>
                <a:cubicBezTo>
                  <a:pt x="12526" y="6942"/>
                  <a:pt x="12240" y="6859"/>
                  <a:pt x="12037" y="6859"/>
                </a:cubicBezTo>
                <a:cubicBezTo>
                  <a:pt x="11942" y="6859"/>
                  <a:pt x="11859" y="6871"/>
                  <a:pt x="11787" y="6894"/>
                </a:cubicBezTo>
                <a:cubicBezTo>
                  <a:pt x="11775" y="5918"/>
                  <a:pt x="11680" y="3334"/>
                  <a:pt x="10859" y="1965"/>
                </a:cubicBezTo>
                <a:cubicBezTo>
                  <a:pt x="10073" y="644"/>
                  <a:pt x="8596" y="1"/>
                  <a:pt x="633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8" name="Google Shape;1848;p77"/>
          <p:cNvSpPr/>
          <p:nvPr/>
        </p:nvSpPr>
        <p:spPr>
          <a:xfrm>
            <a:off x="2019913" y="1373063"/>
            <a:ext cx="264350" cy="133150"/>
          </a:xfrm>
          <a:custGeom>
            <a:avLst/>
            <a:gdLst/>
            <a:ahLst/>
            <a:cxnLst/>
            <a:rect l="l" t="t" r="r" b="b"/>
            <a:pathLst>
              <a:path w="10574" h="5326" extrusionOk="0">
                <a:moveTo>
                  <a:pt x="7998" y="1"/>
                </a:moveTo>
                <a:cubicBezTo>
                  <a:pt x="7889" y="1"/>
                  <a:pt x="7778" y="13"/>
                  <a:pt x="7668" y="39"/>
                </a:cubicBezTo>
                <a:cubicBezTo>
                  <a:pt x="7180" y="147"/>
                  <a:pt x="6394" y="277"/>
                  <a:pt x="5370" y="277"/>
                </a:cubicBezTo>
                <a:cubicBezTo>
                  <a:pt x="4263" y="277"/>
                  <a:pt x="3358" y="206"/>
                  <a:pt x="2787" y="147"/>
                </a:cubicBezTo>
                <a:cubicBezTo>
                  <a:pt x="2743" y="143"/>
                  <a:pt x="2700" y="141"/>
                  <a:pt x="2657" y="141"/>
                </a:cubicBezTo>
                <a:cubicBezTo>
                  <a:pt x="2039" y="141"/>
                  <a:pt x="1476" y="533"/>
                  <a:pt x="1286" y="1123"/>
                </a:cubicBezTo>
                <a:cubicBezTo>
                  <a:pt x="1036" y="1909"/>
                  <a:pt x="1036" y="2897"/>
                  <a:pt x="1036" y="3266"/>
                </a:cubicBezTo>
                <a:cubicBezTo>
                  <a:pt x="1036" y="3671"/>
                  <a:pt x="870" y="4504"/>
                  <a:pt x="798" y="4861"/>
                </a:cubicBezTo>
                <a:lnTo>
                  <a:pt x="501" y="4873"/>
                </a:lnTo>
                <a:lnTo>
                  <a:pt x="501" y="4873"/>
                </a:lnTo>
                <a:lnTo>
                  <a:pt x="548" y="4623"/>
                </a:lnTo>
                <a:cubicBezTo>
                  <a:pt x="572" y="4504"/>
                  <a:pt x="489" y="4385"/>
                  <a:pt x="370" y="4361"/>
                </a:cubicBezTo>
                <a:cubicBezTo>
                  <a:pt x="356" y="4359"/>
                  <a:pt x="342" y="4357"/>
                  <a:pt x="329" y="4357"/>
                </a:cubicBezTo>
                <a:cubicBezTo>
                  <a:pt x="225" y="4357"/>
                  <a:pt x="130" y="4435"/>
                  <a:pt x="120" y="4540"/>
                </a:cubicBezTo>
                <a:lnTo>
                  <a:pt x="12" y="5064"/>
                </a:lnTo>
                <a:cubicBezTo>
                  <a:pt x="1" y="5123"/>
                  <a:pt x="24" y="5195"/>
                  <a:pt x="72" y="5242"/>
                </a:cubicBezTo>
                <a:cubicBezTo>
                  <a:pt x="108" y="5290"/>
                  <a:pt x="167" y="5326"/>
                  <a:pt x="239" y="5326"/>
                </a:cubicBezTo>
                <a:lnTo>
                  <a:pt x="989" y="5290"/>
                </a:lnTo>
                <a:cubicBezTo>
                  <a:pt x="1084" y="5290"/>
                  <a:pt x="1167" y="5219"/>
                  <a:pt x="1191" y="5123"/>
                </a:cubicBezTo>
                <a:cubicBezTo>
                  <a:pt x="1203" y="5064"/>
                  <a:pt x="1477" y="3837"/>
                  <a:pt x="1477" y="3266"/>
                </a:cubicBezTo>
                <a:cubicBezTo>
                  <a:pt x="1477" y="2909"/>
                  <a:pt x="1477" y="1980"/>
                  <a:pt x="1715" y="1254"/>
                </a:cubicBezTo>
                <a:cubicBezTo>
                  <a:pt x="1836" y="856"/>
                  <a:pt x="2224" y="582"/>
                  <a:pt x="2650" y="582"/>
                </a:cubicBezTo>
                <a:cubicBezTo>
                  <a:pt x="2683" y="582"/>
                  <a:pt x="2717" y="584"/>
                  <a:pt x="2751" y="587"/>
                </a:cubicBezTo>
                <a:cubicBezTo>
                  <a:pt x="3322" y="647"/>
                  <a:pt x="4239" y="718"/>
                  <a:pt x="5370" y="718"/>
                </a:cubicBezTo>
                <a:cubicBezTo>
                  <a:pt x="6430" y="718"/>
                  <a:pt x="7263" y="575"/>
                  <a:pt x="7763" y="468"/>
                </a:cubicBezTo>
                <a:cubicBezTo>
                  <a:pt x="7841" y="450"/>
                  <a:pt x="7918" y="442"/>
                  <a:pt x="7994" y="442"/>
                </a:cubicBezTo>
                <a:cubicBezTo>
                  <a:pt x="8372" y="442"/>
                  <a:pt x="8714" y="656"/>
                  <a:pt x="8883" y="1004"/>
                </a:cubicBezTo>
                <a:cubicBezTo>
                  <a:pt x="9073" y="1409"/>
                  <a:pt x="9192" y="1873"/>
                  <a:pt x="9216" y="2373"/>
                </a:cubicBezTo>
                <a:cubicBezTo>
                  <a:pt x="9264" y="3111"/>
                  <a:pt x="9299" y="4611"/>
                  <a:pt x="9299" y="4623"/>
                </a:cubicBezTo>
                <a:cubicBezTo>
                  <a:pt x="9299" y="4683"/>
                  <a:pt x="9323" y="4742"/>
                  <a:pt x="9371" y="4778"/>
                </a:cubicBezTo>
                <a:cubicBezTo>
                  <a:pt x="9418" y="4826"/>
                  <a:pt x="9466" y="4838"/>
                  <a:pt x="9526" y="4838"/>
                </a:cubicBezTo>
                <a:lnTo>
                  <a:pt x="10169" y="4802"/>
                </a:lnTo>
                <a:cubicBezTo>
                  <a:pt x="10252" y="4790"/>
                  <a:pt x="10323" y="4742"/>
                  <a:pt x="10359" y="4659"/>
                </a:cubicBezTo>
                <a:lnTo>
                  <a:pt x="10526" y="4242"/>
                </a:lnTo>
                <a:cubicBezTo>
                  <a:pt x="10573" y="4123"/>
                  <a:pt x="10526" y="3992"/>
                  <a:pt x="10407" y="3945"/>
                </a:cubicBezTo>
                <a:cubicBezTo>
                  <a:pt x="10383" y="3937"/>
                  <a:pt x="10359" y="3933"/>
                  <a:pt x="10334" y="3933"/>
                </a:cubicBezTo>
                <a:cubicBezTo>
                  <a:pt x="10246" y="3933"/>
                  <a:pt x="10158" y="3982"/>
                  <a:pt x="10121" y="4076"/>
                </a:cubicBezTo>
                <a:lnTo>
                  <a:pt x="10002" y="4361"/>
                </a:lnTo>
                <a:lnTo>
                  <a:pt x="9728" y="4385"/>
                </a:lnTo>
                <a:cubicBezTo>
                  <a:pt x="9716" y="3933"/>
                  <a:pt x="9692" y="2921"/>
                  <a:pt x="9657" y="2337"/>
                </a:cubicBezTo>
                <a:cubicBezTo>
                  <a:pt x="9621" y="1790"/>
                  <a:pt x="9502" y="1278"/>
                  <a:pt x="9276" y="813"/>
                </a:cubicBezTo>
                <a:cubicBezTo>
                  <a:pt x="9038" y="308"/>
                  <a:pt x="8536" y="1"/>
                  <a:pt x="799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9" name="Google Shape;1849;p77"/>
          <p:cNvSpPr/>
          <p:nvPr/>
        </p:nvSpPr>
        <p:spPr>
          <a:xfrm>
            <a:off x="2163088" y="1460013"/>
            <a:ext cx="23250" cy="60800"/>
          </a:xfrm>
          <a:custGeom>
            <a:avLst/>
            <a:gdLst/>
            <a:ahLst/>
            <a:cxnLst/>
            <a:rect l="l" t="t" r="r" b="b"/>
            <a:pathLst>
              <a:path w="930" h="2432" extrusionOk="0">
                <a:moveTo>
                  <a:pt x="674" y="0"/>
                </a:moveTo>
                <a:cubicBezTo>
                  <a:pt x="639" y="0"/>
                  <a:pt x="604" y="8"/>
                  <a:pt x="572" y="26"/>
                </a:cubicBezTo>
                <a:cubicBezTo>
                  <a:pt x="548" y="38"/>
                  <a:pt x="36" y="312"/>
                  <a:pt x="24" y="848"/>
                </a:cubicBezTo>
                <a:cubicBezTo>
                  <a:pt x="0" y="1288"/>
                  <a:pt x="120" y="2193"/>
                  <a:pt x="120" y="2229"/>
                </a:cubicBezTo>
                <a:cubicBezTo>
                  <a:pt x="143" y="2348"/>
                  <a:pt x="239" y="2431"/>
                  <a:pt x="346" y="2431"/>
                </a:cubicBezTo>
                <a:lnTo>
                  <a:pt x="370" y="2431"/>
                </a:lnTo>
                <a:cubicBezTo>
                  <a:pt x="489" y="2407"/>
                  <a:pt x="572" y="2300"/>
                  <a:pt x="560" y="2181"/>
                </a:cubicBezTo>
                <a:cubicBezTo>
                  <a:pt x="560" y="2169"/>
                  <a:pt x="453" y="1264"/>
                  <a:pt x="465" y="871"/>
                </a:cubicBezTo>
                <a:cubicBezTo>
                  <a:pt x="477" y="586"/>
                  <a:pt x="774" y="419"/>
                  <a:pt x="774" y="419"/>
                </a:cubicBezTo>
                <a:cubicBezTo>
                  <a:pt x="882" y="359"/>
                  <a:pt x="929" y="228"/>
                  <a:pt x="870" y="121"/>
                </a:cubicBezTo>
                <a:cubicBezTo>
                  <a:pt x="836" y="46"/>
                  <a:pt x="756" y="0"/>
                  <a:pt x="6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0" name="Google Shape;1850;p77"/>
          <p:cNvSpPr/>
          <p:nvPr/>
        </p:nvSpPr>
        <p:spPr>
          <a:xfrm>
            <a:off x="2011888" y="1457688"/>
            <a:ext cx="68775" cy="75925"/>
          </a:xfrm>
          <a:custGeom>
            <a:avLst/>
            <a:gdLst/>
            <a:ahLst/>
            <a:cxnLst/>
            <a:rect l="l" t="t" r="r" b="b"/>
            <a:pathLst>
              <a:path w="2751" h="3037" extrusionOk="0">
                <a:moveTo>
                  <a:pt x="243" y="0"/>
                </a:moveTo>
                <a:cubicBezTo>
                  <a:pt x="161" y="0"/>
                  <a:pt x="82" y="53"/>
                  <a:pt x="48" y="131"/>
                </a:cubicBezTo>
                <a:cubicBezTo>
                  <a:pt x="0" y="238"/>
                  <a:pt x="48" y="369"/>
                  <a:pt x="155" y="417"/>
                </a:cubicBezTo>
                <a:cubicBezTo>
                  <a:pt x="179" y="429"/>
                  <a:pt x="1655" y="1107"/>
                  <a:pt x="2298" y="2881"/>
                </a:cubicBezTo>
                <a:cubicBezTo>
                  <a:pt x="2322" y="2977"/>
                  <a:pt x="2417" y="3036"/>
                  <a:pt x="2500" y="3036"/>
                </a:cubicBezTo>
                <a:cubicBezTo>
                  <a:pt x="2524" y="3036"/>
                  <a:pt x="2548" y="3024"/>
                  <a:pt x="2572" y="3024"/>
                </a:cubicBezTo>
                <a:cubicBezTo>
                  <a:pt x="2691" y="2977"/>
                  <a:pt x="2750" y="2846"/>
                  <a:pt x="2715" y="2738"/>
                </a:cubicBezTo>
                <a:cubicBezTo>
                  <a:pt x="2000" y="774"/>
                  <a:pt x="405" y="48"/>
                  <a:pt x="333" y="24"/>
                </a:cubicBezTo>
                <a:cubicBezTo>
                  <a:pt x="304" y="8"/>
                  <a:pt x="273" y="0"/>
                  <a:pt x="24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1" name="Google Shape;1851;p77"/>
          <p:cNvSpPr/>
          <p:nvPr/>
        </p:nvSpPr>
        <p:spPr>
          <a:xfrm>
            <a:off x="2227988" y="1457688"/>
            <a:ext cx="68775" cy="75925"/>
          </a:xfrm>
          <a:custGeom>
            <a:avLst/>
            <a:gdLst/>
            <a:ahLst/>
            <a:cxnLst/>
            <a:rect l="l" t="t" r="r" b="b"/>
            <a:pathLst>
              <a:path w="2751" h="3037" extrusionOk="0">
                <a:moveTo>
                  <a:pt x="2503" y="0"/>
                </a:moveTo>
                <a:cubicBezTo>
                  <a:pt x="2471" y="0"/>
                  <a:pt x="2438" y="8"/>
                  <a:pt x="2405" y="24"/>
                </a:cubicBezTo>
                <a:cubicBezTo>
                  <a:pt x="2346" y="48"/>
                  <a:pt x="750" y="774"/>
                  <a:pt x="36" y="2738"/>
                </a:cubicBezTo>
                <a:cubicBezTo>
                  <a:pt x="0" y="2846"/>
                  <a:pt x="60" y="2977"/>
                  <a:pt x="167" y="3024"/>
                </a:cubicBezTo>
                <a:cubicBezTo>
                  <a:pt x="191" y="3024"/>
                  <a:pt x="226" y="3036"/>
                  <a:pt x="250" y="3036"/>
                </a:cubicBezTo>
                <a:cubicBezTo>
                  <a:pt x="333" y="3036"/>
                  <a:pt x="417" y="2977"/>
                  <a:pt x="452" y="2881"/>
                </a:cubicBezTo>
                <a:cubicBezTo>
                  <a:pt x="1095" y="1119"/>
                  <a:pt x="2572" y="429"/>
                  <a:pt x="2596" y="417"/>
                </a:cubicBezTo>
                <a:cubicBezTo>
                  <a:pt x="2703" y="369"/>
                  <a:pt x="2750" y="238"/>
                  <a:pt x="2703" y="131"/>
                </a:cubicBezTo>
                <a:cubicBezTo>
                  <a:pt x="2668" y="53"/>
                  <a:pt x="2589" y="0"/>
                  <a:pt x="250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2" name="Google Shape;1852;p77"/>
          <p:cNvSpPr/>
          <p:nvPr/>
        </p:nvSpPr>
        <p:spPr>
          <a:xfrm>
            <a:off x="2038788" y="1474449"/>
            <a:ext cx="247975" cy="165825"/>
          </a:xfrm>
          <a:custGeom>
            <a:avLst/>
            <a:gdLst/>
            <a:ahLst/>
            <a:cxnLst/>
            <a:rect l="l" t="t" r="r" b="b"/>
            <a:pathLst>
              <a:path w="9919" h="6633" extrusionOk="0">
                <a:moveTo>
                  <a:pt x="4894" y="1"/>
                </a:moveTo>
                <a:cubicBezTo>
                  <a:pt x="3846" y="1"/>
                  <a:pt x="2382" y="763"/>
                  <a:pt x="1774" y="1394"/>
                </a:cubicBezTo>
                <a:cubicBezTo>
                  <a:pt x="1167" y="2037"/>
                  <a:pt x="0" y="2977"/>
                  <a:pt x="0" y="2977"/>
                </a:cubicBezTo>
                <a:cubicBezTo>
                  <a:pt x="0" y="2977"/>
                  <a:pt x="405" y="6633"/>
                  <a:pt x="4965" y="6633"/>
                </a:cubicBezTo>
                <a:cubicBezTo>
                  <a:pt x="9513" y="6633"/>
                  <a:pt x="9918" y="2632"/>
                  <a:pt x="9918" y="2632"/>
                </a:cubicBezTo>
                <a:cubicBezTo>
                  <a:pt x="9918" y="2632"/>
                  <a:pt x="8942" y="2442"/>
                  <a:pt x="8168" y="1394"/>
                </a:cubicBezTo>
                <a:cubicBezTo>
                  <a:pt x="7382" y="346"/>
                  <a:pt x="5930" y="1"/>
                  <a:pt x="489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3" name="Google Shape;1853;p77"/>
          <p:cNvSpPr/>
          <p:nvPr/>
        </p:nvSpPr>
        <p:spPr>
          <a:xfrm>
            <a:off x="2141663" y="1715738"/>
            <a:ext cx="145875" cy="259875"/>
          </a:xfrm>
          <a:custGeom>
            <a:avLst/>
            <a:gdLst/>
            <a:ahLst/>
            <a:cxnLst/>
            <a:rect l="l" t="t" r="r" b="b"/>
            <a:pathLst>
              <a:path w="5835" h="10395" extrusionOk="0">
                <a:moveTo>
                  <a:pt x="2905" y="596"/>
                </a:moveTo>
                <a:lnTo>
                  <a:pt x="5275" y="2346"/>
                </a:lnTo>
                <a:lnTo>
                  <a:pt x="3536" y="4096"/>
                </a:lnTo>
                <a:cubicBezTo>
                  <a:pt x="3489" y="4144"/>
                  <a:pt x="3465" y="4204"/>
                  <a:pt x="3477" y="4275"/>
                </a:cubicBezTo>
                <a:cubicBezTo>
                  <a:pt x="3477" y="4335"/>
                  <a:pt x="3513" y="4394"/>
                  <a:pt x="3560" y="4430"/>
                </a:cubicBezTo>
                <a:lnTo>
                  <a:pt x="4941" y="5442"/>
                </a:lnTo>
                <a:lnTo>
                  <a:pt x="643" y="9490"/>
                </a:lnTo>
                <a:lnTo>
                  <a:pt x="2905" y="596"/>
                </a:lnTo>
                <a:close/>
                <a:moveTo>
                  <a:pt x="2765" y="1"/>
                </a:moveTo>
                <a:cubicBezTo>
                  <a:pt x="2740" y="1"/>
                  <a:pt x="2715" y="5"/>
                  <a:pt x="2691" y="13"/>
                </a:cubicBezTo>
                <a:cubicBezTo>
                  <a:pt x="2632" y="36"/>
                  <a:pt x="2572" y="96"/>
                  <a:pt x="2560" y="167"/>
                </a:cubicBezTo>
                <a:lnTo>
                  <a:pt x="24" y="10121"/>
                </a:lnTo>
                <a:cubicBezTo>
                  <a:pt x="0" y="10216"/>
                  <a:pt x="48" y="10311"/>
                  <a:pt x="131" y="10371"/>
                </a:cubicBezTo>
                <a:cubicBezTo>
                  <a:pt x="167" y="10383"/>
                  <a:pt x="203" y="10395"/>
                  <a:pt x="250" y="10395"/>
                </a:cubicBezTo>
                <a:cubicBezTo>
                  <a:pt x="298" y="10395"/>
                  <a:pt x="357" y="10383"/>
                  <a:pt x="393" y="10335"/>
                </a:cubicBezTo>
                <a:lnTo>
                  <a:pt x="5441" y="5585"/>
                </a:lnTo>
                <a:cubicBezTo>
                  <a:pt x="5489" y="5537"/>
                  <a:pt x="5513" y="5478"/>
                  <a:pt x="5513" y="5406"/>
                </a:cubicBezTo>
                <a:cubicBezTo>
                  <a:pt x="5513" y="5347"/>
                  <a:pt x="5477" y="5287"/>
                  <a:pt x="5418" y="5239"/>
                </a:cubicBezTo>
                <a:lnTo>
                  <a:pt x="4036" y="4227"/>
                </a:lnTo>
                <a:lnTo>
                  <a:pt x="5763" y="2477"/>
                </a:lnTo>
                <a:cubicBezTo>
                  <a:pt x="5810" y="2430"/>
                  <a:pt x="5834" y="2370"/>
                  <a:pt x="5834" y="2299"/>
                </a:cubicBezTo>
                <a:cubicBezTo>
                  <a:pt x="5822" y="2239"/>
                  <a:pt x="5787" y="2180"/>
                  <a:pt x="5739" y="2144"/>
                </a:cubicBezTo>
                <a:lnTo>
                  <a:pt x="2905" y="48"/>
                </a:lnTo>
                <a:cubicBezTo>
                  <a:pt x="2866" y="17"/>
                  <a:pt x="2815" y="1"/>
                  <a:pt x="276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4" name="Google Shape;1854;p77"/>
          <p:cNvSpPr/>
          <p:nvPr/>
        </p:nvSpPr>
        <p:spPr>
          <a:xfrm>
            <a:off x="2007413" y="1715738"/>
            <a:ext cx="145875" cy="259875"/>
          </a:xfrm>
          <a:custGeom>
            <a:avLst/>
            <a:gdLst/>
            <a:ahLst/>
            <a:cxnLst/>
            <a:rect l="l" t="t" r="r" b="b"/>
            <a:pathLst>
              <a:path w="5835" h="10395" extrusionOk="0">
                <a:moveTo>
                  <a:pt x="2929" y="596"/>
                </a:moveTo>
                <a:lnTo>
                  <a:pt x="5192" y="9490"/>
                </a:lnTo>
                <a:lnTo>
                  <a:pt x="893" y="5442"/>
                </a:lnTo>
                <a:lnTo>
                  <a:pt x="2275" y="4430"/>
                </a:lnTo>
                <a:cubicBezTo>
                  <a:pt x="2322" y="4394"/>
                  <a:pt x="2358" y="4335"/>
                  <a:pt x="2358" y="4275"/>
                </a:cubicBezTo>
                <a:cubicBezTo>
                  <a:pt x="2370" y="4204"/>
                  <a:pt x="2346" y="4144"/>
                  <a:pt x="2298" y="4096"/>
                </a:cubicBezTo>
                <a:lnTo>
                  <a:pt x="572" y="2346"/>
                </a:lnTo>
                <a:lnTo>
                  <a:pt x="2929" y="596"/>
                </a:lnTo>
                <a:close/>
                <a:moveTo>
                  <a:pt x="3070" y="1"/>
                </a:moveTo>
                <a:cubicBezTo>
                  <a:pt x="3019" y="1"/>
                  <a:pt x="2969" y="17"/>
                  <a:pt x="2929" y="48"/>
                </a:cubicBezTo>
                <a:lnTo>
                  <a:pt x="96" y="2144"/>
                </a:lnTo>
                <a:cubicBezTo>
                  <a:pt x="48" y="2180"/>
                  <a:pt x="12" y="2239"/>
                  <a:pt x="1" y="2299"/>
                </a:cubicBezTo>
                <a:cubicBezTo>
                  <a:pt x="1" y="2370"/>
                  <a:pt x="24" y="2430"/>
                  <a:pt x="72" y="2477"/>
                </a:cubicBezTo>
                <a:lnTo>
                  <a:pt x="1798" y="4227"/>
                </a:lnTo>
                <a:lnTo>
                  <a:pt x="417" y="5239"/>
                </a:lnTo>
                <a:cubicBezTo>
                  <a:pt x="358" y="5287"/>
                  <a:pt x="322" y="5347"/>
                  <a:pt x="322" y="5406"/>
                </a:cubicBezTo>
                <a:cubicBezTo>
                  <a:pt x="322" y="5478"/>
                  <a:pt x="346" y="5537"/>
                  <a:pt x="393" y="5585"/>
                </a:cubicBezTo>
                <a:lnTo>
                  <a:pt x="5442" y="10335"/>
                </a:lnTo>
                <a:cubicBezTo>
                  <a:pt x="5477" y="10383"/>
                  <a:pt x="5537" y="10395"/>
                  <a:pt x="5596" y="10395"/>
                </a:cubicBezTo>
                <a:cubicBezTo>
                  <a:pt x="5632" y="10395"/>
                  <a:pt x="5668" y="10383"/>
                  <a:pt x="5704" y="10371"/>
                </a:cubicBezTo>
                <a:cubicBezTo>
                  <a:pt x="5787" y="10311"/>
                  <a:pt x="5835" y="10216"/>
                  <a:pt x="5811" y="10121"/>
                </a:cubicBezTo>
                <a:lnTo>
                  <a:pt x="3275" y="167"/>
                </a:lnTo>
                <a:cubicBezTo>
                  <a:pt x="3263" y="96"/>
                  <a:pt x="3203" y="36"/>
                  <a:pt x="3144" y="13"/>
                </a:cubicBezTo>
                <a:cubicBezTo>
                  <a:pt x="3120" y="5"/>
                  <a:pt x="3095" y="1"/>
                  <a:pt x="30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5" name="Google Shape;1855;p77"/>
          <p:cNvSpPr/>
          <p:nvPr/>
        </p:nvSpPr>
        <p:spPr>
          <a:xfrm>
            <a:off x="2141963" y="1715738"/>
            <a:ext cx="145575" cy="259875"/>
          </a:xfrm>
          <a:custGeom>
            <a:avLst/>
            <a:gdLst/>
            <a:ahLst/>
            <a:cxnLst/>
            <a:rect l="l" t="t" r="r" b="b"/>
            <a:pathLst>
              <a:path w="5823" h="10395" extrusionOk="0">
                <a:moveTo>
                  <a:pt x="2893" y="596"/>
                </a:moveTo>
                <a:lnTo>
                  <a:pt x="5263" y="2346"/>
                </a:lnTo>
                <a:lnTo>
                  <a:pt x="3524" y="4096"/>
                </a:lnTo>
                <a:cubicBezTo>
                  <a:pt x="3477" y="4144"/>
                  <a:pt x="3453" y="4204"/>
                  <a:pt x="3465" y="4275"/>
                </a:cubicBezTo>
                <a:cubicBezTo>
                  <a:pt x="3465" y="4335"/>
                  <a:pt x="3501" y="4394"/>
                  <a:pt x="3548" y="4430"/>
                </a:cubicBezTo>
                <a:lnTo>
                  <a:pt x="4929" y="5442"/>
                </a:lnTo>
                <a:lnTo>
                  <a:pt x="631" y="9490"/>
                </a:lnTo>
                <a:lnTo>
                  <a:pt x="2893" y="596"/>
                </a:lnTo>
                <a:close/>
                <a:moveTo>
                  <a:pt x="2753" y="1"/>
                </a:moveTo>
                <a:cubicBezTo>
                  <a:pt x="2728" y="1"/>
                  <a:pt x="2703" y="5"/>
                  <a:pt x="2679" y="13"/>
                </a:cubicBezTo>
                <a:cubicBezTo>
                  <a:pt x="2620" y="36"/>
                  <a:pt x="2560" y="96"/>
                  <a:pt x="2548" y="167"/>
                </a:cubicBezTo>
                <a:lnTo>
                  <a:pt x="24" y="10121"/>
                </a:lnTo>
                <a:cubicBezTo>
                  <a:pt x="0" y="10216"/>
                  <a:pt x="36" y="10311"/>
                  <a:pt x="119" y="10371"/>
                </a:cubicBezTo>
                <a:cubicBezTo>
                  <a:pt x="155" y="10383"/>
                  <a:pt x="191" y="10395"/>
                  <a:pt x="238" y="10395"/>
                </a:cubicBezTo>
                <a:cubicBezTo>
                  <a:pt x="286" y="10395"/>
                  <a:pt x="345" y="10371"/>
                  <a:pt x="381" y="10335"/>
                </a:cubicBezTo>
                <a:lnTo>
                  <a:pt x="5429" y="5585"/>
                </a:lnTo>
                <a:cubicBezTo>
                  <a:pt x="5477" y="5537"/>
                  <a:pt x="5501" y="5478"/>
                  <a:pt x="5501" y="5406"/>
                </a:cubicBezTo>
                <a:cubicBezTo>
                  <a:pt x="5501" y="5347"/>
                  <a:pt x="5465" y="5287"/>
                  <a:pt x="5406" y="5239"/>
                </a:cubicBezTo>
                <a:lnTo>
                  <a:pt x="4013" y="4227"/>
                </a:lnTo>
                <a:lnTo>
                  <a:pt x="5751" y="2477"/>
                </a:lnTo>
                <a:cubicBezTo>
                  <a:pt x="5798" y="2430"/>
                  <a:pt x="5822" y="2358"/>
                  <a:pt x="5810" y="2299"/>
                </a:cubicBezTo>
                <a:cubicBezTo>
                  <a:pt x="5810" y="2239"/>
                  <a:pt x="5775" y="2180"/>
                  <a:pt x="5727" y="2144"/>
                </a:cubicBezTo>
                <a:lnTo>
                  <a:pt x="2893" y="48"/>
                </a:lnTo>
                <a:cubicBezTo>
                  <a:pt x="2854" y="17"/>
                  <a:pt x="2803" y="1"/>
                  <a:pt x="275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6" name="Google Shape;1856;p77"/>
          <p:cNvSpPr/>
          <p:nvPr/>
        </p:nvSpPr>
        <p:spPr>
          <a:xfrm>
            <a:off x="2141963" y="1715738"/>
            <a:ext cx="145575" cy="259875"/>
          </a:xfrm>
          <a:custGeom>
            <a:avLst/>
            <a:gdLst/>
            <a:ahLst/>
            <a:cxnLst/>
            <a:rect l="l" t="t" r="r" b="b"/>
            <a:pathLst>
              <a:path w="5823" h="10395" extrusionOk="0">
                <a:moveTo>
                  <a:pt x="2893" y="596"/>
                </a:moveTo>
                <a:lnTo>
                  <a:pt x="5263" y="2346"/>
                </a:lnTo>
                <a:lnTo>
                  <a:pt x="3524" y="4096"/>
                </a:lnTo>
                <a:cubicBezTo>
                  <a:pt x="3477" y="4144"/>
                  <a:pt x="3453" y="4204"/>
                  <a:pt x="3465" y="4275"/>
                </a:cubicBezTo>
                <a:cubicBezTo>
                  <a:pt x="3465" y="4335"/>
                  <a:pt x="3501" y="4394"/>
                  <a:pt x="3548" y="4430"/>
                </a:cubicBezTo>
                <a:lnTo>
                  <a:pt x="4929" y="5442"/>
                </a:lnTo>
                <a:lnTo>
                  <a:pt x="631" y="9490"/>
                </a:lnTo>
                <a:lnTo>
                  <a:pt x="2893" y="596"/>
                </a:lnTo>
                <a:close/>
                <a:moveTo>
                  <a:pt x="2753" y="1"/>
                </a:moveTo>
                <a:cubicBezTo>
                  <a:pt x="2728" y="1"/>
                  <a:pt x="2703" y="5"/>
                  <a:pt x="2679" y="13"/>
                </a:cubicBezTo>
                <a:cubicBezTo>
                  <a:pt x="2620" y="36"/>
                  <a:pt x="2560" y="96"/>
                  <a:pt x="2548" y="167"/>
                </a:cubicBezTo>
                <a:lnTo>
                  <a:pt x="24" y="10121"/>
                </a:lnTo>
                <a:cubicBezTo>
                  <a:pt x="0" y="10216"/>
                  <a:pt x="36" y="10311"/>
                  <a:pt x="119" y="10371"/>
                </a:cubicBezTo>
                <a:cubicBezTo>
                  <a:pt x="155" y="10383"/>
                  <a:pt x="191" y="10395"/>
                  <a:pt x="238" y="10395"/>
                </a:cubicBezTo>
                <a:cubicBezTo>
                  <a:pt x="286" y="10395"/>
                  <a:pt x="345" y="10371"/>
                  <a:pt x="381" y="10335"/>
                </a:cubicBezTo>
                <a:lnTo>
                  <a:pt x="5429" y="5585"/>
                </a:lnTo>
                <a:cubicBezTo>
                  <a:pt x="5477" y="5537"/>
                  <a:pt x="5501" y="5478"/>
                  <a:pt x="5501" y="5406"/>
                </a:cubicBezTo>
                <a:cubicBezTo>
                  <a:pt x="5501" y="5347"/>
                  <a:pt x="5465" y="5287"/>
                  <a:pt x="5406" y="5239"/>
                </a:cubicBezTo>
                <a:lnTo>
                  <a:pt x="4013" y="4227"/>
                </a:lnTo>
                <a:lnTo>
                  <a:pt x="5751" y="2477"/>
                </a:lnTo>
                <a:cubicBezTo>
                  <a:pt x="5798" y="2430"/>
                  <a:pt x="5822" y="2358"/>
                  <a:pt x="5810" y="2299"/>
                </a:cubicBezTo>
                <a:cubicBezTo>
                  <a:pt x="5810" y="2239"/>
                  <a:pt x="5775" y="2180"/>
                  <a:pt x="5727" y="2144"/>
                </a:cubicBezTo>
                <a:lnTo>
                  <a:pt x="2893" y="48"/>
                </a:lnTo>
                <a:cubicBezTo>
                  <a:pt x="2854" y="17"/>
                  <a:pt x="2803" y="1"/>
                  <a:pt x="275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7" name="Google Shape;1857;p77"/>
          <p:cNvSpPr/>
          <p:nvPr/>
        </p:nvSpPr>
        <p:spPr>
          <a:xfrm>
            <a:off x="2007413" y="1715738"/>
            <a:ext cx="145575" cy="259875"/>
          </a:xfrm>
          <a:custGeom>
            <a:avLst/>
            <a:gdLst/>
            <a:ahLst/>
            <a:cxnLst/>
            <a:rect l="l" t="t" r="r" b="b"/>
            <a:pathLst>
              <a:path w="5823" h="10395" extrusionOk="0">
                <a:moveTo>
                  <a:pt x="2929" y="596"/>
                </a:moveTo>
                <a:lnTo>
                  <a:pt x="5192" y="9490"/>
                </a:lnTo>
                <a:lnTo>
                  <a:pt x="893" y="5442"/>
                </a:lnTo>
                <a:lnTo>
                  <a:pt x="2275" y="4430"/>
                </a:lnTo>
                <a:cubicBezTo>
                  <a:pt x="2322" y="4394"/>
                  <a:pt x="2358" y="4335"/>
                  <a:pt x="2358" y="4275"/>
                </a:cubicBezTo>
                <a:cubicBezTo>
                  <a:pt x="2370" y="4204"/>
                  <a:pt x="2346" y="4144"/>
                  <a:pt x="2298" y="4096"/>
                </a:cubicBezTo>
                <a:lnTo>
                  <a:pt x="560" y="2346"/>
                </a:lnTo>
                <a:lnTo>
                  <a:pt x="2929" y="596"/>
                </a:lnTo>
                <a:close/>
                <a:moveTo>
                  <a:pt x="3070" y="1"/>
                </a:moveTo>
                <a:cubicBezTo>
                  <a:pt x="3019" y="1"/>
                  <a:pt x="2969" y="17"/>
                  <a:pt x="2929" y="48"/>
                </a:cubicBezTo>
                <a:lnTo>
                  <a:pt x="96" y="2144"/>
                </a:lnTo>
                <a:cubicBezTo>
                  <a:pt x="48" y="2180"/>
                  <a:pt x="12" y="2239"/>
                  <a:pt x="12" y="2299"/>
                </a:cubicBezTo>
                <a:cubicBezTo>
                  <a:pt x="1" y="2358"/>
                  <a:pt x="24" y="2430"/>
                  <a:pt x="72" y="2477"/>
                </a:cubicBezTo>
                <a:lnTo>
                  <a:pt x="1810" y="4227"/>
                </a:lnTo>
                <a:lnTo>
                  <a:pt x="417" y="5239"/>
                </a:lnTo>
                <a:cubicBezTo>
                  <a:pt x="358" y="5287"/>
                  <a:pt x="322" y="5347"/>
                  <a:pt x="322" y="5406"/>
                </a:cubicBezTo>
                <a:cubicBezTo>
                  <a:pt x="322" y="5478"/>
                  <a:pt x="346" y="5537"/>
                  <a:pt x="393" y="5585"/>
                </a:cubicBezTo>
                <a:lnTo>
                  <a:pt x="5442" y="10335"/>
                </a:lnTo>
                <a:cubicBezTo>
                  <a:pt x="5477" y="10371"/>
                  <a:pt x="5537" y="10395"/>
                  <a:pt x="5596" y="10395"/>
                </a:cubicBezTo>
                <a:cubicBezTo>
                  <a:pt x="5632" y="10395"/>
                  <a:pt x="5668" y="10383"/>
                  <a:pt x="5704" y="10371"/>
                </a:cubicBezTo>
                <a:cubicBezTo>
                  <a:pt x="5787" y="10311"/>
                  <a:pt x="5823" y="10216"/>
                  <a:pt x="5799" y="10121"/>
                </a:cubicBezTo>
                <a:lnTo>
                  <a:pt x="3275" y="167"/>
                </a:lnTo>
                <a:cubicBezTo>
                  <a:pt x="3263" y="96"/>
                  <a:pt x="3203" y="36"/>
                  <a:pt x="3144" y="13"/>
                </a:cubicBezTo>
                <a:cubicBezTo>
                  <a:pt x="3120" y="5"/>
                  <a:pt x="3095" y="1"/>
                  <a:pt x="30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8" name="Google Shape;1858;p77"/>
          <p:cNvSpPr/>
          <p:nvPr/>
        </p:nvSpPr>
        <p:spPr>
          <a:xfrm>
            <a:off x="2007413" y="1715738"/>
            <a:ext cx="145575" cy="259875"/>
          </a:xfrm>
          <a:custGeom>
            <a:avLst/>
            <a:gdLst/>
            <a:ahLst/>
            <a:cxnLst/>
            <a:rect l="l" t="t" r="r" b="b"/>
            <a:pathLst>
              <a:path w="5823" h="10395" extrusionOk="0">
                <a:moveTo>
                  <a:pt x="2929" y="596"/>
                </a:moveTo>
                <a:lnTo>
                  <a:pt x="5192" y="9490"/>
                </a:lnTo>
                <a:lnTo>
                  <a:pt x="893" y="5442"/>
                </a:lnTo>
                <a:lnTo>
                  <a:pt x="2275" y="4430"/>
                </a:lnTo>
                <a:cubicBezTo>
                  <a:pt x="2322" y="4394"/>
                  <a:pt x="2358" y="4335"/>
                  <a:pt x="2358" y="4275"/>
                </a:cubicBezTo>
                <a:cubicBezTo>
                  <a:pt x="2370" y="4204"/>
                  <a:pt x="2346" y="4144"/>
                  <a:pt x="2298" y="4096"/>
                </a:cubicBezTo>
                <a:lnTo>
                  <a:pt x="560" y="2346"/>
                </a:lnTo>
                <a:lnTo>
                  <a:pt x="2929" y="596"/>
                </a:lnTo>
                <a:close/>
                <a:moveTo>
                  <a:pt x="3070" y="1"/>
                </a:moveTo>
                <a:cubicBezTo>
                  <a:pt x="3019" y="1"/>
                  <a:pt x="2969" y="17"/>
                  <a:pt x="2929" y="48"/>
                </a:cubicBezTo>
                <a:lnTo>
                  <a:pt x="96" y="2144"/>
                </a:lnTo>
                <a:cubicBezTo>
                  <a:pt x="48" y="2180"/>
                  <a:pt x="12" y="2239"/>
                  <a:pt x="12" y="2299"/>
                </a:cubicBezTo>
                <a:cubicBezTo>
                  <a:pt x="1" y="2358"/>
                  <a:pt x="24" y="2430"/>
                  <a:pt x="72" y="2477"/>
                </a:cubicBezTo>
                <a:lnTo>
                  <a:pt x="1810" y="4227"/>
                </a:lnTo>
                <a:lnTo>
                  <a:pt x="417" y="5239"/>
                </a:lnTo>
                <a:cubicBezTo>
                  <a:pt x="358" y="5287"/>
                  <a:pt x="322" y="5347"/>
                  <a:pt x="322" y="5406"/>
                </a:cubicBezTo>
                <a:cubicBezTo>
                  <a:pt x="322" y="5478"/>
                  <a:pt x="346" y="5537"/>
                  <a:pt x="393" y="5585"/>
                </a:cubicBezTo>
                <a:lnTo>
                  <a:pt x="5442" y="10335"/>
                </a:lnTo>
                <a:cubicBezTo>
                  <a:pt x="5477" y="10371"/>
                  <a:pt x="5537" y="10395"/>
                  <a:pt x="5596" y="10395"/>
                </a:cubicBezTo>
                <a:cubicBezTo>
                  <a:pt x="5632" y="10395"/>
                  <a:pt x="5668" y="10383"/>
                  <a:pt x="5704" y="10371"/>
                </a:cubicBezTo>
                <a:cubicBezTo>
                  <a:pt x="5787" y="10311"/>
                  <a:pt x="5823" y="10216"/>
                  <a:pt x="5799" y="10121"/>
                </a:cubicBezTo>
                <a:lnTo>
                  <a:pt x="3275" y="167"/>
                </a:lnTo>
                <a:cubicBezTo>
                  <a:pt x="3263" y="96"/>
                  <a:pt x="3203" y="36"/>
                  <a:pt x="3144" y="13"/>
                </a:cubicBezTo>
                <a:cubicBezTo>
                  <a:pt x="3120" y="5"/>
                  <a:pt x="3095" y="1"/>
                  <a:pt x="30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9" name="Google Shape;1859;p77"/>
          <p:cNvSpPr/>
          <p:nvPr/>
        </p:nvSpPr>
        <p:spPr>
          <a:xfrm>
            <a:off x="2091363" y="1700563"/>
            <a:ext cx="115500" cy="75925"/>
          </a:xfrm>
          <a:custGeom>
            <a:avLst/>
            <a:gdLst/>
            <a:ahLst/>
            <a:cxnLst/>
            <a:rect l="l" t="t" r="r" b="b"/>
            <a:pathLst>
              <a:path w="4620" h="3037" extrusionOk="0">
                <a:moveTo>
                  <a:pt x="2310" y="0"/>
                </a:moveTo>
                <a:cubicBezTo>
                  <a:pt x="2238" y="0"/>
                  <a:pt x="2179" y="36"/>
                  <a:pt x="2143" y="84"/>
                </a:cubicBezTo>
                <a:lnTo>
                  <a:pt x="72" y="2679"/>
                </a:lnTo>
                <a:cubicBezTo>
                  <a:pt x="0" y="2775"/>
                  <a:pt x="12" y="2906"/>
                  <a:pt x="107" y="2989"/>
                </a:cubicBezTo>
                <a:cubicBezTo>
                  <a:pt x="155" y="3013"/>
                  <a:pt x="202" y="3037"/>
                  <a:pt x="250" y="3037"/>
                </a:cubicBezTo>
                <a:cubicBezTo>
                  <a:pt x="310" y="3037"/>
                  <a:pt x="381" y="3001"/>
                  <a:pt x="417" y="2953"/>
                </a:cubicBezTo>
                <a:lnTo>
                  <a:pt x="2322" y="572"/>
                </a:lnTo>
                <a:lnTo>
                  <a:pt x="4203" y="2775"/>
                </a:lnTo>
                <a:cubicBezTo>
                  <a:pt x="4249" y="2827"/>
                  <a:pt x="4313" y="2854"/>
                  <a:pt x="4377" y="2854"/>
                </a:cubicBezTo>
                <a:cubicBezTo>
                  <a:pt x="4429" y="2854"/>
                  <a:pt x="4482" y="2836"/>
                  <a:pt x="4524" y="2798"/>
                </a:cubicBezTo>
                <a:cubicBezTo>
                  <a:pt x="4608" y="2727"/>
                  <a:pt x="4620" y="2584"/>
                  <a:pt x="4548" y="2489"/>
                </a:cubicBezTo>
                <a:lnTo>
                  <a:pt x="2477" y="72"/>
                </a:lnTo>
                <a:cubicBezTo>
                  <a:pt x="2441" y="24"/>
                  <a:pt x="2369" y="0"/>
                  <a:pt x="231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0" name="Google Shape;1860;p77"/>
          <p:cNvSpPr/>
          <p:nvPr/>
        </p:nvSpPr>
        <p:spPr>
          <a:xfrm>
            <a:off x="2108913" y="1742988"/>
            <a:ext cx="82775" cy="28750"/>
          </a:xfrm>
          <a:custGeom>
            <a:avLst/>
            <a:gdLst/>
            <a:ahLst/>
            <a:cxnLst/>
            <a:rect l="l" t="t" r="r" b="b"/>
            <a:pathLst>
              <a:path w="3311" h="1150" extrusionOk="0">
                <a:moveTo>
                  <a:pt x="3064" y="0"/>
                </a:moveTo>
                <a:cubicBezTo>
                  <a:pt x="2995" y="0"/>
                  <a:pt x="2925" y="32"/>
                  <a:pt x="2882" y="89"/>
                </a:cubicBezTo>
                <a:cubicBezTo>
                  <a:pt x="2882" y="101"/>
                  <a:pt x="2429" y="709"/>
                  <a:pt x="1608" y="709"/>
                </a:cubicBezTo>
                <a:cubicBezTo>
                  <a:pt x="810" y="709"/>
                  <a:pt x="465" y="137"/>
                  <a:pt x="453" y="113"/>
                </a:cubicBezTo>
                <a:cubicBezTo>
                  <a:pt x="405" y="41"/>
                  <a:pt x="330" y="1"/>
                  <a:pt x="253" y="1"/>
                </a:cubicBezTo>
                <a:cubicBezTo>
                  <a:pt x="216" y="1"/>
                  <a:pt x="178" y="10"/>
                  <a:pt x="143" y="30"/>
                </a:cubicBezTo>
                <a:cubicBezTo>
                  <a:pt x="36" y="89"/>
                  <a:pt x="1" y="232"/>
                  <a:pt x="72" y="328"/>
                </a:cubicBezTo>
                <a:cubicBezTo>
                  <a:pt x="84" y="363"/>
                  <a:pt x="548" y="1149"/>
                  <a:pt x="1608" y="1149"/>
                </a:cubicBezTo>
                <a:cubicBezTo>
                  <a:pt x="2656" y="1149"/>
                  <a:pt x="3215" y="387"/>
                  <a:pt x="3239" y="351"/>
                </a:cubicBezTo>
                <a:cubicBezTo>
                  <a:pt x="3310" y="256"/>
                  <a:pt x="3287" y="113"/>
                  <a:pt x="3191" y="42"/>
                </a:cubicBezTo>
                <a:cubicBezTo>
                  <a:pt x="3154" y="14"/>
                  <a:pt x="3109" y="0"/>
                  <a:pt x="306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1" name="Google Shape;1861;p77"/>
          <p:cNvGrpSpPr/>
          <p:nvPr/>
        </p:nvGrpSpPr>
        <p:grpSpPr>
          <a:xfrm>
            <a:off x="4015813" y="3130238"/>
            <a:ext cx="1112375" cy="808875"/>
            <a:chOff x="4011263" y="2979588"/>
            <a:chExt cx="1112375" cy="808875"/>
          </a:xfrm>
        </p:grpSpPr>
        <p:sp>
          <p:nvSpPr>
            <p:cNvPr id="1862" name="Google Shape;1862;p77"/>
            <p:cNvSpPr/>
            <p:nvPr/>
          </p:nvSpPr>
          <p:spPr>
            <a:xfrm>
              <a:off x="4011263" y="2979588"/>
              <a:ext cx="1053125" cy="808875"/>
            </a:xfrm>
            <a:custGeom>
              <a:avLst/>
              <a:gdLst/>
              <a:ahLst/>
              <a:cxnLst/>
              <a:rect l="l" t="t" r="r" b="b"/>
              <a:pathLst>
                <a:path w="42125" h="32355" extrusionOk="0">
                  <a:moveTo>
                    <a:pt x="11167" y="0"/>
                  </a:moveTo>
                  <a:cubicBezTo>
                    <a:pt x="7905" y="0"/>
                    <a:pt x="4947" y="2204"/>
                    <a:pt x="2882" y="5178"/>
                  </a:cubicBezTo>
                  <a:cubicBezTo>
                    <a:pt x="1691" y="6893"/>
                    <a:pt x="929" y="8845"/>
                    <a:pt x="560" y="10858"/>
                  </a:cubicBezTo>
                  <a:cubicBezTo>
                    <a:pt x="0" y="13977"/>
                    <a:pt x="405" y="17263"/>
                    <a:pt x="1655" y="20049"/>
                  </a:cubicBezTo>
                  <a:cubicBezTo>
                    <a:pt x="4120" y="25550"/>
                    <a:pt x="9430" y="29324"/>
                    <a:pt x="15217" y="31146"/>
                  </a:cubicBezTo>
                  <a:cubicBezTo>
                    <a:pt x="17633" y="31907"/>
                    <a:pt x="20209" y="32355"/>
                    <a:pt x="22776" y="32355"/>
                  </a:cubicBezTo>
                  <a:cubicBezTo>
                    <a:pt x="25548" y="32355"/>
                    <a:pt x="28309" y="31833"/>
                    <a:pt x="30849" y="30622"/>
                  </a:cubicBezTo>
                  <a:cubicBezTo>
                    <a:pt x="39136" y="26681"/>
                    <a:pt x="42125" y="15453"/>
                    <a:pt x="34910" y="9441"/>
                  </a:cubicBezTo>
                  <a:cubicBezTo>
                    <a:pt x="31873" y="6917"/>
                    <a:pt x="27861" y="6512"/>
                    <a:pt x="24027" y="6059"/>
                  </a:cubicBezTo>
                  <a:cubicBezTo>
                    <a:pt x="19860" y="5571"/>
                    <a:pt x="18265" y="2738"/>
                    <a:pt x="14788" y="928"/>
                  </a:cubicBezTo>
                  <a:cubicBezTo>
                    <a:pt x="13560" y="287"/>
                    <a:pt x="12344" y="0"/>
                    <a:pt x="1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77"/>
            <p:cNvSpPr/>
            <p:nvPr/>
          </p:nvSpPr>
          <p:spPr>
            <a:xfrm>
              <a:off x="4011263" y="2979588"/>
              <a:ext cx="1053125" cy="808875"/>
            </a:xfrm>
            <a:custGeom>
              <a:avLst/>
              <a:gdLst/>
              <a:ahLst/>
              <a:cxnLst/>
              <a:rect l="l" t="t" r="r" b="b"/>
              <a:pathLst>
                <a:path w="42125" h="32355" extrusionOk="0">
                  <a:moveTo>
                    <a:pt x="11167" y="0"/>
                  </a:moveTo>
                  <a:cubicBezTo>
                    <a:pt x="7905" y="0"/>
                    <a:pt x="4947" y="2204"/>
                    <a:pt x="2882" y="5178"/>
                  </a:cubicBezTo>
                  <a:cubicBezTo>
                    <a:pt x="1691" y="6893"/>
                    <a:pt x="929" y="8845"/>
                    <a:pt x="560" y="10858"/>
                  </a:cubicBezTo>
                  <a:cubicBezTo>
                    <a:pt x="0" y="13977"/>
                    <a:pt x="405" y="17263"/>
                    <a:pt x="1655" y="20049"/>
                  </a:cubicBezTo>
                  <a:cubicBezTo>
                    <a:pt x="4120" y="25550"/>
                    <a:pt x="9430" y="29324"/>
                    <a:pt x="15217" y="31146"/>
                  </a:cubicBezTo>
                  <a:cubicBezTo>
                    <a:pt x="17633" y="31907"/>
                    <a:pt x="20209" y="32355"/>
                    <a:pt x="22776" y="32355"/>
                  </a:cubicBezTo>
                  <a:cubicBezTo>
                    <a:pt x="25548" y="32355"/>
                    <a:pt x="28309" y="31833"/>
                    <a:pt x="30849" y="30622"/>
                  </a:cubicBezTo>
                  <a:cubicBezTo>
                    <a:pt x="39136" y="26681"/>
                    <a:pt x="42125" y="15453"/>
                    <a:pt x="34910" y="9441"/>
                  </a:cubicBezTo>
                  <a:cubicBezTo>
                    <a:pt x="31873" y="6917"/>
                    <a:pt x="27861" y="6512"/>
                    <a:pt x="24027" y="6059"/>
                  </a:cubicBezTo>
                  <a:cubicBezTo>
                    <a:pt x="19860" y="5571"/>
                    <a:pt x="18265" y="2738"/>
                    <a:pt x="14788" y="928"/>
                  </a:cubicBezTo>
                  <a:cubicBezTo>
                    <a:pt x="13560" y="287"/>
                    <a:pt x="12344" y="0"/>
                    <a:pt x="11167" y="0"/>
                  </a:cubicBez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77"/>
            <p:cNvSpPr/>
            <p:nvPr/>
          </p:nvSpPr>
          <p:spPr>
            <a:xfrm>
              <a:off x="4132713" y="3019513"/>
              <a:ext cx="990925" cy="681075"/>
            </a:xfrm>
            <a:custGeom>
              <a:avLst/>
              <a:gdLst/>
              <a:ahLst/>
              <a:cxnLst/>
              <a:rect l="l" t="t" r="r" b="b"/>
              <a:pathLst>
                <a:path w="39637" h="27243" extrusionOk="0">
                  <a:moveTo>
                    <a:pt x="26053" y="0"/>
                  </a:moveTo>
                  <a:cubicBezTo>
                    <a:pt x="22779" y="0"/>
                    <a:pt x="19792" y="1534"/>
                    <a:pt x="16883" y="2962"/>
                  </a:cubicBezTo>
                  <a:cubicBezTo>
                    <a:pt x="15437" y="3673"/>
                    <a:pt x="14115" y="3858"/>
                    <a:pt x="12803" y="3858"/>
                  </a:cubicBezTo>
                  <a:cubicBezTo>
                    <a:pt x="11381" y="3858"/>
                    <a:pt x="9970" y="3641"/>
                    <a:pt x="8423" y="3641"/>
                  </a:cubicBezTo>
                  <a:cubicBezTo>
                    <a:pt x="7955" y="3641"/>
                    <a:pt x="7474" y="3661"/>
                    <a:pt x="6977" y="3712"/>
                  </a:cubicBezTo>
                  <a:cubicBezTo>
                    <a:pt x="2096" y="4212"/>
                    <a:pt x="36" y="8415"/>
                    <a:pt x="12" y="12892"/>
                  </a:cubicBezTo>
                  <a:cubicBezTo>
                    <a:pt x="0" y="14773"/>
                    <a:pt x="453" y="16631"/>
                    <a:pt x="1250" y="18333"/>
                  </a:cubicBezTo>
                  <a:cubicBezTo>
                    <a:pt x="2489" y="20964"/>
                    <a:pt x="4548" y="23250"/>
                    <a:pt x="7013" y="24727"/>
                  </a:cubicBezTo>
                  <a:cubicBezTo>
                    <a:pt x="9941" y="26478"/>
                    <a:pt x="13333" y="27243"/>
                    <a:pt x="16759" y="27243"/>
                  </a:cubicBezTo>
                  <a:cubicBezTo>
                    <a:pt x="19017" y="27243"/>
                    <a:pt x="21290" y="26911"/>
                    <a:pt x="23455" y="26310"/>
                  </a:cubicBezTo>
                  <a:cubicBezTo>
                    <a:pt x="28206" y="24989"/>
                    <a:pt x="32754" y="22286"/>
                    <a:pt x="35314" y="18071"/>
                  </a:cubicBezTo>
                  <a:cubicBezTo>
                    <a:pt x="39636" y="10951"/>
                    <a:pt x="35945" y="974"/>
                    <a:pt x="27134" y="57"/>
                  </a:cubicBezTo>
                  <a:cubicBezTo>
                    <a:pt x="26770" y="18"/>
                    <a:pt x="26410" y="0"/>
                    <a:pt x="260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5" name="Google Shape;1865;p77"/>
          <p:cNvGrpSpPr/>
          <p:nvPr/>
        </p:nvGrpSpPr>
        <p:grpSpPr>
          <a:xfrm>
            <a:off x="6348513" y="1271325"/>
            <a:ext cx="1112375" cy="808875"/>
            <a:chOff x="6348513" y="1271325"/>
            <a:chExt cx="1112375" cy="808875"/>
          </a:xfrm>
        </p:grpSpPr>
        <p:sp>
          <p:nvSpPr>
            <p:cNvPr id="1866" name="Google Shape;1866;p77"/>
            <p:cNvSpPr/>
            <p:nvPr/>
          </p:nvSpPr>
          <p:spPr>
            <a:xfrm>
              <a:off x="6407738" y="1271325"/>
              <a:ext cx="1053150" cy="808875"/>
            </a:xfrm>
            <a:custGeom>
              <a:avLst/>
              <a:gdLst/>
              <a:ahLst/>
              <a:cxnLst/>
              <a:rect l="l" t="t" r="r" b="b"/>
              <a:pathLst>
                <a:path w="42126" h="32355" extrusionOk="0">
                  <a:moveTo>
                    <a:pt x="30957" y="0"/>
                  </a:moveTo>
                  <a:cubicBezTo>
                    <a:pt x="29781" y="0"/>
                    <a:pt x="28565" y="287"/>
                    <a:pt x="27338" y="928"/>
                  </a:cubicBezTo>
                  <a:cubicBezTo>
                    <a:pt x="23861" y="2726"/>
                    <a:pt x="22265" y="5571"/>
                    <a:pt x="18098" y="6059"/>
                  </a:cubicBezTo>
                  <a:cubicBezTo>
                    <a:pt x="14253" y="6512"/>
                    <a:pt x="10252" y="6917"/>
                    <a:pt x="7216" y="9441"/>
                  </a:cubicBezTo>
                  <a:cubicBezTo>
                    <a:pt x="1" y="15453"/>
                    <a:pt x="2977" y="26681"/>
                    <a:pt x="11276" y="30622"/>
                  </a:cubicBezTo>
                  <a:cubicBezTo>
                    <a:pt x="13816" y="31833"/>
                    <a:pt x="16578" y="32355"/>
                    <a:pt x="19349" y="32355"/>
                  </a:cubicBezTo>
                  <a:cubicBezTo>
                    <a:pt x="21917" y="32355"/>
                    <a:pt x="24493" y="31907"/>
                    <a:pt x="26909" y="31146"/>
                  </a:cubicBezTo>
                  <a:cubicBezTo>
                    <a:pt x="32683" y="29324"/>
                    <a:pt x="37994" y="25550"/>
                    <a:pt x="40470" y="20049"/>
                  </a:cubicBezTo>
                  <a:cubicBezTo>
                    <a:pt x="41720" y="17263"/>
                    <a:pt x="42125" y="13977"/>
                    <a:pt x="41554" y="10858"/>
                  </a:cubicBezTo>
                  <a:cubicBezTo>
                    <a:pt x="41196" y="8845"/>
                    <a:pt x="40434" y="6893"/>
                    <a:pt x="39244" y="5178"/>
                  </a:cubicBezTo>
                  <a:cubicBezTo>
                    <a:pt x="37170" y="2203"/>
                    <a:pt x="34216" y="0"/>
                    <a:pt x="309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77"/>
            <p:cNvSpPr/>
            <p:nvPr/>
          </p:nvSpPr>
          <p:spPr>
            <a:xfrm>
              <a:off x="6407738" y="1271325"/>
              <a:ext cx="1053150" cy="808875"/>
            </a:xfrm>
            <a:custGeom>
              <a:avLst/>
              <a:gdLst/>
              <a:ahLst/>
              <a:cxnLst/>
              <a:rect l="l" t="t" r="r" b="b"/>
              <a:pathLst>
                <a:path w="42126" h="32355" extrusionOk="0">
                  <a:moveTo>
                    <a:pt x="30957" y="0"/>
                  </a:moveTo>
                  <a:cubicBezTo>
                    <a:pt x="29781" y="0"/>
                    <a:pt x="28565" y="287"/>
                    <a:pt x="27338" y="928"/>
                  </a:cubicBezTo>
                  <a:cubicBezTo>
                    <a:pt x="23861" y="2726"/>
                    <a:pt x="22265" y="5571"/>
                    <a:pt x="18098" y="6059"/>
                  </a:cubicBezTo>
                  <a:cubicBezTo>
                    <a:pt x="14253" y="6512"/>
                    <a:pt x="10252" y="6917"/>
                    <a:pt x="7216" y="9441"/>
                  </a:cubicBezTo>
                  <a:cubicBezTo>
                    <a:pt x="1" y="15453"/>
                    <a:pt x="2977" y="26681"/>
                    <a:pt x="11276" y="30622"/>
                  </a:cubicBezTo>
                  <a:cubicBezTo>
                    <a:pt x="13816" y="31833"/>
                    <a:pt x="16578" y="32355"/>
                    <a:pt x="19349" y="32355"/>
                  </a:cubicBezTo>
                  <a:cubicBezTo>
                    <a:pt x="21917" y="32355"/>
                    <a:pt x="24493" y="31907"/>
                    <a:pt x="26909" y="31146"/>
                  </a:cubicBezTo>
                  <a:cubicBezTo>
                    <a:pt x="32683" y="29324"/>
                    <a:pt x="37994" y="25550"/>
                    <a:pt x="40470" y="20049"/>
                  </a:cubicBezTo>
                  <a:cubicBezTo>
                    <a:pt x="41720" y="17263"/>
                    <a:pt x="42125" y="13977"/>
                    <a:pt x="41554" y="10858"/>
                  </a:cubicBezTo>
                  <a:cubicBezTo>
                    <a:pt x="41196" y="8845"/>
                    <a:pt x="40434" y="6893"/>
                    <a:pt x="39244" y="5178"/>
                  </a:cubicBezTo>
                  <a:cubicBezTo>
                    <a:pt x="37170" y="2203"/>
                    <a:pt x="34216" y="0"/>
                    <a:pt x="30957" y="0"/>
                  </a:cubicBez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77"/>
            <p:cNvSpPr/>
            <p:nvPr/>
          </p:nvSpPr>
          <p:spPr>
            <a:xfrm>
              <a:off x="6348513" y="1311250"/>
              <a:ext cx="990925" cy="681025"/>
            </a:xfrm>
            <a:custGeom>
              <a:avLst/>
              <a:gdLst/>
              <a:ahLst/>
              <a:cxnLst/>
              <a:rect l="l" t="t" r="r" b="b"/>
              <a:pathLst>
                <a:path w="39637" h="27241" extrusionOk="0">
                  <a:moveTo>
                    <a:pt x="13584" y="0"/>
                  </a:moveTo>
                  <a:cubicBezTo>
                    <a:pt x="13227" y="0"/>
                    <a:pt x="12866" y="18"/>
                    <a:pt x="12502" y="57"/>
                  </a:cubicBezTo>
                  <a:cubicBezTo>
                    <a:pt x="3691" y="974"/>
                    <a:pt x="0" y="10939"/>
                    <a:pt x="4322" y="18071"/>
                  </a:cubicBezTo>
                  <a:cubicBezTo>
                    <a:pt x="6870" y="22286"/>
                    <a:pt x="11430" y="24989"/>
                    <a:pt x="16169" y="26298"/>
                  </a:cubicBezTo>
                  <a:cubicBezTo>
                    <a:pt x="18345" y="26905"/>
                    <a:pt x="20627" y="27240"/>
                    <a:pt x="22892" y="27240"/>
                  </a:cubicBezTo>
                  <a:cubicBezTo>
                    <a:pt x="26315" y="27240"/>
                    <a:pt x="29700" y="26475"/>
                    <a:pt x="32624" y="24727"/>
                  </a:cubicBezTo>
                  <a:cubicBezTo>
                    <a:pt x="35088" y="23238"/>
                    <a:pt x="37148" y="20964"/>
                    <a:pt x="38386" y="18333"/>
                  </a:cubicBezTo>
                  <a:cubicBezTo>
                    <a:pt x="39184" y="16630"/>
                    <a:pt x="39636" y="14773"/>
                    <a:pt x="39624" y="12892"/>
                  </a:cubicBezTo>
                  <a:cubicBezTo>
                    <a:pt x="39601" y="8415"/>
                    <a:pt x="37541" y="4212"/>
                    <a:pt x="32659" y="3712"/>
                  </a:cubicBezTo>
                  <a:cubicBezTo>
                    <a:pt x="32162" y="3660"/>
                    <a:pt x="31682" y="3641"/>
                    <a:pt x="31214" y="3641"/>
                  </a:cubicBezTo>
                  <a:cubicBezTo>
                    <a:pt x="29667" y="3641"/>
                    <a:pt x="28255" y="3858"/>
                    <a:pt x="26833" y="3858"/>
                  </a:cubicBezTo>
                  <a:cubicBezTo>
                    <a:pt x="25521" y="3858"/>
                    <a:pt x="24200" y="3673"/>
                    <a:pt x="22753" y="2962"/>
                  </a:cubicBezTo>
                  <a:cubicBezTo>
                    <a:pt x="19844" y="1534"/>
                    <a:pt x="16857" y="0"/>
                    <a:pt x="135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69" name="Google Shape;1869;p77"/>
          <p:cNvSpPr/>
          <p:nvPr/>
        </p:nvSpPr>
        <p:spPr>
          <a:xfrm>
            <a:off x="6914063" y="1471300"/>
            <a:ext cx="143500" cy="249475"/>
          </a:xfrm>
          <a:custGeom>
            <a:avLst/>
            <a:gdLst/>
            <a:ahLst/>
            <a:cxnLst/>
            <a:rect l="l" t="t" r="r" b="b"/>
            <a:pathLst>
              <a:path w="5740" h="9979" extrusionOk="0">
                <a:moveTo>
                  <a:pt x="5354" y="0"/>
                </a:moveTo>
                <a:cubicBezTo>
                  <a:pt x="5348" y="0"/>
                  <a:pt x="5341" y="0"/>
                  <a:pt x="5334" y="1"/>
                </a:cubicBezTo>
                <a:cubicBezTo>
                  <a:pt x="5215" y="1"/>
                  <a:pt x="5120" y="108"/>
                  <a:pt x="5132" y="227"/>
                </a:cubicBezTo>
                <a:cubicBezTo>
                  <a:pt x="5132" y="239"/>
                  <a:pt x="5191" y="1406"/>
                  <a:pt x="4858" y="2061"/>
                </a:cubicBezTo>
                <a:cubicBezTo>
                  <a:pt x="4489" y="2811"/>
                  <a:pt x="4465" y="3335"/>
                  <a:pt x="4465" y="3359"/>
                </a:cubicBezTo>
                <a:lnTo>
                  <a:pt x="4465" y="3430"/>
                </a:lnTo>
                <a:lnTo>
                  <a:pt x="5263" y="4787"/>
                </a:lnTo>
                <a:cubicBezTo>
                  <a:pt x="5275" y="4823"/>
                  <a:pt x="5275" y="4859"/>
                  <a:pt x="5275" y="4871"/>
                </a:cubicBezTo>
                <a:cubicBezTo>
                  <a:pt x="5263" y="4883"/>
                  <a:pt x="5251" y="4918"/>
                  <a:pt x="5215" y="4930"/>
                </a:cubicBezTo>
                <a:cubicBezTo>
                  <a:pt x="5037" y="5029"/>
                  <a:pt x="4883" y="5079"/>
                  <a:pt x="4761" y="5079"/>
                </a:cubicBezTo>
                <a:cubicBezTo>
                  <a:pt x="4736" y="5079"/>
                  <a:pt x="4713" y="5077"/>
                  <a:pt x="4691" y="5073"/>
                </a:cubicBezTo>
                <a:lnTo>
                  <a:pt x="4453" y="5014"/>
                </a:lnTo>
                <a:lnTo>
                  <a:pt x="4429" y="5264"/>
                </a:lnTo>
                <a:cubicBezTo>
                  <a:pt x="4358" y="5942"/>
                  <a:pt x="3846" y="7442"/>
                  <a:pt x="3429" y="7788"/>
                </a:cubicBezTo>
                <a:cubicBezTo>
                  <a:pt x="3398" y="7815"/>
                  <a:pt x="3343" y="7828"/>
                  <a:pt x="3268" y="7828"/>
                </a:cubicBezTo>
                <a:cubicBezTo>
                  <a:pt x="2860" y="7828"/>
                  <a:pt x="1860" y="7436"/>
                  <a:pt x="893" y="6883"/>
                </a:cubicBezTo>
                <a:lnTo>
                  <a:pt x="655" y="6752"/>
                </a:lnTo>
                <a:lnTo>
                  <a:pt x="572" y="7002"/>
                </a:lnTo>
                <a:cubicBezTo>
                  <a:pt x="512" y="7157"/>
                  <a:pt x="0" y="8621"/>
                  <a:pt x="441" y="9395"/>
                </a:cubicBezTo>
                <a:cubicBezTo>
                  <a:pt x="608" y="9681"/>
                  <a:pt x="834" y="9907"/>
                  <a:pt x="846" y="9907"/>
                </a:cubicBezTo>
                <a:cubicBezTo>
                  <a:pt x="881" y="9955"/>
                  <a:pt x="941" y="9978"/>
                  <a:pt x="1000" y="9978"/>
                </a:cubicBezTo>
                <a:cubicBezTo>
                  <a:pt x="1060" y="9978"/>
                  <a:pt x="1108" y="9955"/>
                  <a:pt x="1155" y="9907"/>
                </a:cubicBezTo>
                <a:cubicBezTo>
                  <a:pt x="1239" y="9824"/>
                  <a:pt x="1239" y="9681"/>
                  <a:pt x="1155" y="9597"/>
                </a:cubicBezTo>
                <a:cubicBezTo>
                  <a:pt x="1155" y="9597"/>
                  <a:pt x="965" y="9407"/>
                  <a:pt x="834" y="9169"/>
                </a:cubicBezTo>
                <a:cubicBezTo>
                  <a:pt x="584" y="8752"/>
                  <a:pt x="762" y="7895"/>
                  <a:pt x="905" y="7395"/>
                </a:cubicBezTo>
                <a:cubicBezTo>
                  <a:pt x="1490" y="7715"/>
                  <a:pt x="2589" y="8260"/>
                  <a:pt x="3276" y="8260"/>
                </a:cubicBezTo>
                <a:cubicBezTo>
                  <a:pt x="3456" y="8260"/>
                  <a:pt x="3608" y="8222"/>
                  <a:pt x="3715" y="8133"/>
                </a:cubicBezTo>
                <a:cubicBezTo>
                  <a:pt x="4227" y="7704"/>
                  <a:pt x="4703" y="6288"/>
                  <a:pt x="4834" y="5514"/>
                </a:cubicBezTo>
                <a:cubicBezTo>
                  <a:pt x="5013" y="5502"/>
                  <a:pt x="5215" y="5442"/>
                  <a:pt x="5430" y="5323"/>
                </a:cubicBezTo>
                <a:cubicBezTo>
                  <a:pt x="5561" y="5252"/>
                  <a:pt x="5656" y="5133"/>
                  <a:pt x="5691" y="4990"/>
                </a:cubicBezTo>
                <a:cubicBezTo>
                  <a:pt x="5739" y="4847"/>
                  <a:pt x="5715" y="4692"/>
                  <a:pt x="5644" y="4573"/>
                </a:cubicBezTo>
                <a:lnTo>
                  <a:pt x="4918" y="3323"/>
                </a:lnTo>
                <a:cubicBezTo>
                  <a:pt x="4929" y="3180"/>
                  <a:pt x="5001" y="2787"/>
                  <a:pt x="5263" y="2263"/>
                </a:cubicBezTo>
                <a:cubicBezTo>
                  <a:pt x="5632" y="1501"/>
                  <a:pt x="5572" y="263"/>
                  <a:pt x="5572" y="203"/>
                </a:cubicBezTo>
                <a:cubicBezTo>
                  <a:pt x="5561" y="91"/>
                  <a:pt x="5465" y="0"/>
                  <a:pt x="535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0" name="Google Shape;1870;p77"/>
          <p:cNvSpPr/>
          <p:nvPr/>
        </p:nvSpPr>
        <p:spPr>
          <a:xfrm>
            <a:off x="6780113" y="1350750"/>
            <a:ext cx="303625" cy="226850"/>
          </a:xfrm>
          <a:custGeom>
            <a:avLst/>
            <a:gdLst/>
            <a:ahLst/>
            <a:cxnLst/>
            <a:rect l="l" t="t" r="r" b="b"/>
            <a:pathLst>
              <a:path w="12145" h="9074" extrusionOk="0">
                <a:moveTo>
                  <a:pt x="8954" y="442"/>
                </a:moveTo>
                <a:cubicBezTo>
                  <a:pt x="9609" y="442"/>
                  <a:pt x="11169" y="572"/>
                  <a:pt x="11490" y="1751"/>
                </a:cubicBezTo>
                <a:cubicBezTo>
                  <a:pt x="11490" y="1763"/>
                  <a:pt x="11692" y="2597"/>
                  <a:pt x="11585" y="3204"/>
                </a:cubicBezTo>
                <a:cubicBezTo>
                  <a:pt x="11514" y="3597"/>
                  <a:pt x="10823" y="4323"/>
                  <a:pt x="10347" y="4752"/>
                </a:cubicBezTo>
                <a:cubicBezTo>
                  <a:pt x="10073" y="4680"/>
                  <a:pt x="9371" y="4502"/>
                  <a:pt x="8787" y="4502"/>
                </a:cubicBezTo>
                <a:cubicBezTo>
                  <a:pt x="8537" y="4502"/>
                  <a:pt x="8335" y="4537"/>
                  <a:pt x="8180" y="4597"/>
                </a:cubicBezTo>
                <a:cubicBezTo>
                  <a:pt x="7763" y="4763"/>
                  <a:pt x="7525" y="5073"/>
                  <a:pt x="7323" y="5347"/>
                </a:cubicBezTo>
                <a:cubicBezTo>
                  <a:pt x="7180" y="5525"/>
                  <a:pt x="7061" y="5692"/>
                  <a:pt x="6906" y="5776"/>
                </a:cubicBezTo>
                <a:cubicBezTo>
                  <a:pt x="6680" y="5895"/>
                  <a:pt x="6489" y="5918"/>
                  <a:pt x="6370" y="5918"/>
                </a:cubicBezTo>
                <a:cubicBezTo>
                  <a:pt x="6299" y="5918"/>
                  <a:pt x="6251" y="5906"/>
                  <a:pt x="6251" y="5906"/>
                </a:cubicBezTo>
                <a:lnTo>
                  <a:pt x="6085" y="5871"/>
                </a:lnTo>
                <a:lnTo>
                  <a:pt x="5715" y="6561"/>
                </a:lnTo>
                <a:lnTo>
                  <a:pt x="5346" y="6466"/>
                </a:lnTo>
                <a:lnTo>
                  <a:pt x="5418" y="5347"/>
                </a:lnTo>
                <a:lnTo>
                  <a:pt x="5406" y="5311"/>
                </a:lnTo>
                <a:cubicBezTo>
                  <a:pt x="5394" y="5287"/>
                  <a:pt x="5192" y="4609"/>
                  <a:pt x="4322" y="4418"/>
                </a:cubicBezTo>
                <a:cubicBezTo>
                  <a:pt x="4265" y="4407"/>
                  <a:pt x="4208" y="4401"/>
                  <a:pt x="4151" y="4401"/>
                </a:cubicBezTo>
                <a:cubicBezTo>
                  <a:pt x="3788" y="4401"/>
                  <a:pt x="3423" y="4625"/>
                  <a:pt x="3156" y="5025"/>
                </a:cubicBezTo>
                <a:cubicBezTo>
                  <a:pt x="2882" y="5430"/>
                  <a:pt x="2691" y="6073"/>
                  <a:pt x="2941" y="6680"/>
                </a:cubicBezTo>
                <a:cubicBezTo>
                  <a:pt x="3013" y="6835"/>
                  <a:pt x="3084" y="6990"/>
                  <a:pt x="3168" y="7133"/>
                </a:cubicBezTo>
                <a:cubicBezTo>
                  <a:pt x="3406" y="7597"/>
                  <a:pt x="3299" y="8157"/>
                  <a:pt x="2929" y="8502"/>
                </a:cubicBezTo>
                <a:cubicBezTo>
                  <a:pt x="2477" y="8050"/>
                  <a:pt x="1001" y="6549"/>
                  <a:pt x="762" y="5359"/>
                </a:cubicBezTo>
                <a:cubicBezTo>
                  <a:pt x="501" y="4037"/>
                  <a:pt x="2096" y="1799"/>
                  <a:pt x="3132" y="1311"/>
                </a:cubicBezTo>
                <a:cubicBezTo>
                  <a:pt x="3251" y="1251"/>
                  <a:pt x="3501" y="1192"/>
                  <a:pt x="4025" y="1192"/>
                </a:cubicBezTo>
                <a:cubicBezTo>
                  <a:pt x="4870" y="1192"/>
                  <a:pt x="6049" y="1358"/>
                  <a:pt x="7001" y="1489"/>
                </a:cubicBezTo>
                <a:cubicBezTo>
                  <a:pt x="7680" y="1585"/>
                  <a:pt x="8216" y="1668"/>
                  <a:pt x="8502" y="1668"/>
                </a:cubicBezTo>
                <a:cubicBezTo>
                  <a:pt x="8644" y="1668"/>
                  <a:pt x="8775" y="1644"/>
                  <a:pt x="8859" y="1549"/>
                </a:cubicBezTo>
                <a:cubicBezTo>
                  <a:pt x="9037" y="1323"/>
                  <a:pt x="8954" y="834"/>
                  <a:pt x="8859" y="442"/>
                </a:cubicBezTo>
                <a:close/>
                <a:moveTo>
                  <a:pt x="8954" y="1"/>
                </a:moveTo>
                <a:cubicBezTo>
                  <a:pt x="8704" y="1"/>
                  <a:pt x="8549" y="25"/>
                  <a:pt x="8537" y="25"/>
                </a:cubicBezTo>
                <a:lnTo>
                  <a:pt x="8275" y="49"/>
                </a:lnTo>
                <a:lnTo>
                  <a:pt x="8359" y="311"/>
                </a:lnTo>
                <a:cubicBezTo>
                  <a:pt x="8466" y="668"/>
                  <a:pt x="8537" y="1061"/>
                  <a:pt x="8525" y="1227"/>
                </a:cubicBezTo>
                <a:lnTo>
                  <a:pt x="8502" y="1227"/>
                </a:lnTo>
                <a:cubicBezTo>
                  <a:pt x="8252" y="1227"/>
                  <a:pt x="7704" y="1144"/>
                  <a:pt x="7061" y="1049"/>
                </a:cubicBezTo>
                <a:cubicBezTo>
                  <a:pt x="6108" y="918"/>
                  <a:pt x="4906" y="751"/>
                  <a:pt x="4025" y="751"/>
                </a:cubicBezTo>
                <a:cubicBezTo>
                  <a:pt x="3525" y="751"/>
                  <a:pt x="3179" y="799"/>
                  <a:pt x="2953" y="906"/>
                </a:cubicBezTo>
                <a:cubicBezTo>
                  <a:pt x="1858" y="1418"/>
                  <a:pt x="0" y="3799"/>
                  <a:pt x="334" y="5442"/>
                </a:cubicBezTo>
                <a:cubicBezTo>
                  <a:pt x="632" y="6990"/>
                  <a:pt x="2679" y="8871"/>
                  <a:pt x="2775" y="8954"/>
                </a:cubicBezTo>
                <a:lnTo>
                  <a:pt x="2894" y="9074"/>
                </a:lnTo>
                <a:lnTo>
                  <a:pt x="3037" y="8978"/>
                </a:lnTo>
                <a:cubicBezTo>
                  <a:pt x="3703" y="8526"/>
                  <a:pt x="3930" y="7657"/>
                  <a:pt x="3560" y="6930"/>
                </a:cubicBezTo>
                <a:cubicBezTo>
                  <a:pt x="3489" y="6799"/>
                  <a:pt x="3418" y="6657"/>
                  <a:pt x="3358" y="6502"/>
                </a:cubicBezTo>
                <a:cubicBezTo>
                  <a:pt x="3203" y="6145"/>
                  <a:pt x="3263" y="5656"/>
                  <a:pt x="3525" y="5275"/>
                </a:cubicBezTo>
                <a:cubicBezTo>
                  <a:pt x="3700" y="5008"/>
                  <a:pt x="3928" y="4847"/>
                  <a:pt x="4133" y="4847"/>
                </a:cubicBezTo>
                <a:cubicBezTo>
                  <a:pt x="4165" y="4847"/>
                  <a:pt x="4197" y="4851"/>
                  <a:pt x="4227" y="4859"/>
                </a:cubicBezTo>
                <a:cubicBezTo>
                  <a:pt x="4751" y="4966"/>
                  <a:pt x="4930" y="5299"/>
                  <a:pt x="4965" y="5406"/>
                </a:cubicBezTo>
                <a:lnTo>
                  <a:pt x="4894" y="6788"/>
                </a:lnTo>
                <a:lnTo>
                  <a:pt x="5930" y="7085"/>
                </a:lnTo>
                <a:lnTo>
                  <a:pt x="6323" y="6359"/>
                </a:lnTo>
                <a:cubicBezTo>
                  <a:pt x="6345" y="6361"/>
                  <a:pt x="6370" y="6361"/>
                  <a:pt x="6397" y="6361"/>
                </a:cubicBezTo>
                <a:cubicBezTo>
                  <a:pt x="6568" y="6361"/>
                  <a:pt x="6820" y="6323"/>
                  <a:pt x="7109" y="6168"/>
                </a:cubicBezTo>
                <a:cubicBezTo>
                  <a:pt x="7359" y="6037"/>
                  <a:pt x="7513" y="5823"/>
                  <a:pt x="7680" y="5609"/>
                </a:cubicBezTo>
                <a:cubicBezTo>
                  <a:pt x="7859" y="5359"/>
                  <a:pt x="8037" y="5133"/>
                  <a:pt x="8335" y="5002"/>
                </a:cubicBezTo>
                <a:cubicBezTo>
                  <a:pt x="8442" y="4966"/>
                  <a:pt x="8597" y="4942"/>
                  <a:pt x="8787" y="4942"/>
                </a:cubicBezTo>
                <a:cubicBezTo>
                  <a:pt x="9454" y="4942"/>
                  <a:pt x="10335" y="5204"/>
                  <a:pt x="10347" y="5204"/>
                </a:cubicBezTo>
                <a:lnTo>
                  <a:pt x="10454" y="5240"/>
                </a:lnTo>
                <a:lnTo>
                  <a:pt x="10549" y="5168"/>
                </a:lnTo>
                <a:cubicBezTo>
                  <a:pt x="10692" y="5049"/>
                  <a:pt x="11895" y="3990"/>
                  <a:pt x="12014" y="3275"/>
                </a:cubicBezTo>
                <a:cubicBezTo>
                  <a:pt x="12145" y="2585"/>
                  <a:pt x="11931" y="1692"/>
                  <a:pt x="11919" y="1644"/>
                </a:cubicBezTo>
                <a:cubicBezTo>
                  <a:pt x="11514" y="168"/>
                  <a:pt x="9716" y="1"/>
                  <a:pt x="895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1" name="Google Shape;1871;p77"/>
          <p:cNvSpPr/>
          <p:nvPr/>
        </p:nvSpPr>
        <p:spPr>
          <a:xfrm>
            <a:off x="6787263" y="1565275"/>
            <a:ext cx="73550" cy="127225"/>
          </a:xfrm>
          <a:custGeom>
            <a:avLst/>
            <a:gdLst/>
            <a:ahLst/>
            <a:cxnLst/>
            <a:rect l="l" t="t" r="r" b="b"/>
            <a:pathLst>
              <a:path w="2942" h="5089" extrusionOk="0">
                <a:moveTo>
                  <a:pt x="2698" y="0"/>
                </a:moveTo>
                <a:cubicBezTo>
                  <a:pt x="2594" y="0"/>
                  <a:pt x="2499" y="79"/>
                  <a:pt x="2489" y="195"/>
                </a:cubicBezTo>
                <a:cubicBezTo>
                  <a:pt x="2489" y="207"/>
                  <a:pt x="2227" y="2195"/>
                  <a:pt x="1870" y="3338"/>
                </a:cubicBezTo>
                <a:cubicBezTo>
                  <a:pt x="1536" y="4362"/>
                  <a:pt x="215" y="4648"/>
                  <a:pt x="203" y="4648"/>
                </a:cubicBezTo>
                <a:cubicBezTo>
                  <a:pt x="84" y="4672"/>
                  <a:pt x="0" y="4791"/>
                  <a:pt x="24" y="4910"/>
                </a:cubicBezTo>
                <a:cubicBezTo>
                  <a:pt x="48" y="5017"/>
                  <a:pt x="143" y="5088"/>
                  <a:pt x="238" y="5088"/>
                </a:cubicBezTo>
                <a:cubicBezTo>
                  <a:pt x="262" y="5088"/>
                  <a:pt x="274" y="5088"/>
                  <a:pt x="286" y="5076"/>
                </a:cubicBezTo>
                <a:cubicBezTo>
                  <a:pt x="357" y="5065"/>
                  <a:pt x="1881" y="4743"/>
                  <a:pt x="2286" y="3469"/>
                </a:cubicBezTo>
                <a:cubicBezTo>
                  <a:pt x="2667" y="2290"/>
                  <a:pt x="2917" y="326"/>
                  <a:pt x="2929" y="243"/>
                </a:cubicBezTo>
                <a:cubicBezTo>
                  <a:pt x="2941" y="123"/>
                  <a:pt x="2858" y="16"/>
                  <a:pt x="2739" y="4"/>
                </a:cubicBezTo>
                <a:cubicBezTo>
                  <a:pt x="2725" y="2"/>
                  <a:pt x="2711" y="0"/>
                  <a:pt x="269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2" name="Google Shape;1872;p77"/>
          <p:cNvSpPr/>
          <p:nvPr/>
        </p:nvSpPr>
        <p:spPr>
          <a:xfrm>
            <a:off x="6941438" y="1593650"/>
            <a:ext cx="307200" cy="205400"/>
          </a:xfrm>
          <a:custGeom>
            <a:avLst/>
            <a:gdLst/>
            <a:ahLst/>
            <a:cxnLst/>
            <a:rect l="l" t="t" r="r" b="b"/>
            <a:pathLst>
              <a:path w="12288" h="8216" extrusionOk="0">
                <a:moveTo>
                  <a:pt x="8907" y="1"/>
                </a:moveTo>
                <a:cubicBezTo>
                  <a:pt x="7893" y="1"/>
                  <a:pt x="6807" y="346"/>
                  <a:pt x="6025" y="584"/>
                </a:cubicBezTo>
                <a:cubicBezTo>
                  <a:pt x="5478" y="667"/>
                  <a:pt x="4525" y="1048"/>
                  <a:pt x="4346" y="1120"/>
                </a:cubicBezTo>
                <a:cubicBezTo>
                  <a:pt x="4132" y="1155"/>
                  <a:pt x="3751" y="1239"/>
                  <a:pt x="3192" y="1394"/>
                </a:cubicBezTo>
                <a:cubicBezTo>
                  <a:pt x="3072" y="1417"/>
                  <a:pt x="3013" y="1548"/>
                  <a:pt x="3037" y="1667"/>
                </a:cubicBezTo>
                <a:cubicBezTo>
                  <a:pt x="3068" y="1761"/>
                  <a:pt x="3162" y="1827"/>
                  <a:pt x="3264" y="1827"/>
                </a:cubicBezTo>
                <a:cubicBezTo>
                  <a:pt x="3280" y="1827"/>
                  <a:pt x="3295" y="1825"/>
                  <a:pt x="3311" y="1822"/>
                </a:cubicBezTo>
                <a:cubicBezTo>
                  <a:pt x="3870" y="1667"/>
                  <a:pt x="4239" y="1584"/>
                  <a:pt x="4430" y="1560"/>
                </a:cubicBezTo>
                <a:lnTo>
                  <a:pt x="4466" y="1548"/>
                </a:lnTo>
                <a:lnTo>
                  <a:pt x="4489" y="1536"/>
                </a:lnTo>
                <a:cubicBezTo>
                  <a:pt x="4501" y="1536"/>
                  <a:pt x="5573" y="1096"/>
                  <a:pt x="6109" y="1024"/>
                </a:cubicBezTo>
                <a:lnTo>
                  <a:pt x="6144" y="1013"/>
                </a:lnTo>
                <a:cubicBezTo>
                  <a:pt x="6894" y="782"/>
                  <a:pt x="7947" y="450"/>
                  <a:pt x="8895" y="450"/>
                </a:cubicBezTo>
                <a:cubicBezTo>
                  <a:pt x="9121" y="450"/>
                  <a:pt x="9341" y="469"/>
                  <a:pt x="9549" y="512"/>
                </a:cubicBezTo>
                <a:cubicBezTo>
                  <a:pt x="10597" y="727"/>
                  <a:pt x="11252" y="1215"/>
                  <a:pt x="11514" y="1941"/>
                </a:cubicBezTo>
                <a:cubicBezTo>
                  <a:pt x="11812" y="2775"/>
                  <a:pt x="11526" y="3775"/>
                  <a:pt x="11109" y="4299"/>
                </a:cubicBezTo>
                <a:cubicBezTo>
                  <a:pt x="10526" y="5025"/>
                  <a:pt x="9311" y="5418"/>
                  <a:pt x="9311" y="5418"/>
                </a:cubicBezTo>
                <a:cubicBezTo>
                  <a:pt x="9264" y="5430"/>
                  <a:pt x="4501" y="6680"/>
                  <a:pt x="1882" y="7704"/>
                </a:cubicBezTo>
                <a:cubicBezTo>
                  <a:pt x="703" y="6656"/>
                  <a:pt x="679" y="5549"/>
                  <a:pt x="703" y="5215"/>
                </a:cubicBezTo>
                <a:cubicBezTo>
                  <a:pt x="1453" y="4822"/>
                  <a:pt x="6073" y="2382"/>
                  <a:pt x="7466" y="1786"/>
                </a:cubicBezTo>
                <a:lnTo>
                  <a:pt x="7525" y="1763"/>
                </a:lnTo>
                <a:lnTo>
                  <a:pt x="7561" y="1715"/>
                </a:lnTo>
                <a:cubicBezTo>
                  <a:pt x="7752" y="1465"/>
                  <a:pt x="8228" y="1167"/>
                  <a:pt x="8395" y="1072"/>
                </a:cubicBezTo>
                <a:cubicBezTo>
                  <a:pt x="8502" y="1024"/>
                  <a:pt x="8537" y="882"/>
                  <a:pt x="8478" y="774"/>
                </a:cubicBezTo>
                <a:cubicBezTo>
                  <a:pt x="8438" y="702"/>
                  <a:pt x="8365" y="662"/>
                  <a:pt x="8289" y="662"/>
                </a:cubicBezTo>
                <a:cubicBezTo>
                  <a:pt x="8253" y="662"/>
                  <a:pt x="8215" y="672"/>
                  <a:pt x="8180" y="691"/>
                </a:cubicBezTo>
                <a:cubicBezTo>
                  <a:pt x="8156" y="703"/>
                  <a:pt x="7549" y="1036"/>
                  <a:pt x="7240" y="1394"/>
                </a:cubicBezTo>
                <a:cubicBezTo>
                  <a:pt x="5644" y="2096"/>
                  <a:pt x="608" y="4763"/>
                  <a:pt x="394" y="4882"/>
                </a:cubicBezTo>
                <a:lnTo>
                  <a:pt x="298" y="4930"/>
                </a:lnTo>
                <a:lnTo>
                  <a:pt x="286" y="5037"/>
                </a:lnTo>
                <a:cubicBezTo>
                  <a:pt x="275" y="5108"/>
                  <a:pt x="1" y="6704"/>
                  <a:pt x="1703" y="8132"/>
                </a:cubicBezTo>
                <a:lnTo>
                  <a:pt x="1799" y="8216"/>
                </a:lnTo>
                <a:lnTo>
                  <a:pt x="1929" y="8168"/>
                </a:lnTo>
                <a:cubicBezTo>
                  <a:pt x="4489" y="7132"/>
                  <a:pt x="9371" y="5858"/>
                  <a:pt x="9430" y="5846"/>
                </a:cubicBezTo>
                <a:cubicBezTo>
                  <a:pt x="9490" y="5823"/>
                  <a:pt x="10788" y="5406"/>
                  <a:pt x="11454" y="4572"/>
                </a:cubicBezTo>
                <a:cubicBezTo>
                  <a:pt x="11966" y="3941"/>
                  <a:pt x="12288" y="2787"/>
                  <a:pt x="11931" y="1798"/>
                </a:cubicBezTo>
                <a:cubicBezTo>
                  <a:pt x="11716" y="1179"/>
                  <a:pt x="11133" y="393"/>
                  <a:pt x="9645" y="72"/>
                </a:cubicBezTo>
                <a:cubicBezTo>
                  <a:pt x="9407" y="22"/>
                  <a:pt x="9159" y="1"/>
                  <a:pt x="890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3" name="Google Shape;1873;p77"/>
          <p:cNvSpPr/>
          <p:nvPr/>
        </p:nvSpPr>
        <p:spPr>
          <a:xfrm>
            <a:off x="6786963" y="1681325"/>
            <a:ext cx="171475" cy="46600"/>
          </a:xfrm>
          <a:custGeom>
            <a:avLst/>
            <a:gdLst/>
            <a:ahLst/>
            <a:cxnLst/>
            <a:rect l="l" t="t" r="r" b="b"/>
            <a:pathLst>
              <a:path w="6859" h="1864" extrusionOk="0">
                <a:moveTo>
                  <a:pt x="264" y="1"/>
                </a:moveTo>
                <a:cubicBezTo>
                  <a:pt x="227" y="1"/>
                  <a:pt x="190" y="10"/>
                  <a:pt x="155" y="30"/>
                </a:cubicBezTo>
                <a:cubicBezTo>
                  <a:pt x="48" y="77"/>
                  <a:pt x="0" y="220"/>
                  <a:pt x="60" y="327"/>
                </a:cubicBezTo>
                <a:cubicBezTo>
                  <a:pt x="84" y="375"/>
                  <a:pt x="786" y="1673"/>
                  <a:pt x="3227" y="1839"/>
                </a:cubicBezTo>
                <a:cubicBezTo>
                  <a:pt x="3489" y="1851"/>
                  <a:pt x="3739" y="1863"/>
                  <a:pt x="3977" y="1863"/>
                </a:cubicBezTo>
                <a:cubicBezTo>
                  <a:pt x="5846" y="1863"/>
                  <a:pt x="6692" y="1339"/>
                  <a:pt x="6727" y="1315"/>
                </a:cubicBezTo>
                <a:cubicBezTo>
                  <a:pt x="6835" y="1244"/>
                  <a:pt x="6858" y="1113"/>
                  <a:pt x="6799" y="1006"/>
                </a:cubicBezTo>
                <a:cubicBezTo>
                  <a:pt x="6753" y="945"/>
                  <a:pt x="6684" y="909"/>
                  <a:pt x="6611" y="909"/>
                </a:cubicBezTo>
                <a:cubicBezTo>
                  <a:pt x="6570" y="909"/>
                  <a:pt x="6528" y="921"/>
                  <a:pt x="6489" y="946"/>
                </a:cubicBezTo>
                <a:cubicBezTo>
                  <a:pt x="6479" y="946"/>
                  <a:pt x="5709" y="1424"/>
                  <a:pt x="3974" y="1424"/>
                </a:cubicBezTo>
                <a:cubicBezTo>
                  <a:pt x="3753" y="1424"/>
                  <a:pt x="3516" y="1416"/>
                  <a:pt x="3263" y="1399"/>
                </a:cubicBezTo>
                <a:cubicBezTo>
                  <a:pt x="1084" y="1244"/>
                  <a:pt x="477" y="172"/>
                  <a:pt x="453" y="113"/>
                </a:cubicBezTo>
                <a:cubicBezTo>
                  <a:pt x="413" y="41"/>
                  <a:pt x="340" y="1"/>
                  <a:pt x="26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4" name="Google Shape;1874;p77"/>
          <p:cNvSpPr/>
          <p:nvPr/>
        </p:nvSpPr>
        <p:spPr>
          <a:xfrm>
            <a:off x="7039063" y="1593725"/>
            <a:ext cx="73850" cy="27625"/>
          </a:xfrm>
          <a:custGeom>
            <a:avLst/>
            <a:gdLst/>
            <a:ahLst/>
            <a:cxnLst/>
            <a:rect l="l" t="t" r="r" b="b"/>
            <a:pathLst>
              <a:path w="2954" h="1105" extrusionOk="0">
                <a:moveTo>
                  <a:pt x="2718" y="0"/>
                </a:moveTo>
                <a:cubicBezTo>
                  <a:pt x="2698" y="0"/>
                  <a:pt x="2677" y="3"/>
                  <a:pt x="2656" y="9"/>
                </a:cubicBezTo>
                <a:lnTo>
                  <a:pt x="191" y="664"/>
                </a:lnTo>
                <a:cubicBezTo>
                  <a:pt x="72" y="700"/>
                  <a:pt x="1" y="819"/>
                  <a:pt x="37" y="938"/>
                </a:cubicBezTo>
                <a:cubicBezTo>
                  <a:pt x="60" y="1033"/>
                  <a:pt x="144" y="1105"/>
                  <a:pt x="239" y="1105"/>
                </a:cubicBezTo>
                <a:cubicBezTo>
                  <a:pt x="263" y="1105"/>
                  <a:pt x="287" y="1105"/>
                  <a:pt x="299" y="1093"/>
                </a:cubicBezTo>
                <a:lnTo>
                  <a:pt x="2775" y="426"/>
                </a:lnTo>
                <a:cubicBezTo>
                  <a:pt x="2882" y="402"/>
                  <a:pt x="2954" y="283"/>
                  <a:pt x="2930" y="164"/>
                </a:cubicBezTo>
                <a:cubicBezTo>
                  <a:pt x="2900" y="66"/>
                  <a:pt x="2814" y="0"/>
                  <a:pt x="271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5" name="Google Shape;1875;p77"/>
          <p:cNvSpPr/>
          <p:nvPr/>
        </p:nvSpPr>
        <p:spPr>
          <a:xfrm>
            <a:off x="7033113" y="1627575"/>
            <a:ext cx="67300" cy="13425"/>
          </a:xfrm>
          <a:custGeom>
            <a:avLst/>
            <a:gdLst/>
            <a:ahLst/>
            <a:cxnLst/>
            <a:rect l="l" t="t" r="r" b="b"/>
            <a:pathLst>
              <a:path w="2692" h="537" extrusionOk="0">
                <a:moveTo>
                  <a:pt x="239" y="1"/>
                </a:moveTo>
                <a:cubicBezTo>
                  <a:pt x="120" y="1"/>
                  <a:pt x="13" y="96"/>
                  <a:pt x="13" y="215"/>
                </a:cubicBezTo>
                <a:cubicBezTo>
                  <a:pt x="1" y="334"/>
                  <a:pt x="96" y="441"/>
                  <a:pt x="227" y="453"/>
                </a:cubicBezTo>
                <a:lnTo>
                  <a:pt x="2453" y="537"/>
                </a:lnTo>
                <a:lnTo>
                  <a:pt x="2465" y="537"/>
                </a:lnTo>
                <a:cubicBezTo>
                  <a:pt x="2584" y="537"/>
                  <a:pt x="2680" y="441"/>
                  <a:pt x="2680" y="322"/>
                </a:cubicBezTo>
                <a:cubicBezTo>
                  <a:pt x="2692" y="203"/>
                  <a:pt x="2596" y="108"/>
                  <a:pt x="2477" y="96"/>
                </a:cubicBezTo>
                <a:lnTo>
                  <a:pt x="23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6" name="Google Shape;1876;p77"/>
          <p:cNvSpPr/>
          <p:nvPr/>
        </p:nvSpPr>
        <p:spPr>
          <a:xfrm>
            <a:off x="7027163" y="1642650"/>
            <a:ext cx="71175" cy="41500"/>
          </a:xfrm>
          <a:custGeom>
            <a:avLst/>
            <a:gdLst/>
            <a:ahLst/>
            <a:cxnLst/>
            <a:rect l="l" t="t" r="r" b="b"/>
            <a:pathLst>
              <a:path w="2847" h="1660" extrusionOk="0">
                <a:moveTo>
                  <a:pt x="249" y="1"/>
                </a:moveTo>
                <a:cubicBezTo>
                  <a:pt x="169" y="1"/>
                  <a:pt x="93" y="43"/>
                  <a:pt x="60" y="124"/>
                </a:cubicBezTo>
                <a:cubicBezTo>
                  <a:pt x="1" y="231"/>
                  <a:pt x="48" y="362"/>
                  <a:pt x="155" y="422"/>
                </a:cubicBezTo>
                <a:lnTo>
                  <a:pt x="2501" y="1624"/>
                </a:lnTo>
                <a:cubicBezTo>
                  <a:pt x="2525" y="1648"/>
                  <a:pt x="2561" y="1660"/>
                  <a:pt x="2596" y="1660"/>
                </a:cubicBezTo>
                <a:cubicBezTo>
                  <a:pt x="2680" y="1660"/>
                  <a:pt x="2751" y="1612"/>
                  <a:pt x="2799" y="1541"/>
                </a:cubicBezTo>
                <a:cubicBezTo>
                  <a:pt x="2846" y="1422"/>
                  <a:pt x="2811" y="1291"/>
                  <a:pt x="2703" y="1243"/>
                </a:cubicBezTo>
                <a:lnTo>
                  <a:pt x="358" y="29"/>
                </a:lnTo>
                <a:cubicBezTo>
                  <a:pt x="324" y="10"/>
                  <a:pt x="286" y="1"/>
                  <a:pt x="24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7" name="Google Shape;1877;p77"/>
          <p:cNvSpPr/>
          <p:nvPr/>
        </p:nvSpPr>
        <p:spPr>
          <a:xfrm>
            <a:off x="7021213" y="1653425"/>
            <a:ext cx="34850" cy="46500"/>
          </a:xfrm>
          <a:custGeom>
            <a:avLst/>
            <a:gdLst/>
            <a:ahLst/>
            <a:cxnLst/>
            <a:rect l="l" t="t" r="r" b="b"/>
            <a:pathLst>
              <a:path w="1394" h="1860" extrusionOk="0">
                <a:moveTo>
                  <a:pt x="248" y="1"/>
                </a:moveTo>
                <a:cubicBezTo>
                  <a:pt x="207" y="1"/>
                  <a:pt x="166" y="12"/>
                  <a:pt x="132" y="38"/>
                </a:cubicBezTo>
                <a:cubicBezTo>
                  <a:pt x="24" y="98"/>
                  <a:pt x="1" y="241"/>
                  <a:pt x="60" y="336"/>
                </a:cubicBezTo>
                <a:lnTo>
                  <a:pt x="953" y="1753"/>
                </a:lnTo>
                <a:cubicBezTo>
                  <a:pt x="1001" y="1824"/>
                  <a:pt x="1072" y="1860"/>
                  <a:pt x="1144" y="1860"/>
                </a:cubicBezTo>
                <a:cubicBezTo>
                  <a:pt x="1179" y="1860"/>
                  <a:pt x="1227" y="1848"/>
                  <a:pt x="1263" y="1824"/>
                </a:cubicBezTo>
                <a:cubicBezTo>
                  <a:pt x="1370" y="1753"/>
                  <a:pt x="1394" y="1622"/>
                  <a:pt x="1334" y="1515"/>
                </a:cubicBezTo>
                <a:lnTo>
                  <a:pt x="429" y="98"/>
                </a:lnTo>
                <a:cubicBezTo>
                  <a:pt x="391" y="37"/>
                  <a:pt x="319" y="1"/>
                  <a:pt x="24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8" name="Google Shape;1878;p77"/>
          <p:cNvSpPr/>
          <p:nvPr/>
        </p:nvSpPr>
        <p:spPr>
          <a:xfrm>
            <a:off x="6619963" y="1673975"/>
            <a:ext cx="193500" cy="191150"/>
          </a:xfrm>
          <a:custGeom>
            <a:avLst/>
            <a:gdLst/>
            <a:ahLst/>
            <a:cxnLst/>
            <a:rect l="l" t="t" r="r" b="b"/>
            <a:pathLst>
              <a:path w="7740" h="7646" extrusionOk="0">
                <a:moveTo>
                  <a:pt x="7110" y="0"/>
                </a:moveTo>
                <a:cubicBezTo>
                  <a:pt x="6822" y="0"/>
                  <a:pt x="6429" y="29"/>
                  <a:pt x="6061" y="145"/>
                </a:cubicBezTo>
                <a:cubicBezTo>
                  <a:pt x="5466" y="336"/>
                  <a:pt x="2882" y="1419"/>
                  <a:pt x="2156" y="2895"/>
                </a:cubicBezTo>
                <a:lnTo>
                  <a:pt x="2132" y="2955"/>
                </a:lnTo>
                <a:cubicBezTo>
                  <a:pt x="1442" y="4336"/>
                  <a:pt x="1299" y="4622"/>
                  <a:pt x="49" y="7324"/>
                </a:cubicBezTo>
                <a:cubicBezTo>
                  <a:pt x="1" y="7444"/>
                  <a:pt x="49" y="7575"/>
                  <a:pt x="156" y="7622"/>
                </a:cubicBezTo>
                <a:cubicBezTo>
                  <a:pt x="191" y="7634"/>
                  <a:pt x="215" y="7646"/>
                  <a:pt x="251" y="7646"/>
                </a:cubicBezTo>
                <a:cubicBezTo>
                  <a:pt x="334" y="7646"/>
                  <a:pt x="418" y="7598"/>
                  <a:pt x="453" y="7515"/>
                </a:cubicBezTo>
                <a:cubicBezTo>
                  <a:pt x="1704" y="4812"/>
                  <a:pt x="1846" y="4527"/>
                  <a:pt x="2525" y="3145"/>
                </a:cubicBezTo>
                <a:lnTo>
                  <a:pt x="2549" y="3098"/>
                </a:lnTo>
                <a:cubicBezTo>
                  <a:pt x="3168" y="1848"/>
                  <a:pt x="5430" y="812"/>
                  <a:pt x="6192" y="574"/>
                </a:cubicBezTo>
                <a:cubicBezTo>
                  <a:pt x="6532" y="465"/>
                  <a:pt x="6904" y="441"/>
                  <a:pt x="7159" y="441"/>
                </a:cubicBezTo>
                <a:cubicBezTo>
                  <a:pt x="7351" y="441"/>
                  <a:pt x="7478" y="455"/>
                  <a:pt x="7478" y="455"/>
                </a:cubicBezTo>
                <a:cubicBezTo>
                  <a:pt x="7490" y="457"/>
                  <a:pt x="7503" y="458"/>
                  <a:pt x="7515" y="458"/>
                </a:cubicBezTo>
                <a:cubicBezTo>
                  <a:pt x="7621" y="458"/>
                  <a:pt x="7717" y="371"/>
                  <a:pt x="7728" y="264"/>
                </a:cubicBezTo>
                <a:cubicBezTo>
                  <a:pt x="7740" y="145"/>
                  <a:pt x="7657" y="38"/>
                  <a:pt x="7538" y="26"/>
                </a:cubicBezTo>
                <a:cubicBezTo>
                  <a:pt x="7521" y="21"/>
                  <a:pt x="7353" y="0"/>
                  <a:pt x="711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9" name="Google Shape;1879;p77"/>
          <p:cNvSpPr/>
          <p:nvPr/>
        </p:nvSpPr>
        <p:spPr>
          <a:xfrm>
            <a:off x="6716713" y="1811725"/>
            <a:ext cx="63125" cy="138550"/>
          </a:xfrm>
          <a:custGeom>
            <a:avLst/>
            <a:gdLst/>
            <a:ahLst/>
            <a:cxnLst/>
            <a:rect l="l" t="t" r="r" b="b"/>
            <a:pathLst>
              <a:path w="2525" h="5542" extrusionOk="0">
                <a:moveTo>
                  <a:pt x="2279" y="0"/>
                </a:moveTo>
                <a:cubicBezTo>
                  <a:pt x="2193" y="0"/>
                  <a:pt x="2108" y="54"/>
                  <a:pt x="2072" y="136"/>
                </a:cubicBezTo>
                <a:cubicBezTo>
                  <a:pt x="2060" y="136"/>
                  <a:pt x="1882" y="576"/>
                  <a:pt x="1632" y="850"/>
                </a:cubicBezTo>
                <a:lnTo>
                  <a:pt x="1596" y="886"/>
                </a:lnTo>
                <a:lnTo>
                  <a:pt x="1584" y="922"/>
                </a:lnTo>
                <a:cubicBezTo>
                  <a:pt x="1346" y="1553"/>
                  <a:pt x="977" y="2624"/>
                  <a:pt x="643" y="3565"/>
                </a:cubicBezTo>
                <a:cubicBezTo>
                  <a:pt x="381" y="4315"/>
                  <a:pt x="108" y="5101"/>
                  <a:pt x="60" y="5208"/>
                </a:cubicBezTo>
                <a:cubicBezTo>
                  <a:pt x="0" y="5303"/>
                  <a:pt x="24" y="5422"/>
                  <a:pt x="108" y="5494"/>
                </a:cubicBezTo>
                <a:cubicBezTo>
                  <a:pt x="155" y="5529"/>
                  <a:pt x="203" y="5541"/>
                  <a:pt x="250" y="5541"/>
                </a:cubicBezTo>
                <a:cubicBezTo>
                  <a:pt x="310" y="5541"/>
                  <a:pt x="381" y="5517"/>
                  <a:pt x="417" y="5458"/>
                </a:cubicBezTo>
                <a:cubicBezTo>
                  <a:pt x="465" y="5410"/>
                  <a:pt x="501" y="5339"/>
                  <a:pt x="1060" y="3708"/>
                </a:cubicBezTo>
                <a:cubicBezTo>
                  <a:pt x="1382" y="2791"/>
                  <a:pt x="1739" y="1755"/>
                  <a:pt x="1989" y="1112"/>
                </a:cubicBezTo>
                <a:cubicBezTo>
                  <a:pt x="2263" y="779"/>
                  <a:pt x="2465" y="326"/>
                  <a:pt x="2477" y="314"/>
                </a:cubicBezTo>
                <a:cubicBezTo>
                  <a:pt x="2525" y="195"/>
                  <a:pt x="2465" y="64"/>
                  <a:pt x="2358" y="17"/>
                </a:cubicBezTo>
                <a:cubicBezTo>
                  <a:pt x="2332" y="5"/>
                  <a:pt x="2306" y="0"/>
                  <a:pt x="227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0" name="Google Shape;1880;p77"/>
          <p:cNvSpPr/>
          <p:nvPr/>
        </p:nvSpPr>
        <p:spPr>
          <a:xfrm>
            <a:off x="7045913" y="1763900"/>
            <a:ext cx="18775" cy="217625"/>
          </a:xfrm>
          <a:custGeom>
            <a:avLst/>
            <a:gdLst/>
            <a:ahLst/>
            <a:cxnLst/>
            <a:rect l="l" t="t" r="r" b="b"/>
            <a:pathLst>
              <a:path w="751" h="8705" extrusionOk="0">
                <a:moveTo>
                  <a:pt x="215" y="1"/>
                </a:moveTo>
                <a:cubicBezTo>
                  <a:pt x="96" y="13"/>
                  <a:pt x="1" y="108"/>
                  <a:pt x="1" y="227"/>
                </a:cubicBezTo>
                <a:lnTo>
                  <a:pt x="310" y="8502"/>
                </a:lnTo>
                <a:cubicBezTo>
                  <a:pt x="310" y="8621"/>
                  <a:pt x="406" y="8704"/>
                  <a:pt x="525" y="8704"/>
                </a:cubicBezTo>
                <a:lnTo>
                  <a:pt x="537" y="8704"/>
                </a:lnTo>
                <a:cubicBezTo>
                  <a:pt x="656" y="8704"/>
                  <a:pt x="751" y="8597"/>
                  <a:pt x="751" y="8478"/>
                </a:cubicBezTo>
                <a:lnTo>
                  <a:pt x="441" y="215"/>
                </a:lnTo>
                <a:cubicBezTo>
                  <a:pt x="441" y="96"/>
                  <a:pt x="334" y="1"/>
                  <a:pt x="2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1" name="Google Shape;1881;p77"/>
          <p:cNvSpPr/>
          <p:nvPr/>
        </p:nvSpPr>
        <p:spPr>
          <a:xfrm>
            <a:off x="6856913" y="1726875"/>
            <a:ext cx="116100" cy="101050"/>
          </a:xfrm>
          <a:custGeom>
            <a:avLst/>
            <a:gdLst/>
            <a:ahLst/>
            <a:cxnLst/>
            <a:rect l="l" t="t" r="r" b="b"/>
            <a:pathLst>
              <a:path w="4644" h="4042" extrusionOk="0">
                <a:moveTo>
                  <a:pt x="3811" y="1"/>
                </a:moveTo>
                <a:cubicBezTo>
                  <a:pt x="3783" y="1"/>
                  <a:pt x="3755" y="6"/>
                  <a:pt x="3727" y="17"/>
                </a:cubicBezTo>
                <a:lnTo>
                  <a:pt x="3013" y="303"/>
                </a:lnTo>
                <a:lnTo>
                  <a:pt x="572" y="982"/>
                </a:lnTo>
                <a:cubicBezTo>
                  <a:pt x="393" y="1029"/>
                  <a:pt x="84" y="1244"/>
                  <a:pt x="60" y="1744"/>
                </a:cubicBezTo>
                <a:lnTo>
                  <a:pt x="48" y="1887"/>
                </a:lnTo>
                <a:cubicBezTo>
                  <a:pt x="0" y="2672"/>
                  <a:pt x="0" y="3292"/>
                  <a:pt x="334" y="3482"/>
                </a:cubicBezTo>
                <a:cubicBezTo>
                  <a:pt x="572" y="3601"/>
                  <a:pt x="965" y="3613"/>
                  <a:pt x="1167" y="3613"/>
                </a:cubicBezTo>
                <a:cubicBezTo>
                  <a:pt x="1298" y="3780"/>
                  <a:pt x="1560" y="4042"/>
                  <a:pt x="1965" y="4042"/>
                </a:cubicBezTo>
                <a:cubicBezTo>
                  <a:pt x="1977" y="4042"/>
                  <a:pt x="1989" y="4042"/>
                  <a:pt x="1989" y="4030"/>
                </a:cubicBezTo>
                <a:cubicBezTo>
                  <a:pt x="2465" y="4030"/>
                  <a:pt x="2751" y="3589"/>
                  <a:pt x="2846" y="3387"/>
                </a:cubicBezTo>
                <a:cubicBezTo>
                  <a:pt x="3084" y="3292"/>
                  <a:pt x="3727" y="3006"/>
                  <a:pt x="3941" y="2696"/>
                </a:cubicBezTo>
                <a:cubicBezTo>
                  <a:pt x="4108" y="2446"/>
                  <a:pt x="4167" y="2220"/>
                  <a:pt x="4179" y="2077"/>
                </a:cubicBezTo>
                <a:lnTo>
                  <a:pt x="4501" y="1899"/>
                </a:lnTo>
                <a:cubicBezTo>
                  <a:pt x="4608" y="1839"/>
                  <a:pt x="4644" y="1708"/>
                  <a:pt x="4584" y="1601"/>
                </a:cubicBezTo>
                <a:cubicBezTo>
                  <a:pt x="4542" y="1526"/>
                  <a:pt x="4465" y="1480"/>
                  <a:pt x="4386" y="1480"/>
                </a:cubicBezTo>
                <a:cubicBezTo>
                  <a:pt x="4352" y="1480"/>
                  <a:pt x="4318" y="1488"/>
                  <a:pt x="4287" y="1506"/>
                </a:cubicBezTo>
                <a:lnTo>
                  <a:pt x="3715" y="1827"/>
                </a:lnTo>
                <a:lnTo>
                  <a:pt x="3739" y="1982"/>
                </a:lnTo>
                <a:cubicBezTo>
                  <a:pt x="3739" y="1982"/>
                  <a:pt x="3751" y="2196"/>
                  <a:pt x="3584" y="2434"/>
                </a:cubicBezTo>
                <a:cubicBezTo>
                  <a:pt x="3441" y="2637"/>
                  <a:pt x="2905" y="2887"/>
                  <a:pt x="2608" y="3006"/>
                </a:cubicBezTo>
                <a:lnTo>
                  <a:pt x="2513" y="3042"/>
                </a:lnTo>
                <a:lnTo>
                  <a:pt x="2477" y="3125"/>
                </a:lnTo>
                <a:cubicBezTo>
                  <a:pt x="2477" y="3137"/>
                  <a:pt x="2286" y="3589"/>
                  <a:pt x="1977" y="3589"/>
                </a:cubicBezTo>
                <a:lnTo>
                  <a:pt x="1965" y="3589"/>
                </a:lnTo>
                <a:cubicBezTo>
                  <a:pt x="1667" y="3589"/>
                  <a:pt x="1489" y="3292"/>
                  <a:pt x="1477" y="3280"/>
                </a:cubicBezTo>
                <a:lnTo>
                  <a:pt x="1417" y="3161"/>
                </a:lnTo>
                <a:lnTo>
                  <a:pt x="1274" y="3173"/>
                </a:lnTo>
                <a:cubicBezTo>
                  <a:pt x="1239" y="3174"/>
                  <a:pt x="1201" y="3175"/>
                  <a:pt x="1159" y="3175"/>
                </a:cubicBezTo>
                <a:cubicBezTo>
                  <a:pt x="946" y="3175"/>
                  <a:pt x="670" y="3149"/>
                  <a:pt x="560" y="3089"/>
                </a:cubicBezTo>
                <a:cubicBezTo>
                  <a:pt x="429" y="2958"/>
                  <a:pt x="477" y="2172"/>
                  <a:pt x="488" y="1910"/>
                </a:cubicBezTo>
                <a:lnTo>
                  <a:pt x="500" y="1768"/>
                </a:lnTo>
                <a:cubicBezTo>
                  <a:pt x="512" y="1482"/>
                  <a:pt x="679" y="1410"/>
                  <a:pt x="691" y="1410"/>
                </a:cubicBezTo>
                <a:lnTo>
                  <a:pt x="3144" y="720"/>
                </a:lnTo>
                <a:lnTo>
                  <a:pt x="3894" y="434"/>
                </a:lnTo>
                <a:cubicBezTo>
                  <a:pt x="4001" y="386"/>
                  <a:pt x="4060" y="255"/>
                  <a:pt x="4013" y="148"/>
                </a:cubicBezTo>
                <a:cubicBezTo>
                  <a:pt x="3985" y="57"/>
                  <a:pt x="3902" y="1"/>
                  <a:pt x="381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2" name="Google Shape;1882;p77"/>
          <p:cNvSpPr/>
          <p:nvPr/>
        </p:nvSpPr>
        <p:spPr>
          <a:xfrm>
            <a:off x="6878638" y="1761200"/>
            <a:ext cx="69075" cy="31000"/>
          </a:xfrm>
          <a:custGeom>
            <a:avLst/>
            <a:gdLst/>
            <a:ahLst/>
            <a:cxnLst/>
            <a:rect l="l" t="t" r="r" b="b"/>
            <a:pathLst>
              <a:path w="2763" h="1240" extrusionOk="0">
                <a:moveTo>
                  <a:pt x="2510" y="0"/>
                </a:moveTo>
                <a:cubicBezTo>
                  <a:pt x="2503" y="0"/>
                  <a:pt x="2496" y="1"/>
                  <a:pt x="2489" y="2"/>
                </a:cubicBezTo>
                <a:cubicBezTo>
                  <a:pt x="2406" y="14"/>
                  <a:pt x="2346" y="97"/>
                  <a:pt x="2358" y="180"/>
                </a:cubicBezTo>
                <a:cubicBezTo>
                  <a:pt x="2358" y="204"/>
                  <a:pt x="2394" y="585"/>
                  <a:pt x="1846" y="811"/>
                </a:cubicBezTo>
                <a:cubicBezTo>
                  <a:pt x="1637" y="894"/>
                  <a:pt x="1389" y="922"/>
                  <a:pt x="1151" y="922"/>
                </a:cubicBezTo>
                <a:cubicBezTo>
                  <a:pt x="668" y="922"/>
                  <a:pt x="223" y="807"/>
                  <a:pt x="215" y="799"/>
                </a:cubicBezTo>
                <a:cubicBezTo>
                  <a:pt x="206" y="798"/>
                  <a:pt x="198" y="798"/>
                  <a:pt x="189" y="798"/>
                </a:cubicBezTo>
                <a:cubicBezTo>
                  <a:pt x="115" y="798"/>
                  <a:pt x="46" y="844"/>
                  <a:pt x="24" y="918"/>
                </a:cubicBezTo>
                <a:cubicBezTo>
                  <a:pt x="0" y="1002"/>
                  <a:pt x="48" y="1085"/>
                  <a:pt x="131" y="1109"/>
                </a:cubicBezTo>
                <a:cubicBezTo>
                  <a:pt x="167" y="1121"/>
                  <a:pt x="631" y="1240"/>
                  <a:pt x="1155" y="1240"/>
                </a:cubicBezTo>
                <a:cubicBezTo>
                  <a:pt x="1429" y="1240"/>
                  <a:pt x="1715" y="1204"/>
                  <a:pt x="1965" y="1109"/>
                </a:cubicBezTo>
                <a:cubicBezTo>
                  <a:pt x="2763" y="787"/>
                  <a:pt x="2679" y="168"/>
                  <a:pt x="2667" y="133"/>
                </a:cubicBezTo>
                <a:cubicBezTo>
                  <a:pt x="2657" y="56"/>
                  <a:pt x="2586" y="0"/>
                  <a:pt x="251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3" name="Google Shape;1883;p77"/>
          <p:cNvSpPr/>
          <p:nvPr/>
        </p:nvSpPr>
        <p:spPr>
          <a:xfrm>
            <a:off x="6877438" y="1786475"/>
            <a:ext cx="52425" cy="27475"/>
          </a:xfrm>
          <a:custGeom>
            <a:avLst/>
            <a:gdLst/>
            <a:ahLst/>
            <a:cxnLst/>
            <a:rect l="l" t="t" r="r" b="b"/>
            <a:pathLst>
              <a:path w="2097" h="1099" extrusionOk="0">
                <a:moveTo>
                  <a:pt x="1721" y="0"/>
                </a:moveTo>
                <a:cubicBezTo>
                  <a:pt x="1686" y="0"/>
                  <a:pt x="1651" y="13"/>
                  <a:pt x="1620" y="38"/>
                </a:cubicBezTo>
                <a:cubicBezTo>
                  <a:pt x="1561" y="86"/>
                  <a:pt x="1549" y="193"/>
                  <a:pt x="1596" y="253"/>
                </a:cubicBezTo>
                <a:cubicBezTo>
                  <a:pt x="1692" y="372"/>
                  <a:pt x="1763" y="527"/>
                  <a:pt x="1751" y="562"/>
                </a:cubicBezTo>
                <a:cubicBezTo>
                  <a:pt x="1501" y="717"/>
                  <a:pt x="644" y="777"/>
                  <a:pt x="156" y="777"/>
                </a:cubicBezTo>
                <a:cubicBezTo>
                  <a:pt x="72" y="777"/>
                  <a:pt x="1" y="848"/>
                  <a:pt x="1" y="943"/>
                </a:cubicBezTo>
                <a:cubicBezTo>
                  <a:pt x="1" y="1027"/>
                  <a:pt x="72" y="1098"/>
                  <a:pt x="156" y="1098"/>
                </a:cubicBezTo>
                <a:cubicBezTo>
                  <a:pt x="298" y="1098"/>
                  <a:pt x="1513" y="1098"/>
                  <a:pt x="1918" y="824"/>
                </a:cubicBezTo>
                <a:cubicBezTo>
                  <a:pt x="2001" y="777"/>
                  <a:pt x="2049" y="705"/>
                  <a:pt x="2061" y="610"/>
                </a:cubicBezTo>
                <a:cubicBezTo>
                  <a:pt x="2096" y="384"/>
                  <a:pt x="1894" y="110"/>
                  <a:pt x="1846" y="62"/>
                </a:cubicBezTo>
                <a:cubicBezTo>
                  <a:pt x="1812" y="22"/>
                  <a:pt x="1767" y="0"/>
                  <a:pt x="172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84" name="Google Shape;1884;p77"/>
          <p:cNvGrpSpPr/>
          <p:nvPr/>
        </p:nvGrpSpPr>
        <p:grpSpPr>
          <a:xfrm>
            <a:off x="4046913" y="1234388"/>
            <a:ext cx="1050175" cy="857725"/>
            <a:chOff x="4046913" y="1234388"/>
            <a:chExt cx="1050175" cy="857725"/>
          </a:xfrm>
        </p:grpSpPr>
        <p:sp>
          <p:nvSpPr>
            <p:cNvPr id="1885" name="Google Shape;1885;p77"/>
            <p:cNvSpPr/>
            <p:nvPr/>
          </p:nvSpPr>
          <p:spPr>
            <a:xfrm>
              <a:off x="4170738" y="1234388"/>
              <a:ext cx="926350" cy="857725"/>
            </a:xfrm>
            <a:custGeom>
              <a:avLst/>
              <a:gdLst/>
              <a:ahLst/>
              <a:cxnLst/>
              <a:rect l="l" t="t" r="r" b="b"/>
              <a:pathLst>
                <a:path w="37054" h="34309" extrusionOk="0">
                  <a:moveTo>
                    <a:pt x="16437" y="0"/>
                  </a:moveTo>
                  <a:cubicBezTo>
                    <a:pt x="15107" y="0"/>
                    <a:pt x="13779" y="134"/>
                    <a:pt x="12467" y="421"/>
                  </a:cubicBezTo>
                  <a:cubicBezTo>
                    <a:pt x="5025" y="2052"/>
                    <a:pt x="251" y="8922"/>
                    <a:pt x="108" y="16340"/>
                  </a:cubicBezTo>
                  <a:cubicBezTo>
                    <a:pt x="1" y="21519"/>
                    <a:pt x="2180" y="26603"/>
                    <a:pt x="5787" y="30211"/>
                  </a:cubicBezTo>
                  <a:cubicBezTo>
                    <a:pt x="8147" y="32561"/>
                    <a:pt x="11431" y="34308"/>
                    <a:pt x="14666" y="34308"/>
                  </a:cubicBezTo>
                  <a:cubicBezTo>
                    <a:pt x="15790" y="34308"/>
                    <a:pt x="16908" y="34097"/>
                    <a:pt x="17979" y="33628"/>
                  </a:cubicBezTo>
                  <a:cubicBezTo>
                    <a:pt x="18539" y="33390"/>
                    <a:pt x="19051" y="33092"/>
                    <a:pt x="19539" y="32759"/>
                  </a:cubicBezTo>
                  <a:cubicBezTo>
                    <a:pt x="22611" y="30627"/>
                    <a:pt x="24361" y="26865"/>
                    <a:pt x="26814" y="24103"/>
                  </a:cubicBezTo>
                  <a:cubicBezTo>
                    <a:pt x="29147" y="21460"/>
                    <a:pt x="32874" y="20471"/>
                    <a:pt x="35017" y="17638"/>
                  </a:cubicBezTo>
                  <a:cubicBezTo>
                    <a:pt x="37053" y="14947"/>
                    <a:pt x="37005" y="11470"/>
                    <a:pt x="35172" y="8672"/>
                  </a:cubicBezTo>
                  <a:cubicBezTo>
                    <a:pt x="33755" y="6493"/>
                    <a:pt x="31552" y="4946"/>
                    <a:pt x="29290" y="3684"/>
                  </a:cubicBezTo>
                  <a:cubicBezTo>
                    <a:pt x="25357" y="1493"/>
                    <a:pt x="20888" y="0"/>
                    <a:pt x="164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77"/>
            <p:cNvSpPr/>
            <p:nvPr/>
          </p:nvSpPr>
          <p:spPr>
            <a:xfrm>
              <a:off x="4170738" y="1234388"/>
              <a:ext cx="926350" cy="857725"/>
            </a:xfrm>
            <a:custGeom>
              <a:avLst/>
              <a:gdLst/>
              <a:ahLst/>
              <a:cxnLst/>
              <a:rect l="l" t="t" r="r" b="b"/>
              <a:pathLst>
                <a:path w="37054" h="34309" extrusionOk="0">
                  <a:moveTo>
                    <a:pt x="16437" y="0"/>
                  </a:moveTo>
                  <a:cubicBezTo>
                    <a:pt x="15107" y="0"/>
                    <a:pt x="13779" y="134"/>
                    <a:pt x="12467" y="421"/>
                  </a:cubicBezTo>
                  <a:cubicBezTo>
                    <a:pt x="5025" y="2052"/>
                    <a:pt x="251" y="8922"/>
                    <a:pt x="108" y="16340"/>
                  </a:cubicBezTo>
                  <a:cubicBezTo>
                    <a:pt x="1" y="21519"/>
                    <a:pt x="2180" y="26603"/>
                    <a:pt x="5787" y="30211"/>
                  </a:cubicBezTo>
                  <a:cubicBezTo>
                    <a:pt x="8147" y="32561"/>
                    <a:pt x="11431" y="34308"/>
                    <a:pt x="14666" y="34308"/>
                  </a:cubicBezTo>
                  <a:cubicBezTo>
                    <a:pt x="15790" y="34308"/>
                    <a:pt x="16908" y="34097"/>
                    <a:pt x="17979" y="33628"/>
                  </a:cubicBezTo>
                  <a:cubicBezTo>
                    <a:pt x="18539" y="33390"/>
                    <a:pt x="19051" y="33092"/>
                    <a:pt x="19539" y="32759"/>
                  </a:cubicBezTo>
                  <a:cubicBezTo>
                    <a:pt x="22611" y="30627"/>
                    <a:pt x="24361" y="26865"/>
                    <a:pt x="26814" y="24103"/>
                  </a:cubicBezTo>
                  <a:cubicBezTo>
                    <a:pt x="29147" y="21460"/>
                    <a:pt x="32874" y="20471"/>
                    <a:pt x="35017" y="17638"/>
                  </a:cubicBezTo>
                  <a:cubicBezTo>
                    <a:pt x="37053" y="14947"/>
                    <a:pt x="37005" y="11470"/>
                    <a:pt x="35172" y="8672"/>
                  </a:cubicBezTo>
                  <a:cubicBezTo>
                    <a:pt x="33755" y="6493"/>
                    <a:pt x="31552" y="4946"/>
                    <a:pt x="29290" y="3684"/>
                  </a:cubicBezTo>
                  <a:cubicBezTo>
                    <a:pt x="25357" y="1493"/>
                    <a:pt x="20888" y="0"/>
                    <a:pt x="16437" y="0"/>
                  </a:cubicBez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77"/>
            <p:cNvSpPr/>
            <p:nvPr/>
          </p:nvSpPr>
          <p:spPr>
            <a:xfrm>
              <a:off x="4046913" y="1288888"/>
              <a:ext cx="975700" cy="736325"/>
            </a:xfrm>
            <a:custGeom>
              <a:avLst/>
              <a:gdLst/>
              <a:ahLst/>
              <a:cxnLst/>
              <a:rect l="l" t="t" r="r" b="b"/>
              <a:pathLst>
                <a:path w="39028" h="29453" extrusionOk="0">
                  <a:moveTo>
                    <a:pt x="15810" y="1"/>
                  </a:moveTo>
                  <a:cubicBezTo>
                    <a:pt x="13993" y="1"/>
                    <a:pt x="12186" y="259"/>
                    <a:pt x="10443" y="825"/>
                  </a:cubicBezTo>
                  <a:cubicBezTo>
                    <a:pt x="7716" y="1718"/>
                    <a:pt x="5192" y="3480"/>
                    <a:pt x="3406" y="5778"/>
                  </a:cubicBezTo>
                  <a:cubicBezTo>
                    <a:pt x="2251" y="7254"/>
                    <a:pt x="1394" y="8969"/>
                    <a:pt x="977" y="10802"/>
                  </a:cubicBezTo>
                  <a:cubicBezTo>
                    <a:pt x="1" y="15160"/>
                    <a:pt x="1072" y="19732"/>
                    <a:pt x="5716" y="21304"/>
                  </a:cubicBezTo>
                  <a:cubicBezTo>
                    <a:pt x="9204" y="22494"/>
                    <a:pt x="12193" y="21804"/>
                    <a:pt x="15205" y="24244"/>
                  </a:cubicBezTo>
                  <a:cubicBezTo>
                    <a:pt x="18003" y="26519"/>
                    <a:pt x="20861" y="28924"/>
                    <a:pt x="24552" y="29364"/>
                  </a:cubicBezTo>
                  <a:cubicBezTo>
                    <a:pt x="25039" y="29424"/>
                    <a:pt x="25518" y="29452"/>
                    <a:pt x="25987" y="29452"/>
                  </a:cubicBezTo>
                  <a:cubicBezTo>
                    <a:pt x="33970" y="29452"/>
                    <a:pt x="39027" y="21103"/>
                    <a:pt x="36553" y="13624"/>
                  </a:cubicBezTo>
                  <a:cubicBezTo>
                    <a:pt x="35005" y="8957"/>
                    <a:pt x="31159" y="5314"/>
                    <a:pt x="26838" y="2956"/>
                  </a:cubicBezTo>
                  <a:cubicBezTo>
                    <a:pt x="23461" y="1135"/>
                    <a:pt x="19615" y="1"/>
                    <a:pt x="158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8" name="Google Shape;1888;p77"/>
          <p:cNvSpPr/>
          <p:nvPr/>
        </p:nvSpPr>
        <p:spPr>
          <a:xfrm>
            <a:off x="4260038" y="1506238"/>
            <a:ext cx="133975" cy="172675"/>
          </a:xfrm>
          <a:custGeom>
            <a:avLst/>
            <a:gdLst/>
            <a:ahLst/>
            <a:cxnLst/>
            <a:rect l="l" t="t" r="r" b="b"/>
            <a:pathLst>
              <a:path w="5359" h="6907" extrusionOk="0">
                <a:moveTo>
                  <a:pt x="2680" y="1"/>
                </a:moveTo>
                <a:cubicBezTo>
                  <a:pt x="1203" y="1"/>
                  <a:pt x="1" y="1203"/>
                  <a:pt x="1" y="2680"/>
                </a:cubicBezTo>
                <a:lnTo>
                  <a:pt x="1" y="6633"/>
                </a:lnTo>
                <a:cubicBezTo>
                  <a:pt x="1" y="6787"/>
                  <a:pt x="132" y="6907"/>
                  <a:pt x="275" y="6907"/>
                </a:cubicBezTo>
                <a:cubicBezTo>
                  <a:pt x="429" y="6907"/>
                  <a:pt x="560" y="6787"/>
                  <a:pt x="560" y="6633"/>
                </a:cubicBezTo>
                <a:lnTo>
                  <a:pt x="560" y="2680"/>
                </a:lnTo>
                <a:cubicBezTo>
                  <a:pt x="560" y="1513"/>
                  <a:pt x="1513" y="561"/>
                  <a:pt x="2680" y="561"/>
                </a:cubicBezTo>
                <a:cubicBezTo>
                  <a:pt x="3858" y="561"/>
                  <a:pt x="4811" y="1513"/>
                  <a:pt x="4811" y="2680"/>
                </a:cubicBezTo>
                <a:lnTo>
                  <a:pt x="4811" y="6633"/>
                </a:lnTo>
                <a:cubicBezTo>
                  <a:pt x="4811" y="6787"/>
                  <a:pt x="4930" y="6907"/>
                  <a:pt x="5085" y="6907"/>
                </a:cubicBezTo>
                <a:cubicBezTo>
                  <a:pt x="5239" y="6907"/>
                  <a:pt x="5359" y="6787"/>
                  <a:pt x="5359" y="6633"/>
                </a:cubicBezTo>
                <a:lnTo>
                  <a:pt x="5359" y="2680"/>
                </a:lnTo>
                <a:cubicBezTo>
                  <a:pt x="5359" y="1203"/>
                  <a:pt x="4156" y="1"/>
                  <a:pt x="268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9" name="Google Shape;1889;p77"/>
          <p:cNvSpPr/>
          <p:nvPr/>
        </p:nvSpPr>
        <p:spPr>
          <a:xfrm>
            <a:off x="4299338" y="1651213"/>
            <a:ext cx="13700" cy="146475"/>
          </a:xfrm>
          <a:custGeom>
            <a:avLst/>
            <a:gdLst/>
            <a:ahLst/>
            <a:cxnLst/>
            <a:rect l="l" t="t" r="r" b="b"/>
            <a:pathLst>
              <a:path w="548" h="5859" extrusionOk="0">
                <a:moveTo>
                  <a:pt x="274" y="0"/>
                </a:moveTo>
                <a:cubicBezTo>
                  <a:pt x="119" y="0"/>
                  <a:pt x="0" y="131"/>
                  <a:pt x="0" y="274"/>
                </a:cubicBezTo>
                <a:lnTo>
                  <a:pt x="0" y="5584"/>
                </a:lnTo>
                <a:cubicBezTo>
                  <a:pt x="0" y="5739"/>
                  <a:pt x="119" y="5858"/>
                  <a:pt x="274" y="5858"/>
                </a:cubicBezTo>
                <a:cubicBezTo>
                  <a:pt x="429" y="5858"/>
                  <a:pt x="548" y="5739"/>
                  <a:pt x="548" y="5584"/>
                </a:cubicBezTo>
                <a:lnTo>
                  <a:pt x="548" y="274"/>
                </a:lnTo>
                <a:cubicBezTo>
                  <a:pt x="548" y="131"/>
                  <a:pt x="429" y="0"/>
                  <a:pt x="2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0" name="Google Shape;1890;p77"/>
          <p:cNvSpPr/>
          <p:nvPr/>
        </p:nvSpPr>
        <p:spPr>
          <a:xfrm>
            <a:off x="4339813" y="1651213"/>
            <a:ext cx="13725" cy="146475"/>
          </a:xfrm>
          <a:custGeom>
            <a:avLst/>
            <a:gdLst/>
            <a:ahLst/>
            <a:cxnLst/>
            <a:rect l="l" t="t" r="r" b="b"/>
            <a:pathLst>
              <a:path w="549" h="5859" extrusionOk="0">
                <a:moveTo>
                  <a:pt x="274" y="0"/>
                </a:moveTo>
                <a:cubicBezTo>
                  <a:pt x="120" y="0"/>
                  <a:pt x="1" y="131"/>
                  <a:pt x="1" y="274"/>
                </a:cubicBezTo>
                <a:lnTo>
                  <a:pt x="1" y="5584"/>
                </a:lnTo>
                <a:cubicBezTo>
                  <a:pt x="1" y="5739"/>
                  <a:pt x="120" y="5858"/>
                  <a:pt x="274" y="5858"/>
                </a:cubicBezTo>
                <a:cubicBezTo>
                  <a:pt x="429" y="5858"/>
                  <a:pt x="548" y="5739"/>
                  <a:pt x="548" y="5584"/>
                </a:cubicBezTo>
                <a:lnTo>
                  <a:pt x="548" y="274"/>
                </a:lnTo>
                <a:cubicBezTo>
                  <a:pt x="548" y="131"/>
                  <a:pt x="429" y="0"/>
                  <a:pt x="2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1" name="Google Shape;1891;p77"/>
          <p:cNvSpPr/>
          <p:nvPr/>
        </p:nvSpPr>
        <p:spPr>
          <a:xfrm>
            <a:off x="4294563" y="1417238"/>
            <a:ext cx="64925" cy="65225"/>
          </a:xfrm>
          <a:custGeom>
            <a:avLst/>
            <a:gdLst/>
            <a:ahLst/>
            <a:cxnLst/>
            <a:rect l="l" t="t" r="r" b="b"/>
            <a:pathLst>
              <a:path w="2597" h="2609" extrusionOk="0">
                <a:moveTo>
                  <a:pt x="1299" y="549"/>
                </a:moveTo>
                <a:cubicBezTo>
                  <a:pt x="1715" y="549"/>
                  <a:pt x="2049" y="882"/>
                  <a:pt x="2049" y="1299"/>
                </a:cubicBezTo>
                <a:cubicBezTo>
                  <a:pt x="2049" y="1715"/>
                  <a:pt x="1715" y="2049"/>
                  <a:pt x="1299" y="2049"/>
                </a:cubicBezTo>
                <a:cubicBezTo>
                  <a:pt x="882" y="2049"/>
                  <a:pt x="549" y="1715"/>
                  <a:pt x="549" y="1299"/>
                </a:cubicBezTo>
                <a:cubicBezTo>
                  <a:pt x="549" y="882"/>
                  <a:pt x="882" y="549"/>
                  <a:pt x="1299" y="549"/>
                </a:cubicBezTo>
                <a:close/>
                <a:moveTo>
                  <a:pt x="1299" y="1"/>
                </a:moveTo>
                <a:cubicBezTo>
                  <a:pt x="584" y="1"/>
                  <a:pt x="1" y="584"/>
                  <a:pt x="1" y="1299"/>
                </a:cubicBezTo>
                <a:cubicBezTo>
                  <a:pt x="1" y="2013"/>
                  <a:pt x="584" y="2608"/>
                  <a:pt x="1299" y="2608"/>
                </a:cubicBezTo>
                <a:cubicBezTo>
                  <a:pt x="2013" y="2608"/>
                  <a:pt x="2596" y="2013"/>
                  <a:pt x="2596" y="1299"/>
                </a:cubicBezTo>
                <a:cubicBezTo>
                  <a:pt x="2596" y="584"/>
                  <a:pt x="2013" y="1"/>
                  <a:pt x="129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2" name="Google Shape;1892;p77"/>
          <p:cNvSpPr/>
          <p:nvPr/>
        </p:nvSpPr>
        <p:spPr>
          <a:xfrm>
            <a:off x="4633313" y="1506238"/>
            <a:ext cx="133950" cy="172675"/>
          </a:xfrm>
          <a:custGeom>
            <a:avLst/>
            <a:gdLst/>
            <a:ahLst/>
            <a:cxnLst/>
            <a:rect l="l" t="t" r="r" b="b"/>
            <a:pathLst>
              <a:path w="5358" h="6907" extrusionOk="0">
                <a:moveTo>
                  <a:pt x="2679" y="1"/>
                </a:moveTo>
                <a:cubicBezTo>
                  <a:pt x="1203" y="1"/>
                  <a:pt x="0" y="1203"/>
                  <a:pt x="0" y="2680"/>
                </a:cubicBezTo>
                <a:lnTo>
                  <a:pt x="0" y="6633"/>
                </a:lnTo>
                <a:cubicBezTo>
                  <a:pt x="0" y="6787"/>
                  <a:pt x="131" y="6907"/>
                  <a:pt x="274" y="6907"/>
                </a:cubicBezTo>
                <a:cubicBezTo>
                  <a:pt x="429" y="6907"/>
                  <a:pt x="560" y="6787"/>
                  <a:pt x="560" y="6633"/>
                </a:cubicBezTo>
                <a:lnTo>
                  <a:pt x="560" y="2680"/>
                </a:lnTo>
                <a:cubicBezTo>
                  <a:pt x="560" y="1513"/>
                  <a:pt x="1512" y="561"/>
                  <a:pt x="2679" y="561"/>
                </a:cubicBezTo>
                <a:cubicBezTo>
                  <a:pt x="3846" y="561"/>
                  <a:pt x="4810" y="1513"/>
                  <a:pt x="4810" y="2680"/>
                </a:cubicBezTo>
                <a:lnTo>
                  <a:pt x="4810" y="6633"/>
                </a:lnTo>
                <a:cubicBezTo>
                  <a:pt x="4810" y="6787"/>
                  <a:pt x="4929" y="6907"/>
                  <a:pt x="5084" y="6907"/>
                </a:cubicBezTo>
                <a:cubicBezTo>
                  <a:pt x="5239" y="6907"/>
                  <a:pt x="5358" y="6787"/>
                  <a:pt x="5358" y="6633"/>
                </a:cubicBezTo>
                <a:lnTo>
                  <a:pt x="5358" y="2680"/>
                </a:lnTo>
                <a:cubicBezTo>
                  <a:pt x="5358" y="1203"/>
                  <a:pt x="4155" y="1"/>
                  <a:pt x="267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3" name="Google Shape;1893;p77"/>
          <p:cNvSpPr/>
          <p:nvPr/>
        </p:nvSpPr>
        <p:spPr>
          <a:xfrm>
            <a:off x="4672588" y="1651213"/>
            <a:ext cx="13725" cy="146475"/>
          </a:xfrm>
          <a:custGeom>
            <a:avLst/>
            <a:gdLst/>
            <a:ahLst/>
            <a:cxnLst/>
            <a:rect l="l" t="t" r="r" b="b"/>
            <a:pathLst>
              <a:path w="549" h="5859" extrusionOk="0">
                <a:moveTo>
                  <a:pt x="275" y="0"/>
                </a:moveTo>
                <a:cubicBezTo>
                  <a:pt x="120" y="0"/>
                  <a:pt x="1" y="131"/>
                  <a:pt x="1" y="274"/>
                </a:cubicBezTo>
                <a:lnTo>
                  <a:pt x="1" y="5584"/>
                </a:lnTo>
                <a:cubicBezTo>
                  <a:pt x="1" y="5739"/>
                  <a:pt x="120" y="5858"/>
                  <a:pt x="275" y="5858"/>
                </a:cubicBezTo>
                <a:cubicBezTo>
                  <a:pt x="429" y="5858"/>
                  <a:pt x="548" y="5739"/>
                  <a:pt x="548" y="5584"/>
                </a:cubicBezTo>
                <a:lnTo>
                  <a:pt x="548" y="274"/>
                </a:lnTo>
                <a:cubicBezTo>
                  <a:pt x="548" y="131"/>
                  <a:pt x="429" y="0"/>
                  <a:pt x="27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4" name="Google Shape;1894;p77"/>
          <p:cNvSpPr/>
          <p:nvPr/>
        </p:nvSpPr>
        <p:spPr>
          <a:xfrm>
            <a:off x="4713088" y="1651213"/>
            <a:ext cx="13700" cy="146475"/>
          </a:xfrm>
          <a:custGeom>
            <a:avLst/>
            <a:gdLst/>
            <a:ahLst/>
            <a:cxnLst/>
            <a:rect l="l" t="t" r="r" b="b"/>
            <a:pathLst>
              <a:path w="548" h="5859" extrusionOk="0">
                <a:moveTo>
                  <a:pt x="274" y="0"/>
                </a:moveTo>
                <a:cubicBezTo>
                  <a:pt x="119" y="0"/>
                  <a:pt x="0" y="131"/>
                  <a:pt x="0" y="274"/>
                </a:cubicBezTo>
                <a:lnTo>
                  <a:pt x="0" y="5584"/>
                </a:lnTo>
                <a:cubicBezTo>
                  <a:pt x="0" y="5739"/>
                  <a:pt x="119" y="5858"/>
                  <a:pt x="274" y="5858"/>
                </a:cubicBezTo>
                <a:cubicBezTo>
                  <a:pt x="429" y="5858"/>
                  <a:pt x="548" y="5739"/>
                  <a:pt x="548" y="5584"/>
                </a:cubicBezTo>
                <a:lnTo>
                  <a:pt x="548" y="274"/>
                </a:lnTo>
                <a:cubicBezTo>
                  <a:pt x="548" y="131"/>
                  <a:pt x="429" y="0"/>
                  <a:pt x="2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5" name="Google Shape;1895;p77"/>
          <p:cNvSpPr/>
          <p:nvPr/>
        </p:nvSpPr>
        <p:spPr>
          <a:xfrm>
            <a:off x="4667838" y="1417238"/>
            <a:ext cx="64900" cy="65225"/>
          </a:xfrm>
          <a:custGeom>
            <a:avLst/>
            <a:gdLst/>
            <a:ahLst/>
            <a:cxnLst/>
            <a:rect l="l" t="t" r="r" b="b"/>
            <a:pathLst>
              <a:path w="2596" h="2609" extrusionOk="0">
                <a:moveTo>
                  <a:pt x="1298" y="549"/>
                </a:moveTo>
                <a:cubicBezTo>
                  <a:pt x="1715" y="549"/>
                  <a:pt x="2048" y="882"/>
                  <a:pt x="2048" y="1299"/>
                </a:cubicBezTo>
                <a:cubicBezTo>
                  <a:pt x="2048" y="1715"/>
                  <a:pt x="1715" y="2049"/>
                  <a:pt x="1298" y="2049"/>
                </a:cubicBezTo>
                <a:cubicBezTo>
                  <a:pt x="881" y="2049"/>
                  <a:pt x="548" y="1715"/>
                  <a:pt x="548" y="1299"/>
                </a:cubicBezTo>
                <a:cubicBezTo>
                  <a:pt x="548" y="882"/>
                  <a:pt x="881" y="549"/>
                  <a:pt x="1298" y="549"/>
                </a:cubicBezTo>
                <a:close/>
                <a:moveTo>
                  <a:pt x="1298" y="1"/>
                </a:moveTo>
                <a:cubicBezTo>
                  <a:pt x="584" y="1"/>
                  <a:pt x="0" y="584"/>
                  <a:pt x="0" y="1299"/>
                </a:cubicBezTo>
                <a:cubicBezTo>
                  <a:pt x="0" y="2013"/>
                  <a:pt x="584" y="2608"/>
                  <a:pt x="1298" y="2608"/>
                </a:cubicBezTo>
                <a:cubicBezTo>
                  <a:pt x="2012" y="2608"/>
                  <a:pt x="2596" y="2013"/>
                  <a:pt x="2596" y="1299"/>
                </a:cubicBezTo>
                <a:cubicBezTo>
                  <a:pt x="2596" y="584"/>
                  <a:pt x="2012" y="1"/>
                  <a:pt x="129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6" name="Google Shape;1896;p77"/>
          <p:cNvSpPr/>
          <p:nvPr/>
        </p:nvSpPr>
        <p:spPr>
          <a:xfrm>
            <a:off x="6659987" y="3260775"/>
            <a:ext cx="441838" cy="407397"/>
          </a:xfrm>
          <a:custGeom>
            <a:avLst/>
            <a:gdLst/>
            <a:ahLst/>
            <a:cxnLst/>
            <a:rect l="l" t="t" r="r" b="b"/>
            <a:pathLst>
              <a:path w="11217" h="10342" extrusionOk="0">
                <a:moveTo>
                  <a:pt x="3394" y="1186"/>
                </a:moveTo>
                <a:lnTo>
                  <a:pt x="3394" y="1507"/>
                </a:lnTo>
                <a:lnTo>
                  <a:pt x="1668" y="1507"/>
                </a:lnTo>
                <a:lnTo>
                  <a:pt x="1668" y="1186"/>
                </a:lnTo>
                <a:close/>
                <a:moveTo>
                  <a:pt x="3096" y="1829"/>
                </a:moveTo>
                <a:lnTo>
                  <a:pt x="3096" y="2090"/>
                </a:lnTo>
                <a:lnTo>
                  <a:pt x="2013" y="3043"/>
                </a:lnTo>
                <a:lnTo>
                  <a:pt x="2013" y="1829"/>
                </a:lnTo>
                <a:close/>
                <a:moveTo>
                  <a:pt x="6740" y="5948"/>
                </a:moveTo>
                <a:cubicBezTo>
                  <a:pt x="6775" y="5948"/>
                  <a:pt x="6799" y="5972"/>
                  <a:pt x="6799" y="6008"/>
                </a:cubicBezTo>
                <a:lnTo>
                  <a:pt x="6799" y="10020"/>
                </a:lnTo>
                <a:lnTo>
                  <a:pt x="4644" y="10020"/>
                </a:lnTo>
                <a:lnTo>
                  <a:pt x="4644" y="6008"/>
                </a:lnTo>
                <a:cubicBezTo>
                  <a:pt x="4644" y="5972"/>
                  <a:pt x="4668" y="5948"/>
                  <a:pt x="4704" y="5948"/>
                </a:cubicBezTo>
                <a:close/>
                <a:moveTo>
                  <a:pt x="5601" y="1"/>
                </a:moveTo>
                <a:cubicBezTo>
                  <a:pt x="5543" y="1"/>
                  <a:pt x="5484" y="19"/>
                  <a:pt x="5430" y="55"/>
                </a:cubicBezTo>
                <a:lnTo>
                  <a:pt x="3692" y="1567"/>
                </a:lnTo>
                <a:lnTo>
                  <a:pt x="3692" y="1126"/>
                </a:lnTo>
                <a:cubicBezTo>
                  <a:pt x="3692" y="995"/>
                  <a:pt x="3573" y="876"/>
                  <a:pt x="3442" y="876"/>
                </a:cubicBezTo>
                <a:lnTo>
                  <a:pt x="1596" y="876"/>
                </a:lnTo>
                <a:cubicBezTo>
                  <a:pt x="1453" y="876"/>
                  <a:pt x="1334" y="995"/>
                  <a:pt x="1334" y="1126"/>
                </a:cubicBezTo>
                <a:lnTo>
                  <a:pt x="1334" y="1590"/>
                </a:lnTo>
                <a:cubicBezTo>
                  <a:pt x="1334" y="1721"/>
                  <a:pt x="1453" y="1840"/>
                  <a:pt x="1596" y="1840"/>
                </a:cubicBezTo>
                <a:lnTo>
                  <a:pt x="1691" y="1840"/>
                </a:lnTo>
                <a:lnTo>
                  <a:pt x="1691" y="3329"/>
                </a:lnTo>
                <a:lnTo>
                  <a:pt x="108" y="4710"/>
                </a:lnTo>
                <a:cubicBezTo>
                  <a:pt x="25" y="4781"/>
                  <a:pt x="1" y="4888"/>
                  <a:pt x="25" y="4984"/>
                </a:cubicBezTo>
                <a:cubicBezTo>
                  <a:pt x="60" y="5079"/>
                  <a:pt x="167" y="5138"/>
                  <a:pt x="251" y="5138"/>
                </a:cubicBezTo>
                <a:lnTo>
                  <a:pt x="1322" y="5138"/>
                </a:lnTo>
                <a:lnTo>
                  <a:pt x="1322" y="7972"/>
                </a:lnTo>
                <a:cubicBezTo>
                  <a:pt x="1322" y="8056"/>
                  <a:pt x="1394" y="8139"/>
                  <a:pt x="1489" y="8139"/>
                </a:cubicBezTo>
                <a:cubicBezTo>
                  <a:pt x="1572" y="8139"/>
                  <a:pt x="1656" y="8056"/>
                  <a:pt x="1656" y="7972"/>
                </a:cubicBezTo>
                <a:lnTo>
                  <a:pt x="1656" y="5055"/>
                </a:lnTo>
                <a:lnTo>
                  <a:pt x="5609" y="1614"/>
                </a:lnTo>
                <a:lnTo>
                  <a:pt x="9561" y="5055"/>
                </a:lnTo>
                <a:lnTo>
                  <a:pt x="9561" y="9937"/>
                </a:lnTo>
                <a:cubicBezTo>
                  <a:pt x="9561" y="9984"/>
                  <a:pt x="9526" y="10020"/>
                  <a:pt x="9478" y="10020"/>
                </a:cubicBezTo>
                <a:lnTo>
                  <a:pt x="7109" y="10020"/>
                </a:lnTo>
                <a:lnTo>
                  <a:pt x="7109" y="6008"/>
                </a:lnTo>
                <a:cubicBezTo>
                  <a:pt x="7109" y="5793"/>
                  <a:pt x="6930" y="5615"/>
                  <a:pt x="6728" y="5615"/>
                </a:cubicBezTo>
                <a:lnTo>
                  <a:pt x="4680" y="5615"/>
                </a:lnTo>
                <a:cubicBezTo>
                  <a:pt x="4478" y="5615"/>
                  <a:pt x="4299" y="5793"/>
                  <a:pt x="4299" y="6008"/>
                </a:cubicBezTo>
                <a:lnTo>
                  <a:pt x="4299" y="10020"/>
                </a:lnTo>
                <a:lnTo>
                  <a:pt x="1739" y="10020"/>
                </a:lnTo>
                <a:cubicBezTo>
                  <a:pt x="1691" y="10020"/>
                  <a:pt x="1656" y="9984"/>
                  <a:pt x="1656" y="9937"/>
                </a:cubicBezTo>
                <a:lnTo>
                  <a:pt x="1656" y="8734"/>
                </a:lnTo>
                <a:cubicBezTo>
                  <a:pt x="1656" y="8639"/>
                  <a:pt x="1572" y="8567"/>
                  <a:pt x="1489" y="8567"/>
                </a:cubicBezTo>
                <a:cubicBezTo>
                  <a:pt x="1394" y="8567"/>
                  <a:pt x="1322" y="8639"/>
                  <a:pt x="1322" y="8734"/>
                </a:cubicBezTo>
                <a:lnTo>
                  <a:pt x="1322" y="9937"/>
                </a:lnTo>
                <a:cubicBezTo>
                  <a:pt x="1322" y="10163"/>
                  <a:pt x="1501" y="10342"/>
                  <a:pt x="1727" y="10342"/>
                </a:cubicBezTo>
                <a:lnTo>
                  <a:pt x="9466" y="10342"/>
                </a:lnTo>
                <a:cubicBezTo>
                  <a:pt x="9692" y="10342"/>
                  <a:pt x="9871" y="10163"/>
                  <a:pt x="9871" y="9937"/>
                </a:cubicBezTo>
                <a:lnTo>
                  <a:pt x="9871" y="5127"/>
                </a:lnTo>
                <a:lnTo>
                  <a:pt x="10943" y="5127"/>
                </a:lnTo>
                <a:cubicBezTo>
                  <a:pt x="11038" y="5127"/>
                  <a:pt x="11133" y="5067"/>
                  <a:pt x="11157" y="4960"/>
                </a:cubicBezTo>
                <a:cubicBezTo>
                  <a:pt x="11216" y="4877"/>
                  <a:pt x="11205" y="4769"/>
                  <a:pt x="11121" y="4698"/>
                </a:cubicBezTo>
                <a:lnTo>
                  <a:pt x="8811" y="2686"/>
                </a:lnTo>
                <a:cubicBezTo>
                  <a:pt x="8785" y="2659"/>
                  <a:pt x="8748" y="2647"/>
                  <a:pt x="8711" y="2647"/>
                </a:cubicBezTo>
                <a:cubicBezTo>
                  <a:pt x="8665" y="2647"/>
                  <a:pt x="8618" y="2665"/>
                  <a:pt x="8585" y="2698"/>
                </a:cubicBezTo>
                <a:cubicBezTo>
                  <a:pt x="8526" y="2757"/>
                  <a:pt x="8538" y="2864"/>
                  <a:pt x="8597" y="2924"/>
                </a:cubicBezTo>
                <a:lnTo>
                  <a:pt x="10764" y="4805"/>
                </a:lnTo>
                <a:lnTo>
                  <a:pt x="9776" y="4805"/>
                </a:lnTo>
                <a:lnTo>
                  <a:pt x="5763" y="1305"/>
                </a:lnTo>
                <a:cubicBezTo>
                  <a:pt x="5716" y="1269"/>
                  <a:pt x="5659" y="1251"/>
                  <a:pt x="5601" y="1251"/>
                </a:cubicBezTo>
                <a:cubicBezTo>
                  <a:pt x="5543" y="1251"/>
                  <a:pt x="5484" y="1269"/>
                  <a:pt x="5430" y="1305"/>
                </a:cubicBezTo>
                <a:lnTo>
                  <a:pt x="1418" y="4805"/>
                </a:lnTo>
                <a:lnTo>
                  <a:pt x="429" y="4805"/>
                </a:lnTo>
                <a:lnTo>
                  <a:pt x="1918" y="3507"/>
                </a:lnTo>
                <a:lnTo>
                  <a:pt x="3335" y="2281"/>
                </a:lnTo>
                <a:lnTo>
                  <a:pt x="5609" y="340"/>
                </a:lnTo>
                <a:lnTo>
                  <a:pt x="8026" y="2436"/>
                </a:lnTo>
                <a:cubicBezTo>
                  <a:pt x="8052" y="2463"/>
                  <a:pt x="8086" y="2475"/>
                  <a:pt x="8121" y="2475"/>
                </a:cubicBezTo>
                <a:cubicBezTo>
                  <a:pt x="8164" y="2475"/>
                  <a:pt x="8207" y="2457"/>
                  <a:pt x="8240" y="2424"/>
                </a:cubicBezTo>
                <a:cubicBezTo>
                  <a:pt x="8299" y="2364"/>
                  <a:pt x="8288" y="2257"/>
                  <a:pt x="8228" y="2198"/>
                </a:cubicBezTo>
                <a:lnTo>
                  <a:pt x="5763" y="55"/>
                </a:lnTo>
                <a:cubicBezTo>
                  <a:pt x="5716" y="19"/>
                  <a:pt x="5659" y="1"/>
                  <a:pt x="560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97" name="Google Shape;1897;p77"/>
          <p:cNvGrpSpPr/>
          <p:nvPr/>
        </p:nvGrpSpPr>
        <p:grpSpPr>
          <a:xfrm>
            <a:off x="4427475" y="1552688"/>
            <a:ext cx="172375" cy="80100"/>
            <a:chOff x="4432688" y="1552688"/>
            <a:chExt cx="172375" cy="80100"/>
          </a:xfrm>
        </p:grpSpPr>
        <p:sp>
          <p:nvSpPr>
            <p:cNvPr id="1898" name="Google Shape;1898;p77"/>
            <p:cNvSpPr/>
            <p:nvPr/>
          </p:nvSpPr>
          <p:spPr>
            <a:xfrm>
              <a:off x="4432688" y="1587813"/>
              <a:ext cx="169100" cy="9850"/>
            </a:xfrm>
            <a:custGeom>
              <a:avLst/>
              <a:gdLst/>
              <a:ahLst/>
              <a:cxnLst/>
              <a:rect l="l" t="t" r="r" b="b"/>
              <a:pathLst>
                <a:path w="6764" h="394" extrusionOk="0">
                  <a:moveTo>
                    <a:pt x="203" y="0"/>
                  </a:moveTo>
                  <a:cubicBezTo>
                    <a:pt x="84" y="0"/>
                    <a:pt x="0" y="84"/>
                    <a:pt x="0" y="191"/>
                  </a:cubicBezTo>
                  <a:cubicBezTo>
                    <a:pt x="0" y="310"/>
                    <a:pt x="84" y="393"/>
                    <a:pt x="203" y="393"/>
                  </a:cubicBezTo>
                  <a:lnTo>
                    <a:pt x="6573" y="393"/>
                  </a:lnTo>
                  <a:cubicBezTo>
                    <a:pt x="6680" y="393"/>
                    <a:pt x="6763" y="310"/>
                    <a:pt x="6763" y="191"/>
                  </a:cubicBezTo>
                  <a:cubicBezTo>
                    <a:pt x="6763" y="84"/>
                    <a:pt x="6680" y="0"/>
                    <a:pt x="65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77"/>
            <p:cNvSpPr/>
            <p:nvPr/>
          </p:nvSpPr>
          <p:spPr>
            <a:xfrm>
              <a:off x="4588663" y="1552688"/>
              <a:ext cx="16400" cy="80100"/>
            </a:xfrm>
            <a:custGeom>
              <a:avLst/>
              <a:gdLst/>
              <a:ahLst/>
              <a:cxnLst/>
              <a:rect l="l" t="t" r="r" b="b"/>
              <a:pathLst>
                <a:path w="656" h="3204" extrusionOk="0">
                  <a:moveTo>
                    <a:pt x="334" y="0"/>
                  </a:moveTo>
                  <a:cubicBezTo>
                    <a:pt x="143" y="0"/>
                    <a:pt x="0" y="143"/>
                    <a:pt x="0" y="334"/>
                  </a:cubicBezTo>
                  <a:lnTo>
                    <a:pt x="0" y="2870"/>
                  </a:lnTo>
                  <a:cubicBezTo>
                    <a:pt x="0" y="3048"/>
                    <a:pt x="143" y="3203"/>
                    <a:pt x="334" y="3203"/>
                  </a:cubicBezTo>
                  <a:cubicBezTo>
                    <a:pt x="512" y="3203"/>
                    <a:pt x="655" y="3048"/>
                    <a:pt x="655" y="2870"/>
                  </a:cubicBezTo>
                  <a:lnTo>
                    <a:pt x="655" y="334"/>
                  </a:lnTo>
                  <a:cubicBezTo>
                    <a:pt x="655" y="143"/>
                    <a:pt x="512" y="0"/>
                    <a:pt x="3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77"/>
            <p:cNvSpPr/>
            <p:nvPr/>
          </p:nvSpPr>
          <p:spPr>
            <a:xfrm>
              <a:off x="4432688" y="1552688"/>
              <a:ext cx="16400" cy="80100"/>
            </a:xfrm>
            <a:custGeom>
              <a:avLst/>
              <a:gdLst/>
              <a:ahLst/>
              <a:cxnLst/>
              <a:rect l="l" t="t" r="r" b="b"/>
              <a:pathLst>
                <a:path w="656" h="3204" extrusionOk="0">
                  <a:moveTo>
                    <a:pt x="334" y="0"/>
                  </a:moveTo>
                  <a:cubicBezTo>
                    <a:pt x="143" y="0"/>
                    <a:pt x="0" y="143"/>
                    <a:pt x="0" y="334"/>
                  </a:cubicBezTo>
                  <a:lnTo>
                    <a:pt x="0" y="2870"/>
                  </a:lnTo>
                  <a:cubicBezTo>
                    <a:pt x="0" y="3048"/>
                    <a:pt x="143" y="3203"/>
                    <a:pt x="334" y="3203"/>
                  </a:cubicBezTo>
                  <a:cubicBezTo>
                    <a:pt x="512" y="3203"/>
                    <a:pt x="655" y="3048"/>
                    <a:pt x="655" y="2870"/>
                  </a:cubicBezTo>
                  <a:lnTo>
                    <a:pt x="655" y="334"/>
                  </a:lnTo>
                  <a:cubicBezTo>
                    <a:pt x="655" y="143"/>
                    <a:pt x="512" y="0"/>
                    <a:pt x="3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1" name="Google Shape;1901;p77"/>
          <p:cNvGrpSpPr/>
          <p:nvPr/>
        </p:nvGrpSpPr>
        <p:grpSpPr>
          <a:xfrm>
            <a:off x="1887116" y="3218940"/>
            <a:ext cx="645441" cy="631331"/>
            <a:chOff x="-1338732" y="2808780"/>
            <a:chExt cx="812285" cy="794527"/>
          </a:xfrm>
        </p:grpSpPr>
        <p:sp>
          <p:nvSpPr>
            <p:cNvPr id="1902" name="Google Shape;1902;p77"/>
            <p:cNvSpPr/>
            <p:nvPr/>
          </p:nvSpPr>
          <p:spPr>
            <a:xfrm>
              <a:off x="-1050087" y="3063701"/>
              <a:ext cx="156796" cy="155484"/>
            </a:xfrm>
            <a:custGeom>
              <a:avLst/>
              <a:gdLst/>
              <a:ahLst/>
              <a:cxnLst/>
              <a:rect l="l" t="t" r="r" b="b"/>
              <a:pathLst>
                <a:path w="13739" h="13624" extrusionOk="0">
                  <a:moveTo>
                    <a:pt x="13126" y="1"/>
                  </a:moveTo>
                  <a:cubicBezTo>
                    <a:pt x="12985" y="1"/>
                    <a:pt x="12844" y="59"/>
                    <a:pt x="12745" y="174"/>
                  </a:cubicBezTo>
                  <a:lnTo>
                    <a:pt x="199" y="12688"/>
                  </a:lnTo>
                  <a:cubicBezTo>
                    <a:pt x="0" y="12886"/>
                    <a:pt x="0" y="13251"/>
                    <a:pt x="199" y="13449"/>
                  </a:cubicBezTo>
                  <a:cubicBezTo>
                    <a:pt x="315" y="13565"/>
                    <a:pt x="455" y="13623"/>
                    <a:pt x="596" y="13623"/>
                  </a:cubicBezTo>
                  <a:cubicBezTo>
                    <a:pt x="737" y="13623"/>
                    <a:pt x="877" y="13565"/>
                    <a:pt x="993" y="13449"/>
                  </a:cubicBezTo>
                  <a:lnTo>
                    <a:pt x="13507" y="936"/>
                  </a:lnTo>
                  <a:cubicBezTo>
                    <a:pt x="13738" y="737"/>
                    <a:pt x="13738" y="373"/>
                    <a:pt x="13507" y="174"/>
                  </a:cubicBezTo>
                  <a:cubicBezTo>
                    <a:pt x="13407" y="59"/>
                    <a:pt x="13267" y="1"/>
                    <a:pt x="131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77"/>
            <p:cNvSpPr/>
            <p:nvPr/>
          </p:nvSpPr>
          <p:spPr>
            <a:xfrm>
              <a:off x="-909553" y="3024511"/>
              <a:ext cx="20794" cy="101640"/>
            </a:xfrm>
            <a:custGeom>
              <a:avLst/>
              <a:gdLst/>
              <a:ahLst/>
              <a:cxnLst/>
              <a:rect l="l" t="t" r="r" b="b"/>
              <a:pathLst>
                <a:path w="1822" h="8906" extrusionOk="0">
                  <a:moveTo>
                    <a:pt x="928" y="0"/>
                  </a:moveTo>
                  <a:cubicBezTo>
                    <a:pt x="398" y="0"/>
                    <a:pt x="1" y="397"/>
                    <a:pt x="1" y="927"/>
                  </a:cubicBezTo>
                  <a:lnTo>
                    <a:pt x="1" y="7978"/>
                  </a:lnTo>
                  <a:cubicBezTo>
                    <a:pt x="1" y="8475"/>
                    <a:pt x="398" y="8905"/>
                    <a:pt x="928" y="8905"/>
                  </a:cubicBezTo>
                  <a:cubicBezTo>
                    <a:pt x="1424" y="8905"/>
                    <a:pt x="1822" y="8475"/>
                    <a:pt x="1822" y="7978"/>
                  </a:cubicBezTo>
                  <a:lnTo>
                    <a:pt x="1822" y="927"/>
                  </a:lnTo>
                  <a:cubicBezTo>
                    <a:pt x="1822" y="397"/>
                    <a:pt x="1424" y="0"/>
                    <a:pt x="9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77"/>
            <p:cNvSpPr/>
            <p:nvPr/>
          </p:nvSpPr>
          <p:spPr>
            <a:xfrm>
              <a:off x="-1059913" y="3155983"/>
              <a:ext cx="20794" cy="101640"/>
            </a:xfrm>
            <a:custGeom>
              <a:avLst/>
              <a:gdLst/>
              <a:ahLst/>
              <a:cxnLst/>
              <a:rect l="l" t="t" r="r" b="b"/>
              <a:pathLst>
                <a:path w="1822" h="8906" extrusionOk="0">
                  <a:moveTo>
                    <a:pt x="894" y="0"/>
                  </a:moveTo>
                  <a:cubicBezTo>
                    <a:pt x="398" y="0"/>
                    <a:pt x="0" y="431"/>
                    <a:pt x="0" y="927"/>
                  </a:cubicBezTo>
                  <a:lnTo>
                    <a:pt x="0" y="7978"/>
                  </a:lnTo>
                  <a:cubicBezTo>
                    <a:pt x="0" y="8508"/>
                    <a:pt x="398" y="8905"/>
                    <a:pt x="894" y="8905"/>
                  </a:cubicBezTo>
                  <a:cubicBezTo>
                    <a:pt x="1424" y="8905"/>
                    <a:pt x="1821" y="8508"/>
                    <a:pt x="1821" y="7978"/>
                  </a:cubicBezTo>
                  <a:lnTo>
                    <a:pt x="1821" y="927"/>
                  </a:lnTo>
                  <a:cubicBezTo>
                    <a:pt x="1821" y="431"/>
                    <a:pt x="1424" y="0"/>
                    <a:pt x="8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77"/>
            <p:cNvSpPr/>
            <p:nvPr/>
          </p:nvSpPr>
          <p:spPr>
            <a:xfrm>
              <a:off x="-785636" y="2808780"/>
              <a:ext cx="82752" cy="82752"/>
            </a:xfrm>
            <a:custGeom>
              <a:avLst/>
              <a:gdLst/>
              <a:ahLst/>
              <a:cxnLst/>
              <a:rect l="l" t="t" r="r" b="b"/>
              <a:pathLst>
                <a:path w="7251" h="7251" extrusionOk="0">
                  <a:moveTo>
                    <a:pt x="3642" y="1523"/>
                  </a:moveTo>
                  <a:cubicBezTo>
                    <a:pt x="4801" y="1523"/>
                    <a:pt x="5728" y="2483"/>
                    <a:pt x="5728" y="3609"/>
                  </a:cubicBezTo>
                  <a:cubicBezTo>
                    <a:pt x="5728" y="4768"/>
                    <a:pt x="4801" y="5728"/>
                    <a:pt x="3642" y="5728"/>
                  </a:cubicBezTo>
                  <a:cubicBezTo>
                    <a:pt x="2484" y="5728"/>
                    <a:pt x="1557" y="4768"/>
                    <a:pt x="1557" y="3609"/>
                  </a:cubicBezTo>
                  <a:cubicBezTo>
                    <a:pt x="1557" y="2483"/>
                    <a:pt x="2484" y="1523"/>
                    <a:pt x="3642" y="1523"/>
                  </a:cubicBezTo>
                  <a:close/>
                  <a:moveTo>
                    <a:pt x="3642" y="1"/>
                  </a:moveTo>
                  <a:cubicBezTo>
                    <a:pt x="1656" y="1"/>
                    <a:pt x="1" y="1623"/>
                    <a:pt x="1" y="3609"/>
                  </a:cubicBezTo>
                  <a:cubicBezTo>
                    <a:pt x="1" y="5628"/>
                    <a:pt x="1656" y="7250"/>
                    <a:pt x="3642" y="7250"/>
                  </a:cubicBezTo>
                  <a:cubicBezTo>
                    <a:pt x="5629" y="7250"/>
                    <a:pt x="7251" y="5628"/>
                    <a:pt x="7251" y="3609"/>
                  </a:cubicBezTo>
                  <a:cubicBezTo>
                    <a:pt x="7251" y="1623"/>
                    <a:pt x="5629" y="1"/>
                    <a:pt x="36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77"/>
            <p:cNvSpPr/>
            <p:nvPr/>
          </p:nvSpPr>
          <p:spPr>
            <a:xfrm>
              <a:off x="-1211790" y="3141249"/>
              <a:ext cx="82752" cy="82375"/>
            </a:xfrm>
            <a:custGeom>
              <a:avLst/>
              <a:gdLst/>
              <a:ahLst/>
              <a:cxnLst/>
              <a:rect l="l" t="t" r="r" b="b"/>
              <a:pathLst>
                <a:path w="7251" h="7218" extrusionOk="0">
                  <a:moveTo>
                    <a:pt x="3642" y="1523"/>
                  </a:moveTo>
                  <a:cubicBezTo>
                    <a:pt x="4801" y="1523"/>
                    <a:pt x="5727" y="2450"/>
                    <a:pt x="5727" y="3609"/>
                  </a:cubicBezTo>
                  <a:cubicBezTo>
                    <a:pt x="5727" y="4767"/>
                    <a:pt x="4801" y="5694"/>
                    <a:pt x="3642" y="5694"/>
                  </a:cubicBezTo>
                  <a:cubicBezTo>
                    <a:pt x="2483" y="5694"/>
                    <a:pt x="1556" y="4767"/>
                    <a:pt x="1556" y="3609"/>
                  </a:cubicBezTo>
                  <a:cubicBezTo>
                    <a:pt x="1556" y="2450"/>
                    <a:pt x="2483" y="1523"/>
                    <a:pt x="3642" y="1523"/>
                  </a:cubicBezTo>
                  <a:close/>
                  <a:moveTo>
                    <a:pt x="3642" y="0"/>
                  </a:moveTo>
                  <a:cubicBezTo>
                    <a:pt x="1623" y="0"/>
                    <a:pt x="0" y="1622"/>
                    <a:pt x="0" y="3609"/>
                  </a:cubicBezTo>
                  <a:cubicBezTo>
                    <a:pt x="0" y="5595"/>
                    <a:pt x="1623" y="7217"/>
                    <a:pt x="3642" y="7217"/>
                  </a:cubicBezTo>
                  <a:cubicBezTo>
                    <a:pt x="5628" y="7217"/>
                    <a:pt x="7250" y="5595"/>
                    <a:pt x="7250" y="3609"/>
                  </a:cubicBezTo>
                  <a:cubicBezTo>
                    <a:pt x="7250" y="1622"/>
                    <a:pt x="5628" y="0"/>
                    <a:pt x="36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77"/>
            <p:cNvSpPr/>
            <p:nvPr/>
          </p:nvSpPr>
          <p:spPr>
            <a:xfrm>
              <a:off x="-1338732" y="2922118"/>
              <a:ext cx="812285" cy="681189"/>
            </a:xfrm>
            <a:custGeom>
              <a:avLst/>
              <a:gdLst/>
              <a:ahLst/>
              <a:cxnLst/>
              <a:rect l="l" t="t" r="r" b="b"/>
              <a:pathLst>
                <a:path w="71175" h="59688" extrusionOk="0">
                  <a:moveTo>
                    <a:pt x="52106" y="1524"/>
                  </a:moveTo>
                  <a:cubicBezTo>
                    <a:pt x="55351" y="1524"/>
                    <a:pt x="57999" y="4172"/>
                    <a:pt x="57999" y="7449"/>
                  </a:cubicBezTo>
                  <a:lnTo>
                    <a:pt x="57999" y="10396"/>
                  </a:lnTo>
                  <a:lnTo>
                    <a:pt x="51047" y="10396"/>
                  </a:lnTo>
                  <a:cubicBezTo>
                    <a:pt x="50484" y="10396"/>
                    <a:pt x="49955" y="10627"/>
                    <a:pt x="49557" y="11025"/>
                  </a:cubicBezTo>
                  <a:lnTo>
                    <a:pt x="46181" y="14401"/>
                  </a:lnTo>
                  <a:lnTo>
                    <a:pt x="46181" y="7449"/>
                  </a:lnTo>
                  <a:cubicBezTo>
                    <a:pt x="46181" y="4172"/>
                    <a:pt x="48829" y="1524"/>
                    <a:pt x="52106" y="1524"/>
                  </a:cubicBezTo>
                  <a:close/>
                  <a:moveTo>
                    <a:pt x="14765" y="30655"/>
                  </a:moveTo>
                  <a:cubicBezTo>
                    <a:pt x="18009" y="30655"/>
                    <a:pt x="20657" y="33304"/>
                    <a:pt x="20657" y="36548"/>
                  </a:cubicBezTo>
                  <a:lnTo>
                    <a:pt x="20657" y="39925"/>
                  </a:lnTo>
                  <a:lnTo>
                    <a:pt x="15427" y="45155"/>
                  </a:lnTo>
                  <a:lnTo>
                    <a:pt x="8839" y="45155"/>
                  </a:lnTo>
                  <a:lnTo>
                    <a:pt x="8839" y="36548"/>
                  </a:lnTo>
                  <a:cubicBezTo>
                    <a:pt x="8839" y="33304"/>
                    <a:pt x="11488" y="30655"/>
                    <a:pt x="14765" y="30655"/>
                  </a:cubicBezTo>
                  <a:close/>
                  <a:moveTo>
                    <a:pt x="63925" y="12051"/>
                  </a:moveTo>
                  <a:cubicBezTo>
                    <a:pt x="67003" y="12051"/>
                    <a:pt x="69519" y="14567"/>
                    <a:pt x="69519" y="17679"/>
                  </a:cubicBezTo>
                  <a:cubicBezTo>
                    <a:pt x="69519" y="20757"/>
                    <a:pt x="67003" y="23273"/>
                    <a:pt x="63925" y="23273"/>
                  </a:cubicBezTo>
                  <a:lnTo>
                    <a:pt x="55086" y="23273"/>
                  </a:lnTo>
                  <a:lnTo>
                    <a:pt x="20459" y="57900"/>
                  </a:lnTo>
                  <a:cubicBezTo>
                    <a:pt x="20393" y="58000"/>
                    <a:pt x="20260" y="58033"/>
                    <a:pt x="20161" y="58033"/>
                  </a:cubicBezTo>
                  <a:lnTo>
                    <a:pt x="7283" y="58033"/>
                  </a:lnTo>
                  <a:cubicBezTo>
                    <a:pt x="4172" y="58033"/>
                    <a:pt x="1656" y="55517"/>
                    <a:pt x="1656" y="52438"/>
                  </a:cubicBezTo>
                  <a:cubicBezTo>
                    <a:pt x="1656" y="49326"/>
                    <a:pt x="4172" y="46810"/>
                    <a:pt x="7283" y="46810"/>
                  </a:cubicBezTo>
                  <a:lnTo>
                    <a:pt x="16089" y="46810"/>
                  </a:lnTo>
                  <a:lnTo>
                    <a:pt x="20657" y="42242"/>
                  </a:lnTo>
                  <a:lnTo>
                    <a:pt x="22213" y="40719"/>
                  </a:lnTo>
                  <a:lnTo>
                    <a:pt x="44658" y="18274"/>
                  </a:lnTo>
                  <a:lnTo>
                    <a:pt x="46181" y="16718"/>
                  </a:lnTo>
                  <a:lnTo>
                    <a:pt x="50716" y="12183"/>
                  </a:lnTo>
                  <a:cubicBezTo>
                    <a:pt x="50815" y="12117"/>
                    <a:pt x="50915" y="12051"/>
                    <a:pt x="51047" y="12051"/>
                  </a:cubicBezTo>
                  <a:close/>
                  <a:moveTo>
                    <a:pt x="52106" y="1"/>
                  </a:moveTo>
                  <a:cubicBezTo>
                    <a:pt x="48002" y="1"/>
                    <a:pt x="44658" y="3344"/>
                    <a:pt x="44658" y="7449"/>
                  </a:cubicBezTo>
                  <a:lnTo>
                    <a:pt x="44658" y="15924"/>
                  </a:lnTo>
                  <a:lnTo>
                    <a:pt x="22213" y="38369"/>
                  </a:lnTo>
                  <a:lnTo>
                    <a:pt x="22213" y="36548"/>
                  </a:lnTo>
                  <a:cubicBezTo>
                    <a:pt x="22213" y="32443"/>
                    <a:pt x="18870" y="29099"/>
                    <a:pt x="14765" y="29099"/>
                  </a:cubicBezTo>
                  <a:cubicBezTo>
                    <a:pt x="10660" y="29099"/>
                    <a:pt x="7316" y="32443"/>
                    <a:pt x="7316" y="36548"/>
                  </a:cubicBezTo>
                  <a:lnTo>
                    <a:pt x="7316" y="45155"/>
                  </a:lnTo>
                  <a:lnTo>
                    <a:pt x="7283" y="45155"/>
                  </a:lnTo>
                  <a:cubicBezTo>
                    <a:pt x="3278" y="45155"/>
                    <a:pt x="0" y="48432"/>
                    <a:pt x="0" y="52438"/>
                  </a:cubicBezTo>
                  <a:cubicBezTo>
                    <a:pt x="0" y="56444"/>
                    <a:pt x="3278" y="59688"/>
                    <a:pt x="7283" y="59688"/>
                  </a:cubicBezTo>
                  <a:lnTo>
                    <a:pt x="20161" y="59688"/>
                  </a:lnTo>
                  <a:cubicBezTo>
                    <a:pt x="20724" y="59688"/>
                    <a:pt x="21253" y="59456"/>
                    <a:pt x="21651" y="59059"/>
                  </a:cubicBezTo>
                  <a:lnTo>
                    <a:pt x="55781" y="24928"/>
                  </a:lnTo>
                  <a:lnTo>
                    <a:pt x="63925" y="24928"/>
                  </a:lnTo>
                  <a:cubicBezTo>
                    <a:pt x="67930" y="24928"/>
                    <a:pt x="71174" y="21684"/>
                    <a:pt x="71174" y="17679"/>
                  </a:cubicBezTo>
                  <a:cubicBezTo>
                    <a:pt x="71174" y="13673"/>
                    <a:pt x="67930" y="10396"/>
                    <a:pt x="63925" y="10396"/>
                  </a:cubicBezTo>
                  <a:lnTo>
                    <a:pt x="59555" y="10396"/>
                  </a:lnTo>
                  <a:lnTo>
                    <a:pt x="59555" y="7449"/>
                  </a:lnTo>
                  <a:cubicBezTo>
                    <a:pt x="59555" y="3344"/>
                    <a:pt x="56211" y="1"/>
                    <a:pt x="521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8" name="Google Shape;1908;p77"/>
          <p:cNvGrpSpPr/>
          <p:nvPr/>
        </p:nvGrpSpPr>
        <p:grpSpPr>
          <a:xfrm>
            <a:off x="4371090" y="3349952"/>
            <a:ext cx="401819" cy="407402"/>
            <a:chOff x="4336246" y="3168576"/>
            <a:chExt cx="462446" cy="468871"/>
          </a:xfrm>
        </p:grpSpPr>
        <p:sp>
          <p:nvSpPr>
            <p:cNvPr id="1909" name="Google Shape;1909;p77"/>
            <p:cNvSpPr/>
            <p:nvPr/>
          </p:nvSpPr>
          <p:spPr>
            <a:xfrm>
              <a:off x="4665691" y="3168576"/>
              <a:ext cx="87283" cy="87283"/>
            </a:xfrm>
            <a:custGeom>
              <a:avLst/>
              <a:gdLst/>
              <a:ahLst/>
              <a:cxnLst/>
              <a:rect l="l" t="t" r="r" b="b"/>
              <a:pathLst>
                <a:path w="7648" h="7648" extrusionOk="0">
                  <a:moveTo>
                    <a:pt x="3808" y="1656"/>
                  </a:moveTo>
                  <a:cubicBezTo>
                    <a:pt x="4999" y="1656"/>
                    <a:pt x="5992" y="2649"/>
                    <a:pt x="5992" y="3841"/>
                  </a:cubicBezTo>
                  <a:cubicBezTo>
                    <a:pt x="5992" y="5033"/>
                    <a:pt x="4999" y="5993"/>
                    <a:pt x="3808" y="5993"/>
                  </a:cubicBezTo>
                  <a:cubicBezTo>
                    <a:pt x="2616" y="5993"/>
                    <a:pt x="1656" y="5033"/>
                    <a:pt x="1656" y="3841"/>
                  </a:cubicBezTo>
                  <a:cubicBezTo>
                    <a:pt x="1656" y="2649"/>
                    <a:pt x="2616" y="1656"/>
                    <a:pt x="3808" y="1656"/>
                  </a:cubicBezTo>
                  <a:close/>
                  <a:moveTo>
                    <a:pt x="3808" y="1"/>
                  </a:moveTo>
                  <a:cubicBezTo>
                    <a:pt x="1722" y="1"/>
                    <a:pt x="1" y="1722"/>
                    <a:pt x="1" y="3841"/>
                  </a:cubicBezTo>
                  <a:cubicBezTo>
                    <a:pt x="1" y="5927"/>
                    <a:pt x="1722" y="7648"/>
                    <a:pt x="3808" y="7648"/>
                  </a:cubicBezTo>
                  <a:cubicBezTo>
                    <a:pt x="5926" y="7648"/>
                    <a:pt x="7648" y="5927"/>
                    <a:pt x="7648" y="3841"/>
                  </a:cubicBezTo>
                  <a:cubicBezTo>
                    <a:pt x="7648" y="1722"/>
                    <a:pt x="5926" y="1"/>
                    <a:pt x="3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77"/>
            <p:cNvSpPr/>
            <p:nvPr/>
          </p:nvSpPr>
          <p:spPr>
            <a:xfrm>
              <a:off x="4382341" y="3168576"/>
              <a:ext cx="86906" cy="87283"/>
            </a:xfrm>
            <a:custGeom>
              <a:avLst/>
              <a:gdLst/>
              <a:ahLst/>
              <a:cxnLst/>
              <a:rect l="l" t="t" r="r" b="b"/>
              <a:pathLst>
                <a:path w="7615" h="7648" extrusionOk="0">
                  <a:moveTo>
                    <a:pt x="3807" y="1656"/>
                  </a:moveTo>
                  <a:cubicBezTo>
                    <a:pt x="4999" y="1656"/>
                    <a:pt x="5959" y="2649"/>
                    <a:pt x="5959" y="3841"/>
                  </a:cubicBezTo>
                  <a:cubicBezTo>
                    <a:pt x="5959" y="5033"/>
                    <a:pt x="4999" y="5993"/>
                    <a:pt x="3807" y="5993"/>
                  </a:cubicBezTo>
                  <a:cubicBezTo>
                    <a:pt x="2616" y="5993"/>
                    <a:pt x="1656" y="5033"/>
                    <a:pt x="1656" y="3841"/>
                  </a:cubicBezTo>
                  <a:cubicBezTo>
                    <a:pt x="1656" y="2649"/>
                    <a:pt x="2616" y="1656"/>
                    <a:pt x="3807" y="1656"/>
                  </a:cubicBezTo>
                  <a:close/>
                  <a:moveTo>
                    <a:pt x="3807" y="1"/>
                  </a:moveTo>
                  <a:cubicBezTo>
                    <a:pt x="1689" y="1"/>
                    <a:pt x="0" y="1722"/>
                    <a:pt x="0" y="3841"/>
                  </a:cubicBezTo>
                  <a:cubicBezTo>
                    <a:pt x="0" y="5927"/>
                    <a:pt x="1689" y="7648"/>
                    <a:pt x="3807" y="7648"/>
                  </a:cubicBezTo>
                  <a:cubicBezTo>
                    <a:pt x="5926" y="7648"/>
                    <a:pt x="7614" y="5927"/>
                    <a:pt x="7614" y="3841"/>
                  </a:cubicBezTo>
                  <a:cubicBezTo>
                    <a:pt x="7614" y="1722"/>
                    <a:pt x="5926" y="1"/>
                    <a:pt x="38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77"/>
            <p:cNvSpPr/>
            <p:nvPr/>
          </p:nvSpPr>
          <p:spPr>
            <a:xfrm>
              <a:off x="4336246" y="3287585"/>
              <a:ext cx="462446" cy="349862"/>
            </a:xfrm>
            <a:custGeom>
              <a:avLst/>
              <a:gdLst/>
              <a:ahLst/>
              <a:cxnLst/>
              <a:rect l="l" t="t" r="r" b="b"/>
              <a:pathLst>
                <a:path w="40521" h="30656" extrusionOk="0">
                  <a:moveTo>
                    <a:pt x="7846" y="1"/>
                  </a:moveTo>
                  <a:cubicBezTo>
                    <a:pt x="3543" y="1"/>
                    <a:pt x="1" y="3510"/>
                    <a:pt x="1" y="7813"/>
                  </a:cubicBezTo>
                  <a:lnTo>
                    <a:pt x="1" y="19334"/>
                  </a:lnTo>
                  <a:cubicBezTo>
                    <a:pt x="1" y="19797"/>
                    <a:pt x="398" y="20161"/>
                    <a:pt x="828" y="20161"/>
                  </a:cubicBezTo>
                  <a:cubicBezTo>
                    <a:pt x="1292" y="20161"/>
                    <a:pt x="1656" y="19797"/>
                    <a:pt x="1656" y="19334"/>
                  </a:cubicBezTo>
                  <a:lnTo>
                    <a:pt x="1656" y="7813"/>
                  </a:lnTo>
                  <a:cubicBezTo>
                    <a:pt x="1656" y="4404"/>
                    <a:pt x="4437" y="1656"/>
                    <a:pt x="7846" y="1656"/>
                  </a:cubicBezTo>
                  <a:cubicBezTo>
                    <a:pt x="11256" y="1656"/>
                    <a:pt x="14004" y="4404"/>
                    <a:pt x="14004" y="7813"/>
                  </a:cubicBezTo>
                  <a:lnTo>
                    <a:pt x="14004" y="9237"/>
                  </a:lnTo>
                  <a:cubicBezTo>
                    <a:pt x="12183" y="10925"/>
                    <a:pt x="11024" y="13342"/>
                    <a:pt x="11024" y="15990"/>
                  </a:cubicBezTo>
                  <a:lnTo>
                    <a:pt x="11024" y="29828"/>
                  </a:lnTo>
                  <a:cubicBezTo>
                    <a:pt x="11024" y="30291"/>
                    <a:pt x="11422" y="30655"/>
                    <a:pt x="11852" y="30655"/>
                  </a:cubicBezTo>
                  <a:cubicBezTo>
                    <a:pt x="12315" y="30655"/>
                    <a:pt x="12680" y="30291"/>
                    <a:pt x="12680" y="29828"/>
                  </a:cubicBezTo>
                  <a:lnTo>
                    <a:pt x="12680" y="15990"/>
                  </a:lnTo>
                  <a:cubicBezTo>
                    <a:pt x="12680" y="14434"/>
                    <a:pt x="13176" y="12944"/>
                    <a:pt x="14004" y="11720"/>
                  </a:cubicBezTo>
                  <a:cubicBezTo>
                    <a:pt x="14467" y="11058"/>
                    <a:pt x="15030" y="10495"/>
                    <a:pt x="15659" y="9998"/>
                  </a:cubicBezTo>
                  <a:cubicBezTo>
                    <a:pt x="16950" y="9005"/>
                    <a:pt x="18539" y="8442"/>
                    <a:pt x="20260" y="8442"/>
                  </a:cubicBezTo>
                  <a:cubicBezTo>
                    <a:pt x="21982" y="8442"/>
                    <a:pt x="23571" y="9005"/>
                    <a:pt x="24862" y="9998"/>
                  </a:cubicBezTo>
                  <a:cubicBezTo>
                    <a:pt x="25491" y="10495"/>
                    <a:pt x="26054" y="11058"/>
                    <a:pt x="26517" y="11720"/>
                  </a:cubicBezTo>
                  <a:cubicBezTo>
                    <a:pt x="27345" y="12944"/>
                    <a:pt x="27841" y="14434"/>
                    <a:pt x="27841" y="15990"/>
                  </a:cubicBezTo>
                  <a:lnTo>
                    <a:pt x="27841" y="29828"/>
                  </a:lnTo>
                  <a:cubicBezTo>
                    <a:pt x="27841" y="30291"/>
                    <a:pt x="28205" y="30655"/>
                    <a:pt x="28669" y="30655"/>
                  </a:cubicBezTo>
                  <a:cubicBezTo>
                    <a:pt x="29132" y="30655"/>
                    <a:pt x="29497" y="30291"/>
                    <a:pt x="29497" y="29828"/>
                  </a:cubicBezTo>
                  <a:lnTo>
                    <a:pt x="29497" y="15990"/>
                  </a:lnTo>
                  <a:cubicBezTo>
                    <a:pt x="29497" y="13309"/>
                    <a:pt x="28338" y="10925"/>
                    <a:pt x="26517" y="9237"/>
                  </a:cubicBezTo>
                  <a:lnTo>
                    <a:pt x="26517" y="7813"/>
                  </a:lnTo>
                  <a:cubicBezTo>
                    <a:pt x="26517" y="4404"/>
                    <a:pt x="29298" y="1656"/>
                    <a:pt x="32675" y="1656"/>
                  </a:cubicBezTo>
                  <a:cubicBezTo>
                    <a:pt x="36084" y="1656"/>
                    <a:pt x="38865" y="4404"/>
                    <a:pt x="38865" y="7813"/>
                  </a:cubicBezTo>
                  <a:lnTo>
                    <a:pt x="38865" y="19334"/>
                  </a:lnTo>
                  <a:cubicBezTo>
                    <a:pt x="38865" y="19797"/>
                    <a:pt x="39229" y="20161"/>
                    <a:pt x="39693" y="20161"/>
                  </a:cubicBezTo>
                  <a:cubicBezTo>
                    <a:pt x="40156" y="20161"/>
                    <a:pt x="40520" y="19797"/>
                    <a:pt x="40520" y="19334"/>
                  </a:cubicBezTo>
                  <a:lnTo>
                    <a:pt x="40520" y="7813"/>
                  </a:lnTo>
                  <a:cubicBezTo>
                    <a:pt x="40520" y="3510"/>
                    <a:pt x="37011" y="1"/>
                    <a:pt x="32675" y="1"/>
                  </a:cubicBezTo>
                  <a:cubicBezTo>
                    <a:pt x="28371" y="1"/>
                    <a:pt x="24862" y="3510"/>
                    <a:pt x="24862" y="7813"/>
                  </a:cubicBezTo>
                  <a:lnTo>
                    <a:pt x="24862" y="8012"/>
                  </a:lnTo>
                  <a:cubicBezTo>
                    <a:pt x="23505" y="7217"/>
                    <a:pt x="21949" y="6787"/>
                    <a:pt x="20260" y="6787"/>
                  </a:cubicBezTo>
                  <a:cubicBezTo>
                    <a:pt x="18605" y="6787"/>
                    <a:pt x="17016" y="7217"/>
                    <a:pt x="15659" y="8012"/>
                  </a:cubicBezTo>
                  <a:lnTo>
                    <a:pt x="15659" y="7813"/>
                  </a:lnTo>
                  <a:cubicBezTo>
                    <a:pt x="15659" y="3510"/>
                    <a:pt x="12150" y="1"/>
                    <a:pt x="78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77"/>
            <p:cNvSpPr/>
            <p:nvPr/>
          </p:nvSpPr>
          <p:spPr>
            <a:xfrm>
              <a:off x="4517214" y="3222602"/>
              <a:ext cx="100886" cy="100886"/>
            </a:xfrm>
            <a:custGeom>
              <a:avLst/>
              <a:gdLst/>
              <a:ahLst/>
              <a:cxnLst/>
              <a:rect l="l" t="t" r="r" b="b"/>
              <a:pathLst>
                <a:path w="8840" h="8840" extrusionOk="0">
                  <a:moveTo>
                    <a:pt x="4403" y="1656"/>
                  </a:moveTo>
                  <a:cubicBezTo>
                    <a:pt x="5926" y="1656"/>
                    <a:pt x="7184" y="2881"/>
                    <a:pt x="7184" y="4404"/>
                  </a:cubicBezTo>
                  <a:cubicBezTo>
                    <a:pt x="7184" y="5926"/>
                    <a:pt x="5926" y="7184"/>
                    <a:pt x="4403" y="7184"/>
                  </a:cubicBezTo>
                  <a:cubicBezTo>
                    <a:pt x="2881" y="7184"/>
                    <a:pt x="1656" y="5926"/>
                    <a:pt x="1656" y="4404"/>
                  </a:cubicBezTo>
                  <a:cubicBezTo>
                    <a:pt x="1656" y="2881"/>
                    <a:pt x="2881" y="1656"/>
                    <a:pt x="4403" y="1656"/>
                  </a:cubicBezTo>
                  <a:close/>
                  <a:moveTo>
                    <a:pt x="4403" y="1"/>
                  </a:moveTo>
                  <a:cubicBezTo>
                    <a:pt x="1987" y="1"/>
                    <a:pt x="1" y="1987"/>
                    <a:pt x="1" y="4404"/>
                  </a:cubicBezTo>
                  <a:cubicBezTo>
                    <a:pt x="1" y="6853"/>
                    <a:pt x="1987" y="8840"/>
                    <a:pt x="4403" y="8840"/>
                  </a:cubicBezTo>
                  <a:cubicBezTo>
                    <a:pt x="6853" y="8840"/>
                    <a:pt x="8839" y="6853"/>
                    <a:pt x="8839" y="4404"/>
                  </a:cubicBezTo>
                  <a:cubicBezTo>
                    <a:pt x="8839" y="1987"/>
                    <a:pt x="6853" y="1"/>
                    <a:pt x="44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13" name="Google Shape;1913;p77"/>
          <p:cNvSpPr txBox="1">
            <a:spLocks noGrp="1"/>
          </p:cNvSpPr>
          <p:nvPr>
            <p:ph type="title"/>
          </p:nvPr>
        </p:nvSpPr>
        <p:spPr>
          <a:xfrm>
            <a:off x="1322650" y="2186980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Wear masks in public</a:t>
            </a:r>
            <a:endParaRPr dirty="0"/>
          </a:p>
        </p:txBody>
      </p:sp>
      <p:sp>
        <p:nvSpPr>
          <p:cNvPr id="1914" name="Google Shape;1914;p77"/>
          <p:cNvSpPr txBox="1">
            <a:spLocks noGrp="1"/>
          </p:cNvSpPr>
          <p:nvPr>
            <p:ph type="title" idx="2"/>
          </p:nvPr>
        </p:nvSpPr>
        <p:spPr>
          <a:xfrm>
            <a:off x="3655350" y="2186980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Keep your distance</a:t>
            </a:r>
            <a:endParaRPr/>
          </a:p>
        </p:txBody>
      </p:sp>
      <p:sp>
        <p:nvSpPr>
          <p:cNvPr id="1915" name="Google Shape;1915;p77"/>
          <p:cNvSpPr txBox="1">
            <a:spLocks noGrp="1"/>
          </p:cNvSpPr>
          <p:nvPr>
            <p:ph type="title" idx="3"/>
          </p:nvPr>
        </p:nvSpPr>
        <p:spPr>
          <a:xfrm>
            <a:off x="5964256" y="2511065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Cough and sneeze on your elbow</a:t>
            </a:r>
            <a:endParaRPr dirty="0"/>
          </a:p>
        </p:txBody>
      </p:sp>
      <p:sp>
        <p:nvSpPr>
          <p:cNvPr id="1916" name="Google Shape;1916;p77"/>
          <p:cNvSpPr txBox="1">
            <a:spLocks noGrp="1"/>
          </p:cNvSpPr>
          <p:nvPr>
            <p:ph type="title" idx="4"/>
          </p:nvPr>
        </p:nvSpPr>
        <p:spPr>
          <a:xfrm>
            <a:off x="1322650" y="4031706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not crowd lifts or escalators</a:t>
            </a:r>
            <a:endParaRPr/>
          </a:p>
        </p:txBody>
      </p:sp>
      <p:sp>
        <p:nvSpPr>
          <p:cNvPr id="1917" name="Google Shape;1917;p77"/>
          <p:cNvSpPr txBox="1">
            <a:spLocks noGrp="1"/>
          </p:cNvSpPr>
          <p:nvPr>
            <p:ph type="title" idx="5"/>
          </p:nvPr>
        </p:nvSpPr>
        <p:spPr>
          <a:xfrm>
            <a:off x="3655350" y="4031706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Check capacity before boarding</a:t>
            </a:r>
            <a:endParaRPr dirty="0"/>
          </a:p>
        </p:txBody>
      </p:sp>
      <p:sp>
        <p:nvSpPr>
          <p:cNvPr id="1918" name="Google Shape;1918;p77"/>
          <p:cNvSpPr txBox="1">
            <a:spLocks noGrp="1"/>
          </p:cNvSpPr>
          <p:nvPr>
            <p:ph type="title" idx="6"/>
          </p:nvPr>
        </p:nvSpPr>
        <p:spPr>
          <a:xfrm>
            <a:off x="5988050" y="4031706"/>
            <a:ext cx="1833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Stay home if you are sick</a:t>
            </a:r>
            <a:endParaRPr/>
          </a:p>
        </p:txBody>
      </p:sp>
      <p:sp>
        <p:nvSpPr>
          <p:cNvPr id="103" name="Google Shape;1917;p77">
            <a:extLst>
              <a:ext uri="{FF2B5EF4-FFF2-40B4-BE49-F238E27FC236}">
                <a16:creationId xmlns="" xmlns:a16="http://schemas.microsoft.com/office/drawing/2014/main" id="{47510519-25A0-2441-BCBD-5570AD454765}"/>
              </a:ext>
            </a:extLst>
          </p:cNvPr>
          <p:cNvSpPr txBox="1">
            <a:spLocks/>
          </p:cNvSpPr>
          <p:nvPr/>
        </p:nvSpPr>
        <p:spPr>
          <a:xfrm>
            <a:off x="3655349" y="4023321"/>
            <a:ext cx="1833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assion One"/>
              <a:buNone/>
              <a:defRPr sz="1800" b="1" i="0" u="none" strike="noStrike" cap="none">
                <a:solidFill>
                  <a:schemeClr val="dk1"/>
                </a:solidFill>
                <a:latin typeface="Passion One"/>
                <a:ea typeface="Passion One"/>
                <a:cs typeface="Passion One"/>
                <a:sym typeface="Passion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Check capacity before boarding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وان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</a:t>
            </a:r>
            <a:endParaRPr lang="ar-SA" dirty="0"/>
          </a:p>
        </p:txBody>
      </p:sp>
      <p:sp>
        <p:nvSpPr>
          <p:cNvPr id="17" name="عنصر نائب للنص 16"/>
          <p:cNvSpPr>
            <a:spLocks noGrp="1"/>
          </p:cNvSpPr>
          <p:nvPr>
            <p:ph type="body" idx="2"/>
          </p:nvPr>
        </p:nvSpPr>
        <p:spPr>
          <a:xfrm>
            <a:off x="733600" y="1211025"/>
            <a:ext cx="3956734" cy="2913300"/>
          </a:xfrm>
        </p:spPr>
        <p:txBody>
          <a:bodyPr/>
          <a:lstStyle/>
          <a:p>
            <a:r>
              <a:rPr lang="en-US" sz="2000" dirty="0" smtClean="0"/>
              <a:t>In the end you must protect </a:t>
            </a:r>
          </a:p>
          <a:p>
            <a:pPr marL="127000" indent="0">
              <a:lnSpc>
                <a:spcPct val="150000"/>
              </a:lnSpc>
              <a:buNone/>
            </a:pPr>
            <a:r>
              <a:rPr lang="en-US" sz="2000" dirty="0" smtClean="0"/>
              <a:t>Yourself from injury because if you have elderly people at home they are more susceptible to disease.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80519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40"/>
          <p:cNvGrpSpPr/>
          <p:nvPr/>
        </p:nvGrpSpPr>
        <p:grpSpPr>
          <a:xfrm>
            <a:off x="110436" y="4245129"/>
            <a:ext cx="716433" cy="711862"/>
            <a:chOff x="7098372" y="986300"/>
            <a:chExt cx="461054" cy="458142"/>
          </a:xfrm>
        </p:grpSpPr>
        <p:sp>
          <p:nvSpPr>
            <p:cNvPr id="316" name="Google Shape;316;p40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40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40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40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40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40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40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0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40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40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40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40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40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307;p40">
            <a:extLst>
              <a:ext uri="{FF2B5EF4-FFF2-40B4-BE49-F238E27FC236}">
                <a16:creationId xmlns="" xmlns:a16="http://schemas.microsoft.com/office/drawing/2014/main" id="{F7C302F4-3859-6743-9E45-1845BDD33BE1}"/>
              </a:ext>
            </a:extLst>
          </p:cNvPr>
          <p:cNvSpPr txBox="1">
            <a:spLocks/>
          </p:cNvSpPr>
          <p:nvPr/>
        </p:nvSpPr>
        <p:spPr>
          <a:xfrm>
            <a:off x="-265783" y="1056089"/>
            <a:ext cx="4524211" cy="4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assion One"/>
              <a:buNone/>
              <a:defRPr sz="2400" b="1" i="0" u="none" strike="noStrike" cap="none">
                <a:solidFill>
                  <a:schemeClr val="dk1"/>
                </a:solidFill>
                <a:latin typeface="Passion One"/>
                <a:ea typeface="Passion One"/>
                <a:cs typeface="Passion One"/>
                <a:sym typeface="Passion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/>
              <a:t>References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A972BCE-F472-BD4B-9905-D9193F5DF311}"/>
              </a:ext>
            </a:extLst>
          </p:cNvPr>
          <p:cNvSpPr txBox="1"/>
          <p:nvPr/>
        </p:nvSpPr>
        <p:spPr>
          <a:xfrm>
            <a:off x="644480" y="1554279"/>
            <a:ext cx="82145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Huang C. et al. Clinical features of patients infected with 2019 novel coronavirus in Wuhan,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China.Lancet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2020; 395: 497-506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Xu Z, Shi L, Wang Y, et al. Pathological findings of COVID-19 associated with acute respiratory distress syndrome. Lancet Respir Med 2020; 8: 420–422.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https://emcrit.org/ibcc/COVID19/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UpToDate on Coronaviruses, SARS, MERS, COVID-19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CDC: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https://www.cdc.gov/coronavirus/2019-ncov/index.html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WHO: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https://www.who.int/health-topics/coronavirus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https://www.worldometers.info/coronavirus/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https://coronavirus.1point3acres.com/en?fbclid=IwAR3A3clE1Ztxi-fNBgTWtVOobWuUBGFJ1S3NBPFlAaYVruBcAtzeOcqpIjQ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buFont typeface="+mj-lt"/>
              <a:buAutoNum type="arabicPeriod"/>
            </a:pP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8175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4" name="Google Shape;2184;p87"/>
          <p:cNvGrpSpPr/>
          <p:nvPr/>
        </p:nvGrpSpPr>
        <p:grpSpPr>
          <a:xfrm>
            <a:off x="5521112" y="1618007"/>
            <a:ext cx="3623218" cy="3525495"/>
            <a:chOff x="1306850" y="520450"/>
            <a:chExt cx="4922850" cy="4790075"/>
          </a:xfrm>
        </p:grpSpPr>
        <p:sp>
          <p:nvSpPr>
            <p:cNvPr id="2185" name="Google Shape;2185;p87"/>
            <p:cNvSpPr/>
            <p:nvPr/>
          </p:nvSpPr>
          <p:spPr>
            <a:xfrm>
              <a:off x="2513525" y="1995725"/>
              <a:ext cx="3716175" cy="3314800"/>
            </a:xfrm>
            <a:custGeom>
              <a:avLst/>
              <a:gdLst/>
              <a:ahLst/>
              <a:cxnLst/>
              <a:rect l="l" t="t" r="r" b="b"/>
              <a:pathLst>
                <a:path w="148647" h="132592" extrusionOk="0">
                  <a:moveTo>
                    <a:pt x="95250" y="25262"/>
                  </a:moveTo>
                  <a:cubicBezTo>
                    <a:pt x="99372" y="25262"/>
                    <a:pt x="103145" y="28042"/>
                    <a:pt x="104226" y="32212"/>
                  </a:cubicBezTo>
                  <a:cubicBezTo>
                    <a:pt x="105488" y="37177"/>
                    <a:pt x="102517" y="42224"/>
                    <a:pt x="97552" y="43506"/>
                  </a:cubicBezTo>
                  <a:cubicBezTo>
                    <a:pt x="96774" y="43707"/>
                    <a:pt x="95993" y="43804"/>
                    <a:pt x="95225" y="43804"/>
                  </a:cubicBezTo>
                  <a:cubicBezTo>
                    <a:pt x="91107" y="43804"/>
                    <a:pt x="87339" y="41036"/>
                    <a:pt x="86258" y="36852"/>
                  </a:cubicBezTo>
                  <a:cubicBezTo>
                    <a:pt x="84997" y="31907"/>
                    <a:pt x="87968" y="26840"/>
                    <a:pt x="92933" y="25558"/>
                  </a:cubicBezTo>
                  <a:cubicBezTo>
                    <a:pt x="93707" y="25357"/>
                    <a:pt x="94485" y="25262"/>
                    <a:pt x="95250" y="25262"/>
                  </a:cubicBezTo>
                  <a:close/>
                  <a:moveTo>
                    <a:pt x="52758" y="57269"/>
                  </a:moveTo>
                  <a:cubicBezTo>
                    <a:pt x="56884" y="57269"/>
                    <a:pt x="60638" y="60037"/>
                    <a:pt x="61718" y="64221"/>
                  </a:cubicBezTo>
                  <a:cubicBezTo>
                    <a:pt x="63000" y="69165"/>
                    <a:pt x="60029" y="74232"/>
                    <a:pt x="55064" y="75514"/>
                  </a:cubicBezTo>
                  <a:cubicBezTo>
                    <a:pt x="54286" y="75715"/>
                    <a:pt x="53506" y="75811"/>
                    <a:pt x="52739" y="75811"/>
                  </a:cubicBezTo>
                  <a:cubicBezTo>
                    <a:pt x="48610" y="75811"/>
                    <a:pt x="44852" y="73030"/>
                    <a:pt x="43770" y="68860"/>
                  </a:cubicBezTo>
                  <a:cubicBezTo>
                    <a:pt x="42488" y="63895"/>
                    <a:pt x="45480" y="58828"/>
                    <a:pt x="50424" y="57567"/>
                  </a:cubicBezTo>
                  <a:cubicBezTo>
                    <a:pt x="51205" y="57365"/>
                    <a:pt x="51988" y="57269"/>
                    <a:pt x="52758" y="57269"/>
                  </a:cubicBezTo>
                  <a:close/>
                  <a:moveTo>
                    <a:pt x="126889" y="68379"/>
                  </a:moveTo>
                  <a:cubicBezTo>
                    <a:pt x="131019" y="68379"/>
                    <a:pt x="134784" y="71147"/>
                    <a:pt x="135848" y="75331"/>
                  </a:cubicBezTo>
                  <a:cubicBezTo>
                    <a:pt x="137130" y="80276"/>
                    <a:pt x="134159" y="85343"/>
                    <a:pt x="129194" y="86624"/>
                  </a:cubicBezTo>
                  <a:cubicBezTo>
                    <a:pt x="128419" y="86825"/>
                    <a:pt x="127642" y="86921"/>
                    <a:pt x="126877" y="86921"/>
                  </a:cubicBezTo>
                  <a:cubicBezTo>
                    <a:pt x="122755" y="86921"/>
                    <a:pt x="118981" y="84138"/>
                    <a:pt x="117900" y="79950"/>
                  </a:cubicBezTo>
                  <a:cubicBezTo>
                    <a:pt x="116618" y="75005"/>
                    <a:pt x="119610" y="69959"/>
                    <a:pt x="124554" y="68677"/>
                  </a:cubicBezTo>
                  <a:cubicBezTo>
                    <a:pt x="125335" y="68475"/>
                    <a:pt x="126119" y="68379"/>
                    <a:pt x="126889" y="68379"/>
                  </a:cubicBezTo>
                  <a:close/>
                  <a:moveTo>
                    <a:pt x="88416" y="78297"/>
                  </a:moveTo>
                  <a:cubicBezTo>
                    <a:pt x="92544" y="78297"/>
                    <a:pt x="96323" y="81068"/>
                    <a:pt x="97389" y="85261"/>
                  </a:cubicBezTo>
                  <a:cubicBezTo>
                    <a:pt x="98671" y="90206"/>
                    <a:pt x="95700" y="95273"/>
                    <a:pt x="90735" y="96555"/>
                  </a:cubicBezTo>
                  <a:cubicBezTo>
                    <a:pt x="89966" y="96751"/>
                    <a:pt x="89195" y="96845"/>
                    <a:pt x="88435" y="96845"/>
                  </a:cubicBezTo>
                  <a:cubicBezTo>
                    <a:pt x="84307" y="96845"/>
                    <a:pt x="80524" y="94074"/>
                    <a:pt x="79441" y="89880"/>
                  </a:cubicBezTo>
                  <a:cubicBezTo>
                    <a:pt x="78180" y="84936"/>
                    <a:pt x="81151" y="79869"/>
                    <a:pt x="86116" y="78587"/>
                  </a:cubicBezTo>
                  <a:cubicBezTo>
                    <a:pt x="86884" y="78391"/>
                    <a:pt x="87656" y="78297"/>
                    <a:pt x="88416" y="78297"/>
                  </a:cubicBezTo>
                  <a:close/>
                  <a:moveTo>
                    <a:pt x="136808" y="106819"/>
                  </a:moveTo>
                  <a:cubicBezTo>
                    <a:pt x="140938" y="106819"/>
                    <a:pt x="144697" y="109602"/>
                    <a:pt x="145778" y="113790"/>
                  </a:cubicBezTo>
                  <a:cubicBezTo>
                    <a:pt x="147060" y="118735"/>
                    <a:pt x="144068" y="123801"/>
                    <a:pt x="139124" y="125063"/>
                  </a:cubicBezTo>
                  <a:cubicBezTo>
                    <a:pt x="138343" y="125265"/>
                    <a:pt x="137560" y="125361"/>
                    <a:pt x="136790" y="125361"/>
                  </a:cubicBezTo>
                  <a:cubicBezTo>
                    <a:pt x="132664" y="125361"/>
                    <a:pt x="128911" y="122593"/>
                    <a:pt x="127830" y="118409"/>
                  </a:cubicBezTo>
                  <a:cubicBezTo>
                    <a:pt x="126548" y="113464"/>
                    <a:pt x="129540" y="108398"/>
                    <a:pt x="134484" y="107116"/>
                  </a:cubicBezTo>
                  <a:cubicBezTo>
                    <a:pt x="135262" y="106915"/>
                    <a:pt x="136041" y="106819"/>
                    <a:pt x="136808" y="106819"/>
                  </a:cubicBezTo>
                  <a:close/>
                  <a:moveTo>
                    <a:pt x="45322" y="109932"/>
                  </a:moveTo>
                  <a:cubicBezTo>
                    <a:pt x="49451" y="109932"/>
                    <a:pt x="53210" y="112713"/>
                    <a:pt x="54291" y="116883"/>
                  </a:cubicBezTo>
                  <a:cubicBezTo>
                    <a:pt x="55573" y="121848"/>
                    <a:pt x="52581" y="126915"/>
                    <a:pt x="47637" y="128176"/>
                  </a:cubicBezTo>
                  <a:cubicBezTo>
                    <a:pt x="46856" y="128378"/>
                    <a:pt x="46073" y="128474"/>
                    <a:pt x="45303" y="128474"/>
                  </a:cubicBezTo>
                  <a:cubicBezTo>
                    <a:pt x="41177" y="128474"/>
                    <a:pt x="37424" y="125706"/>
                    <a:pt x="36343" y="121522"/>
                  </a:cubicBezTo>
                  <a:cubicBezTo>
                    <a:pt x="35061" y="116578"/>
                    <a:pt x="38053" y="111511"/>
                    <a:pt x="42997" y="110229"/>
                  </a:cubicBezTo>
                  <a:cubicBezTo>
                    <a:pt x="43775" y="110028"/>
                    <a:pt x="44555" y="109932"/>
                    <a:pt x="45322" y="109932"/>
                  </a:cubicBezTo>
                  <a:close/>
                  <a:moveTo>
                    <a:pt x="112633" y="0"/>
                  </a:moveTo>
                  <a:cubicBezTo>
                    <a:pt x="104226" y="0"/>
                    <a:pt x="95685" y="1053"/>
                    <a:pt x="87174" y="3256"/>
                  </a:cubicBezTo>
                  <a:cubicBezTo>
                    <a:pt x="32803" y="17276"/>
                    <a:pt x="1" y="72930"/>
                    <a:pt x="14021" y="127281"/>
                  </a:cubicBezTo>
                  <a:cubicBezTo>
                    <a:pt x="14489" y="129072"/>
                    <a:pt x="14998" y="130842"/>
                    <a:pt x="15547" y="132592"/>
                  </a:cubicBezTo>
                  <a:lnTo>
                    <a:pt x="91813" y="132592"/>
                  </a:lnTo>
                  <a:cubicBezTo>
                    <a:pt x="90674" y="131452"/>
                    <a:pt x="89799" y="130008"/>
                    <a:pt x="89372" y="128339"/>
                  </a:cubicBezTo>
                  <a:cubicBezTo>
                    <a:pt x="88090" y="123394"/>
                    <a:pt x="91081" y="118328"/>
                    <a:pt x="96026" y="117046"/>
                  </a:cubicBezTo>
                  <a:cubicBezTo>
                    <a:pt x="96803" y="116845"/>
                    <a:pt x="97583" y="116749"/>
                    <a:pt x="98350" y="116749"/>
                  </a:cubicBezTo>
                  <a:cubicBezTo>
                    <a:pt x="102479" y="116749"/>
                    <a:pt x="106238" y="119530"/>
                    <a:pt x="107319" y="123700"/>
                  </a:cubicBezTo>
                  <a:cubicBezTo>
                    <a:pt x="108174" y="126996"/>
                    <a:pt x="107136" y="130354"/>
                    <a:pt x="104898" y="132592"/>
                  </a:cubicBezTo>
                  <a:lnTo>
                    <a:pt x="148647" y="132592"/>
                  </a:lnTo>
                  <a:lnTo>
                    <a:pt x="148647" y="51198"/>
                  </a:lnTo>
                  <a:cubicBezTo>
                    <a:pt x="148392" y="51219"/>
                    <a:pt x="148137" y="51229"/>
                    <a:pt x="147884" y="51229"/>
                  </a:cubicBezTo>
                  <a:cubicBezTo>
                    <a:pt x="143761" y="51229"/>
                    <a:pt x="140014" y="48459"/>
                    <a:pt x="138941" y="44279"/>
                  </a:cubicBezTo>
                  <a:cubicBezTo>
                    <a:pt x="137659" y="39334"/>
                    <a:pt x="140650" y="34268"/>
                    <a:pt x="145595" y="32986"/>
                  </a:cubicBezTo>
                  <a:cubicBezTo>
                    <a:pt x="146377" y="32786"/>
                    <a:pt x="147148" y="32691"/>
                    <a:pt x="147907" y="32691"/>
                  </a:cubicBezTo>
                  <a:cubicBezTo>
                    <a:pt x="148155" y="32691"/>
                    <a:pt x="148401" y="32701"/>
                    <a:pt x="148647" y="32721"/>
                  </a:cubicBezTo>
                  <a:lnTo>
                    <a:pt x="148647" y="6634"/>
                  </a:lnTo>
                  <a:cubicBezTo>
                    <a:pt x="137292" y="2318"/>
                    <a:pt x="125110" y="0"/>
                    <a:pt x="112633" y="0"/>
                  </a:cubicBezTo>
                  <a:close/>
                </a:path>
              </a:pathLst>
            </a:custGeom>
            <a:solidFill>
              <a:srgbClr val="FFFFFF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87"/>
            <p:cNvSpPr/>
            <p:nvPr/>
          </p:nvSpPr>
          <p:spPr>
            <a:xfrm>
              <a:off x="2981050" y="888650"/>
              <a:ext cx="1073400" cy="1155425"/>
            </a:xfrm>
            <a:custGeom>
              <a:avLst/>
              <a:gdLst/>
              <a:ahLst/>
              <a:cxnLst/>
              <a:rect l="l" t="t" r="r" b="b"/>
              <a:pathLst>
                <a:path w="42936" h="46217" extrusionOk="0">
                  <a:moveTo>
                    <a:pt x="28164" y="0"/>
                  </a:moveTo>
                  <a:cubicBezTo>
                    <a:pt x="26617" y="0"/>
                    <a:pt x="25048" y="388"/>
                    <a:pt x="23604" y="1205"/>
                  </a:cubicBezTo>
                  <a:lnTo>
                    <a:pt x="6023" y="11136"/>
                  </a:lnTo>
                  <a:cubicBezTo>
                    <a:pt x="1567" y="13659"/>
                    <a:pt x="0" y="19316"/>
                    <a:pt x="2523" y="23772"/>
                  </a:cubicBezTo>
                  <a:cubicBezTo>
                    <a:pt x="4179" y="26694"/>
                    <a:pt x="7310" y="28484"/>
                    <a:pt x="10608" y="28484"/>
                  </a:cubicBezTo>
                  <a:cubicBezTo>
                    <a:pt x="12133" y="28484"/>
                    <a:pt x="13693" y="28102"/>
                    <a:pt x="15160" y="27272"/>
                  </a:cubicBezTo>
                  <a:lnTo>
                    <a:pt x="15872" y="26865"/>
                  </a:lnTo>
                  <a:lnTo>
                    <a:pt x="26799" y="46217"/>
                  </a:lnTo>
                  <a:cubicBezTo>
                    <a:pt x="31886" y="42778"/>
                    <a:pt x="37279" y="39725"/>
                    <a:pt x="42935" y="37080"/>
                  </a:cubicBezTo>
                  <a:lnTo>
                    <a:pt x="32008" y="17749"/>
                  </a:lnTo>
                  <a:lnTo>
                    <a:pt x="32741" y="17342"/>
                  </a:lnTo>
                  <a:cubicBezTo>
                    <a:pt x="37197" y="14819"/>
                    <a:pt x="38764" y="9162"/>
                    <a:pt x="36241" y="4705"/>
                  </a:cubicBezTo>
                  <a:cubicBezTo>
                    <a:pt x="34535" y="1692"/>
                    <a:pt x="31396" y="0"/>
                    <a:pt x="28164" y="0"/>
                  </a:cubicBezTo>
                  <a:close/>
                </a:path>
              </a:pathLst>
            </a:custGeom>
            <a:solidFill>
              <a:srgbClr val="FFFFFF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87"/>
            <p:cNvSpPr/>
            <p:nvPr/>
          </p:nvSpPr>
          <p:spPr>
            <a:xfrm>
              <a:off x="1673650" y="2168825"/>
              <a:ext cx="1189900" cy="1049375"/>
            </a:xfrm>
            <a:custGeom>
              <a:avLst/>
              <a:gdLst/>
              <a:ahLst/>
              <a:cxnLst/>
              <a:rect l="l" t="t" r="r" b="b"/>
              <a:pathLst>
                <a:path w="47596" h="41975" extrusionOk="0">
                  <a:moveTo>
                    <a:pt x="20875" y="1"/>
                  </a:moveTo>
                  <a:cubicBezTo>
                    <a:pt x="17699" y="1"/>
                    <a:pt x="14601" y="1628"/>
                    <a:pt x="12881" y="4553"/>
                  </a:cubicBezTo>
                  <a:lnTo>
                    <a:pt x="2605" y="21951"/>
                  </a:lnTo>
                  <a:cubicBezTo>
                    <a:pt x="0" y="26367"/>
                    <a:pt x="1486" y="32044"/>
                    <a:pt x="5901" y="34649"/>
                  </a:cubicBezTo>
                  <a:cubicBezTo>
                    <a:pt x="7376" y="35522"/>
                    <a:pt x="8997" y="35938"/>
                    <a:pt x="10598" y="35938"/>
                  </a:cubicBezTo>
                  <a:cubicBezTo>
                    <a:pt x="13769" y="35938"/>
                    <a:pt x="16861" y="34307"/>
                    <a:pt x="18578" y="31373"/>
                  </a:cubicBezTo>
                  <a:lnTo>
                    <a:pt x="19006" y="30660"/>
                  </a:lnTo>
                  <a:lnTo>
                    <a:pt x="38194" y="41974"/>
                  </a:lnTo>
                  <a:cubicBezTo>
                    <a:pt x="40921" y="36419"/>
                    <a:pt x="44055" y="31088"/>
                    <a:pt x="47596" y="26001"/>
                  </a:cubicBezTo>
                  <a:lnTo>
                    <a:pt x="28427" y="14687"/>
                  </a:lnTo>
                  <a:lnTo>
                    <a:pt x="28834" y="13974"/>
                  </a:lnTo>
                  <a:cubicBezTo>
                    <a:pt x="31439" y="9559"/>
                    <a:pt x="29974" y="3882"/>
                    <a:pt x="25558" y="1277"/>
                  </a:cubicBezTo>
                  <a:cubicBezTo>
                    <a:pt x="24088" y="412"/>
                    <a:pt x="22471" y="1"/>
                    <a:pt x="20875" y="1"/>
                  </a:cubicBezTo>
                  <a:close/>
                </a:path>
              </a:pathLst>
            </a:custGeom>
            <a:solidFill>
              <a:srgbClr val="FFFFFF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87"/>
            <p:cNvSpPr/>
            <p:nvPr/>
          </p:nvSpPr>
          <p:spPr>
            <a:xfrm>
              <a:off x="1306850" y="4022450"/>
              <a:ext cx="1024075" cy="968625"/>
            </a:xfrm>
            <a:custGeom>
              <a:avLst/>
              <a:gdLst/>
              <a:ahLst/>
              <a:cxnLst/>
              <a:rect l="l" t="t" r="r" b="b"/>
              <a:pathLst>
                <a:path w="40963" h="38745" extrusionOk="0">
                  <a:moveTo>
                    <a:pt x="9510" y="0"/>
                  </a:moveTo>
                  <a:cubicBezTo>
                    <a:pt x="4416" y="0"/>
                    <a:pt x="286" y="4095"/>
                    <a:pt x="225" y="9198"/>
                  </a:cubicBezTo>
                  <a:lnTo>
                    <a:pt x="42" y="29384"/>
                  </a:lnTo>
                  <a:cubicBezTo>
                    <a:pt x="1" y="34512"/>
                    <a:pt x="4111" y="38703"/>
                    <a:pt x="9239" y="38744"/>
                  </a:cubicBezTo>
                  <a:cubicBezTo>
                    <a:pt x="9264" y="38744"/>
                    <a:pt x="9290" y="38744"/>
                    <a:pt x="9315" y="38744"/>
                  </a:cubicBezTo>
                  <a:cubicBezTo>
                    <a:pt x="14208" y="38744"/>
                    <a:pt x="18539" y="34830"/>
                    <a:pt x="18579" y="29567"/>
                  </a:cubicBezTo>
                  <a:lnTo>
                    <a:pt x="18600" y="28733"/>
                  </a:lnTo>
                  <a:lnTo>
                    <a:pt x="40800" y="28936"/>
                  </a:lnTo>
                  <a:cubicBezTo>
                    <a:pt x="40372" y="22689"/>
                    <a:pt x="40434" y="16503"/>
                    <a:pt x="40963" y="10398"/>
                  </a:cubicBezTo>
                  <a:lnTo>
                    <a:pt x="18762" y="10195"/>
                  </a:lnTo>
                  <a:lnTo>
                    <a:pt x="18762" y="9361"/>
                  </a:lnTo>
                  <a:cubicBezTo>
                    <a:pt x="18823" y="4233"/>
                    <a:pt x="14713" y="41"/>
                    <a:pt x="9585" y="0"/>
                  </a:cubicBezTo>
                  <a:cubicBezTo>
                    <a:pt x="9560" y="0"/>
                    <a:pt x="9535" y="0"/>
                    <a:pt x="9510" y="0"/>
                  </a:cubicBezTo>
                  <a:close/>
                </a:path>
              </a:pathLst>
            </a:custGeom>
            <a:solidFill>
              <a:srgbClr val="FFFFFF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87"/>
            <p:cNvSpPr/>
            <p:nvPr/>
          </p:nvSpPr>
          <p:spPr>
            <a:xfrm>
              <a:off x="4878025" y="520450"/>
              <a:ext cx="971175" cy="1023550"/>
            </a:xfrm>
            <a:custGeom>
              <a:avLst/>
              <a:gdLst/>
              <a:ahLst/>
              <a:cxnLst/>
              <a:rect l="l" t="t" r="r" b="b"/>
              <a:pathLst>
                <a:path w="38847" h="40942" extrusionOk="0">
                  <a:moveTo>
                    <a:pt x="9347" y="0"/>
                  </a:moveTo>
                  <a:cubicBezTo>
                    <a:pt x="4253" y="0"/>
                    <a:pt x="102" y="4095"/>
                    <a:pt x="62" y="9198"/>
                  </a:cubicBezTo>
                  <a:cubicBezTo>
                    <a:pt x="1" y="14326"/>
                    <a:pt x="4111" y="18497"/>
                    <a:pt x="9239" y="18538"/>
                  </a:cubicBezTo>
                  <a:lnTo>
                    <a:pt x="10073" y="18558"/>
                  </a:lnTo>
                  <a:lnTo>
                    <a:pt x="9870" y="40759"/>
                  </a:lnTo>
                  <a:cubicBezTo>
                    <a:pt x="12554" y="40575"/>
                    <a:pt x="15235" y="40485"/>
                    <a:pt x="17906" y="40485"/>
                  </a:cubicBezTo>
                  <a:cubicBezTo>
                    <a:pt x="21429" y="40485"/>
                    <a:pt x="24935" y="40641"/>
                    <a:pt x="28407" y="40942"/>
                  </a:cubicBezTo>
                  <a:lnTo>
                    <a:pt x="28611" y="18721"/>
                  </a:lnTo>
                  <a:lnTo>
                    <a:pt x="29445" y="18742"/>
                  </a:lnTo>
                  <a:cubicBezTo>
                    <a:pt x="29470" y="18742"/>
                    <a:pt x="29495" y="18742"/>
                    <a:pt x="29520" y="18742"/>
                  </a:cubicBezTo>
                  <a:cubicBezTo>
                    <a:pt x="34793" y="18742"/>
                    <a:pt x="38745" y="14445"/>
                    <a:pt x="38785" y="9544"/>
                  </a:cubicBezTo>
                  <a:cubicBezTo>
                    <a:pt x="38846" y="4436"/>
                    <a:pt x="34715" y="245"/>
                    <a:pt x="29608" y="204"/>
                  </a:cubicBezTo>
                  <a:lnTo>
                    <a:pt x="9422" y="0"/>
                  </a:lnTo>
                  <a:cubicBezTo>
                    <a:pt x="9397" y="0"/>
                    <a:pt x="9372" y="0"/>
                    <a:pt x="9347" y="0"/>
                  </a:cubicBezTo>
                  <a:close/>
                </a:path>
              </a:pathLst>
            </a:custGeom>
            <a:solidFill>
              <a:srgbClr val="FFFFFF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" name="Oval 7">
            <a:extLst>
              <a:ext uri="{FF2B5EF4-FFF2-40B4-BE49-F238E27FC236}">
                <a16:creationId xmlns="" xmlns:a16="http://schemas.microsoft.com/office/drawing/2014/main" id="{840A8284-5A2B-7D44-ACAB-DCEF42205D37}"/>
              </a:ext>
            </a:extLst>
          </p:cNvPr>
          <p:cNvSpPr/>
          <p:nvPr/>
        </p:nvSpPr>
        <p:spPr>
          <a:xfrm>
            <a:off x="101395" y="2990250"/>
            <a:ext cx="5285323" cy="156168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176" name="Google Shape;2176;p87"/>
          <p:cNvSpPr txBox="1">
            <a:spLocks noGrp="1"/>
          </p:cNvSpPr>
          <p:nvPr>
            <p:ph type="title"/>
          </p:nvPr>
        </p:nvSpPr>
        <p:spPr>
          <a:xfrm>
            <a:off x="1359561" y="1069401"/>
            <a:ext cx="8323101" cy="243969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800" dirty="0"/>
              <a:t>THANKS!</a:t>
            </a:r>
            <a:endParaRPr sz="8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title" idx="4"/>
          </p:nvPr>
        </p:nvSpPr>
        <p:spPr>
          <a:xfrm>
            <a:off x="1344831" y="14416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308" name="Google Shape;308;p40"/>
          <p:cNvSpPr txBox="1">
            <a:spLocks noGrp="1"/>
          </p:cNvSpPr>
          <p:nvPr>
            <p:ph type="subTitle" idx="1"/>
          </p:nvPr>
        </p:nvSpPr>
        <p:spPr>
          <a:xfrm>
            <a:off x="1344831" y="1871310"/>
            <a:ext cx="2560200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/>
            <a:r>
              <a:rPr lang="en-US" dirty="0"/>
              <a:t>Outline the structure  of Coronavirus .</a:t>
            </a:r>
            <a:endParaRPr dirty="0"/>
          </a:p>
        </p:txBody>
      </p:sp>
      <p:sp>
        <p:nvSpPr>
          <p:cNvPr id="309" name="Google Shape;309;p40"/>
          <p:cNvSpPr txBox="1">
            <a:spLocks noGrp="1"/>
          </p:cNvSpPr>
          <p:nvPr>
            <p:ph type="title"/>
          </p:nvPr>
        </p:nvSpPr>
        <p:spPr>
          <a:xfrm>
            <a:off x="5225142" y="14416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SYMPTOMS </a:t>
            </a:r>
            <a:endParaRPr dirty="0"/>
          </a:p>
        </p:txBody>
      </p:sp>
      <p:sp>
        <p:nvSpPr>
          <p:cNvPr id="310" name="Google Shape;310;p40"/>
          <p:cNvSpPr txBox="1">
            <a:spLocks noGrp="1"/>
          </p:cNvSpPr>
          <p:nvPr>
            <p:ph type="subTitle" idx="5"/>
          </p:nvPr>
        </p:nvSpPr>
        <p:spPr>
          <a:xfrm>
            <a:off x="5226341" y="1871310"/>
            <a:ext cx="2572827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/>
            <a:r>
              <a:rPr lang="en-US" dirty="0"/>
              <a:t>Outline the main symptoms of Corona infection .</a:t>
            </a:r>
            <a:endParaRPr dirty="0"/>
          </a:p>
        </p:txBody>
      </p:sp>
      <p:sp>
        <p:nvSpPr>
          <p:cNvPr id="311" name="Google Shape;311;p40"/>
          <p:cNvSpPr txBox="1">
            <a:spLocks noGrp="1"/>
          </p:cNvSpPr>
          <p:nvPr>
            <p:ph type="title" idx="3"/>
          </p:nvPr>
        </p:nvSpPr>
        <p:spPr>
          <a:xfrm>
            <a:off x="1344831" y="35027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lvl="0"/>
            <a:r>
              <a:rPr lang="en-US" dirty="0"/>
              <a:t>PATHOGENESIS</a:t>
            </a:r>
          </a:p>
        </p:txBody>
      </p:sp>
      <p:sp>
        <p:nvSpPr>
          <p:cNvPr id="312" name="Google Shape;312;p40"/>
          <p:cNvSpPr txBox="1">
            <a:spLocks noGrp="1"/>
          </p:cNvSpPr>
          <p:nvPr>
            <p:ph type="subTitle" idx="6"/>
          </p:nvPr>
        </p:nvSpPr>
        <p:spPr>
          <a:xfrm>
            <a:off x="1344831" y="3932410"/>
            <a:ext cx="2560200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/>
            <a:r>
              <a:rPr lang="en-US" dirty="0"/>
              <a:t>Discuss the pathogenesis of Corona.</a:t>
            </a:r>
            <a:endParaRPr dirty="0"/>
          </a:p>
        </p:txBody>
      </p:sp>
      <p:sp>
        <p:nvSpPr>
          <p:cNvPr id="313" name="Google Shape;313;p40"/>
          <p:cNvSpPr txBox="1">
            <a:spLocks noGrp="1"/>
          </p:cNvSpPr>
          <p:nvPr>
            <p:ph type="title" idx="2"/>
          </p:nvPr>
        </p:nvSpPr>
        <p:spPr>
          <a:xfrm>
            <a:off x="5225142" y="3502726"/>
            <a:ext cx="2560200" cy="407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PREVENTION</a:t>
            </a:r>
            <a:endParaRPr dirty="0"/>
          </a:p>
        </p:txBody>
      </p:sp>
      <p:sp>
        <p:nvSpPr>
          <p:cNvPr id="314" name="Google Shape;314;p40"/>
          <p:cNvSpPr txBox="1">
            <a:spLocks noGrp="1"/>
          </p:cNvSpPr>
          <p:nvPr>
            <p:ph type="subTitle" idx="7"/>
          </p:nvPr>
        </p:nvSpPr>
        <p:spPr>
          <a:xfrm>
            <a:off x="4940954" y="3964479"/>
            <a:ext cx="3128575" cy="56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fontAlgn="base"/>
            <a:r>
              <a:rPr lang="en-US" dirty="0"/>
              <a:t>How can we protect ourselves ?​</a:t>
            </a:r>
          </a:p>
        </p:txBody>
      </p:sp>
      <p:grpSp>
        <p:nvGrpSpPr>
          <p:cNvPr id="315" name="Google Shape;315;p40"/>
          <p:cNvGrpSpPr/>
          <p:nvPr/>
        </p:nvGrpSpPr>
        <p:grpSpPr>
          <a:xfrm>
            <a:off x="110436" y="4245129"/>
            <a:ext cx="716433" cy="711862"/>
            <a:chOff x="7098372" y="986300"/>
            <a:chExt cx="461054" cy="458142"/>
          </a:xfrm>
        </p:grpSpPr>
        <p:sp>
          <p:nvSpPr>
            <p:cNvPr id="316" name="Google Shape;316;p40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40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40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40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40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40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40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0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40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40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40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40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40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9" name="Google Shape;329;p40"/>
          <p:cNvGrpSpPr/>
          <p:nvPr/>
        </p:nvGrpSpPr>
        <p:grpSpPr>
          <a:xfrm>
            <a:off x="5892751" y="2888181"/>
            <a:ext cx="1224983" cy="608565"/>
            <a:chOff x="-6247125" y="161575"/>
            <a:chExt cx="1232625" cy="612300"/>
          </a:xfrm>
        </p:grpSpPr>
        <p:sp>
          <p:nvSpPr>
            <p:cNvPr id="330" name="Google Shape;330;p40"/>
            <p:cNvSpPr/>
            <p:nvPr/>
          </p:nvSpPr>
          <p:spPr>
            <a:xfrm>
              <a:off x="-5860175" y="161575"/>
              <a:ext cx="155100" cy="172975"/>
            </a:xfrm>
            <a:custGeom>
              <a:avLst/>
              <a:gdLst/>
              <a:ahLst/>
              <a:cxnLst/>
              <a:rect l="l" t="t" r="r" b="b"/>
              <a:pathLst>
                <a:path w="6204" h="6919" extrusionOk="0">
                  <a:moveTo>
                    <a:pt x="4612" y="0"/>
                  </a:moveTo>
                  <a:cubicBezTo>
                    <a:pt x="4489" y="0"/>
                    <a:pt x="4364" y="16"/>
                    <a:pt x="4239" y="48"/>
                  </a:cubicBezTo>
                  <a:lnTo>
                    <a:pt x="1227" y="858"/>
                  </a:lnTo>
                  <a:cubicBezTo>
                    <a:pt x="465" y="1060"/>
                    <a:pt x="1" y="1846"/>
                    <a:pt x="215" y="2620"/>
                  </a:cubicBezTo>
                  <a:cubicBezTo>
                    <a:pt x="375" y="3231"/>
                    <a:pt x="940" y="3682"/>
                    <a:pt x="1590" y="3682"/>
                  </a:cubicBezTo>
                  <a:cubicBezTo>
                    <a:pt x="1713" y="3682"/>
                    <a:pt x="1839" y="3666"/>
                    <a:pt x="1965" y="3632"/>
                  </a:cubicBezTo>
                  <a:lnTo>
                    <a:pt x="2096" y="3596"/>
                  </a:lnTo>
                  <a:lnTo>
                    <a:pt x="2977" y="6918"/>
                  </a:lnTo>
                  <a:cubicBezTo>
                    <a:pt x="3882" y="6597"/>
                    <a:pt x="4799" y="6347"/>
                    <a:pt x="5751" y="6180"/>
                  </a:cubicBezTo>
                  <a:lnTo>
                    <a:pt x="4858" y="2858"/>
                  </a:lnTo>
                  <a:lnTo>
                    <a:pt x="4989" y="2823"/>
                  </a:lnTo>
                  <a:cubicBezTo>
                    <a:pt x="5751" y="2620"/>
                    <a:pt x="6204" y="1834"/>
                    <a:pt x="6001" y="1060"/>
                  </a:cubicBezTo>
                  <a:cubicBezTo>
                    <a:pt x="5832" y="421"/>
                    <a:pt x="5252" y="0"/>
                    <a:pt x="46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40"/>
            <p:cNvSpPr/>
            <p:nvPr/>
          </p:nvSpPr>
          <p:spPr>
            <a:xfrm>
              <a:off x="-6112300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787" y="1"/>
                  </a:moveTo>
                  <a:cubicBezTo>
                    <a:pt x="3421" y="1"/>
                    <a:pt x="3055" y="140"/>
                    <a:pt x="2775" y="420"/>
                  </a:cubicBezTo>
                  <a:lnTo>
                    <a:pt x="561" y="2635"/>
                  </a:lnTo>
                  <a:cubicBezTo>
                    <a:pt x="1" y="3194"/>
                    <a:pt x="1" y="4099"/>
                    <a:pt x="561" y="4659"/>
                  </a:cubicBezTo>
                  <a:cubicBezTo>
                    <a:pt x="840" y="4939"/>
                    <a:pt x="1206" y="5079"/>
                    <a:pt x="1573" y="5079"/>
                  </a:cubicBezTo>
                  <a:cubicBezTo>
                    <a:pt x="1939" y="5079"/>
                    <a:pt x="2305" y="4939"/>
                    <a:pt x="2585" y="4659"/>
                  </a:cubicBezTo>
                  <a:lnTo>
                    <a:pt x="2680" y="4576"/>
                  </a:lnTo>
                  <a:lnTo>
                    <a:pt x="5121" y="7004"/>
                  </a:lnTo>
                  <a:cubicBezTo>
                    <a:pt x="5740" y="6278"/>
                    <a:pt x="6418" y="5599"/>
                    <a:pt x="7145" y="4980"/>
                  </a:cubicBezTo>
                  <a:lnTo>
                    <a:pt x="4704" y="2540"/>
                  </a:lnTo>
                  <a:lnTo>
                    <a:pt x="4799" y="2444"/>
                  </a:lnTo>
                  <a:cubicBezTo>
                    <a:pt x="5359" y="1885"/>
                    <a:pt x="5359" y="980"/>
                    <a:pt x="4799" y="420"/>
                  </a:cubicBezTo>
                  <a:cubicBezTo>
                    <a:pt x="4519" y="140"/>
                    <a:pt x="4153" y="1"/>
                    <a:pt x="37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40"/>
            <p:cNvSpPr/>
            <p:nvPr/>
          </p:nvSpPr>
          <p:spPr>
            <a:xfrm>
              <a:off x="-6247125" y="548525"/>
              <a:ext cx="177125" cy="147150"/>
            </a:xfrm>
            <a:custGeom>
              <a:avLst/>
              <a:gdLst/>
              <a:ahLst/>
              <a:cxnLst/>
              <a:rect l="l" t="t" r="r" b="b"/>
              <a:pathLst>
                <a:path w="7085" h="5886" extrusionOk="0">
                  <a:moveTo>
                    <a:pt x="2406" y="0"/>
                  </a:moveTo>
                  <a:cubicBezTo>
                    <a:pt x="1774" y="0"/>
                    <a:pt x="1194" y="422"/>
                    <a:pt x="1024" y="1061"/>
                  </a:cubicBezTo>
                  <a:lnTo>
                    <a:pt x="215" y="4085"/>
                  </a:lnTo>
                  <a:cubicBezTo>
                    <a:pt x="0" y="4847"/>
                    <a:pt x="465" y="5633"/>
                    <a:pt x="1227" y="5835"/>
                  </a:cubicBezTo>
                  <a:cubicBezTo>
                    <a:pt x="1351" y="5869"/>
                    <a:pt x="1478" y="5886"/>
                    <a:pt x="1604" y="5886"/>
                  </a:cubicBezTo>
                  <a:cubicBezTo>
                    <a:pt x="2221" y="5886"/>
                    <a:pt x="2811" y="5486"/>
                    <a:pt x="2989" y="4823"/>
                  </a:cubicBezTo>
                  <a:lnTo>
                    <a:pt x="3013" y="4704"/>
                  </a:lnTo>
                  <a:lnTo>
                    <a:pt x="6335" y="5597"/>
                  </a:lnTo>
                  <a:cubicBezTo>
                    <a:pt x="6513" y="4644"/>
                    <a:pt x="6763" y="3716"/>
                    <a:pt x="7085" y="2823"/>
                  </a:cubicBezTo>
                  <a:lnTo>
                    <a:pt x="3763" y="1930"/>
                  </a:lnTo>
                  <a:lnTo>
                    <a:pt x="3798" y="1799"/>
                  </a:lnTo>
                  <a:cubicBezTo>
                    <a:pt x="4001" y="1037"/>
                    <a:pt x="3548" y="251"/>
                    <a:pt x="2775" y="49"/>
                  </a:cubicBezTo>
                  <a:cubicBezTo>
                    <a:pt x="2652" y="16"/>
                    <a:pt x="2528" y="0"/>
                    <a:pt x="2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40"/>
            <p:cNvSpPr/>
            <p:nvPr/>
          </p:nvSpPr>
          <p:spPr>
            <a:xfrm>
              <a:off x="-5191650" y="548525"/>
              <a:ext cx="177150" cy="147150"/>
            </a:xfrm>
            <a:custGeom>
              <a:avLst/>
              <a:gdLst/>
              <a:ahLst/>
              <a:cxnLst/>
              <a:rect l="l" t="t" r="r" b="b"/>
              <a:pathLst>
                <a:path w="7086" h="5886" extrusionOk="0">
                  <a:moveTo>
                    <a:pt x="4679" y="0"/>
                  </a:moveTo>
                  <a:cubicBezTo>
                    <a:pt x="4558" y="0"/>
                    <a:pt x="4434" y="16"/>
                    <a:pt x="4311" y="49"/>
                  </a:cubicBezTo>
                  <a:cubicBezTo>
                    <a:pt x="3549" y="251"/>
                    <a:pt x="3085" y="1037"/>
                    <a:pt x="3299" y="1799"/>
                  </a:cubicBezTo>
                  <a:lnTo>
                    <a:pt x="3323" y="1930"/>
                  </a:lnTo>
                  <a:lnTo>
                    <a:pt x="1" y="2823"/>
                  </a:lnTo>
                  <a:cubicBezTo>
                    <a:pt x="322" y="3716"/>
                    <a:pt x="572" y="4644"/>
                    <a:pt x="751" y="5597"/>
                  </a:cubicBezTo>
                  <a:lnTo>
                    <a:pt x="4073" y="4704"/>
                  </a:lnTo>
                  <a:lnTo>
                    <a:pt x="4109" y="4823"/>
                  </a:lnTo>
                  <a:cubicBezTo>
                    <a:pt x="4277" y="5486"/>
                    <a:pt x="4864" y="5886"/>
                    <a:pt x="5482" y="5886"/>
                  </a:cubicBezTo>
                  <a:cubicBezTo>
                    <a:pt x="5607" y="5886"/>
                    <a:pt x="5734" y="5869"/>
                    <a:pt x="5859" y="5835"/>
                  </a:cubicBezTo>
                  <a:cubicBezTo>
                    <a:pt x="6633" y="5633"/>
                    <a:pt x="7085" y="4847"/>
                    <a:pt x="6883" y="4085"/>
                  </a:cubicBezTo>
                  <a:lnTo>
                    <a:pt x="6061" y="1061"/>
                  </a:lnTo>
                  <a:cubicBezTo>
                    <a:pt x="5891" y="422"/>
                    <a:pt x="5311" y="0"/>
                    <a:pt x="46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40"/>
            <p:cNvSpPr/>
            <p:nvPr/>
          </p:nvSpPr>
          <p:spPr>
            <a:xfrm>
              <a:off x="-5327975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364" y="1"/>
                  </a:moveTo>
                  <a:cubicBezTo>
                    <a:pt x="2995" y="1"/>
                    <a:pt x="2626" y="140"/>
                    <a:pt x="2346" y="420"/>
                  </a:cubicBezTo>
                  <a:cubicBezTo>
                    <a:pt x="1787" y="980"/>
                    <a:pt x="1787" y="1885"/>
                    <a:pt x="2346" y="2456"/>
                  </a:cubicBezTo>
                  <a:lnTo>
                    <a:pt x="2442" y="2540"/>
                  </a:lnTo>
                  <a:lnTo>
                    <a:pt x="1" y="4980"/>
                  </a:lnTo>
                  <a:cubicBezTo>
                    <a:pt x="727" y="5599"/>
                    <a:pt x="1406" y="6278"/>
                    <a:pt x="2037" y="7004"/>
                  </a:cubicBezTo>
                  <a:lnTo>
                    <a:pt x="4466" y="4576"/>
                  </a:lnTo>
                  <a:lnTo>
                    <a:pt x="4561" y="4659"/>
                  </a:lnTo>
                  <a:cubicBezTo>
                    <a:pt x="4841" y="4939"/>
                    <a:pt x="5207" y="5079"/>
                    <a:pt x="5573" y="5079"/>
                  </a:cubicBezTo>
                  <a:cubicBezTo>
                    <a:pt x="5939" y="5079"/>
                    <a:pt x="6305" y="4939"/>
                    <a:pt x="6585" y="4659"/>
                  </a:cubicBezTo>
                  <a:cubicBezTo>
                    <a:pt x="7145" y="4099"/>
                    <a:pt x="7145" y="3194"/>
                    <a:pt x="6585" y="2635"/>
                  </a:cubicBezTo>
                  <a:lnTo>
                    <a:pt x="4382" y="420"/>
                  </a:lnTo>
                  <a:cubicBezTo>
                    <a:pt x="4103" y="140"/>
                    <a:pt x="3733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40"/>
            <p:cNvSpPr/>
            <p:nvPr/>
          </p:nvSpPr>
          <p:spPr>
            <a:xfrm>
              <a:off x="-5556575" y="161575"/>
              <a:ext cx="155125" cy="172975"/>
            </a:xfrm>
            <a:custGeom>
              <a:avLst/>
              <a:gdLst/>
              <a:ahLst/>
              <a:cxnLst/>
              <a:rect l="l" t="t" r="r" b="b"/>
              <a:pathLst>
                <a:path w="6205" h="6919" extrusionOk="0">
                  <a:moveTo>
                    <a:pt x="1592" y="0"/>
                  </a:moveTo>
                  <a:cubicBezTo>
                    <a:pt x="953" y="0"/>
                    <a:pt x="373" y="421"/>
                    <a:pt x="203" y="1060"/>
                  </a:cubicBezTo>
                  <a:cubicBezTo>
                    <a:pt x="1" y="1834"/>
                    <a:pt x="453" y="2620"/>
                    <a:pt x="1215" y="2823"/>
                  </a:cubicBezTo>
                  <a:lnTo>
                    <a:pt x="1346" y="2858"/>
                  </a:lnTo>
                  <a:lnTo>
                    <a:pt x="453" y="6180"/>
                  </a:lnTo>
                  <a:cubicBezTo>
                    <a:pt x="1406" y="6347"/>
                    <a:pt x="2335" y="6597"/>
                    <a:pt x="3227" y="6918"/>
                  </a:cubicBezTo>
                  <a:lnTo>
                    <a:pt x="4120" y="3596"/>
                  </a:lnTo>
                  <a:lnTo>
                    <a:pt x="4240" y="3632"/>
                  </a:lnTo>
                  <a:cubicBezTo>
                    <a:pt x="4366" y="3666"/>
                    <a:pt x="4492" y="3682"/>
                    <a:pt x="4614" y="3682"/>
                  </a:cubicBezTo>
                  <a:cubicBezTo>
                    <a:pt x="5265" y="3682"/>
                    <a:pt x="5831" y="3231"/>
                    <a:pt x="6002" y="2620"/>
                  </a:cubicBezTo>
                  <a:cubicBezTo>
                    <a:pt x="6204" y="1846"/>
                    <a:pt x="5752" y="1060"/>
                    <a:pt x="4978" y="858"/>
                  </a:cubicBezTo>
                  <a:lnTo>
                    <a:pt x="1965" y="48"/>
                  </a:lnTo>
                  <a:cubicBezTo>
                    <a:pt x="1840" y="16"/>
                    <a:pt x="1715" y="0"/>
                    <a:pt x="15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40"/>
            <p:cNvSpPr/>
            <p:nvPr/>
          </p:nvSpPr>
          <p:spPr>
            <a:xfrm>
              <a:off x="-6024775" y="379775"/>
              <a:ext cx="787925" cy="394100"/>
            </a:xfrm>
            <a:custGeom>
              <a:avLst/>
              <a:gdLst/>
              <a:ahLst/>
              <a:cxnLst/>
              <a:rect l="l" t="t" r="r" b="b"/>
              <a:pathLst>
                <a:path w="31517" h="15764" extrusionOk="0">
                  <a:moveTo>
                    <a:pt x="15764" y="0"/>
                  </a:moveTo>
                  <a:cubicBezTo>
                    <a:pt x="7073" y="0"/>
                    <a:pt x="0" y="7072"/>
                    <a:pt x="0" y="15764"/>
                  </a:cubicBezTo>
                  <a:lnTo>
                    <a:pt x="31516" y="15764"/>
                  </a:lnTo>
                  <a:cubicBezTo>
                    <a:pt x="31516" y="7072"/>
                    <a:pt x="24456" y="0"/>
                    <a:pt x="157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grpSp>
        <p:nvGrpSpPr>
          <p:cNvPr id="337" name="Google Shape;337;p40"/>
          <p:cNvGrpSpPr/>
          <p:nvPr/>
        </p:nvGrpSpPr>
        <p:grpSpPr>
          <a:xfrm>
            <a:off x="5892751" y="833525"/>
            <a:ext cx="1224983" cy="608565"/>
            <a:chOff x="-6247125" y="161575"/>
            <a:chExt cx="1232625" cy="612300"/>
          </a:xfrm>
        </p:grpSpPr>
        <p:sp>
          <p:nvSpPr>
            <p:cNvPr id="338" name="Google Shape;338;p40"/>
            <p:cNvSpPr/>
            <p:nvPr/>
          </p:nvSpPr>
          <p:spPr>
            <a:xfrm>
              <a:off x="-5860175" y="161575"/>
              <a:ext cx="155100" cy="172975"/>
            </a:xfrm>
            <a:custGeom>
              <a:avLst/>
              <a:gdLst/>
              <a:ahLst/>
              <a:cxnLst/>
              <a:rect l="l" t="t" r="r" b="b"/>
              <a:pathLst>
                <a:path w="6204" h="6919" extrusionOk="0">
                  <a:moveTo>
                    <a:pt x="4612" y="0"/>
                  </a:moveTo>
                  <a:cubicBezTo>
                    <a:pt x="4489" y="0"/>
                    <a:pt x="4364" y="16"/>
                    <a:pt x="4239" y="48"/>
                  </a:cubicBezTo>
                  <a:lnTo>
                    <a:pt x="1227" y="858"/>
                  </a:lnTo>
                  <a:cubicBezTo>
                    <a:pt x="465" y="1060"/>
                    <a:pt x="1" y="1846"/>
                    <a:pt x="215" y="2620"/>
                  </a:cubicBezTo>
                  <a:cubicBezTo>
                    <a:pt x="375" y="3231"/>
                    <a:pt x="940" y="3682"/>
                    <a:pt x="1590" y="3682"/>
                  </a:cubicBezTo>
                  <a:cubicBezTo>
                    <a:pt x="1713" y="3682"/>
                    <a:pt x="1839" y="3666"/>
                    <a:pt x="1965" y="3632"/>
                  </a:cubicBezTo>
                  <a:lnTo>
                    <a:pt x="2096" y="3596"/>
                  </a:lnTo>
                  <a:lnTo>
                    <a:pt x="2977" y="6918"/>
                  </a:lnTo>
                  <a:cubicBezTo>
                    <a:pt x="3882" y="6597"/>
                    <a:pt x="4799" y="6347"/>
                    <a:pt x="5751" y="6180"/>
                  </a:cubicBezTo>
                  <a:lnTo>
                    <a:pt x="4858" y="2858"/>
                  </a:lnTo>
                  <a:lnTo>
                    <a:pt x="4989" y="2823"/>
                  </a:lnTo>
                  <a:cubicBezTo>
                    <a:pt x="5751" y="2620"/>
                    <a:pt x="6204" y="1834"/>
                    <a:pt x="6001" y="1060"/>
                  </a:cubicBezTo>
                  <a:cubicBezTo>
                    <a:pt x="5832" y="421"/>
                    <a:pt x="5252" y="0"/>
                    <a:pt x="46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40"/>
            <p:cNvSpPr/>
            <p:nvPr/>
          </p:nvSpPr>
          <p:spPr>
            <a:xfrm>
              <a:off x="-6112300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787" y="1"/>
                  </a:moveTo>
                  <a:cubicBezTo>
                    <a:pt x="3421" y="1"/>
                    <a:pt x="3055" y="140"/>
                    <a:pt x="2775" y="420"/>
                  </a:cubicBezTo>
                  <a:lnTo>
                    <a:pt x="561" y="2635"/>
                  </a:lnTo>
                  <a:cubicBezTo>
                    <a:pt x="1" y="3194"/>
                    <a:pt x="1" y="4099"/>
                    <a:pt x="561" y="4659"/>
                  </a:cubicBezTo>
                  <a:cubicBezTo>
                    <a:pt x="840" y="4939"/>
                    <a:pt x="1206" y="5079"/>
                    <a:pt x="1573" y="5079"/>
                  </a:cubicBezTo>
                  <a:cubicBezTo>
                    <a:pt x="1939" y="5079"/>
                    <a:pt x="2305" y="4939"/>
                    <a:pt x="2585" y="4659"/>
                  </a:cubicBezTo>
                  <a:lnTo>
                    <a:pt x="2680" y="4576"/>
                  </a:lnTo>
                  <a:lnTo>
                    <a:pt x="5121" y="7004"/>
                  </a:lnTo>
                  <a:cubicBezTo>
                    <a:pt x="5740" y="6278"/>
                    <a:pt x="6418" y="5599"/>
                    <a:pt x="7145" y="4980"/>
                  </a:cubicBezTo>
                  <a:lnTo>
                    <a:pt x="4704" y="2540"/>
                  </a:lnTo>
                  <a:lnTo>
                    <a:pt x="4799" y="2444"/>
                  </a:lnTo>
                  <a:cubicBezTo>
                    <a:pt x="5359" y="1885"/>
                    <a:pt x="5359" y="980"/>
                    <a:pt x="4799" y="420"/>
                  </a:cubicBezTo>
                  <a:cubicBezTo>
                    <a:pt x="4519" y="140"/>
                    <a:pt x="4153" y="1"/>
                    <a:pt x="37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40"/>
            <p:cNvSpPr/>
            <p:nvPr/>
          </p:nvSpPr>
          <p:spPr>
            <a:xfrm>
              <a:off x="-6247125" y="548525"/>
              <a:ext cx="177125" cy="147150"/>
            </a:xfrm>
            <a:custGeom>
              <a:avLst/>
              <a:gdLst/>
              <a:ahLst/>
              <a:cxnLst/>
              <a:rect l="l" t="t" r="r" b="b"/>
              <a:pathLst>
                <a:path w="7085" h="5886" extrusionOk="0">
                  <a:moveTo>
                    <a:pt x="2406" y="0"/>
                  </a:moveTo>
                  <a:cubicBezTo>
                    <a:pt x="1774" y="0"/>
                    <a:pt x="1194" y="422"/>
                    <a:pt x="1024" y="1061"/>
                  </a:cubicBezTo>
                  <a:lnTo>
                    <a:pt x="215" y="4085"/>
                  </a:lnTo>
                  <a:cubicBezTo>
                    <a:pt x="0" y="4847"/>
                    <a:pt x="465" y="5633"/>
                    <a:pt x="1227" y="5835"/>
                  </a:cubicBezTo>
                  <a:cubicBezTo>
                    <a:pt x="1351" y="5869"/>
                    <a:pt x="1478" y="5886"/>
                    <a:pt x="1604" y="5886"/>
                  </a:cubicBezTo>
                  <a:cubicBezTo>
                    <a:pt x="2221" y="5886"/>
                    <a:pt x="2811" y="5486"/>
                    <a:pt x="2989" y="4823"/>
                  </a:cubicBezTo>
                  <a:lnTo>
                    <a:pt x="3013" y="4704"/>
                  </a:lnTo>
                  <a:lnTo>
                    <a:pt x="6335" y="5597"/>
                  </a:lnTo>
                  <a:cubicBezTo>
                    <a:pt x="6513" y="4644"/>
                    <a:pt x="6763" y="3716"/>
                    <a:pt x="7085" y="2823"/>
                  </a:cubicBezTo>
                  <a:lnTo>
                    <a:pt x="3763" y="1930"/>
                  </a:lnTo>
                  <a:lnTo>
                    <a:pt x="3798" y="1799"/>
                  </a:lnTo>
                  <a:cubicBezTo>
                    <a:pt x="4001" y="1037"/>
                    <a:pt x="3548" y="251"/>
                    <a:pt x="2775" y="49"/>
                  </a:cubicBezTo>
                  <a:cubicBezTo>
                    <a:pt x="2652" y="16"/>
                    <a:pt x="2528" y="0"/>
                    <a:pt x="2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40"/>
            <p:cNvSpPr/>
            <p:nvPr/>
          </p:nvSpPr>
          <p:spPr>
            <a:xfrm>
              <a:off x="-5191650" y="548525"/>
              <a:ext cx="177150" cy="147150"/>
            </a:xfrm>
            <a:custGeom>
              <a:avLst/>
              <a:gdLst/>
              <a:ahLst/>
              <a:cxnLst/>
              <a:rect l="l" t="t" r="r" b="b"/>
              <a:pathLst>
                <a:path w="7086" h="5886" extrusionOk="0">
                  <a:moveTo>
                    <a:pt x="4679" y="0"/>
                  </a:moveTo>
                  <a:cubicBezTo>
                    <a:pt x="4558" y="0"/>
                    <a:pt x="4434" y="16"/>
                    <a:pt x="4311" y="49"/>
                  </a:cubicBezTo>
                  <a:cubicBezTo>
                    <a:pt x="3549" y="251"/>
                    <a:pt x="3085" y="1037"/>
                    <a:pt x="3299" y="1799"/>
                  </a:cubicBezTo>
                  <a:lnTo>
                    <a:pt x="3323" y="1930"/>
                  </a:lnTo>
                  <a:lnTo>
                    <a:pt x="1" y="2823"/>
                  </a:lnTo>
                  <a:cubicBezTo>
                    <a:pt x="322" y="3716"/>
                    <a:pt x="572" y="4644"/>
                    <a:pt x="751" y="5597"/>
                  </a:cubicBezTo>
                  <a:lnTo>
                    <a:pt x="4073" y="4704"/>
                  </a:lnTo>
                  <a:lnTo>
                    <a:pt x="4109" y="4823"/>
                  </a:lnTo>
                  <a:cubicBezTo>
                    <a:pt x="4277" y="5486"/>
                    <a:pt x="4864" y="5886"/>
                    <a:pt x="5482" y="5886"/>
                  </a:cubicBezTo>
                  <a:cubicBezTo>
                    <a:pt x="5607" y="5886"/>
                    <a:pt x="5734" y="5869"/>
                    <a:pt x="5859" y="5835"/>
                  </a:cubicBezTo>
                  <a:cubicBezTo>
                    <a:pt x="6633" y="5633"/>
                    <a:pt x="7085" y="4847"/>
                    <a:pt x="6883" y="4085"/>
                  </a:cubicBezTo>
                  <a:lnTo>
                    <a:pt x="6061" y="1061"/>
                  </a:lnTo>
                  <a:cubicBezTo>
                    <a:pt x="5891" y="422"/>
                    <a:pt x="5311" y="0"/>
                    <a:pt x="46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40"/>
            <p:cNvSpPr/>
            <p:nvPr/>
          </p:nvSpPr>
          <p:spPr>
            <a:xfrm>
              <a:off x="-5327975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364" y="1"/>
                  </a:moveTo>
                  <a:cubicBezTo>
                    <a:pt x="2995" y="1"/>
                    <a:pt x="2626" y="140"/>
                    <a:pt x="2346" y="420"/>
                  </a:cubicBezTo>
                  <a:cubicBezTo>
                    <a:pt x="1787" y="980"/>
                    <a:pt x="1787" y="1885"/>
                    <a:pt x="2346" y="2456"/>
                  </a:cubicBezTo>
                  <a:lnTo>
                    <a:pt x="2442" y="2540"/>
                  </a:lnTo>
                  <a:lnTo>
                    <a:pt x="1" y="4980"/>
                  </a:lnTo>
                  <a:cubicBezTo>
                    <a:pt x="727" y="5599"/>
                    <a:pt x="1406" y="6278"/>
                    <a:pt x="2037" y="7004"/>
                  </a:cubicBezTo>
                  <a:lnTo>
                    <a:pt x="4466" y="4576"/>
                  </a:lnTo>
                  <a:lnTo>
                    <a:pt x="4561" y="4659"/>
                  </a:lnTo>
                  <a:cubicBezTo>
                    <a:pt x="4841" y="4939"/>
                    <a:pt x="5207" y="5079"/>
                    <a:pt x="5573" y="5079"/>
                  </a:cubicBezTo>
                  <a:cubicBezTo>
                    <a:pt x="5939" y="5079"/>
                    <a:pt x="6305" y="4939"/>
                    <a:pt x="6585" y="4659"/>
                  </a:cubicBezTo>
                  <a:cubicBezTo>
                    <a:pt x="7145" y="4099"/>
                    <a:pt x="7145" y="3194"/>
                    <a:pt x="6585" y="2635"/>
                  </a:cubicBezTo>
                  <a:lnTo>
                    <a:pt x="4382" y="420"/>
                  </a:lnTo>
                  <a:cubicBezTo>
                    <a:pt x="4103" y="140"/>
                    <a:pt x="3733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40"/>
            <p:cNvSpPr/>
            <p:nvPr/>
          </p:nvSpPr>
          <p:spPr>
            <a:xfrm>
              <a:off x="-5556575" y="161575"/>
              <a:ext cx="155125" cy="172975"/>
            </a:xfrm>
            <a:custGeom>
              <a:avLst/>
              <a:gdLst/>
              <a:ahLst/>
              <a:cxnLst/>
              <a:rect l="l" t="t" r="r" b="b"/>
              <a:pathLst>
                <a:path w="6205" h="6919" extrusionOk="0">
                  <a:moveTo>
                    <a:pt x="1592" y="0"/>
                  </a:moveTo>
                  <a:cubicBezTo>
                    <a:pt x="953" y="0"/>
                    <a:pt x="373" y="421"/>
                    <a:pt x="203" y="1060"/>
                  </a:cubicBezTo>
                  <a:cubicBezTo>
                    <a:pt x="1" y="1834"/>
                    <a:pt x="453" y="2620"/>
                    <a:pt x="1215" y="2823"/>
                  </a:cubicBezTo>
                  <a:lnTo>
                    <a:pt x="1346" y="2858"/>
                  </a:lnTo>
                  <a:lnTo>
                    <a:pt x="453" y="6180"/>
                  </a:lnTo>
                  <a:cubicBezTo>
                    <a:pt x="1406" y="6347"/>
                    <a:pt x="2335" y="6597"/>
                    <a:pt x="3227" y="6918"/>
                  </a:cubicBezTo>
                  <a:lnTo>
                    <a:pt x="4120" y="3596"/>
                  </a:lnTo>
                  <a:lnTo>
                    <a:pt x="4240" y="3632"/>
                  </a:lnTo>
                  <a:cubicBezTo>
                    <a:pt x="4366" y="3666"/>
                    <a:pt x="4492" y="3682"/>
                    <a:pt x="4614" y="3682"/>
                  </a:cubicBezTo>
                  <a:cubicBezTo>
                    <a:pt x="5265" y="3682"/>
                    <a:pt x="5831" y="3231"/>
                    <a:pt x="6002" y="2620"/>
                  </a:cubicBezTo>
                  <a:cubicBezTo>
                    <a:pt x="6204" y="1846"/>
                    <a:pt x="5752" y="1060"/>
                    <a:pt x="4978" y="858"/>
                  </a:cubicBezTo>
                  <a:lnTo>
                    <a:pt x="1965" y="48"/>
                  </a:lnTo>
                  <a:cubicBezTo>
                    <a:pt x="1840" y="16"/>
                    <a:pt x="1715" y="0"/>
                    <a:pt x="15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40"/>
            <p:cNvSpPr/>
            <p:nvPr/>
          </p:nvSpPr>
          <p:spPr>
            <a:xfrm>
              <a:off x="-6024775" y="379775"/>
              <a:ext cx="787925" cy="394100"/>
            </a:xfrm>
            <a:custGeom>
              <a:avLst/>
              <a:gdLst/>
              <a:ahLst/>
              <a:cxnLst/>
              <a:rect l="l" t="t" r="r" b="b"/>
              <a:pathLst>
                <a:path w="31517" h="15764" extrusionOk="0">
                  <a:moveTo>
                    <a:pt x="15764" y="0"/>
                  </a:moveTo>
                  <a:cubicBezTo>
                    <a:pt x="7073" y="0"/>
                    <a:pt x="0" y="7072"/>
                    <a:pt x="0" y="15764"/>
                  </a:cubicBezTo>
                  <a:lnTo>
                    <a:pt x="31516" y="15764"/>
                  </a:lnTo>
                  <a:cubicBezTo>
                    <a:pt x="31516" y="7072"/>
                    <a:pt x="24456" y="0"/>
                    <a:pt x="157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grpSp>
        <p:nvGrpSpPr>
          <p:cNvPr id="345" name="Google Shape;345;p40"/>
          <p:cNvGrpSpPr/>
          <p:nvPr/>
        </p:nvGrpSpPr>
        <p:grpSpPr>
          <a:xfrm>
            <a:off x="2012439" y="833525"/>
            <a:ext cx="1224983" cy="608565"/>
            <a:chOff x="-6247125" y="161575"/>
            <a:chExt cx="1232625" cy="612300"/>
          </a:xfrm>
        </p:grpSpPr>
        <p:sp>
          <p:nvSpPr>
            <p:cNvPr id="346" name="Google Shape;346;p40"/>
            <p:cNvSpPr/>
            <p:nvPr/>
          </p:nvSpPr>
          <p:spPr>
            <a:xfrm>
              <a:off x="-5860175" y="161575"/>
              <a:ext cx="155100" cy="172975"/>
            </a:xfrm>
            <a:custGeom>
              <a:avLst/>
              <a:gdLst/>
              <a:ahLst/>
              <a:cxnLst/>
              <a:rect l="l" t="t" r="r" b="b"/>
              <a:pathLst>
                <a:path w="6204" h="6919" extrusionOk="0">
                  <a:moveTo>
                    <a:pt x="4612" y="0"/>
                  </a:moveTo>
                  <a:cubicBezTo>
                    <a:pt x="4489" y="0"/>
                    <a:pt x="4364" y="16"/>
                    <a:pt x="4239" y="48"/>
                  </a:cubicBezTo>
                  <a:lnTo>
                    <a:pt x="1227" y="858"/>
                  </a:lnTo>
                  <a:cubicBezTo>
                    <a:pt x="465" y="1060"/>
                    <a:pt x="1" y="1846"/>
                    <a:pt x="215" y="2620"/>
                  </a:cubicBezTo>
                  <a:cubicBezTo>
                    <a:pt x="375" y="3231"/>
                    <a:pt x="940" y="3682"/>
                    <a:pt x="1590" y="3682"/>
                  </a:cubicBezTo>
                  <a:cubicBezTo>
                    <a:pt x="1713" y="3682"/>
                    <a:pt x="1839" y="3666"/>
                    <a:pt x="1965" y="3632"/>
                  </a:cubicBezTo>
                  <a:lnTo>
                    <a:pt x="2096" y="3596"/>
                  </a:lnTo>
                  <a:lnTo>
                    <a:pt x="2977" y="6918"/>
                  </a:lnTo>
                  <a:cubicBezTo>
                    <a:pt x="3882" y="6597"/>
                    <a:pt x="4799" y="6347"/>
                    <a:pt x="5751" y="6180"/>
                  </a:cubicBezTo>
                  <a:lnTo>
                    <a:pt x="4858" y="2858"/>
                  </a:lnTo>
                  <a:lnTo>
                    <a:pt x="4989" y="2823"/>
                  </a:lnTo>
                  <a:cubicBezTo>
                    <a:pt x="5751" y="2620"/>
                    <a:pt x="6204" y="1834"/>
                    <a:pt x="6001" y="1060"/>
                  </a:cubicBezTo>
                  <a:cubicBezTo>
                    <a:pt x="5832" y="421"/>
                    <a:pt x="5252" y="0"/>
                    <a:pt x="46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40"/>
            <p:cNvSpPr/>
            <p:nvPr/>
          </p:nvSpPr>
          <p:spPr>
            <a:xfrm>
              <a:off x="-6112300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787" y="1"/>
                  </a:moveTo>
                  <a:cubicBezTo>
                    <a:pt x="3421" y="1"/>
                    <a:pt x="3055" y="140"/>
                    <a:pt x="2775" y="420"/>
                  </a:cubicBezTo>
                  <a:lnTo>
                    <a:pt x="561" y="2635"/>
                  </a:lnTo>
                  <a:cubicBezTo>
                    <a:pt x="1" y="3194"/>
                    <a:pt x="1" y="4099"/>
                    <a:pt x="561" y="4659"/>
                  </a:cubicBezTo>
                  <a:cubicBezTo>
                    <a:pt x="840" y="4939"/>
                    <a:pt x="1206" y="5079"/>
                    <a:pt x="1573" y="5079"/>
                  </a:cubicBezTo>
                  <a:cubicBezTo>
                    <a:pt x="1939" y="5079"/>
                    <a:pt x="2305" y="4939"/>
                    <a:pt x="2585" y="4659"/>
                  </a:cubicBezTo>
                  <a:lnTo>
                    <a:pt x="2680" y="4576"/>
                  </a:lnTo>
                  <a:lnTo>
                    <a:pt x="5121" y="7004"/>
                  </a:lnTo>
                  <a:cubicBezTo>
                    <a:pt x="5740" y="6278"/>
                    <a:pt x="6418" y="5599"/>
                    <a:pt x="7145" y="4980"/>
                  </a:cubicBezTo>
                  <a:lnTo>
                    <a:pt x="4704" y="2540"/>
                  </a:lnTo>
                  <a:lnTo>
                    <a:pt x="4799" y="2444"/>
                  </a:lnTo>
                  <a:cubicBezTo>
                    <a:pt x="5359" y="1885"/>
                    <a:pt x="5359" y="980"/>
                    <a:pt x="4799" y="420"/>
                  </a:cubicBezTo>
                  <a:cubicBezTo>
                    <a:pt x="4519" y="140"/>
                    <a:pt x="4153" y="1"/>
                    <a:pt x="37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40"/>
            <p:cNvSpPr/>
            <p:nvPr/>
          </p:nvSpPr>
          <p:spPr>
            <a:xfrm>
              <a:off x="-6247125" y="548525"/>
              <a:ext cx="177125" cy="147150"/>
            </a:xfrm>
            <a:custGeom>
              <a:avLst/>
              <a:gdLst/>
              <a:ahLst/>
              <a:cxnLst/>
              <a:rect l="l" t="t" r="r" b="b"/>
              <a:pathLst>
                <a:path w="7085" h="5886" extrusionOk="0">
                  <a:moveTo>
                    <a:pt x="2406" y="0"/>
                  </a:moveTo>
                  <a:cubicBezTo>
                    <a:pt x="1774" y="0"/>
                    <a:pt x="1194" y="422"/>
                    <a:pt x="1024" y="1061"/>
                  </a:cubicBezTo>
                  <a:lnTo>
                    <a:pt x="215" y="4085"/>
                  </a:lnTo>
                  <a:cubicBezTo>
                    <a:pt x="0" y="4847"/>
                    <a:pt x="465" y="5633"/>
                    <a:pt x="1227" y="5835"/>
                  </a:cubicBezTo>
                  <a:cubicBezTo>
                    <a:pt x="1351" y="5869"/>
                    <a:pt x="1478" y="5886"/>
                    <a:pt x="1604" y="5886"/>
                  </a:cubicBezTo>
                  <a:cubicBezTo>
                    <a:pt x="2221" y="5886"/>
                    <a:pt x="2811" y="5486"/>
                    <a:pt x="2989" y="4823"/>
                  </a:cubicBezTo>
                  <a:lnTo>
                    <a:pt x="3013" y="4704"/>
                  </a:lnTo>
                  <a:lnTo>
                    <a:pt x="6335" y="5597"/>
                  </a:lnTo>
                  <a:cubicBezTo>
                    <a:pt x="6513" y="4644"/>
                    <a:pt x="6763" y="3716"/>
                    <a:pt x="7085" y="2823"/>
                  </a:cubicBezTo>
                  <a:lnTo>
                    <a:pt x="3763" y="1930"/>
                  </a:lnTo>
                  <a:lnTo>
                    <a:pt x="3798" y="1799"/>
                  </a:lnTo>
                  <a:cubicBezTo>
                    <a:pt x="4001" y="1037"/>
                    <a:pt x="3548" y="251"/>
                    <a:pt x="2775" y="49"/>
                  </a:cubicBezTo>
                  <a:cubicBezTo>
                    <a:pt x="2652" y="16"/>
                    <a:pt x="2528" y="0"/>
                    <a:pt x="2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40"/>
            <p:cNvSpPr/>
            <p:nvPr/>
          </p:nvSpPr>
          <p:spPr>
            <a:xfrm>
              <a:off x="-5191650" y="548525"/>
              <a:ext cx="177150" cy="147150"/>
            </a:xfrm>
            <a:custGeom>
              <a:avLst/>
              <a:gdLst/>
              <a:ahLst/>
              <a:cxnLst/>
              <a:rect l="l" t="t" r="r" b="b"/>
              <a:pathLst>
                <a:path w="7086" h="5886" extrusionOk="0">
                  <a:moveTo>
                    <a:pt x="4679" y="0"/>
                  </a:moveTo>
                  <a:cubicBezTo>
                    <a:pt x="4558" y="0"/>
                    <a:pt x="4434" y="16"/>
                    <a:pt x="4311" y="49"/>
                  </a:cubicBezTo>
                  <a:cubicBezTo>
                    <a:pt x="3549" y="251"/>
                    <a:pt x="3085" y="1037"/>
                    <a:pt x="3299" y="1799"/>
                  </a:cubicBezTo>
                  <a:lnTo>
                    <a:pt x="3323" y="1930"/>
                  </a:lnTo>
                  <a:lnTo>
                    <a:pt x="1" y="2823"/>
                  </a:lnTo>
                  <a:cubicBezTo>
                    <a:pt x="322" y="3716"/>
                    <a:pt x="572" y="4644"/>
                    <a:pt x="751" y="5597"/>
                  </a:cubicBezTo>
                  <a:lnTo>
                    <a:pt x="4073" y="4704"/>
                  </a:lnTo>
                  <a:lnTo>
                    <a:pt x="4109" y="4823"/>
                  </a:lnTo>
                  <a:cubicBezTo>
                    <a:pt x="4277" y="5486"/>
                    <a:pt x="4864" y="5886"/>
                    <a:pt x="5482" y="5886"/>
                  </a:cubicBezTo>
                  <a:cubicBezTo>
                    <a:pt x="5607" y="5886"/>
                    <a:pt x="5734" y="5869"/>
                    <a:pt x="5859" y="5835"/>
                  </a:cubicBezTo>
                  <a:cubicBezTo>
                    <a:pt x="6633" y="5633"/>
                    <a:pt x="7085" y="4847"/>
                    <a:pt x="6883" y="4085"/>
                  </a:cubicBezTo>
                  <a:lnTo>
                    <a:pt x="6061" y="1061"/>
                  </a:lnTo>
                  <a:cubicBezTo>
                    <a:pt x="5891" y="422"/>
                    <a:pt x="5311" y="0"/>
                    <a:pt x="46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40"/>
            <p:cNvSpPr/>
            <p:nvPr/>
          </p:nvSpPr>
          <p:spPr>
            <a:xfrm>
              <a:off x="-5327975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364" y="1"/>
                  </a:moveTo>
                  <a:cubicBezTo>
                    <a:pt x="2995" y="1"/>
                    <a:pt x="2626" y="140"/>
                    <a:pt x="2346" y="420"/>
                  </a:cubicBezTo>
                  <a:cubicBezTo>
                    <a:pt x="1787" y="980"/>
                    <a:pt x="1787" y="1885"/>
                    <a:pt x="2346" y="2456"/>
                  </a:cubicBezTo>
                  <a:lnTo>
                    <a:pt x="2442" y="2540"/>
                  </a:lnTo>
                  <a:lnTo>
                    <a:pt x="1" y="4980"/>
                  </a:lnTo>
                  <a:cubicBezTo>
                    <a:pt x="727" y="5599"/>
                    <a:pt x="1406" y="6278"/>
                    <a:pt x="2037" y="7004"/>
                  </a:cubicBezTo>
                  <a:lnTo>
                    <a:pt x="4466" y="4576"/>
                  </a:lnTo>
                  <a:lnTo>
                    <a:pt x="4561" y="4659"/>
                  </a:lnTo>
                  <a:cubicBezTo>
                    <a:pt x="4841" y="4939"/>
                    <a:pt x="5207" y="5079"/>
                    <a:pt x="5573" y="5079"/>
                  </a:cubicBezTo>
                  <a:cubicBezTo>
                    <a:pt x="5939" y="5079"/>
                    <a:pt x="6305" y="4939"/>
                    <a:pt x="6585" y="4659"/>
                  </a:cubicBezTo>
                  <a:cubicBezTo>
                    <a:pt x="7145" y="4099"/>
                    <a:pt x="7145" y="3194"/>
                    <a:pt x="6585" y="2635"/>
                  </a:cubicBezTo>
                  <a:lnTo>
                    <a:pt x="4382" y="420"/>
                  </a:lnTo>
                  <a:cubicBezTo>
                    <a:pt x="4103" y="140"/>
                    <a:pt x="3733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40"/>
            <p:cNvSpPr/>
            <p:nvPr/>
          </p:nvSpPr>
          <p:spPr>
            <a:xfrm>
              <a:off x="-5556575" y="161575"/>
              <a:ext cx="155125" cy="172975"/>
            </a:xfrm>
            <a:custGeom>
              <a:avLst/>
              <a:gdLst/>
              <a:ahLst/>
              <a:cxnLst/>
              <a:rect l="l" t="t" r="r" b="b"/>
              <a:pathLst>
                <a:path w="6205" h="6919" extrusionOk="0">
                  <a:moveTo>
                    <a:pt x="1592" y="0"/>
                  </a:moveTo>
                  <a:cubicBezTo>
                    <a:pt x="953" y="0"/>
                    <a:pt x="373" y="421"/>
                    <a:pt x="203" y="1060"/>
                  </a:cubicBezTo>
                  <a:cubicBezTo>
                    <a:pt x="1" y="1834"/>
                    <a:pt x="453" y="2620"/>
                    <a:pt x="1215" y="2823"/>
                  </a:cubicBezTo>
                  <a:lnTo>
                    <a:pt x="1346" y="2858"/>
                  </a:lnTo>
                  <a:lnTo>
                    <a:pt x="453" y="6180"/>
                  </a:lnTo>
                  <a:cubicBezTo>
                    <a:pt x="1406" y="6347"/>
                    <a:pt x="2335" y="6597"/>
                    <a:pt x="3227" y="6918"/>
                  </a:cubicBezTo>
                  <a:lnTo>
                    <a:pt x="4120" y="3596"/>
                  </a:lnTo>
                  <a:lnTo>
                    <a:pt x="4240" y="3632"/>
                  </a:lnTo>
                  <a:cubicBezTo>
                    <a:pt x="4366" y="3666"/>
                    <a:pt x="4492" y="3682"/>
                    <a:pt x="4614" y="3682"/>
                  </a:cubicBezTo>
                  <a:cubicBezTo>
                    <a:pt x="5265" y="3682"/>
                    <a:pt x="5831" y="3231"/>
                    <a:pt x="6002" y="2620"/>
                  </a:cubicBezTo>
                  <a:cubicBezTo>
                    <a:pt x="6204" y="1846"/>
                    <a:pt x="5752" y="1060"/>
                    <a:pt x="4978" y="858"/>
                  </a:cubicBezTo>
                  <a:lnTo>
                    <a:pt x="1965" y="48"/>
                  </a:lnTo>
                  <a:cubicBezTo>
                    <a:pt x="1840" y="16"/>
                    <a:pt x="1715" y="0"/>
                    <a:pt x="15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40"/>
            <p:cNvSpPr/>
            <p:nvPr/>
          </p:nvSpPr>
          <p:spPr>
            <a:xfrm>
              <a:off x="-6024775" y="379775"/>
              <a:ext cx="787925" cy="394100"/>
            </a:xfrm>
            <a:custGeom>
              <a:avLst/>
              <a:gdLst/>
              <a:ahLst/>
              <a:cxnLst/>
              <a:rect l="l" t="t" r="r" b="b"/>
              <a:pathLst>
                <a:path w="31517" h="15764" extrusionOk="0">
                  <a:moveTo>
                    <a:pt x="15764" y="0"/>
                  </a:moveTo>
                  <a:cubicBezTo>
                    <a:pt x="7073" y="0"/>
                    <a:pt x="0" y="7072"/>
                    <a:pt x="0" y="15764"/>
                  </a:cubicBezTo>
                  <a:lnTo>
                    <a:pt x="31516" y="15764"/>
                  </a:lnTo>
                  <a:cubicBezTo>
                    <a:pt x="31516" y="7072"/>
                    <a:pt x="24456" y="0"/>
                    <a:pt x="157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>
                <a:solidFill>
                  <a:srgbClr val="383455"/>
                </a:solidFill>
                <a:latin typeface="Passion One"/>
                <a:ea typeface="Passion One"/>
                <a:cs typeface="Passion One"/>
                <a:sym typeface="Passion One"/>
              </a:endParaRPr>
            </a:p>
          </p:txBody>
        </p:sp>
      </p:grpSp>
      <p:grpSp>
        <p:nvGrpSpPr>
          <p:cNvPr id="353" name="Google Shape;353;p40"/>
          <p:cNvGrpSpPr/>
          <p:nvPr/>
        </p:nvGrpSpPr>
        <p:grpSpPr>
          <a:xfrm>
            <a:off x="2012439" y="2888181"/>
            <a:ext cx="1224983" cy="608565"/>
            <a:chOff x="-6247125" y="161575"/>
            <a:chExt cx="1232625" cy="612300"/>
          </a:xfrm>
        </p:grpSpPr>
        <p:sp>
          <p:nvSpPr>
            <p:cNvPr id="354" name="Google Shape;354;p40"/>
            <p:cNvSpPr/>
            <p:nvPr/>
          </p:nvSpPr>
          <p:spPr>
            <a:xfrm>
              <a:off x="-5860175" y="161575"/>
              <a:ext cx="155100" cy="172975"/>
            </a:xfrm>
            <a:custGeom>
              <a:avLst/>
              <a:gdLst/>
              <a:ahLst/>
              <a:cxnLst/>
              <a:rect l="l" t="t" r="r" b="b"/>
              <a:pathLst>
                <a:path w="6204" h="6919" extrusionOk="0">
                  <a:moveTo>
                    <a:pt x="4612" y="0"/>
                  </a:moveTo>
                  <a:cubicBezTo>
                    <a:pt x="4489" y="0"/>
                    <a:pt x="4364" y="16"/>
                    <a:pt x="4239" y="48"/>
                  </a:cubicBezTo>
                  <a:lnTo>
                    <a:pt x="1227" y="858"/>
                  </a:lnTo>
                  <a:cubicBezTo>
                    <a:pt x="465" y="1060"/>
                    <a:pt x="1" y="1846"/>
                    <a:pt x="215" y="2620"/>
                  </a:cubicBezTo>
                  <a:cubicBezTo>
                    <a:pt x="375" y="3231"/>
                    <a:pt x="940" y="3682"/>
                    <a:pt x="1590" y="3682"/>
                  </a:cubicBezTo>
                  <a:cubicBezTo>
                    <a:pt x="1713" y="3682"/>
                    <a:pt x="1839" y="3666"/>
                    <a:pt x="1965" y="3632"/>
                  </a:cubicBezTo>
                  <a:lnTo>
                    <a:pt x="2096" y="3596"/>
                  </a:lnTo>
                  <a:lnTo>
                    <a:pt x="2977" y="6918"/>
                  </a:lnTo>
                  <a:cubicBezTo>
                    <a:pt x="3882" y="6597"/>
                    <a:pt x="4799" y="6347"/>
                    <a:pt x="5751" y="6180"/>
                  </a:cubicBezTo>
                  <a:lnTo>
                    <a:pt x="4858" y="2858"/>
                  </a:lnTo>
                  <a:lnTo>
                    <a:pt x="4989" y="2823"/>
                  </a:lnTo>
                  <a:cubicBezTo>
                    <a:pt x="5751" y="2620"/>
                    <a:pt x="6204" y="1834"/>
                    <a:pt x="6001" y="1060"/>
                  </a:cubicBezTo>
                  <a:cubicBezTo>
                    <a:pt x="5832" y="421"/>
                    <a:pt x="5252" y="0"/>
                    <a:pt x="46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40"/>
            <p:cNvSpPr/>
            <p:nvPr/>
          </p:nvSpPr>
          <p:spPr>
            <a:xfrm>
              <a:off x="-6112300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787" y="1"/>
                  </a:moveTo>
                  <a:cubicBezTo>
                    <a:pt x="3421" y="1"/>
                    <a:pt x="3055" y="140"/>
                    <a:pt x="2775" y="420"/>
                  </a:cubicBezTo>
                  <a:lnTo>
                    <a:pt x="561" y="2635"/>
                  </a:lnTo>
                  <a:cubicBezTo>
                    <a:pt x="1" y="3194"/>
                    <a:pt x="1" y="4099"/>
                    <a:pt x="561" y="4659"/>
                  </a:cubicBezTo>
                  <a:cubicBezTo>
                    <a:pt x="840" y="4939"/>
                    <a:pt x="1206" y="5079"/>
                    <a:pt x="1573" y="5079"/>
                  </a:cubicBezTo>
                  <a:cubicBezTo>
                    <a:pt x="1939" y="5079"/>
                    <a:pt x="2305" y="4939"/>
                    <a:pt x="2585" y="4659"/>
                  </a:cubicBezTo>
                  <a:lnTo>
                    <a:pt x="2680" y="4576"/>
                  </a:lnTo>
                  <a:lnTo>
                    <a:pt x="5121" y="7004"/>
                  </a:lnTo>
                  <a:cubicBezTo>
                    <a:pt x="5740" y="6278"/>
                    <a:pt x="6418" y="5599"/>
                    <a:pt x="7145" y="4980"/>
                  </a:cubicBezTo>
                  <a:lnTo>
                    <a:pt x="4704" y="2540"/>
                  </a:lnTo>
                  <a:lnTo>
                    <a:pt x="4799" y="2444"/>
                  </a:lnTo>
                  <a:cubicBezTo>
                    <a:pt x="5359" y="1885"/>
                    <a:pt x="5359" y="980"/>
                    <a:pt x="4799" y="420"/>
                  </a:cubicBezTo>
                  <a:cubicBezTo>
                    <a:pt x="4519" y="140"/>
                    <a:pt x="4153" y="1"/>
                    <a:pt x="37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40"/>
            <p:cNvSpPr/>
            <p:nvPr/>
          </p:nvSpPr>
          <p:spPr>
            <a:xfrm>
              <a:off x="-6247125" y="548525"/>
              <a:ext cx="177125" cy="147150"/>
            </a:xfrm>
            <a:custGeom>
              <a:avLst/>
              <a:gdLst/>
              <a:ahLst/>
              <a:cxnLst/>
              <a:rect l="l" t="t" r="r" b="b"/>
              <a:pathLst>
                <a:path w="7085" h="5886" extrusionOk="0">
                  <a:moveTo>
                    <a:pt x="2406" y="0"/>
                  </a:moveTo>
                  <a:cubicBezTo>
                    <a:pt x="1774" y="0"/>
                    <a:pt x="1194" y="422"/>
                    <a:pt x="1024" y="1061"/>
                  </a:cubicBezTo>
                  <a:lnTo>
                    <a:pt x="215" y="4085"/>
                  </a:lnTo>
                  <a:cubicBezTo>
                    <a:pt x="0" y="4847"/>
                    <a:pt x="465" y="5633"/>
                    <a:pt x="1227" y="5835"/>
                  </a:cubicBezTo>
                  <a:cubicBezTo>
                    <a:pt x="1351" y="5869"/>
                    <a:pt x="1478" y="5886"/>
                    <a:pt x="1604" y="5886"/>
                  </a:cubicBezTo>
                  <a:cubicBezTo>
                    <a:pt x="2221" y="5886"/>
                    <a:pt x="2811" y="5486"/>
                    <a:pt x="2989" y="4823"/>
                  </a:cubicBezTo>
                  <a:lnTo>
                    <a:pt x="3013" y="4704"/>
                  </a:lnTo>
                  <a:lnTo>
                    <a:pt x="6335" y="5597"/>
                  </a:lnTo>
                  <a:cubicBezTo>
                    <a:pt x="6513" y="4644"/>
                    <a:pt x="6763" y="3716"/>
                    <a:pt x="7085" y="2823"/>
                  </a:cubicBezTo>
                  <a:lnTo>
                    <a:pt x="3763" y="1930"/>
                  </a:lnTo>
                  <a:lnTo>
                    <a:pt x="3798" y="1799"/>
                  </a:lnTo>
                  <a:cubicBezTo>
                    <a:pt x="4001" y="1037"/>
                    <a:pt x="3548" y="251"/>
                    <a:pt x="2775" y="49"/>
                  </a:cubicBezTo>
                  <a:cubicBezTo>
                    <a:pt x="2652" y="16"/>
                    <a:pt x="2528" y="0"/>
                    <a:pt x="24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40"/>
            <p:cNvSpPr/>
            <p:nvPr/>
          </p:nvSpPr>
          <p:spPr>
            <a:xfrm>
              <a:off x="-5191650" y="548525"/>
              <a:ext cx="177150" cy="147150"/>
            </a:xfrm>
            <a:custGeom>
              <a:avLst/>
              <a:gdLst/>
              <a:ahLst/>
              <a:cxnLst/>
              <a:rect l="l" t="t" r="r" b="b"/>
              <a:pathLst>
                <a:path w="7086" h="5886" extrusionOk="0">
                  <a:moveTo>
                    <a:pt x="4679" y="0"/>
                  </a:moveTo>
                  <a:cubicBezTo>
                    <a:pt x="4558" y="0"/>
                    <a:pt x="4434" y="16"/>
                    <a:pt x="4311" y="49"/>
                  </a:cubicBezTo>
                  <a:cubicBezTo>
                    <a:pt x="3549" y="251"/>
                    <a:pt x="3085" y="1037"/>
                    <a:pt x="3299" y="1799"/>
                  </a:cubicBezTo>
                  <a:lnTo>
                    <a:pt x="3323" y="1930"/>
                  </a:lnTo>
                  <a:lnTo>
                    <a:pt x="1" y="2823"/>
                  </a:lnTo>
                  <a:cubicBezTo>
                    <a:pt x="322" y="3716"/>
                    <a:pt x="572" y="4644"/>
                    <a:pt x="751" y="5597"/>
                  </a:cubicBezTo>
                  <a:lnTo>
                    <a:pt x="4073" y="4704"/>
                  </a:lnTo>
                  <a:lnTo>
                    <a:pt x="4109" y="4823"/>
                  </a:lnTo>
                  <a:cubicBezTo>
                    <a:pt x="4277" y="5486"/>
                    <a:pt x="4864" y="5886"/>
                    <a:pt x="5482" y="5886"/>
                  </a:cubicBezTo>
                  <a:cubicBezTo>
                    <a:pt x="5607" y="5886"/>
                    <a:pt x="5734" y="5869"/>
                    <a:pt x="5859" y="5835"/>
                  </a:cubicBezTo>
                  <a:cubicBezTo>
                    <a:pt x="6633" y="5633"/>
                    <a:pt x="7085" y="4847"/>
                    <a:pt x="6883" y="4085"/>
                  </a:cubicBezTo>
                  <a:lnTo>
                    <a:pt x="6061" y="1061"/>
                  </a:lnTo>
                  <a:cubicBezTo>
                    <a:pt x="5891" y="422"/>
                    <a:pt x="5311" y="0"/>
                    <a:pt x="46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40"/>
            <p:cNvSpPr/>
            <p:nvPr/>
          </p:nvSpPr>
          <p:spPr>
            <a:xfrm>
              <a:off x="-5327975" y="295750"/>
              <a:ext cx="178625" cy="175125"/>
            </a:xfrm>
            <a:custGeom>
              <a:avLst/>
              <a:gdLst/>
              <a:ahLst/>
              <a:cxnLst/>
              <a:rect l="l" t="t" r="r" b="b"/>
              <a:pathLst>
                <a:path w="7145" h="7005" extrusionOk="0">
                  <a:moveTo>
                    <a:pt x="3364" y="1"/>
                  </a:moveTo>
                  <a:cubicBezTo>
                    <a:pt x="2995" y="1"/>
                    <a:pt x="2626" y="140"/>
                    <a:pt x="2346" y="420"/>
                  </a:cubicBezTo>
                  <a:cubicBezTo>
                    <a:pt x="1787" y="980"/>
                    <a:pt x="1787" y="1885"/>
                    <a:pt x="2346" y="2456"/>
                  </a:cubicBezTo>
                  <a:lnTo>
                    <a:pt x="2442" y="2540"/>
                  </a:lnTo>
                  <a:lnTo>
                    <a:pt x="1" y="4980"/>
                  </a:lnTo>
                  <a:cubicBezTo>
                    <a:pt x="727" y="5599"/>
                    <a:pt x="1406" y="6278"/>
                    <a:pt x="2037" y="7004"/>
                  </a:cubicBezTo>
                  <a:lnTo>
                    <a:pt x="4466" y="4576"/>
                  </a:lnTo>
                  <a:lnTo>
                    <a:pt x="4561" y="4659"/>
                  </a:lnTo>
                  <a:cubicBezTo>
                    <a:pt x="4841" y="4939"/>
                    <a:pt x="5207" y="5079"/>
                    <a:pt x="5573" y="5079"/>
                  </a:cubicBezTo>
                  <a:cubicBezTo>
                    <a:pt x="5939" y="5079"/>
                    <a:pt x="6305" y="4939"/>
                    <a:pt x="6585" y="4659"/>
                  </a:cubicBezTo>
                  <a:cubicBezTo>
                    <a:pt x="7145" y="4099"/>
                    <a:pt x="7145" y="3194"/>
                    <a:pt x="6585" y="2635"/>
                  </a:cubicBezTo>
                  <a:lnTo>
                    <a:pt x="4382" y="420"/>
                  </a:lnTo>
                  <a:cubicBezTo>
                    <a:pt x="4103" y="140"/>
                    <a:pt x="3733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40"/>
            <p:cNvSpPr/>
            <p:nvPr/>
          </p:nvSpPr>
          <p:spPr>
            <a:xfrm>
              <a:off x="-5556575" y="161575"/>
              <a:ext cx="155125" cy="172975"/>
            </a:xfrm>
            <a:custGeom>
              <a:avLst/>
              <a:gdLst/>
              <a:ahLst/>
              <a:cxnLst/>
              <a:rect l="l" t="t" r="r" b="b"/>
              <a:pathLst>
                <a:path w="6205" h="6919" extrusionOk="0">
                  <a:moveTo>
                    <a:pt x="1592" y="0"/>
                  </a:moveTo>
                  <a:cubicBezTo>
                    <a:pt x="953" y="0"/>
                    <a:pt x="373" y="421"/>
                    <a:pt x="203" y="1060"/>
                  </a:cubicBezTo>
                  <a:cubicBezTo>
                    <a:pt x="1" y="1834"/>
                    <a:pt x="453" y="2620"/>
                    <a:pt x="1215" y="2823"/>
                  </a:cubicBezTo>
                  <a:lnTo>
                    <a:pt x="1346" y="2858"/>
                  </a:lnTo>
                  <a:lnTo>
                    <a:pt x="453" y="6180"/>
                  </a:lnTo>
                  <a:cubicBezTo>
                    <a:pt x="1406" y="6347"/>
                    <a:pt x="2335" y="6597"/>
                    <a:pt x="3227" y="6918"/>
                  </a:cubicBezTo>
                  <a:lnTo>
                    <a:pt x="4120" y="3596"/>
                  </a:lnTo>
                  <a:lnTo>
                    <a:pt x="4240" y="3632"/>
                  </a:lnTo>
                  <a:cubicBezTo>
                    <a:pt x="4366" y="3666"/>
                    <a:pt x="4492" y="3682"/>
                    <a:pt x="4614" y="3682"/>
                  </a:cubicBezTo>
                  <a:cubicBezTo>
                    <a:pt x="5265" y="3682"/>
                    <a:pt x="5831" y="3231"/>
                    <a:pt x="6002" y="2620"/>
                  </a:cubicBezTo>
                  <a:cubicBezTo>
                    <a:pt x="6204" y="1846"/>
                    <a:pt x="5752" y="1060"/>
                    <a:pt x="4978" y="858"/>
                  </a:cubicBezTo>
                  <a:lnTo>
                    <a:pt x="1965" y="48"/>
                  </a:lnTo>
                  <a:cubicBezTo>
                    <a:pt x="1840" y="16"/>
                    <a:pt x="1715" y="0"/>
                    <a:pt x="15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40"/>
            <p:cNvSpPr/>
            <p:nvPr/>
          </p:nvSpPr>
          <p:spPr>
            <a:xfrm>
              <a:off x="-6024775" y="379775"/>
              <a:ext cx="787925" cy="394100"/>
            </a:xfrm>
            <a:custGeom>
              <a:avLst/>
              <a:gdLst/>
              <a:ahLst/>
              <a:cxnLst/>
              <a:rect l="l" t="t" r="r" b="b"/>
              <a:pathLst>
                <a:path w="31517" h="15764" extrusionOk="0">
                  <a:moveTo>
                    <a:pt x="15764" y="0"/>
                  </a:moveTo>
                  <a:cubicBezTo>
                    <a:pt x="7073" y="0"/>
                    <a:pt x="0" y="7072"/>
                    <a:pt x="0" y="15764"/>
                  </a:cubicBezTo>
                  <a:lnTo>
                    <a:pt x="31516" y="15764"/>
                  </a:lnTo>
                  <a:cubicBezTo>
                    <a:pt x="31516" y="7072"/>
                    <a:pt x="24456" y="0"/>
                    <a:pt x="157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sp>
        <p:nvSpPr>
          <p:cNvPr id="361" name="Google Shape;361;p40"/>
          <p:cNvSpPr txBox="1">
            <a:spLocks noGrp="1"/>
          </p:cNvSpPr>
          <p:nvPr>
            <p:ph type="title" idx="8"/>
          </p:nvPr>
        </p:nvSpPr>
        <p:spPr>
          <a:xfrm>
            <a:off x="2270781" y="115357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62" name="Google Shape;362;p40"/>
          <p:cNvSpPr txBox="1">
            <a:spLocks noGrp="1"/>
          </p:cNvSpPr>
          <p:nvPr>
            <p:ph type="title" idx="9"/>
          </p:nvPr>
        </p:nvSpPr>
        <p:spPr>
          <a:xfrm>
            <a:off x="6151092" y="115357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63" name="Google Shape;363;p40"/>
          <p:cNvSpPr txBox="1">
            <a:spLocks noGrp="1"/>
          </p:cNvSpPr>
          <p:nvPr>
            <p:ph type="title" idx="13"/>
          </p:nvPr>
        </p:nvSpPr>
        <p:spPr>
          <a:xfrm>
            <a:off x="2270781" y="322389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64" name="Google Shape;364;p40"/>
          <p:cNvSpPr txBox="1">
            <a:spLocks noGrp="1"/>
          </p:cNvSpPr>
          <p:nvPr>
            <p:ph type="title" idx="14"/>
          </p:nvPr>
        </p:nvSpPr>
        <p:spPr>
          <a:xfrm>
            <a:off x="6151092" y="3223895"/>
            <a:ext cx="708300" cy="2613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1" name="Google Shape;307;p40">
            <a:extLst>
              <a:ext uri="{FF2B5EF4-FFF2-40B4-BE49-F238E27FC236}">
                <a16:creationId xmlns="" xmlns:a16="http://schemas.microsoft.com/office/drawing/2014/main" id="{F7C302F4-3859-6743-9E45-1845BDD33BE1}"/>
              </a:ext>
            </a:extLst>
          </p:cNvPr>
          <p:cNvSpPr txBox="1">
            <a:spLocks/>
          </p:cNvSpPr>
          <p:nvPr/>
        </p:nvSpPr>
        <p:spPr>
          <a:xfrm>
            <a:off x="-521815" y="366703"/>
            <a:ext cx="4524211" cy="4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assion One"/>
              <a:buNone/>
              <a:defRPr sz="2400" b="1" i="0" u="none" strike="noStrike" cap="none">
                <a:solidFill>
                  <a:schemeClr val="dk1"/>
                </a:solidFill>
                <a:latin typeface="Passion One"/>
                <a:ea typeface="Passion One"/>
                <a:cs typeface="Passion One"/>
                <a:sym typeface="Passion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/>
              <a:t>Objectives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2"/>
          <p:cNvSpPr txBox="1">
            <a:spLocks noGrp="1"/>
          </p:cNvSpPr>
          <p:nvPr>
            <p:ph type="title"/>
          </p:nvPr>
        </p:nvSpPr>
        <p:spPr>
          <a:xfrm>
            <a:off x="2628900" y="2388374"/>
            <a:ext cx="3886200" cy="65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376" name="Google Shape;376;p42"/>
          <p:cNvSpPr txBox="1">
            <a:spLocks noGrp="1"/>
          </p:cNvSpPr>
          <p:nvPr>
            <p:ph type="title" idx="2"/>
          </p:nvPr>
        </p:nvSpPr>
        <p:spPr>
          <a:xfrm>
            <a:off x="2628900" y="1221200"/>
            <a:ext cx="3886200" cy="1096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77" name="Google Shape;377;p42"/>
          <p:cNvSpPr txBox="1">
            <a:spLocks noGrp="1"/>
          </p:cNvSpPr>
          <p:nvPr>
            <p:ph type="subTitle" idx="1"/>
          </p:nvPr>
        </p:nvSpPr>
        <p:spPr>
          <a:xfrm>
            <a:off x="1877629" y="3728787"/>
            <a:ext cx="6060309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114300" indent="0"/>
            <a:r>
              <a:rPr lang="en-US" sz="4000" dirty="0"/>
              <a:t>Outline the structure  of the Coronavirus .</a:t>
            </a:r>
          </a:p>
          <a:p>
            <a:pPr marL="1143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78" name="Google Shape;378;p42"/>
          <p:cNvGrpSpPr/>
          <p:nvPr/>
        </p:nvGrpSpPr>
        <p:grpSpPr>
          <a:xfrm>
            <a:off x="650938" y="1581172"/>
            <a:ext cx="7891922" cy="1548524"/>
            <a:chOff x="650938" y="1581172"/>
            <a:chExt cx="7891922" cy="1548524"/>
          </a:xfrm>
        </p:grpSpPr>
        <p:grpSp>
          <p:nvGrpSpPr>
            <p:cNvPr id="379" name="Google Shape;379;p42"/>
            <p:cNvGrpSpPr/>
            <p:nvPr/>
          </p:nvGrpSpPr>
          <p:grpSpPr>
            <a:xfrm>
              <a:off x="650938" y="1581172"/>
              <a:ext cx="890527" cy="884902"/>
              <a:chOff x="7098372" y="986300"/>
              <a:chExt cx="461054" cy="458142"/>
            </a:xfrm>
          </p:grpSpPr>
          <p:sp>
            <p:nvSpPr>
              <p:cNvPr id="380" name="Google Shape;380;p42"/>
              <p:cNvSpPr/>
              <p:nvPr/>
            </p:nvSpPr>
            <p:spPr>
              <a:xfrm>
                <a:off x="7181444" y="1067932"/>
                <a:ext cx="294912" cy="294912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9216" extrusionOk="0">
                    <a:moveTo>
                      <a:pt x="4608" y="1048"/>
                    </a:moveTo>
                    <a:cubicBezTo>
                      <a:pt x="4834" y="1048"/>
                      <a:pt x="5025" y="1226"/>
                      <a:pt x="5025" y="1465"/>
                    </a:cubicBezTo>
                    <a:cubicBezTo>
                      <a:pt x="5025" y="1691"/>
                      <a:pt x="4834" y="1881"/>
                      <a:pt x="4608" y="1881"/>
                    </a:cubicBezTo>
                    <a:cubicBezTo>
                      <a:pt x="4370" y="1881"/>
                      <a:pt x="4191" y="1691"/>
                      <a:pt x="4191" y="1465"/>
                    </a:cubicBezTo>
                    <a:cubicBezTo>
                      <a:pt x="4191" y="1226"/>
                      <a:pt x="4370" y="1048"/>
                      <a:pt x="4608" y="1048"/>
                    </a:cubicBezTo>
                    <a:close/>
                    <a:moveTo>
                      <a:pt x="2382" y="1965"/>
                    </a:moveTo>
                    <a:cubicBezTo>
                      <a:pt x="2620" y="1965"/>
                      <a:pt x="2798" y="2155"/>
                      <a:pt x="2798" y="2381"/>
                    </a:cubicBezTo>
                    <a:cubicBezTo>
                      <a:pt x="2798" y="2620"/>
                      <a:pt x="2620" y="2798"/>
                      <a:pt x="2382" y="2798"/>
                    </a:cubicBezTo>
                    <a:cubicBezTo>
                      <a:pt x="2155" y="2798"/>
                      <a:pt x="1965" y="2620"/>
                      <a:pt x="1965" y="2381"/>
                    </a:cubicBezTo>
                    <a:cubicBezTo>
                      <a:pt x="1965" y="2155"/>
                      <a:pt x="2155" y="1965"/>
                      <a:pt x="2382" y="1965"/>
                    </a:cubicBezTo>
                    <a:close/>
                    <a:moveTo>
                      <a:pt x="6823" y="1965"/>
                    </a:moveTo>
                    <a:cubicBezTo>
                      <a:pt x="7061" y="1965"/>
                      <a:pt x="7251" y="2155"/>
                      <a:pt x="7251" y="2381"/>
                    </a:cubicBezTo>
                    <a:cubicBezTo>
                      <a:pt x="7251" y="2620"/>
                      <a:pt x="7061" y="2798"/>
                      <a:pt x="6823" y="2798"/>
                    </a:cubicBezTo>
                    <a:cubicBezTo>
                      <a:pt x="6596" y="2798"/>
                      <a:pt x="6406" y="2620"/>
                      <a:pt x="6406" y="2381"/>
                    </a:cubicBezTo>
                    <a:cubicBezTo>
                      <a:pt x="6406" y="2155"/>
                      <a:pt x="6596" y="1965"/>
                      <a:pt x="6823" y="1965"/>
                    </a:cubicBezTo>
                    <a:close/>
                    <a:moveTo>
                      <a:pt x="3703" y="3286"/>
                    </a:moveTo>
                    <a:cubicBezTo>
                      <a:pt x="3941" y="3286"/>
                      <a:pt x="4132" y="3477"/>
                      <a:pt x="4132" y="3703"/>
                    </a:cubicBezTo>
                    <a:cubicBezTo>
                      <a:pt x="4132" y="3941"/>
                      <a:pt x="3941" y="4132"/>
                      <a:pt x="3703" y="4132"/>
                    </a:cubicBezTo>
                    <a:cubicBezTo>
                      <a:pt x="3477" y="4132"/>
                      <a:pt x="3286" y="3941"/>
                      <a:pt x="3286" y="3703"/>
                    </a:cubicBezTo>
                    <a:cubicBezTo>
                      <a:pt x="3286" y="3477"/>
                      <a:pt x="3477" y="3286"/>
                      <a:pt x="3703" y="3286"/>
                    </a:cubicBezTo>
                    <a:close/>
                    <a:moveTo>
                      <a:pt x="5501" y="3286"/>
                    </a:moveTo>
                    <a:cubicBezTo>
                      <a:pt x="5739" y="3286"/>
                      <a:pt x="5918" y="3477"/>
                      <a:pt x="5918" y="3703"/>
                    </a:cubicBezTo>
                    <a:cubicBezTo>
                      <a:pt x="5918" y="3941"/>
                      <a:pt x="5739" y="4132"/>
                      <a:pt x="5501" y="4132"/>
                    </a:cubicBezTo>
                    <a:cubicBezTo>
                      <a:pt x="5275" y="4132"/>
                      <a:pt x="5084" y="3941"/>
                      <a:pt x="5084" y="3703"/>
                    </a:cubicBezTo>
                    <a:cubicBezTo>
                      <a:pt x="5084" y="3477"/>
                      <a:pt x="5275" y="3286"/>
                      <a:pt x="5501" y="3286"/>
                    </a:cubicBezTo>
                    <a:close/>
                    <a:moveTo>
                      <a:pt x="1465" y="4191"/>
                    </a:moveTo>
                    <a:cubicBezTo>
                      <a:pt x="1691" y="4191"/>
                      <a:pt x="1882" y="4370"/>
                      <a:pt x="1882" y="4608"/>
                    </a:cubicBezTo>
                    <a:cubicBezTo>
                      <a:pt x="1882" y="4834"/>
                      <a:pt x="1691" y="5025"/>
                      <a:pt x="1465" y="5025"/>
                    </a:cubicBezTo>
                    <a:cubicBezTo>
                      <a:pt x="1227" y="5025"/>
                      <a:pt x="1048" y="4834"/>
                      <a:pt x="1048" y="4608"/>
                    </a:cubicBezTo>
                    <a:cubicBezTo>
                      <a:pt x="1048" y="4370"/>
                      <a:pt x="1227" y="4191"/>
                      <a:pt x="1465" y="4191"/>
                    </a:cubicBezTo>
                    <a:close/>
                    <a:moveTo>
                      <a:pt x="7751" y="4191"/>
                    </a:moveTo>
                    <a:cubicBezTo>
                      <a:pt x="7978" y="4191"/>
                      <a:pt x="8168" y="4370"/>
                      <a:pt x="8168" y="4608"/>
                    </a:cubicBezTo>
                    <a:cubicBezTo>
                      <a:pt x="8168" y="4834"/>
                      <a:pt x="7978" y="5025"/>
                      <a:pt x="7751" y="5025"/>
                    </a:cubicBezTo>
                    <a:cubicBezTo>
                      <a:pt x="7513" y="5025"/>
                      <a:pt x="7335" y="4834"/>
                      <a:pt x="7335" y="4608"/>
                    </a:cubicBezTo>
                    <a:cubicBezTo>
                      <a:pt x="7335" y="4370"/>
                      <a:pt x="7513" y="4191"/>
                      <a:pt x="7751" y="4191"/>
                    </a:cubicBezTo>
                    <a:close/>
                    <a:moveTo>
                      <a:pt x="3703" y="5084"/>
                    </a:moveTo>
                    <a:cubicBezTo>
                      <a:pt x="3941" y="5084"/>
                      <a:pt x="4132" y="5275"/>
                      <a:pt x="4132" y="5501"/>
                    </a:cubicBezTo>
                    <a:cubicBezTo>
                      <a:pt x="4132" y="5739"/>
                      <a:pt x="3941" y="5918"/>
                      <a:pt x="3703" y="5918"/>
                    </a:cubicBezTo>
                    <a:cubicBezTo>
                      <a:pt x="3477" y="5918"/>
                      <a:pt x="3286" y="5739"/>
                      <a:pt x="3286" y="5501"/>
                    </a:cubicBezTo>
                    <a:cubicBezTo>
                      <a:pt x="3286" y="5275"/>
                      <a:pt x="3477" y="5084"/>
                      <a:pt x="3703" y="5084"/>
                    </a:cubicBezTo>
                    <a:close/>
                    <a:moveTo>
                      <a:pt x="5501" y="5084"/>
                    </a:moveTo>
                    <a:cubicBezTo>
                      <a:pt x="5739" y="5084"/>
                      <a:pt x="5918" y="5275"/>
                      <a:pt x="5918" y="5501"/>
                    </a:cubicBezTo>
                    <a:cubicBezTo>
                      <a:pt x="5918" y="5739"/>
                      <a:pt x="5739" y="5918"/>
                      <a:pt x="5501" y="5918"/>
                    </a:cubicBezTo>
                    <a:cubicBezTo>
                      <a:pt x="5275" y="5918"/>
                      <a:pt x="5084" y="5739"/>
                      <a:pt x="5084" y="5501"/>
                    </a:cubicBezTo>
                    <a:cubicBezTo>
                      <a:pt x="5084" y="5275"/>
                      <a:pt x="5275" y="5084"/>
                      <a:pt x="5501" y="5084"/>
                    </a:cubicBezTo>
                    <a:close/>
                    <a:moveTo>
                      <a:pt x="2382" y="6406"/>
                    </a:moveTo>
                    <a:cubicBezTo>
                      <a:pt x="2620" y="6406"/>
                      <a:pt x="2798" y="6596"/>
                      <a:pt x="2798" y="6834"/>
                    </a:cubicBezTo>
                    <a:cubicBezTo>
                      <a:pt x="2798" y="7061"/>
                      <a:pt x="2620" y="7251"/>
                      <a:pt x="2382" y="7251"/>
                    </a:cubicBezTo>
                    <a:cubicBezTo>
                      <a:pt x="2155" y="7251"/>
                      <a:pt x="1965" y="7061"/>
                      <a:pt x="1965" y="6834"/>
                    </a:cubicBezTo>
                    <a:cubicBezTo>
                      <a:pt x="1965" y="6596"/>
                      <a:pt x="2155" y="6406"/>
                      <a:pt x="2382" y="6406"/>
                    </a:cubicBezTo>
                    <a:close/>
                    <a:moveTo>
                      <a:pt x="6823" y="6406"/>
                    </a:moveTo>
                    <a:cubicBezTo>
                      <a:pt x="7061" y="6406"/>
                      <a:pt x="7251" y="6596"/>
                      <a:pt x="7251" y="6834"/>
                    </a:cubicBezTo>
                    <a:cubicBezTo>
                      <a:pt x="7251" y="7061"/>
                      <a:pt x="7061" y="7251"/>
                      <a:pt x="6823" y="7251"/>
                    </a:cubicBezTo>
                    <a:cubicBezTo>
                      <a:pt x="6596" y="7251"/>
                      <a:pt x="6406" y="7061"/>
                      <a:pt x="6406" y="6834"/>
                    </a:cubicBezTo>
                    <a:cubicBezTo>
                      <a:pt x="6406" y="6596"/>
                      <a:pt x="6596" y="6406"/>
                      <a:pt x="6823" y="6406"/>
                    </a:cubicBezTo>
                    <a:close/>
                    <a:moveTo>
                      <a:pt x="4608" y="7334"/>
                    </a:moveTo>
                    <a:cubicBezTo>
                      <a:pt x="4834" y="7334"/>
                      <a:pt x="5025" y="7513"/>
                      <a:pt x="5025" y="7751"/>
                    </a:cubicBezTo>
                    <a:cubicBezTo>
                      <a:pt x="5025" y="7977"/>
                      <a:pt x="4834" y="8168"/>
                      <a:pt x="4608" y="8168"/>
                    </a:cubicBezTo>
                    <a:cubicBezTo>
                      <a:pt x="4370" y="8168"/>
                      <a:pt x="4191" y="7977"/>
                      <a:pt x="4191" y="7751"/>
                    </a:cubicBezTo>
                    <a:cubicBezTo>
                      <a:pt x="4191" y="7513"/>
                      <a:pt x="4370" y="7334"/>
                      <a:pt x="4608" y="7334"/>
                    </a:cubicBezTo>
                    <a:close/>
                    <a:moveTo>
                      <a:pt x="4608" y="0"/>
                    </a:moveTo>
                    <a:cubicBezTo>
                      <a:pt x="2072" y="0"/>
                      <a:pt x="0" y="2072"/>
                      <a:pt x="0" y="4608"/>
                    </a:cubicBezTo>
                    <a:cubicBezTo>
                      <a:pt x="0" y="7144"/>
                      <a:pt x="2072" y="9216"/>
                      <a:pt x="4608" y="9216"/>
                    </a:cubicBezTo>
                    <a:cubicBezTo>
                      <a:pt x="7144" y="9216"/>
                      <a:pt x="9216" y="7144"/>
                      <a:pt x="9216" y="4608"/>
                    </a:cubicBezTo>
                    <a:cubicBezTo>
                      <a:pt x="9216" y="2072"/>
                      <a:pt x="7144" y="0"/>
                      <a:pt x="46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42"/>
              <p:cNvSpPr/>
              <p:nvPr/>
            </p:nvSpPr>
            <p:spPr>
              <a:xfrm>
                <a:off x="7356707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941" y="0"/>
                    </a:moveTo>
                    <a:cubicBezTo>
                      <a:pt x="679" y="96"/>
                      <a:pt x="405" y="167"/>
                      <a:pt x="131" y="215"/>
                    </a:cubicBezTo>
                    <a:lnTo>
                      <a:pt x="393" y="1191"/>
                    </a:lnTo>
                    <a:lnTo>
                      <a:pt x="357" y="1203"/>
                    </a:lnTo>
                    <a:cubicBezTo>
                      <a:pt x="131" y="1263"/>
                      <a:pt x="0" y="1489"/>
                      <a:pt x="60" y="1715"/>
                    </a:cubicBezTo>
                    <a:cubicBezTo>
                      <a:pt x="110" y="1896"/>
                      <a:pt x="279" y="2026"/>
                      <a:pt x="467" y="2026"/>
                    </a:cubicBezTo>
                    <a:cubicBezTo>
                      <a:pt x="502" y="2026"/>
                      <a:pt x="537" y="2022"/>
                      <a:pt x="572" y="2013"/>
                    </a:cubicBezTo>
                    <a:lnTo>
                      <a:pt x="1453" y="1774"/>
                    </a:lnTo>
                    <a:cubicBezTo>
                      <a:pt x="1679" y="1715"/>
                      <a:pt x="1810" y="1477"/>
                      <a:pt x="1750" y="1263"/>
                    </a:cubicBezTo>
                    <a:cubicBezTo>
                      <a:pt x="1701" y="1084"/>
                      <a:pt x="1536" y="947"/>
                      <a:pt x="1352" y="947"/>
                    </a:cubicBezTo>
                    <a:cubicBezTo>
                      <a:pt x="1315" y="947"/>
                      <a:pt x="1277" y="953"/>
                      <a:pt x="1238" y="965"/>
                    </a:cubicBezTo>
                    <a:lnTo>
                      <a:pt x="1203" y="977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42"/>
              <p:cNvSpPr/>
              <p:nvPr/>
            </p:nvSpPr>
            <p:spPr>
              <a:xfrm>
                <a:off x="7442051" y="1328539"/>
                <a:ext cx="66688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45" extrusionOk="0">
                    <a:moveTo>
                      <a:pt x="596" y="0"/>
                    </a:moveTo>
                    <a:cubicBezTo>
                      <a:pt x="417" y="214"/>
                      <a:pt x="215" y="417"/>
                      <a:pt x="0" y="595"/>
                    </a:cubicBezTo>
                    <a:lnTo>
                      <a:pt x="715" y="1310"/>
                    </a:lnTo>
                    <a:lnTo>
                      <a:pt x="691" y="1334"/>
                    </a:lnTo>
                    <a:cubicBezTo>
                      <a:pt x="524" y="1500"/>
                      <a:pt x="524" y="1762"/>
                      <a:pt x="691" y="1929"/>
                    </a:cubicBezTo>
                    <a:cubicBezTo>
                      <a:pt x="768" y="2006"/>
                      <a:pt x="875" y="2045"/>
                      <a:pt x="982" y="2045"/>
                    </a:cubicBezTo>
                    <a:cubicBezTo>
                      <a:pt x="1090" y="2045"/>
                      <a:pt x="1197" y="2006"/>
                      <a:pt x="1274" y="1929"/>
                    </a:cubicBezTo>
                    <a:lnTo>
                      <a:pt x="1929" y="1274"/>
                    </a:lnTo>
                    <a:cubicBezTo>
                      <a:pt x="2084" y="1119"/>
                      <a:pt x="2084" y="845"/>
                      <a:pt x="1929" y="691"/>
                    </a:cubicBezTo>
                    <a:cubicBezTo>
                      <a:pt x="1846" y="607"/>
                      <a:pt x="1739" y="566"/>
                      <a:pt x="1631" y="566"/>
                    </a:cubicBezTo>
                    <a:cubicBezTo>
                      <a:pt x="1524" y="566"/>
                      <a:pt x="1417" y="607"/>
                      <a:pt x="1334" y="691"/>
                    </a:cubicBezTo>
                    <a:lnTo>
                      <a:pt x="1310" y="714"/>
                    </a:lnTo>
                    <a:lnTo>
                      <a:pt x="5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42"/>
              <p:cNvSpPr/>
              <p:nvPr/>
            </p:nvSpPr>
            <p:spPr>
              <a:xfrm>
                <a:off x="7493091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604" y="0"/>
                    </a:moveTo>
                    <a:cubicBezTo>
                      <a:pt x="1424" y="0"/>
                      <a:pt x="1253" y="116"/>
                      <a:pt x="1203" y="313"/>
                    </a:cubicBezTo>
                    <a:lnTo>
                      <a:pt x="1191" y="349"/>
                    </a:lnTo>
                    <a:lnTo>
                      <a:pt x="215" y="87"/>
                    </a:lnTo>
                    <a:cubicBezTo>
                      <a:pt x="167" y="361"/>
                      <a:pt x="96" y="635"/>
                      <a:pt x="1" y="897"/>
                    </a:cubicBezTo>
                    <a:lnTo>
                      <a:pt x="965" y="1159"/>
                    </a:lnTo>
                    <a:lnTo>
                      <a:pt x="965" y="1194"/>
                    </a:lnTo>
                    <a:cubicBezTo>
                      <a:pt x="906" y="1409"/>
                      <a:pt x="1037" y="1647"/>
                      <a:pt x="1263" y="1706"/>
                    </a:cubicBezTo>
                    <a:cubicBezTo>
                      <a:pt x="1298" y="1716"/>
                      <a:pt x="1333" y="1721"/>
                      <a:pt x="1368" y="1721"/>
                    </a:cubicBezTo>
                    <a:cubicBezTo>
                      <a:pt x="1550" y="1721"/>
                      <a:pt x="1725" y="1598"/>
                      <a:pt x="1775" y="1409"/>
                    </a:cubicBezTo>
                    <a:lnTo>
                      <a:pt x="2013" y="528"/>
                    </a:lnTo>
                    <a:cubicBezTo>
                      <a:pt x="2072" y="301"/>
                      <a:pt x="1929" y="75"/>
                      <a:pt x="1715" y="16"/>
                    </a:cubicBezTo>
                    <a:cubicBezTo>
                      <a:pt x="1678" y="5"/>
                      <a:pt x="1641" y="0"/>
                      <a:pt x="16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42"/>
              <p:cNvSpPr/>
              <p:nvPr/>
            </p:nvSpPr>
            <p:spPr>
              <a:xfrm>
                <a:off x="7493091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368" y="0"/>
                    </a:moveTo>
                    <a:cubicBezTo>
                      <a:pt x="1333" y="0"/>
                      <a:pt x="1298" y="5"/>
                      <a:pt x="1263" y="14"/>
                    </a:cubicBezTo>
                    <a:cubicBezTo>
                      <a:pt x="1037" y="74"/>
                      <a:pt x="906" y="300"/>
                      <a:pt x="965" y="526"/>
                    </a:cubicBezTo>
                    <a:lnTo>
                      <a:pt x="965" y="562"/>
                    </a:lnTo>
                    <a:lnTo>
                      <a:pt x="1" y="824"/>
                    </a:lnTo>
                    <a:cubicBezTo>
                      <a:pt x="96" y="1086"/>
                      <a:pt x="167" y="1360"/>
                      <a:pt x="215" y="1634"/>
                    </a:cubicBezTo>
                    <a:lnTo>
                      <a:pt x="1191" y="1372"/>
                    </a:lnTo>
                    <a:lnTo>
                      <a:pt x="1203" y="1408"/>
                    </a:lnTo>
                    <a:cubicBezTo>
                      <a:pt x="1253" y="1605"/>
                      <a:pt x="1424" y="1720"/>
                      <a:pt x="1604" y="1720"/>
                    </a:cubicBezTo>
                    <a:cubicBezTo>
                      <a:pt x="1641" y="1720"/>
                      <a:pt x="1678" y="1715"/>
                      <a:pt x="1715" y="1705"/>
                    </a:cubicBezTo>
                    <a:cubicBezTo>
                      <a:pt x="1929" y="1646"/>
                      <a:pt x="2072" y="1419"/>
                      <a:pt x="2013" y="1193"/>
                    </a:cubicBezTo>
                    <a:lnTo>
                      <a:pt x="1775" y="312"/>
                    </a:lnTo>
                    <a:cubicBezTo>
                      <a:pt x="1725" y="123"/>
                      <a:pt x="1550" y="0"/>
                      <a:pt x="13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42"/>
              <p:cNvSpPr/>
              <p:nvPr/>
            </p:nvSpPr>
            <p:spPr>
              <a:xfrm>
                <a:off x="7442051" y="1036476"/>
                <a:ext cx="66688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55" extrusionOk="0">
                    <a:moveTo>
                      <a:pt x="982" y="1"/>
                    </a:moveTo>
                    <a:cubicBezTo>
                      <a:pt x="875" y="1"/>
                      <a:pt x="768" y="43"/>
                      <a:pt x="691" y="126"/>
                    </a:cubicBezTo>
                    <a:cubicBezTo>
                      <a:pt x="524" y="293"/>
                      <a:pt x="524" y="555"/>
                      <a:pt x="691" y="721"/>
                    </a:cubicBezTo>
                    <a:lnTo>
                      <a:pt x="715" y="745"/>
                    </a:lnTo>
                    <a:lnTo>
                      <a:pt x="0" y="1459"/>
                    </a:lnTo>
                    <a:cubicBezTo>
                      <a:pt x="215" y="1638"/>
                      <a:pt x="417" y="1840"/>
                      <a:pt x="596" y="2055"/>
                    </a:cubicBezTo>
                    <a:lnTo>
                      <a:pt x="1310" y="1340"/>
                    </a:lnTo>
                    <a:lnTo>
                      <a:pt x="1334" y="1364"/>
                    </a:lnTo>
                    <a:cubicBezTo>
                      <a:pt x="1417" y="1447"/>
                      <a:pt x="1524" y="1489"/>
                      <a:pt x="1631" y="1489"/>
                    </a:cubicBezTo>
                    <a:cubicBezTo>
                      <a:pt x="1739" y="1489"/>
                      <a:pt x="1846" y="1447"/>
                      <a:pt x="1929" y="1364"/>
                    </a:cubicBezTo>
                    <a:cubicBezTo>
                      <a:pt x="2084" y="1197"/>
                      <a:pt x="2084" y="936"/>
                      <a:pt x="1929" y="769"/>
                    </a:cubicBezTo>
                    <a:lnTo>
                      <a:pt x="1274" y="126"/>
                    </a:lnTo>
                    <a:cubicBezTo>
                      <a:pt x="1197" y="43"/>
                      <a:pt x="1090" y="1"/>
                      <a:pt x="9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42"/>
              <p:cNvSpPr/>
              <p:nvPr/>
            </p:nvSpPr>
            <p:spPr>
              <a:xfrm>
                <a:off x="7356707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462" y="1"/>
                    </a:moveTo>
                    <a:cubicBezTo>
                      <a:pt x="276" y="1"/>
                      <a:pt x="110" y="123"/>
                      <a:pt x="60" y="313"/>
                    </a:cubicBezTo>
                    <a:cubicBezTo>
                      <a:pt x="0" y="539"/>
                      <a:pt x="131" y="765"/>
                      <a:pt x="357" y="825"/>
                    </a:cubicBezTo>
                    <a:lnTo>
                      <a:pt x="393" y="837"/>
                    </a:lnTo>
                    <a:lnTo>
                      <a:pt x="131" y="1801"/>
                    </a:lnTo>
                    <a:cubicBezTo>
                      <a:pt x="405" y="1861"/>
                      <a:pt x="679" y="1932"/>
                      <a:pt x="941" y="2027"/>
                    </a:cubicBezTo>
                    <a:lnTo>
                      <a:pt x="1203" y="1051"/>
                    </a:lnTo>
                    <a:lnTo>
                      <a:pt x="1238" y="1063"/>
                    </a:lnTo>
                    <a:cubicBezTo>
                      <a:pt x="1273" y="1072"/>
                      <a:pt x="1309" y="1076"/>
                      <a:pt x="1343" y="1076"/>
                    </a:cubicBezTo>
                    <a:cubicBezTo>
                      <a:pt x="1531" y="1076"/>
                      <a:pt x="1700" y="946"/>
                      <a:pt x="1750" y="765"/>
                    </a:cubicBezTo>
                    <a:cubicBezTo>
                      <a:pt x="1810" y="539"/>
                      <a:pt x="1679" y="313"/>
                      <a:pt x="1453" y="253"/>
                    </a:cubicBezTo>
                    <a:lnTo>
                      <a:pt x="572" y="15"/>
                    </a:lnTo>
                    <a:cubicBezTo>
                      <a:pt x="535" y="5"/>
                      <a:pt x="49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42"/>
              <p:cNvSpPr/>
              <p:nvPr/>
            </p:nvSpPr>
            <p:spPr>
              <a:xfrm>
                <a:off x="7243172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1348" y="1"/>
                    </a:moveTo>
                    <a:cubicBezTo>
                      <a:pt x="1312" y="1"/>
                      <a:pt x="1275" y="5"/>
                      <a:pt x="1238" y="15"/>
                    </a:cubicBezTo>
                    <a:lnTo>
                      <a:pt x="357" y="253"/>
                    </a:lnTo>
                    <a:cubicBezTo>
                      <a:pt x="131" y="313"/>
                      <a:pt x="0" y="539"/>
                      <a:pt x="60" y="765"/>
                    </a:cubicBezTo>
                    <a:cubicBezTo>
                      <a:pt x="110" y="946"/>
                      <a:pt x="271" y="1076"/>
                      <a:pt x="463" y="1076"/>
                    </a:cubicBezTo>
                    <a:cubicBezTo>
                      <a:pt x="499" y="1076"/>
                      <a:pt x="535" y="1072"/>
                      <a:pt x="572" y="1063"/>
                    </a:cubicBezTo>
                    <a:lnTo>
                      <a:pt x="607" y="1051"/>
                    </a:lnTo>
                    <a:lnTo>
                      <a:pt x="869" y="2027"/>
                    </a:lnTo>
                    <a:cubicBezTo>
                      <a:pt x="1131" y="1932"/>
                      <a:pt x="1405" y="1861"/>
                      <a:pt x="1679" y="1801"/>
                    </a:cubicBezTo>
                    <a:lnTo>
                      <a:pt x="1417" y="837"/>
                    </a:lnTo>
                    <a:lnTo>
                      <a:pt x="1453" y="825"/>
                    </a:lnTo>
                    <a:cubicBezTo>
                      <a:pt x="1679" y="765"/>
                      <a:pt x="1810" y="539"/>
                      <a:pt x="1750" y="313"/>
                    </a:cubicBezTo>
                    <a:cubicBezTo>
                      <a:pt x="1701" y="123"/>
                      <a:pt x="1534" y="1"/>
                      <a:pt x="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42"/>
              <p:cNvSpPr/>
              <p:nvPr/>
            </p:nvSpPr>
            <p:spPr>
              <a:xfrm>
                <a:off x="7148676" y="1036476"/>
                <a:ext cx="67072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55" extrusionOk="0">
                    <a:moveTo>
                      <a:pt x="1108" y="1"/>
                    </a:moveTo>
                    <a:cubicBezTo>
                      <a:pt x="1001" y="1"/>
                      <a:pt x="893" y="43"/>
                      <a:pt x="810" y="126"/>
                    </a:cubicBezTo>
                    <a:lnTo>
                      <a:pt x="167" y="769"/>
                    </a:lnTo>
                    <a:cubicBezTo>
                      <a:pt x="0" y="936"/>
                      <a:pt x="0" y="1197"/>
                      <a:pt x="167" y="1364"/>
                    </a:cubicBezTo>
                    <a:cubicBezTo>
                      <a:pt x="250" y="1447"/>
                      <a:pt x="358" y="1489"/>
                      <a:pt x="465" y="1489"/>
                    </a:cubicBezTo>
                    <a:cubicBezTo>
                      <a:pt x="572" y="1489"/>
                      <a:pt x="679" y="1447"/>
                      <a:pt x="762" y="1364"/>
                    </a:cubicBezTo>
                    <a:lnTo>
                      <a:pt x="786" y="1340"/>
                    </a:lnTo>
                    <a:lnTo>
                      <a:pt x="1501" y="2055"/>
                    </a:lnTo>
                    <a:cubicBezTo>
                      <a:pt x="1679" y="1840"/>
                      <a:pt x="1882" y="1638"/>
                      <a:pt x="2096" y="1459"/>
                    </a:cubicBezTo>
                    <a:lnTo>
                      <a:pt x="1382" y="745"/>
                    </a:lnTo>
                    <a:lnTo>
                      <a:pt x="1405" y="721"/>
                    </a:lnTo>
                    <a:cubicBezTo>
                      <a:pt x="1572" y="555"/>
                      <a:pt x="1572" y="293"/>
                      <a:pt x="1405" y="126"/>
                    </a:cubicBezTo>
                    <a:cubicBezTo>
                      <a:pt x="1322" y="43"/>
                      <a:pt x="1215" y="1"/>
                      <a:pt x="1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42"/>
              <p:cNvSpPr/>
              <p:nvPr/>
            </p:nvSpPr>
            <p:spPr>
              <a:xfrm>
                <a:off x="7098372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701" y="0"/>
                    </a:moveTo>
                    <a:cubicBezTo>
                      <a:pt x="515" y="0"/>
                      <a:pt x="348" y="123"/>
                      <a:pt x="298" y="312"/>
                    </a:cubicBezTo>
                    <a:lnTo>
                      <a:pt x="60" y="1193"/>
                    </a:lnTo>
                    <a:cubicBezTo>
                      <a:pt x="1" y="1419"/>
                      <a:pt x="132" y="1646"/>
                      <a:pt x="358" y="1705"/>
                    </a:cubicBezTo>
                    <a:cubicBezTo>
                      <a:pt x="395" y="1715"/>
                      <a:pt x="432" y="1720"/>
                      <a:pt x="469" y="1720"/>
                    </a:cubicBezTo>
                    <a:cubicBezTo>
                      <a:pt x="649" y="1720"/>
                      <a:pt x="821" y="1605"/>
                      <a:pt x="870" y="1408"/>
                    </a:cubicBezTo>
                    <a:lnTo>
                      <a:pt x="882" y="1372"/>
                    </a:lnTo>
                    <a:lnTo>
                      <a:pt x="1846" y="1634"/>
                    </a:lnTo>
                    <a:cubicBezTo>
                      <a:pt x="1906" y="1360"/>
                      <a:pt x="1977" y="1086"/>
                      <a:pt x="2072" y="824"/>
                    </a:cubicBezTo>
                    <a:lnTo>
                      <a:pt x="1096" y="562"/>
                    </a:lnTo>
                    <a:lnTo>
                      <a:pt x="1108" y="526"/>
                    </a:lnTo>
                    <a:cubicBezTo>
                      <a:pt x="1168" y="300"/>
                      <a:pt x="1037" y="74"/>
                      <a:pt x="810" y="14"/>
                    </a:cubicBezTo>
                    <a:cubicBezTo>
                      <a:pt x="774" y="5"/>
                      <a:pt x="737" y="0"/>
                      <a:pt x="7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42"/>
              <p:cNvSpPr/>
              <p:nvPr/>
            </p:nvSpPr>
            <p:spPr>
              <a:xfrm>
                <a:off x="7098372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469" y="0"/>
                    </a:moveTo>
                    <a:cubicBezTo>
                      <a:pt x="432" y="0"/>
                      <a:pt x="395" y="5"/>
                      <a:pt x="358" y="16"/>
                    </a:cubicBezTo>
                    <a:cubicBezTo>
                      <a:pt x="132" y="75"/>
                      <a:pt x="1" y="301"/>
                      <a:pt x="60" y="528"/>
                    </a:cubicBezTo>
                    <a:lnTo>
                      <a:pt x="298" y="1409"/>
                    </a:lnTo>
                    <a:cubicBezTo>
                      <a:pt x="348" y="1598"/>
                      <a:pt x="515" y="1721"/>
                      <a:pt x="701" y="1721"/>
                    </a:cubicBezTo>
                    <a:cubicBezTo>
                      <a:pt x="737" y="1721"/>
                      <a:pt x="774" y="1716"/>
                      <a:pt x="810" y="1706"/>
                    </a:cubicBezTo>
                    <a:cubicBezTo>
                      <a:pt x="1037" y="1647"/>
                      <a:pt x="1168" y="1409"/>
                      <a:pt x="1108" y="1194"/>
                    </a:cubicBezTo>
                    <a:lnTo>
                      <a:pt x="1096" y="1159"/>
                    </a:lnTo>
                    <a:lnTo>
                      <a:pt x="2072" y="897"/>
                    </a:lnTo>
                    <a:cubicBezTo>
                      <a:pt x="1977" y="635"/>
                      <a:pt x="1906" y="361"/>
                      <a:pt x="1846" y="87"/>
                    </a:cubicBezTo>
                    <a:lnTo>
                      <a:pt x="882" y="349"/>
                    </a:lnTo>
                    <a:lnTo>
                      <a:pt x="870" y="313"/>
                    </a:lnTo>
                    <a:cubicBezTo>
                      <a:pt x="821" y="116"/>
                      <a:pt x="649" y="0"/>
                      <a:pt x="4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42"/>
              <p:cNvSpPr/>
              <p:nvPr/>
            </p:nvSpPr>
            <p:spPr>
              <a:xfrm>
                <a:off x="7148676" y="1328539"/>
                <a:ext cx="67072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45" extrusionOk="0">
                    <a:moveTo>
                      <a:pt x="1501" y="0"/>
                    </a:moveTo>
                    <a:lnTo>
                      <a:pt x="786" y="714"/>
                    </a:lnTo>
                    <a:lnTo>
                      <a:pt x="762" y="691"/>
                    </a:lnTo>
                    <a:cubicBezTo>
                      <a:pt x="679" y="607"/>
                      <a:pt x="572" y="566"/>
                      <a:pt x="465" y="566"/>
                    </a:cubicBezTo>
                    <a:cubicBezTo>
                      <a:pt x="358" y="566"/>
                      <a:pt x="250" y="607"/>
                      <a:pt x="167" y="691"/>
                    </a:cubicBezTo>
                    <a:cubicBezTo>
                      <a:pt x="0" y="845"/>
                      <a:pt x="0" y="1119"/>
                      <a:pt x="167" y="1274"/>
                    </a:cubicBezTo>
                    <a:lnTo>
                      <a:pt x="810" y="1929"/>
                    </a:lnTo>
                    <a:cubicBezTo>
                      <a:pt x="893" y="2006"/>
                      <a:pt x="1001" y="2045"/>
                      <a:pt x="1108" y="2045"/>
                    </a:cubicBezTo>
                    <a:cubicBezTo>
                      <a:pt x="1215" y="2045"/>
                      <a:pt x="1322" y="2006"/>
                      <a:pt x="1405" y="1929"/>
                    </a:cubicBezTo>
                    <a:cubicBezTo>
                      <a:pt x="1572" y="1762"/>
                      <a:pt x="1572" y="1500"/>
                      <a:pt x="1405" y="1334"/>
                    </a:cubicBezTo>
                    <a:lnTo>
                      <a:pt x="1382" y="1310"/>
                    </a:lnTo>
                    <a:lnTo>
                      <a:pt x="2096" y="595"/>
                    </a:lnTo>
                    <a:cubicBezTo>
                      <a:pt x="1882" y="417"/>
                      <a:pt x="1679" y="214"/>
                      <a:pt x="1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42"/>
              <p:cNvSpPr/>
              <p:nvPr/>
            </p:nvSpPr>
            <p:spPr>
              <a:xfrm>
                <a:off x="7243172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869" y="0"/>
                    </a:moveTo>
                    <a:lnTo>
                      <a:pt x="607" y="977"/>
                    </a:lnTo>
                    <a:lnTo>
                      <a:pt x="572" y="965"/>
                    </a:lnTo>
                    <a:cubicBezTo>
                      <a:pt x="532" y="953"/>
                      <a:pt x="492" y="947"/>
                      <a:pt x="454" y="947"/>
                    </a:cubicBezTo>
                    <a:cubicBezTo>
                      <a:pt x="266" y="947"/>
                      <a:pt x="109" y="1084"/>
                      <a:pt x="60" y="1263"/>
                    </a:cubicBezTo>
                    <a:cubicBezTo>
                      <a:pt x="0" y="1477"/>
                      <a:pt x="131" y="1715"/>
                      <a:pt x="357" y="1774"/>
                    </a:cubicBezTo>
                    <a:lnTo>
                      <a:pt x="1238" y="2013"/>
                    </a:lnTo>
                    <a:cubicBezTo>
                      <a:pt x="1273" y="2022"/>
                      <a:pt x="1308" y="2026"/>
                      <a:pt x="1343" y="2026"/>
                    </a:cubicBezTo>
                    <a:cubicBezTo>
                      <a:pt x="1531" y="2026"/>
                      <a:pt x="1700" y="1896"/>
                      <a:pt x="1750" y="1715"/>
                    </a:cubicBezTo>
                    <a:cubicBezTo>
                      <a:pt x="1810" y="1489"/>
                      <a:pt x="1679" y="1263"/>
                      <a:pt x="1453" y="1203"/>
                    </a:cubicBezTo>
                    <a:lnTo>
                      <a:pt x="1417" y="1191"/>
                    </a:lnTo>
                    <a:lnTo>
                      <a:pt x="1679" y="215"/>
                    </a:lnTo>
                    <a:cubicBezTo>
                      <a:pt x="1405" y="167"/>
                      <a:pt x="1131" y="96"/>
                      <a:pt x="8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3" name="Google Shape;393;p42"/>
            <p:cNvGrpSpPr/>
            <p:nvPr/>
          </p:nvGrpSpPr>
          <p:grpSpPr>
            <a:xfrm>
              <a:off x="8068108" y="2658080"/>
              <a:ext cx="474752" cy="471616"/>
              <a:chOff x="770083" y="196180"/>
              <a:chExt cx="474752" cy="471616"/>
            </a:xfrm>
          </p:grpSpPr>
          <p:sp>
            <p:nvSpPr>
              <p:cNvPr id="394" name="Google Shape;394;p42"/>
              <p:cNvSpPr/>
              <p:nvPr/>
            </p:nvSpPr>
            <p:spPr>
              <a:xfrm>
                <a:off x="855427" y="280212"/>
                <a:ext cx="303680" cy="303680"/>
              </a:xfrm>
              <a:custGeom>
                <a:avLst/>
                <a:gdLst/>
                <a:ahLst/>
                <a:cxnLst/>
                <a:rect l="l" t="t" r="r" b="b"/>
                <a:pathLst>
                  <a:path w="9490" h="9490" extrusionOk="0">
                    <a:moveTo>
                      <a:pt x="4751" y="1072"/>
                    </a:moveTo>
                    <a:cubicBezTo>
                      <a:pt x="4989" y="1072"/>
                      <a:pt x="5180" y="1263"/>
                      <a:pt x="5180" y="1501"/>
                    </a:cubicBezTo>
                    <a:cubicBezTo>
                      <a:pt x="5180" y="1739"/>
                      <a:pt x="4989" y="1941"/>
                      <a:pt x="4751" y="1941"/>
                    </a:cubicBezTo>
                    <a:cubicBezTo>
                      <a:pt x="4513" y="1941"/>
                      <a:pt x="4311" y="1739"/>
                      <a:pt x="4311" y="1501"/>
                    </a:cubicBezTo>
                    <a:cubicBezTo>
                      <a:pt x="4311" y="1263"/>
                      <a:pt x="4513" y="1072"/>
                      <a:pt x="4751" y="1072"/>
                    </a:cubicBezTo>
                    <a:close/>
                    <a:moveTo>
                      <a:pt x="2453" y="2025"/>
                    </a:moveTo>
                    <a:cubicBezTo>
                      <a:pt x="2691" y="2025"/>
                      <a:pt x="2894" y="2215"/>
                      <a:pt x="2894" y="2453"/>
                    </a:cubicBezTo>
                    <a:cubicBezTo>
                      <a:pt x="2894" y="2691"/>
                      <a:pt x="2691" y="2882"/>
                      <a:pt x="2453" y="2882"/>
                    </a:cubicBezTo>
                    <a:cubicBezTo>
                      <a:pt x="2215" y="2882"/>
                      <a:pt x="2025" y="2691"/>
                      <a:pt x="2025" y="2453"/>
                    </a:cubicBezTo>
                    <a:cubicBezTo>
                      <a:pt x="2025" y="2215"/>
                      <a:pt x="2215" y="2025"/>
                      <a:pt x="2453" y="2025"/>
                    </a:cubicBezTo>
                    <a:close/>
                    <a:moveTo>
                      <a:pt x="7037" y="2025"/>
                    </a:moveTo>
                    <a:cubicBezTo>
                      <a:pt x="7275" y="2025"/>
                      <a:pt x="7466" y="2215"/>
                      <a:pt x="7466" y="2453"/>
                    </a:cubicBezTo>
                    <a:cubicBezTo>
                      <a:pt x="7466" y="2691"/>
                      <a:pt x="7275" y="2882"/>
                      <a:pt x="7037" y="2882"/>
                    </a:cubicBezTo>
                    <a:cubicBezTo>
                      <a:pt x="6799" y="2882"/>
                      <a:pt x="6609" y="2691"/>
                      <a:pt x="6609" y="2453"/>
                    </a:cubicBezTo>
                    <a:cubicBezTo>
                      <a:pt x="6609" y="2215"/>
                      <a:pt x="6799" y="2025"/>
                      <a:pt x="7037" y="2025"/>
                    </a:cubicBezTo>
                    <a:close/>
                    <a:moveTo>
                      <a:pt x="3823" y="3382"/>
                    </a:moveTo>
                    <a:cubicBezTo>
                      <a:pt x="4061" y="3382"/>
                      <a:pt x="4251" y="3584"/>
                      <a:pt x="4251" y="3822"/>
                    </a:cubicBezTo>
                    <a:cubicBezTo>
                      <a:pt x="4251" y="4060"/>
                      <a:pt x="4061" y="4251"/>
                      <a:pt x="3823" y="4251"/>
                    </a:cubicBezTo>
                    <a:cubicBezTo>
                      <a:pt x="3584" y="4251"/>
                      <a:pt x="3394" y="4060"/>
                      <a:pt x="3394" y="3822"/>
                    </a:cubicBezTo>
                    <a:cubicBezTo>
                      <a:pt x="3394" y="3584"/>
                      <a:pt x="3584" y="3382"/>
                      <a:pt x="3823" y="3382"/>
                    </a:cubicBezTo>
                    <a:close/>
                    <a:moveTo>
                      <a:pt x="5668" y="3382"/>
                    </a:moveTo>
                    <a:cubicBezTo>
                      <a:pt x="5906" y="3382"/>
                      <a:pt x="6109" y="3584"/>
                      <a:pt x="6109" y="3822"/>
                    </a:cubicBezTo>
                    <a:cubicBezTo>
                      <a:pt x="6109" y="4060"/>
                      <a:pt x="5906" y="4251"/>
                      <a:pt x="5668" y="4251"/>
                    </a:cubicBezTo>
                    <a:cubicBezTo>
                      <a:pt x="5430" y="4251"/>
                      <a:pt x="5239" y="4060"/>
                      <a:pt x="5239" y="3822"/>
                    </a:cubicBezTo>
                    <a:cubicBezTo>
                      <a:pt x="5239" y="3584"/>
                      <a:pt x="5430" y="3382"/>
                      <a:pt x="5668" y="3382"/>
                    </a:cubicBezTo>
                    <a:close/>
                    <a:moveTo>
                      <a:pt x="1513" y="4311"/>
                    </a:moveTo>
                    <a:cubicBezTo>
                      <a:pt x="1751" y="4311"/>
                      <a:pt x="1941" y="4501"/>
                      <a:pt x="1941" y="4739"/>
                    </a:cubicBezTo>
                    <a:cubicBezTo>
                      <a:pt x="1941" y="4977"/>
                      <a:pt x="1751" y="5180"/>
                      <a:pt x="1513" y="5180"/>
                    </a:cubicBezTo>
                    <a:cubicBezTo>
                      <a:pt x="1275" y="5180"/>
                      <a:pt x="1072" y="4977"/>
                      <a:pt x="1072" y="4739"/>
                    </a:cubicBezTo>
                    <a:cubicBezTo>
                      <a:pt x="1072" y="4501"/>
                      <a:pt x="1275" y="4311"/>
                      <a:pt x="1513" y="4311"/>
                    </a:cubicBezTo>
                    <a:close/>
                    <a:moveTo>
                      <a:pt x="7990" y="4311"/>
                    </a:moveTo>
                    <a:cubicBezTo>
                      <a:pt x="8228" y="4311"/>
                      <a:pt x="8418" y="4501"/>
                      <a:pt x="8418" y="4739"/>
                    </a:cubicBezTo>
                    <a:cubicBezTo>
                      <a:pt x="8418" y="4977"/>
                      <a:pt x="8228" y="5180"/>
                      <a:pt x="7990" y="5180"/>
                    </a:cubicBezTo>
                    <a:cubicBezTo>
                      <a:pt x="7752" y="5180"/>
                      <a:pt x="7549" y="4977"/>
                      <a:pt x="7549" y="4739"/>
                    </a:cubicBezTo>
                    <a:cubicBezTo>
                      <a:pt x="7549" y="4501"/>
                      <a:pt x="7752" y="4311"/>
                      <a:pt x="7990" y="4311"/>
                    </a:cubicBezTo>
                    <a:close/>
                    <a:moveTo>
                      <a:pt x="3823" y="5239"/>
                    </a:moveTo>
                    <a:cubicBezTo>
                      <a:pt x="4061" y="5239"/>
                      <a:pt x="4251" y="5430"/>
                      <a:pt x="4251" y="5668"/>
                    </a:cubicBezTo>
                    <a:cubicBezTo>
                      <a:pt x="4251" y="5906"/>
                      <a:pt x="4061" y="6096"/>
                      <a:pt x="3823" y="6096"/>
                    </a:cubicBezTo>
                    <a:cubicBezTo>
                      <a:pt x="3584" y="6096"/>
                      <a:pt x="3394" y="5906"/>
                      <a:pt x="3394" y="5668"/>
                    </a:cubicBezTo>
                    <a:cubicBezTo>
                      <a:pt x="3394" y="5430"/>
                      <a:pt x="3584" y="5239"/>
                      <a:pt x="3823" y="5239"/>
                    </a:cubicBezTo>
                    <a:close/>
                    <a:moveTo>
                      <a:pt x="5668" y="5239"/>
                    </a:moveTo>
                    <a:cubicBezTo>
                      <a:pt x="5906" y="5239"/>
                      <a:pt x="6109" y="5430"/>
                      <a:pt x="6109" y="5668"/>
                    </a:cubicBezTo>
                    <a:cubicBezTo>
                      <a:pt x="6109" y="5906"/>
                      <a:pt x="5906" y="6096"/>
                      <a:pt x="5668" y="6096"/>
                    </a:cubicBezTo>
                    <a:cubicBezTo>
                      <a:pt x="5430" y="6096"/>
                      <a:pt x="5239" y="5906"/>
                      <a:pt x="5239" y="5668"/>
                    </a:cubicBezTo>
                    <a:cubicBezTo>
                      <a:pt x="5239" y="5430"/>
                      <a:pt x="5430" y="5239"/>
                      <a:pt x="5668" y="5239"/>
                    </a:cubicBezTo>
                    <a:close/>
                    <a:moveTo>
                      <a:pt x="2453" y="6597"/>
                    </a:moveTo>
                    <a:cubicBezTo>
                      <a:pt x="2691" y="6597"/>
                      <a:pt x="2894" y="6799"/>
                      <a:pt x="2894" y="7037"/>
                    </a:cubicBezTo>
                    <a:cubicBezTo>
                      <a:pt x="2894" y="7275"/>
                      <a:pt x="2691" y="7466"/>
                      <a:pt x="2453" y="7466"/>
                    </a:cubicBezTo>
                    <a:cubicBezTo>
                      <a:pt x="2215" y="7466"/>
                      <a:pt x="2025" y="7275"/>
                      <a:pt x="2025" y="7037"/>
                    </a:cubicBezTo>
                    <a:cubicBezTo>
                      <a:pt x="2025" y="6799"/>
                      <a:pt x="2215" y="6597"/>
                      <a:pt x="2453" y="6597"/>
                    </a:cubicBezTo>
                    <a:close/>
                    <a:moveTo>
                      <a:pt x="7037" y="6597"/>
                    </a:moveTo>
                    <a:cubicBezTo>
                      <a:pt x="7275" y="6597"/>
                      <a:pt x="7466" y="6799"/>
                      <a:pt x="7466" y="7037"/>
                    </a:cubicBezTo>
                    <a:cubicBezTo>
                      <a:pt x="7466" y="7275"/>
                      <a:pt x="7275" y="7466"/>
                      <a:pt x="7037" y="7466"/>
                    </a:cubicBezTo>
                    <a:cubicBezTo>
                      <a:pt x="6799" y="7466"/>
                      <a:pt x="6609" y="7275"/>
                      <a:pt x="6609" y="7037"/>
                    </a:cubicBezTo>
                    <a:cubicBezTo>
                      <a:pt x="6609" y="6799"/>
                      <a:pt x="6799" y="6597"/>
                      <a:pt x="7037" y="6597"/>
                    </a:cubicBezTo>
                    <a:close/>
                    <a:moveTo>
                      <a:pt x="4751" y="7549"/>
                    </a:moveTo>
                    <a:cubicBezTo>
                      <a:pt x="4989" y="7549"/>
                      <a:pt x="5180" y="7739"/>
                      <a:pt x="5180" y="7978"/>
                    </a:cubicBezTo>
                    <a:cubicBezTo>
                      <a:pt x="5180" y="8216"/>
                      <a:pt x="4989" y="8418"/>
                      <a:pt x="4751" y="8418"/>
                    </a:cubicBezTo>
                    <a:cubicBezTo>
                      <a:pt x="4513" y="8418"/>
                      <a:pt x="4311" y="8216"/>
                      <a:pt x="4311" y="7978"/>
                    </a:cubicBezTo>
                    <a:cubicBezTo>
                      <a:pt x="4311" y="7739"/>
                      <a:pt x="4513" y="7549"/>
                      <a:pt x="4751" y="7549"/>
                    </a:cubicBezTo>
                    <a:close/>
                    <a:moveTo>
                      <a:pt x="4751" y="0"/>
                    </a:moveTo>
                    <a:cubicBezTo>
                      <a:pt x="2132" y="0"/>
                      <a:pt x="1" y="2132"/>
                      <a:pt x="1" y="4739"/>
                    </a:cubicBezTo>
                    <a:cubicBezTo>
                      <a:pt x="1" y="7358"/>
                      <a:pt x="2132" y="9490"/>
                      <a:pt x="4751" y="9490"/>
                    </a:cubicBezTo>
                    <a:cubicBezTo>
                      <a:pt x="7359" y="9490"/>
                      <a:pt x="9490" y="7358"/>
                      <a:pt x="9490" y="4739"/>
                    </a:cubicBezTo>
                    <a:cubicBezTo>
                      <a:pt x="9490" y="2132"/>
                      <a:pt x="7359" y="0"/>
                      <a:pt x="47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42"/>
              <p:cNvSpPr/>
              <p:nvPr/>
            </p:nvSpPr>
            <p:spPr>
              <a:xfrm>
                <a:off x="919043" y="196180"/>
                <a:ext cx="59872" cy="66528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2079" extrusionOk="0">
                    <a:moveTo>
                      <a:pt x="1395" y="0"/>
                    </a:moveTo>
                    <a:cubicBezTo>
                      <a:pt x="1355" y="0"/>
                      <a:pt x="1315" y="6"/>
                      <a:pt x="1275" y="19"/>
                    </a:cubicBezTo>
                    <a:lnTo>
                      <a:pt x="370" y="257"/>
                    </a:lnTo>
                    <a:cubicBezTo>
                      <a:pt x="132" y="317"/>
                      <a:pt x="1" y="555"/>
                      <a:pt x="61" y="781"/>
                    </a:cubicBezTo>
                    <a:cubicBezTo>
                      <a:pt x="111" y="972"/>
                      <a:pt x="281" y="1104"/>
                      <a:pt x="483" y="1104"/>
                    </a:cubicBezTo>
                    <a:cubicBezTo>
                      <a:pt x="520" y="1104"/>
                      <a:pt x="558" y="1100"/>
                      <a:pt x="596" y="1091"/>
                    </a:cubicBezTo>
                    <a:lnTo>
                      <a:pt x="632" y="1079"/>
                    </a:lnTo>
                    <a:lnTo>
                      <a:pt x="894" y="2079"/>
                    </a:lnTo>
                    <a:cubicBezTo>
                      <a:pt x="1168" y="1984"/>
                      <a:pt x="1442" y="1912"/>
                      <a:pt x="1727" y="1853"/>
                    </a:cubicBezTo>
                    <a:lnTo>
                      <a:pt x="1465" y="852"/>
                    </a:lnTo>
                    <a:lnTo>
                      <a:pt x="1501" y="852"/>
                    </a:lnTo>
                    <a:cubicBezTo>
                      <a:pt x="1727" y="781"/>
                      <a:pt x="1870" y="555"/>
                      <a:pt x="1799" y="317"/>
                    </a:cubicBezTo>
                    <a:cubicBezTo>
                      <a:pt x="1750" y="130"/>
                      <a:pt x="1580" y="0"/>
                      <a:pt x="13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42"/>
              <p:cNvSpPr/>
              <p:nvPr/>
            </p:nvSpPr>
            <p:spPr>
              <a:xfrm>
                <a:off x="821891" y="247732"/>
                <a:ext cx="68992" cy="67552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1" extrusionOk="0">
                    <a:moveTo>
                      <a:pt x="1138" y="0"/>
                    </a:moveTo>
                    <a:cubicBezTo>
                      <a:pt x="1028" y="0"/>
                      <a:pt x="918" y="45"/>
                      <a:pt x="834" y="134"/>
                    </a:cubicBezTo>
                    <a:lnTo>
                      <a:pt x="168" y="801"/>
                    </a:lnTo>
                    <a:cubicBezTo>
                      <a:pt x="1" y="968"/>
                      <a:pt x="1" y="1242"/>
                      <a:pt x="168" y="1408"/>
                    </a:cubicBezTo>
                    <a:cubicBezTo>
                      <a:pt x="251" y="1492"/>
                      <a:pt x="361" y="1533"/>
                      <a:pt x="471" y="1533"/>
                    </a:cubicBezTo>
                    <a:cubicBezTo>
                      <a:pt x="581" y="1533"/>
                      <a:pt x="691" y="1492"/>
                      <a:pt x="775" y="1408"/>
                    </a:cubicBezTo>
                    <a:lnTo>
                      <a:pt x="811" y="1385"/>
                    </a:lnTo>
                    <a:lnTo>
                      <a:pt x="1537" y="2111"/>
                    </a:lnTo>
                    <a:cubicBezTo>
                      <a:pt x="1727" y="1897"/>
                      <a:pt x="1930" y="1694"/>
                      <a:pt x="2156" y="1504"/>
                    </a:cubicBezTo>
                    <a:lnTo>
                      <a:pt x="1418" y="765"/>
                    </a:lnTo>
                    <a:lnTo>
                      <a:pt x="1442" y="742"/>
                    </a:lnTo>
                    <a:cubicBezTo>
                      <a:pt x="1608" y="575"/>
                      <a:pt x="1608" y="301"/>
                      <a:pt x="1442" y="134"/>
                    </a:cubicBezTo>
                    <a:cubicBezTo>
                      <a:pt x="1358" y="45"/>
                      <a:pt x="1248" y="0"/>
                      <a:pt x="11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42"/>
              <p:cNvSpPr/>
              <p:nvPr/>
            </p:nvSpPr>
            <p:spPr>
              <a:xfrm>
                <a:off x="770083" y="345268"/>
                <a:ext cx="68224" cy="5657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68" extrusionOk="0">
                    <a:moveTo>
                      <a:pt x="719" y="1"/>
                    </a:moveTo>
                    <a:cubicBezTo>
                      <a:pt x="526" y="1"/>
                      <a:pt x="358" y="124"/>
                      <a:pt x="298" y="313"/>
                    </a:cubicBezTo>
                    <a:lnTo>
                      <a:pt x="60" y="1230"/>
                    </a:lnTo>
                    <a:cubicBezTo>
                      <a:pt x="1" y="1456"/>
                      <a:pt x="132" y="1694"/>
                      <a:pt x="370" y="1754"/>
                    </a:cubicBezTo>
                    <a:cubicBezTo>
                      <a:pt x="404" y="1763"/>
                      <a:pt x="440" y="1768"/>
                      <a:pt x="476" y="1768"/>
                    </a:cubicBezTo>
                    <a:cubicBezTo>
                      <a:pt x="660" y="1768"/>
                      <a:pt x="844" y="1644"/>
                      <a:pt x="894" y="1444"/>
                    </a:cubicBezTo>
                    <a:lnTo>
                      <a:pt x="906" y="1408"/>
                    </a:lnTo>
                    <a:lnTo>
                      <a:pt x="1906" y="1682"/>
                    </a:lnTo>
                    <a:cubicBezTo>
                      <a:pt x="1953" y="1396"/>
                      <a:pt x="2037" y="1111"/>
                      <a:pt x="2132" y="849"/>
                    </a:cubicBezTo>
                    <a:lnTo>
                      <a:pt x="1132" y="575"/>
                    </a:lnTo>
                    <a:lnTo>
                      <a:pt x="1132" y="539"/>
                    </a:lnTo>
                    <a:cubicBezTo>
                      <a:pt x="1203" y="313"/>
                      <a:pt x="1060" y="75"/>
                      <a:pt x="834" y="15"/>
                    </a:cubicBezTo>
                    <a:cubicBezTo>
                      <a:pt x="795" y="6"/>
                      <a:pt x="757" y="1"/>
                      <a:pt x="71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42"/>
              <p:cNvSpPr/>
              <p:nvPr/>
            </p:nvSpPr>
            <p:spPr>
              <a:xfrm>
                <a:off x="770083" y="462100"/>
                <a:ext cx="68224" cy="5673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73" extrusionOk="0">
                    <a:moveTo>
                      <a:pt x="491" y="0"/>
                    </a:moveTo>
                    <a:cubicBezTo>
                      <a:pt x="450" y="0"/>
                      <a:pt x="409" y="6"/>
                      <a:pt x="370" y="20"/>
                    </a:cubicBezTo>
                    <a:cubicBezTo>
                      <a:pt x="132" y="79"/>
                      <a:pt x="1" y="317"/>
                      <a:pt x="60" y="543"/>
                    </a:cubicBezTo>
                    <a:lnTo>
                      <a:pt x="298" y="1448"/>
                    </a:lnTo>
                    <a:cubicBezTo>
                      <a:pt x="358" y="1648"/>
                      <a:pt x="527" y="1772"/>
                      <a:pt x="720" y="1772"/>
                    </a:cubicBezTo>
                    <a:cubicBezTo>
                      <a:pt x="757" y="1772"/>
                      <a:pt x="795" y="1767"/>
                      <a:pt x="834" y="1758"/>
                    </a:cubicBezTo>
                    <a:cubicBezTo>
                      <a:pt x="1060" y="1698"/>
                      <a:pt x="1203" y="1460"/>
                      <a:pt x="1132" y="1222"/>
                    </a:cubicBezTo>
                    <a:lnTo>
                      <a:pt x="1132" y="1186"/>
                    </a:lnTo>
                    <a:lnTo>
                      <a:pt x="2132" y="924"/>
                    </a:lnTo>
                    <a:cubicBezTo>
                      <a:pt x="2037" y="651"/>
                      <a:pt x="1953" y="377"/>
                      <a:pt x="1906" y="91"/>
                    </a:cubicBezTo>
                    <a:lnTo>
                      <a:pt x="906" y="353"/>
                    </a:lnTo>
                    <a:lnTo>
                      <a:pt x="894" y="317"/>
                    </a:lnTo>
                    <a:cubicBezTo>
                      <a:pt x="845" y="123"/>
                      <a:pt x="670" y="0"/>
                      <a:pt x="49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42"/>
              <p:cNvSpPr/>
              <p:nvPr/>
            </p:nvSpPr>
            <p:spPr>
              <a:xfrm>
                <a:off x="821891" y="548436"/>
                <a:ext cx="68992" cy="67648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4" extrusionOk="0">
                    <a:moveTo>
                      <a:pt x="1537" y="0"/>
                    </a:moveTo>
                    <a:lnTo>
                      <a:pt x="811" y="739"/>
                    </a:lnTo>
                    <a:lnTo>
                      <a:pt x="775" y="715"/>
                    </a:lnTo>
                    <a:cubicBezTo>
                      <a:pt x="691" y="631"/>
                      <a:pt x="581" y="590"/>
                      <a:pt x="471" y="590"/>
                    </a:cubicBezTo>
                    <a:cubicBezTo>
                      <a:pt x="361" y="590"/>
                      <a:pt x="251" y="631"/>
                      <a:pt x="168" y="715"/>
                    </a:cubicBezTo>
                    <a:cubicBezTo>
                      <a:pt x="1" y="881"/>
                      <a:pt x="1" y="1155"/>
                      <a:pt x="168" y="1322"/>
                    </a:cubicBezTo>
                    <a:lnTo>
                      <a:pt x="834" y="1989"/>
                    </a:lnTo>
                    <a:cubicBezTo>
                      <a:pt x="918" y="2072"/>
                      <a:pt x="1028" y="2114"/>
                      <a:pt x="1138" y="2114"/>
                    </a:cubicBezTo>
                    <a:cubicBezTo>
                      <a:pt x="1248" y="2114"/>
                      <a:pt x="1358" y="2072"/>
                      <a:pt x="1442" y="1989"/>
                    </a:cubicBezTo>
                    <a:cubicBezTo>
                      <a:pt x="1608" y="1822"/>
                      <a:pt x="1608" y="1548"/>
                      <a:pt x="1442" y="1382"/>
                    </a:cubicBezTo>
                    <a:lnTo>
                      <a:pt x="1418" y="1346"/>
                    </a:lnTo>
                    <a:lnTo>
                      <a:pt x="2156" y="620"/>
                    </a:lnTo>
                    <a:cubicBezTo>
                      <a:pt x="1930" y="429"/>
                      <a:pt x="1727" y="227"/>
                      <a:pt x="15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42"/>
              <p:cNvSpPr/>
              <p:nvPr/>
            </p:nvSpPr>
            <p:spPr>
              <a:xfrm>
                <a:off x="919043" y="601012"/>
                <a:ext cx="59872" cy="66784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2087" extrusionOk="0">
                    <a:moveTo>
                      <a:pt x="894" y="0"/>
                    </a:moveTo>
                    <a:lnTo>
                      <a:pt x="632" y="1001"/>
                    </a:lnTo>
                    <a:lnTo>
                      <a:pt x="596" y="1001"/>
                    </a:lnTo>
                    <a:cubicBezTo>
                      <a:pt x="554" y="989"/>
                      <a:pt x="513" y="983"/>
                      <a:pt x="473" y="983"/>
                    </a:cubicBezTo>
                    <a:cubicBezTo>
                      <a:pt x="275" y="983"/>
                      <a:pt x="110" y="1120"/>
                      <a:pt x="61" y="1298"/>
                    </a:cubicBezTo>
                    <a:cubicBezTo>
                      <a:pt x="1" y="1536"/>
                      <a:pt x="132" y="1763"/>
                      <a:pt x="370" y="1834"/>
                    </a:cubicBezTo>
                    <a:lnTo>
                      <a:pt x="1275" y="2072"/>
                    </a:lnTo>
                    <a:cubicBezTo>
                      <a:pt x="1312" y="2082"/>
                      <a:pt x="1349" y="2086"/>
                      <a:pt x="1385" y="2086"/>
                    </a:cubicBezTo>
                    <a:cubicBezTo>
                      <a:pt x="1574" y="2086"/>
                      <a:pt x="1749" y="1962"/>
                      <a:pt x="1799" y="1763"/>
                    </a:cubicBezTo>
                    <a:cubicBezTo>
                      <a:pt x="1870" y="1536"/>
                      <a:pt x="1727" y="1298"/>
                      <a:pt x="1501" y="1239"/>
                    </a:cubicBezTo>
                    <a:lnTo>
                      <a:pt x="1465" y="1227"/>
                    </a:lnTo>
                    <a:lnTo>
                      <a:pt x="1727" y="227"/>
                    </a:lnTo>
                    <a:cubicBezTo>
                      <a:pt x="1442" y="179"/>
                      <a:pt x="1168" y="96"/>
                      <a:pt x="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42"/>
              <p:cNvSpPr/>
              <p:nvPr/>
            </p:nvSpPr>
            <p:spPr>
              <a:xfrm>
                <a:off x="1036035" y="601012"/>
                <a:ext cx="59456" cy="66784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2087" extrusionOk="0">
                    <a:moveTo>
                      <a:pt x="965" y="0"/>
                    </a:moveTo>
                    <a:cubicBezTo>
                      <a:pt x="703" y="96"/>
                      <a:pt x="417" y="179"/>
                      <a:pt x="131" y="227"/>
                    </a:cubicBezTo>
                    <a:lnTo>
                      <a:pt x="405" y="1227"/>
                    </a:lnTo>
                    <a:lnTo>
                      <a:pt x="369" y="1239"/>
                    </a:lnTo>
                    <a:cubicBezTo>
                      <a:pt x="131" y="1298"/>
                      <a:pt x="0" y="1536"/>
                      <a:pt x="60" y="1763"/>
                    </a:cubicBezTo>
                    <a:cubicBezTo>
                      <a:pt x="110" y="1962"/>
                      <a:pt x="285" y="2086"/>
                      <a:pt x="474" y="2086"/>
                    </a:cubicBezTo>
                    <a:cubicBezTo>
                      <a:pt x="510" y="2086"/>
                      <a:pt x="547" y="2082"/>
                      <a:pt x="584" y="2072"/>
                    </a:cubicBezTo>
                    <a:lnTo>
                      <a:pt x="1500" y="1834"/>
                    </a:lnTo>
                    <a:cubicBezTo>
                      <a:pt x="1727" y="1763"/>
                      <a:pt x="1858" y="1536"/>
                      <a:pt x="1798" y="1298"/>
                    </a:cubicBezTo>
                    <a:cubicBezTo>
                      <a:pt x="1749" y="1120"/>
                      <a:pt x="1584" y="983"/>
                      <a:pt x="1393" y="983"/>
                    </a:cubicBezTo>
                    <a:cubicBezTo>
                      <a:pt x="1354" y="983"/>
                      <a:pt x="1314" y="989"/>
                      <a:pt x="1274" y="1001"/>
                    </a:cubicBezTo>
                    <a:lnTo>
                      <a:pt x="1238" y="1001"/>
                    </a:lnTo>
                    <a:lnTo>
                      <a:pt x="9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42"/>
              <p:cNvSpPr/>
              <p:nvPr/>
            </p:nvSpPr>
            <p:spPr>
              <a:xfrm>
                <a:off x="1124035" y="548436"/>
                <a:ext cx="68992" cy="67648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4" extrusionOk="0">
                    <a:moveTo>
                      <a:pt x="608" y="0"/>
                    </a:moveTo>
                    <a:cubicBezTo>
                      <a:pt x="417" y="227"/>
                      <a:pt x="215" y="429"/>
                      <a:pt x="1" y="620"/>
                    </a:cubicBezTo>
                    <a:lnTo>
                      <a:pt x="727" y="1346"/>
                    </a:lnTo>
                    <a:lnTo>
                      <a:pt x="703" y="1382"/>
                    </a:lnTo>
                    <a:cubicBezTo>
                      <a:pt x="536" y="1548"/>
                      <a:pt x="536" y="1822"/>
                      <a:pt x="703" y="1989"/>
                    </a:cubicBezTo>
                    <a:cubicBezTo>
                      <a:pt x="786" y="2072"/>
                      <a:pt x="896" y="2114"/>
                      <a:pt x="1007" y="2114"/>
                    </a:cubicBezTo>
                    <a:cubicBezTo>
                      <a:pt x="1117" y="2114"/>
                      <a:pt x="1227" y="2072"/>
                      <a:pt x="1310" y="1989"/>
                    </a:cubicBezTo>
                    <a:lnTo>
                      <a:pt x="1977" y="1322"/>
                    </a:lnTo>
                    <a:cubicBezTo>
                      <a:pt x="2156" y="1155"/>
                      <a:pt x="2156" y="881"/>
                      <a:pt x="1977" y="715"/>
                    </a:cubicBezTo>
                    <a:cubicBezTo>
                      <a:pt x="1894" y="631"/>
                      <a:pt x="1783" y="590"/>
                      <a:pt x="1673" y="590"/>
                    </a:cubicBezTo>
                    <a:cubicBezTo>
                      <a:pt x="1563" y="590"/>
                      <a:pt x="1453" y="631"/>
                      <a:pt x="1370" y="715"/>
                    </a:cubicBezTo>
                    <a:lnTo>
                      <a:pt x="1346" y="739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42"/>
              <p:cNvSpPr/>
              <p:nvPr/>
            </p:nvSpPr>
            <p:spPr>
              <a:xfrm>
                <a:off x="1176611" y="461876"/>
                <a:ext cx="68224" cy="56960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80" extrusionOk="0">
                    <a:moveTo>
                      <a:pt x="1653" y="0"/>
                    </a:moveTo>
                    <a:cubicBezTo>
                      <a:pt x="1464" y="0"/>
                      <a:pt x="1287" y="125"/>
                      <a:pt x="1227" y="324"/>
                    </a:cubicBezTo>
                    <a:lnTo>
                      <a:pt x="1227" y="360"/>
                    </a:lnTo>
                    <a:lnTo>
                      <a:pt x="227" y="98"/>
                    </a:lnTo>
                    <a:cubicBezTo>
                      <a:pt x="167" y="384"/>
                      <a:pt x="96" y="658"/>
                      <a:pt x="1" y="931"/>
                    </a:cubicBezTo>
                    <a:lnTo>
                      <a:pt x="1001" y="1193"/>
                    </a:lnTo>
                    <a:lnTo>
                      <a:pt x="989" y="1229"/>
                    </a:lnTo>
                    <a:cubicBezTo>
                      <a:pt x="929" y="1467"/>
                      <a:pt x="1060" y="1705"/>
                      <a:pt x="1298" y="1765"/>
                    </a:cubicBezTo>
                    <a:cubicBezTo>
                      <a:pt x="1335" y="1774"/>
                      <a:pt x="1372" y="1779"/>
                      <a:pt x="1408" y="1779"/>
                    </a:cubicBezTo>
                    <a:cubicBezTo>
                      <a:pt x="1597" y="1779"/>
                      <a:pt x="1772" y="1655"/>
                      <a:pt x="1822" y="1455"/>
                    </a:cubicBezTo>
                    <a:lnTo>
                      <a:pt x="2060" y="550"/>
                    </a:lnTo>
                    <a:cubicBezTo>
                      <a:pt x="2132" y="324"/>
                      <a:pt x="1989" y="86"/>
                      <a:pt x="1763" y="15"/>
                    </a:cubicBezTo>
                    <a:cubicBezTo>
                      <a:pt x="1726" y="5"/>
                      <a:pt x="1689" y="0"/>
                      <a:pt x="16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42"/>
              <p:cNvSpPr/>
              <p:nvPr/>
            </p:nvSpPr>
            <p:spPr>
              <a:xfrm>
                <a:off x="1176611" y="345268"/>
                <a:ext cx="68224" cy="5657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68" extrusionOk="0">
                    <a:moveTo>
                      <a:pt x="1409" y="1"/>
                    </a:moveTo>
                    <a:cubicBezTo>
                      <a:pt x="1372" y="1"/>
                      <a:pt x="1335" y="6"/>
                      <a:pt x="1298" y="15"/>
                    </a:cubicBezTo>
                    <a:cubicBezTo>
                      <a:pt x="1060" y="75"/>
                      <a:pt x="929" y="313"/>
                      <a:pt x="989" y="539"/>
                    </a:cubicBezTo>
                    <a:lnTo>
                      <a:pt x="1001" y="575"/>
                    </a:lnTo>
                    <a:lnTo>
                      <a:pt x="1" y="849"/>
                    </a:lnTo>
                    <a:cubicBezTo>
                      <a:pt x="96" y="1111"/>
                      <a:pt x="167" y="1396"/>
                      <a:pt x="227" y="1682"/>
                    </a:cubicBezTo>
                    <a:lnTo>
                      <a:pt x="1227" y="1408"/>
                    </a:lnTo>
                    <a:lnTo>
                      <a:pt x="1227" y="1444"/>
                    </a:lnTo>
                    <a:cubicBezTo>
                      <a:pt x="1287" y="1644"/>
                      <a:pt x="1464" y="1768"/>
                      <a:pt x="1653" y="1768"/>
                    </a:cubicBezTo>
                    <a:cubicBezTo>
                      <a:pt x="1689" y="1768"/>
                      <a:pt x="1726" y="1763"/>
                      <a:pt x="1763" y="1754"/>
                    </a:cubicBezTo>
                    <a:cubicBezTo>
                      <a:pt x="1989" y="1694"/>
                      <a:pt x="2132" y="1456"/>
                      <a:pt x="2060" y="1230"/>
                    </a:cubicBezTo>
                    <a:lnTo>
                      <a:pt x="1822" y="313"/>
                    </a:lnTo>
                    <a:cubicBezTo>
                      <a:pt x="1772" y="124"/>
                      <a:pt x="1597" y="1"/>
                      <a:pt x="14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42"/>
              <p:cNvSpPr/>
              <p:nvPr/>
            </p:nvSpPr>
            <p:spPr>
              <a:xfrm>
                <a:off x="1124035" y="247732"/>
                <a:ext cx="68992" cy="67552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1" extrusionOk="0">
                    <a:moveTo>
                      <a:pt x="1007" y="0"/>
                    </a:moveTo>
                    <a:cubicBezTo>
                      <a:pt x="896" y="0"/>
                      <a:pt x="786" y="45"/>
                      <a:pt x="703" y="134"/>
                    </a:cubicBezTo>
                    <a:cubicBezTo>
                      <a:pt x="536" y="301"/>
                      <a:pt x="536" y="575"/>
                      <a:pt x="703" y="742"/>
                    </a:cubicBezTo>
                    <a:lnTo>
                      <a:pt x="727" y="765"/>
                    </a:lnTo>
                    <a:lnTo>
                      <a:pt x="1" y="1504"/>
                    </a:lnTo>
                    <a:cubicBezTo>
                      <a:pt x="215" y="1694"/>
                      <a:pt x="417" y="1897"/>
                      <a:pt x="608" y="2111"/>
                    </a:cubicBezTo>
                    <a:lnTo>
                      <a:pt x="1346" y="1385"/>
                    </a:lnTo>
                    <a:lnTo>
                      <a:pt x="1370" y="1408"/>
                    </a:lnTo>
                    <a:cubicBezTo>
                      <a:pt x="1453" y="1492"/>
                      <a:pt x="1563" y="1533"/>
                      <a:pt x="1673" y="1533"/>
                    </a:cubicBezTo>
                    <a:cubicBezTo>
                      <a:pt x="1783" y="1533"/>
                      <a:pt x="1894" y="1492"/>
                      <a:pt x="1977" y="1408"/>
                    </a:cubicBezTo>
                    <a:cubicBezTo>
                      <a:pt x="2156" y="1242"/>
                      <a:pt x="2156" y="968"/>
                      <a:pt x="1977" y="801"/>
                    </a:cubicBezTo>
                    <a:lnTo>
                      <a:pt x="1310" y="134"/>
                    </a:lnTo>
                    <a:cubicBezTo>
                      <a:pt x="1227" y="45"/>
                      <a:pt x="1117" y="0"/>
                      <a:pt x="100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42"/>
              <p:cNvSpPr/>
              <p:nvPr/>
            </p:nvSpPr>
            <p:spPr>
              <a:xfrm>
                <a:off x="1036035" y="196180"/>
                <a:ext cx="59456" cy="66528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2079" extrusionOk="0">
                    <a:moveTo>
                      <a:pt x="464" y="0"/>
                    </a:moveTo>
                    <a:cubicBezTo>
                      <a:pt x="279" y="0"/>
                      <a:pt x="109" y="130"/>
                      <a:pt x="60" y="317"/>
                    </a:cubicBezTo>
                    <a:cubicBezTo>
                      <a:pt x="0" y="555"/>
                      <a:pt x="131" y="781"/>
                      <a:pt x="369" y="852"/>
                    </a:cubicBezTo>
                    <a:lnTo>
                      <a:pt x="405" y="852"/>
                    </a:lnTo>
                    <a:lnTo>
                      <a:pt x="131" y="1853"/>
                    </a:lnTo>
                    <a:cubicBezTo>
                      <a:pt x="417" y="1912"/>
                      <a:pt x="703" y="1984"/>
                      <a:pt x="965" y="2079"/>
                    </a:cubicBezTo>
                    <a:lnTo>
                      <a:pt x="1238" y="1079"/>
                    </a:lnTo>
                    <a:lnTo>
                      <a:pt x="1274" y="1091"/>
                    </a:lnTo>
                    <a:cubicBezTo>
                      <a:pt x="1311" y="1100"/>
                      <a:pt x="1347" y="1104"/>
                      <a:pt x="1383" y="1104"/>
                    </a:cubicBezTo>
                    <a:cubicBezTo>
                      <a:pt x="1578" y="1104"/>
                      <a:pt x="1748" y="972"/>
                      <a:pt x="1798" y="781"/>
                    </a:cubicBezTo>
                    <a:cubicBezTo>
                      <a:pt x="1858" y="555"/>
                      <a:pt x="1727" y="317"/>
                      <a:pt x="1500" y="257"/>
                    </a:cubicBezTo>
                    <a:lnTo>
                      <a:pt x="584" y="19"/>
                    </a:lnTo>
                    <a:cubicBezTo>
                      <a:pt x="544" y="6"/>
                      <a:pt x="504" y="0"/>
                      <a:pt x="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4"/>
          <p:cNvSpPr/>
          <p:nvPr/>
        </p:nvSpPr>
        <p:spPr>
          <a:xfrm>
            <a:off x="5324854" y="1070126"/>
            <a:ext cx="3549440" cy="2995200"/>
          </a:xfrm>
          <a:custGeom>
            <a:avLst/>
            <a:gdLst/>
            <a:ahLst/>
            <a:cxnLst/>
            <a:rect l="l" t="t" r="r" b="b"/>
            <a:pathLst>
              <a:path w="110920" h="93600" extrusionOk="0">
                <a:moveTo>
                  <a:pt x="78613" y="0"/>
                </a:moveTo>
                <a:cubicBezTo>
                  <a:pt x="75213" y="0"/>
                  <a:pt x="71699" y="828"/>
                  <a:pt x="68152" y="2676"/>
                </a:cubicBezTo>
                <a:cubicBezTo>
                  <a:pt x="61306" y="6236"/>
                  <a:pt x="56960" y="11200"/>
                  <a:pt x="51078" y="14439"/>
                </a:cubicBezTo>
                <a:cubicBezTo>
                  <a:pt x="54120" y="15469"/>
                  <a:pt x="57002" y="15773"/>
                  <a:pt x="59870" y="15773"/>
                </a:cubicBezTo>
                <a:cubicBezTo>
                  <a:pt x="63994" y="15773"/>
                  <a:pt x="68088" y="15145"/>
                  <a:pt x="72581" y="15145"/>
                </a:cubicBezTo>
                <a:cubicBezTo>
                  <a:pt x="73915" y="15145"/>
                  <a:pt x="75285" y="15200"/>
                  <a:pt x="76701" y="15344"/>
                </a:cubicBezTo>
                <a:cubicBezTo>
                  <a:pt x="90821" y="16796"/>
                  <a:pt x="96786" y="28976"/>
                  <a:pt x="96846" y="41895"/>
                </a:cubicBezTo>
                <a:cubicBezTo>
                  <a:pt x="96870" y="47360"/>
                  <a:pt x="95560" y="52717"/>
                  <a:pt x="93250" y="57647"/>
                </a:cubicBezTo>
                <a:cubicBezTo>
                  <a:pt x="89690" y="65278"/>
                  <a:pt x="83725" y="71863"/>
                  <a:pt x="76593" y="76137"/>
                </a:cubicBezTo>
                <a:cubicBezTo>
                  <a:pt x="68131" y="81207"/>
                  <a:pt x="58326" y="83422"/>
                  <a:pt x="48419" y="83422"/>
                </a:cubicBezTo>
                <a:cubicBezTo>
                  <a:pt x="41877" y="83422"/>
                  <a:pt x="35290" y="82456"/>
                  <a:pt x="29016" y="80709"/>
                </a:cubicBezTo>
                <a:cubicBezTo>
                  <a:pt x="18122" y="77685"/>
                  <a:pt x="7573" y="72148"/>
                  <a:pt x="0" y="63897"/>
                </a:cubicBezTo>
                <a:lnTo>
                  <a:pt x="0" y="63897"/>
                </a:lnTo>
                <a:cubicBezTo>
                  <a:pt x="3322" y="74184"/>
                  <a:pt x="10966" y="83495"/>
                  <a:pt x="21682" y="88591"/>
                </a:cubicBezTo>
                <a:cubicBezTo>
                  <a:pt x="29046" y="92090"/>
                  <a:pt x="37042" y="93599"/>
                  <a:pt x="45064" y="93599"/>
                </a:cubicBezTo>
                <a:cubicBezTo>
                  <a:pt x="52490" y="93599"/>
                  <a:pt x="59937" y="92306"/>
                  <a:pt x="66926" y="90103"/>
                </a:cubicBezTo>
                <a:cubicBezTo>
                  <a:pt x="83642" y="84829"/>
                  <a:pt x="99001" y="73910"/>
                  <a:pt x="106145" y="58004"/>
                </a:cubicBezTo>
                <a:cubicBezTo>
                  <a:pt x="109776" y="49931"/>
                  <a:pt x="110919" y="40442"/>
                  <a:pt x="109300" y="31417"/>
                </a:cubicBezTo>
                <a:cubicBezTo>
                  <a:pt x="108252" y="25583"/>
                  <a:pt x="106038" y="19940"/>
                  <a:pt x="102597" y="14987"/>
                </a:cubicBezTo>
                <a:cubicBezTo>
                  <a:pt x="96610" y="6374"/>
                  <a:pt x="88049" y="0"/>
                  <a:pt x="7861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9" name="Google Shape;419;p44"/>
          <p:cNvGrpSpPr/>
          <p:nvPr/>
        </p:nvGrpSpPr>
        <p:grpSpPr>
          <a:xfrm>
            <a:off x="-8525" y="-11419"/>
            <a:ext cx="9158796" cy="5176230"/>
            <a:chOff x="-8525" y="-11419"/>
            <a:chExt cx="9158796" cy="5176230"/>
          </a:xfrm>
        </p:grpSpPr>
        <p:sp>
          <p:nvSpPr>
            <p:cNvPr id="420" name="Google Shape;420;p44"/>
            <p:cNvSpPr/>
            <p:nvPr/>
          </p:nvSpPr>
          <p:spPr>
            <a:xfrm>
              <a:off x="-1130" y="-4018"/>
              <a:ext cx="9144000" cy="5143520"/>
            </a:xfrm>
            <a:custGeom>
              <a:avLst/>
              <a:gdLst/>
              <a:ahLst/>
              <a:cxnLst/>
              <a:rect l="l" t="t" r="r" b="b"/>
              <a:pathLst>
                <a:path w="285750" h="160735" extrusionOk="0">
                  <a:moveTo>
                    <a:pt x="245050" y="33567"/>
                  </a:moveTo>
                  <a:cubicBezTo>
                    <a:pt x="254486" y="33567"/>
                    <a:pt x="263047" y="39941"/>
                    <a:pt x="269034" y="48554"/>
                  </a:cubicBezTo>
                  <a:cubicBezTo>
                    <a:pt x="272475" y="53495"/>
                    <a:pt x="274689" y="59150"/>
                    <a:pt x="275737" y="64984"/>
                  </a:cubicBezTo>
                  <a:cubicBezTo>
                    <a:pt x="277356" y="74009"/>
                    <a:pt x="276213" y="83498"/>
                    <a:pt x="272582" y="91571"/>
                  </a:cubicBezTo>
                  <a:cubicBezTo>
                    <a:pt x="265438" y="107477"/>
                    <a:pt x="250079" y="118396"/>
                    <a:pt x="233363" y="123670"/>
                  </a:cubicBezTo>
                  <a:cubicBezTo>
                    <a:pt x="226374" y="125873"/>
                    <a:pt x="218927" y="127166"/>
                    <a:pt x="211501" y="127166"/>
                  </a:cubicBezTo>
                  <a:cubicBezTo>
                    <a:pt x="203479" y="127166"/>
                    <a:pt x="195483" y="125657"/>
                    <a:pt x="188119" y="122158"/>
                  </a:cubicBezTo>
                  <a:cubicBezTo>
                    <a:pt x="177403" y="117062"/>
                    <a:pt x="169759" y="107751"/>
                    <a:pt x="166437" y="97464"/>
                  </a:cubicBezTo>
                  <a:cubicBezTo>
                    <a:pt x="164461" y="95321"/>
                    <a:pt x="162687" y="92988"/>
                    <a:pt x="161163" y="90475"/>
                  </a:cubicBezTo>
                  <a:cubicBezTo>
                    <a:pt x="148661" y="69854"/>
                    <a:pt x="159329" y="41017"/>
                    <a:pt x="184821" y="38350"/>
                  </a:cubicBezTo>
                  <a:cubicBezTo>
                    <a:pt x="185874" y="38239"/>
                    <a:pt x="186916" y="38186"/>
                    <a:pt x="187948" y="38186"/>
                  </a:cubicBezTo>
                  <a:cubicBezTo>
                    <a:pt x="197422" y="38186"/>
                    <a:pt x="206062" y="42610"/>
                    <a:pt x="214479" y="46744"/>
                  </a:cubicBezTo>
                  <a:cubicBezTo>
                    <a:pt x="215515" y="47256"/>
                    <a:pt x="216515" y="47673"/>
                    <a:pt x="217515" y="48006"/>
                  </a:cubicBezTo>
                  <a:cubicBezTo>
                    <a:pt x="223397" y="44767"/>
                    <a:pt x="227743" y="39803"/>
                    <a:pt x="234589" y="36243"/>
                  </a:cubicBezTo>
                  <a:cubicBezTo>
                    <a:pt x="238136" y="34395"/>
                    <a:pt x="241650" y="33567"/>
                    <a:pt x="245050" y="33567"/>
                  </a:cubicBezTo>
                  <a:close/>
                  <a:moveTo>
                    <a:pt x="0" y="0"/>
                  </a:moveTo>
                  <a:lnTo>
                    <a:pt x="0" y="160734"/>
                  </a:lnTo>
                  <a:lnTo>
                    <a:pt x="285750" y="160734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4"/>
            <p:cNvSpPr/>
            <p:nvPr/>
          </p:nvSpPr>
          <p:spPr>
            <a:xfrm>
              <a:off x="-8525" y="-4025"/>
              <a:ext cx="5097024" cy="5168836"/>
            </a:xfrm>
            <a:custGeom>
              <a:avLst/>
              <a:gdLst/>
              <a:ahLst/>
              <a:cxnLst/>
              <a:rect l="l" t="t" r="r" b="b"/>
              <a:pathLst>
                <a:path w="159282" h="160735" extrusionOk="0">
                  <a:moveTo>
                    <a:pt x="0" y="0"/>
                  </a:moveTo>
                  <a:lnTo>
                    <a:pt x="0" y="160734"/>
                  </a:lnTo>
                  <a:lnTo>
                    <a:pt x="17717" y="160734"/>
                  </a:lnTo>
                  <a:cubicBezTo>
                    <a:pt x="42624" y="132171"/>
                    <a:pt x="80129" y="122658"/>
                    <a:pt x="105370" y="110549"/>
                  </a:cubicBezTo>
                  <a:cubicBezTo>
                    <a:pt x="146149" y="90987"/>
                    <a:pt x="159282" y="46672"/>
                    <a:pt x="129873" y="13835"/>
                  </a:cubicBezTo>
                  <a:cubicBezTo>
                    <a:pt x="125599" y="9061"/>
                    <a:pt x="121432" y="4477"/>
                    <a:pt x="1176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4"/>
            <p:cNvSpPr/>
            <p:nvPr/>
          </p:nvSpPr>
          <p:spPr>
            <a:xfrm>
              <a:off x="6382687" y="-11419"/>
              <a:ext cx="2767584" cy="1234080"/>
            </a:xfrm>
            <a:custGeom>
              <a:avLst/>
              <a:gdLst/>
              <a:ahLst/>
              <a:cxnLst/>
              <a:rect l="l" t="t" r="r" b="b"/>
              <a:pathLst>
                <a:path w="86487" h="38565" extrusionOk="0">
                  <a:moveTo>
                    <a:pt x="0" y="0"/>
                  </a:moveTo>
                  <a:cubicBezTo>
                    <a:pt x="3828" y="10812"/>
                    <a:pt x="12368" y="20932"/>
                    <a:pt x="30944" y="20932"/>
                  </a:cubicBezTo>
                  <a:cubicBezTo>
                    <a:pt x="31841" y="20932"/>
                    <a:pt x="32762" y="20908"/>
                    <a:pt x="33707" y="20860"/>
                  </a:cubicBezTo>
                  <a:cubicBezTo>
                    <a:pt x="36624" y="20711"/>
                    <a:pt x="39363" y="20640"/>
                    <a:pt x="41936" y="20640"/>
                  </a:cubicBezTo>
                  <a:cubicBezTo>
                    <a:pt x="70098" y="20640"/>
                    <a:pt x="78512" y="29182"/>
                    <a:pt x="86487" y="38564"/>
                  </a:cubicBezTo>
                  <a:lnTo>
                    <a:pt x="864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3" name="Google Shape;423;p44"/>
          <p:cNvSpPr txBox="1">
            <a:spLocks noGrp="1"/>
          </p:cNvSpPr>
          <p:nvPr>
            <p:ph type="title"/>
          </p:nvPr>
        </p:nvSpPr>
        <p:spPr>
          <a:xfrm>
            <a:off x="219231" y="502787"/>
            <a:ext cx="4752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Structure of Corona Virus </a:t>
            </a:r>
            <a:endParaRPr dirty="0"/>
          </a:p>
        </p:txBody>
      </p:sp>
      <p:sp>
        <p:nvSpPr>
          <p:cNvPr id="424" name="Google Shape;424;p44"/>
          <p:cNvSpPr txBox="1">
            <a:spLocks noGrp="1"/>
          </p:cNvSpPr>
          <p:nvPr>
            <p:ph type="body" idx="1"/>
          </p:nvPr>
        </p:nvSpPr>
        <p:spPr>
          <a:xfrm>
            <a:off x="-81487" y="1100835"/>
            <a:ext cx="4653528" cy="34898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dirty="0"/>
              <a:t>Corona = Crowns due to spikes </a:t>
            </a:r>
          </a:p>
          <a:p>
            <a:pPr marL="127000" indent="0">
              <a:buNone/>
            </a:pPr>
            <a:r>
              <a:rPr lang="en-US" sz="2400" dirty="0"/>
              <a:t>Main features: </a:t>
            </a:r>
          </a:p>
          <a:p>
            <a:pPr marL="285750" indent="-285750"/>
            <a:r>
              <a:rPr lang="en-US" sz="2400" dirty="0"/>
              <a:t>Medium-sized virus size, but largest mRNA genome</a:t>
            </a:r>
          </a:p>
          <a:p>
            <a:pPr marL="285750" indent="-285750"/>
            <a:r>
              <a:rPr lang="en-US" sz="2400" dirty="0"/>
              <a:t>Glycoprotein Spike (S) Peptomer to allow it to attach to human cells receptors in upper or lower airway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38C48CC-AB3A-FD4C-A3CC-98F6827163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494"/>
          <a:stretch/>
        </p:blipFill>
        <p:spPr>
          <a:xfrm>
            <a:off x="4757738" y="1043726"/>
            <a:ext cx="4116555" cy="3048000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425" name="Google Shape;425;p44"/>
          <p:cNvGrpSpPr/>
          <p:nvPr/>
        </p:nvGrpSpPr>
        <p:grpSpPr>
          <a:xfrm>
            <a:off x="3982538" y="377713"/>
            <a:ext cx="3236134" cy="4794364"/>
            <a:chOff x="3982538" y="377713"/>
            <a:chExt cx="3236134" cy="4794364"/>
          </a:xfrm>
        </p:grpSpPr>
        <p:grpSp>
          <p:nvGrpSpPr>
            <p:cNvPr id="426" name="Google Shape;426;p44"/>
            <p:cNvGrpSpPr/>
            <p:nvPr/>
          </p:nvGrpSpPr>
          <p:grpSpPr>
            <a:xfrm>
              <a:off x="6808011" y="377713"/>
              <a:ext cx="410661" cy="408113"/>
              <a:chOff x="7098372" y="986300"/>
              <a:chExt cx="461054" cy="458142"/>
            </a:xfrm>
          </p:grpSpPr>
          <p:sp>
            <p:nvSpPr>
              <p:cNvPr id="427" name="Google Shape;427;p44"/>
              <p:cNvSpPr/>
              <p:nvPr/>
            </p:nvSpPr>
            <p:spPr>
              <a:xfrm>
                <a:off x="7181444" y="1067932"/>
                <a:ext cx="294912" cy="294912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9216" extrusionOk="0">
                    <a:moveTo>
                      <a:pt x="4608" y="1048"/>
                    </a:moveTo>
                    <a:cubicBezTo>
                      <a:pt x="4834" y="1048"/>
                      <a:pt x="5025" y="1226"/>
                      <a:pt x="5025" y="1465"/>
                    </a:cubicBezTo>
                    <a:cubicBezTo>
                      <a:pt x="5025" y="1691"/>
                      <a:pt x="4834" y="1881"/>
                      <a:pt x="4608" y="1881"/>
                    </a:cubicBezTo>
                    <a:cubicBezTo>
                      <a:pt x="4370" y="1881"/>
                      <a:pt x="4191" y="1691"/>
                      <a:pt x="4191" y="1465"/>
                    </a:cubicBezTo>
                    <a:cubicBezTo>
                      <a:pt x="4191" y="1226"/>
                      <a:pt x="4370" y="1048"/>
                      <a:pt x="4608" y="1048"/>
                    </a:cubicBezTo>
                    <a:close/>
                    <a:moveTo>
                      <a:pt x="2382" y="1965"/>
                    </a:moveTo>
                    <a:cubicBezTo>
                      <a:pt x="2620" y="1965"/>
                      <a:pt x="2798" y="2155"/>
                      <a:pt x="2798" y="2381"/>
                    </a:cubicBezTo>
                    <a:cubicBezTo>
                      <a:pt x="2798" y="2620"/>
                      <a:pt x="2620" y="2798"/>
                      <a:pt x="2382" y="2798"/>
                    </a:cubicBezTo>
                    <a:cubicBezTo>
                      <a:pt x="2155" y="2798"/>
                      <a:pt x="1965" y="2620"/>
                      <a:pt x="1965" y="2381"/>
                    </a:cubicBezTo>
                    <a:cubicBezTo>
                      <a:pt x="1965" y="2155"/>
                      <a:pt x="2155" y="1965"/>
                      <a:pt x="2382" y="1965"/>
                    </a:cubicBezTo>
                    <a:close/>
                    <a:moveTo>
                      <a:pt x="6823" y="1965"/>
                    </a:moveTo>
                    <a:cubicBezTo>
                      <a:pt x="7061" y="1965"/>
                      <a:pt x="7251" y="2155"/>
                      <a:pt x="7251" y="2381"/>
                    </a:cubicBezTo>
                    <a:cubicBezTo>
                      <a:pt x="7251" y="2620"/>
                      <a:pt x="7061" y="2798"/>
                      <a:pt x="6823" y="2798"/>
                    </a:cubicBezTo>
                    <a:cubicBezTo>
                      <a:pt x="6596" y="2798"/>
                      <a:pt x="6406" y="2620"/>
                      <a:pt x="6406" y="2381"/>
                    </a:cubicBezTo>
                    <a:cubicBezTo>
                      <a:pt x="6406" y="2155"/>
                      <a:pt x="6596" y="1965"/>
                      <a:pt x="6823" y="1965"/>
                    </a:cubicBezTo>
                    <a:close/>
                    <a:moveTo>
                      <a:pt x="3703" y="3286"/>
                    </a:moveTo>
                    <a:cubicBezTo>
                      <a:pt x="3941" y="3286"/>
                      <a:pt x="4132" y="3477"/>
                      <a:pt x="4132" y="3703"/>
                    </a:cubicBezTo>
                    <a:cubicBezTo>
                      <a:pt x="4132" y="3941"/>
                      <a:pt x="3941" y="4132"/>
                      <a:pt x="3703" y="4132"/>
                    </a:cubicBezTo>
                    <a:cubicBezTo>
                      <a:pt x="3477" y="4132"/>
                      <a:pt x="3286" y="3941"/>
                      <a:pt x="3286" y="3703"/>
                    </a:cubicBezTo>
                    <a:cubicBezTo>
                      <a:pt x="3286" y="3477"/>
                      <a:pt x="3477" y="3286"/>
                      <a:pt x="3703" y="3286"/>
                    </a:cubicBezTo>
                    <a:close/>
                    <a:moveTo>
                      <a:pt x="5501" y="3286"/>
                    </a:moveTo>
                    <a:cubicBezTo>
                      <a:pt x="5739" y="3286"/>
                      <a:pt x="5918" y="3477"/>
                      <a:pt x="5918" y="3703"/>
                    </a:cubicBezTo>
                    <a:cubicBezTo>
                      <a:pt x="5918" y="3941"/>
                      <a:pt x="5739" y="4132"/>
                      <a:pt x="5501" y="4132"/>
                    </a:cubicBezTo>
                    <a:cubicBezTo>
                      <a:pt x="5275" y="4132"/>
                      <a:pt x="5084" y="3941"/>
                      <a:pt x="5084" y="3703"/>
                    </a:cubicBezTo>
                    <a:cubicBezTo>
                      <a:pt x="5084" y="3477"/>
                      <a:pt x="5275" y="3286"/>
                      <a:pt x="5501" y="3286"/>
                    </a:cubicBezTo>
                    <a:close/>
                    <a:moveTo>
                      <a:pt x="1465" y="4191"/>
                    </a:moveTo>
                    <a:cubicBezTo>
                      <a:pt x="1691" y="4191"/>
                      <a:pt x="1882" y="4370"/>
                      <a:pt x="1882" y="4608"/>
                    </a:cubicBezTo>
                    <a:cubicBezTo>
                      <a:pt x="1882" y="4834"/>
                      <a:pt x="1691" y="5025"/>
                      <a:pt x="1465" y="5025"/>
                    </a:cubicBezTo>
                    <a:cubicBezTo>
                      <a:pt x="1227" y="5025"/>
                      <a:pt x="1048" y="4834"/>
                      <a:pt x="1048" y="4608"/>
                    </a:cubicBezTo>
                    <a:cubicBezTo>
                      <a:pt x="1048" y="4370"/>
                      <a:pt x="1227" y="4191"/>
                      <a:pt x="1465" y="4191"/>
                    </a:cubicBezTo>
                    <a:close/>
                    <a:moveTo>
                      <a:pt x="7751" y="4191"/>
                    </a:moveTo>
                    <a:cubicBezTo>
                      <a:pt x="7978" y="4191"/>
                      <a:pt x="8168" y="4370"/>
                      <a:pt x="8168" y="4608"/>
                    </a:cubicBezTo>
                    <a:cubicBezTo>
                      <a:pt x="8168" y="4834"/>
                      <a:pt x="7978" y="5025"/>
                      <a:pt x="7751" y="5025"/>
                    </a:cubicBezTo>
                    <a:cubicBezTo>
                      <a:pt x="7513" y="5025"/>
                      <a:pt x="7335" y="4834"/>
                      <a:pt x="7335" y="4608"/>
                    </a:cubicBezTo>
                    <a:cubicBezTo>
                      <a:pt x="7335" y="4370"/>
                      <a:pt x="7513" y="4191"/>
                      <a:pt x="7751" y="4191"/>
                    </a:cubicBezTo>
                    <a:close/>
                    <a:moveTo>
                      <a:pt x="3703" y="5084"/>
                    </a:moveTo>
                    <a:cubicBezTo>
                      <a:pt x="3941" y="5084"/>
                      <a:pt x="4132" y="5275"/>
                      <a:pt x="4132" y="5501"/>
                    </a:cubicBezTo>
                    <a:cubicBezTo>
                      <a:pt x="4132" y="5739"/>
                      <a:pt x="3941" y="5918"/>
                      <a:pt x="3703" y="5918"/>
                    </a:cubicBezTo>
                    <a:cubicBezTo>
                      <a:pt x="3477" y="5918"/>
                      <a:pt x="3286" y="5739"/>
                      <a:pt x="3286" y="5501"/>
                    </a:cubicBezTo>
                    <a:cubicBezTo>
                      <a:pt x="3286" y="5275"/>
                      <a:pt x="3477" y="5084"/>
                      <a:pt x="3703" y="5084"/>
                    </a:cubicBezTo>
                    <a:close/>
                    <a:moveTo>
                      <a:pt x="5501" y="5084"/>
                    </a:moveTo>
                    <a:cubicBezTo>
                      <a:pt x="5739" y="5084"/>
                      <a:pt x="5918" y="5275"/>
                      <a:pt x="5918" y="5501"/>
                    </a:cubicBezTo>
                    <a:cubicBezTo>
                      <a:pt x="5918" y="5739"/>
                      <a:pt x="5739" y="5918"/>
                      <a:pt x="5501" y="5918"/>
                    </a:cubicBezTo>
                    <a:cubicBezTo>
                      <a:pt x="5275" y="5918"/>
                      <a:pt x="5084" y="5739"/>
                      <a:pt x="5084" y="5501"/>
                    </a:cubicBezTo>
                    <a:cubicBezTo>
                      <a:pt x="5084" y="5275"/>
                      <a:pt x="5275" y="5084"/>
                      <a:pt x="5501" y="5084"/>
                    </a:cubicBezTo>
                    <a:close/>
                    <a:moveTo>
                      <a:pt x="2382" y="6406"/>
                    </a:moveTo>
                    <a:cubicBezTo>
                      <a:pt x="2620" y="6406"/>
                      <a:pt x="2798" y="6596"/>
                      <a:pt x="2798" y="6834"/>
                    </a:cubicBezTo>
                    <a:cubicBezTo>
                      <a:pt x="2798" y="7061"/>
                      <a:pt x="2620" y="7251"/>
                      <a:pt x="2382" y="7251"/>
                    </a:cubicBezTo>
                    <a:cubicBezTo>
                      <a:pt x="2155" y="7251"/>
                      <a:pt x="1965" y="7061"/>
                      <a:pt x="1965" y="6834"/>
                    </a:cubicBezTo>
                    <a:cubicBezTo>
                      <a:pt x="1965" y="6596"/>
                      <a:pt x="2155" y="6406"/>
                      <a:pt x="2382" y="6406"/>
                    </a:cubicBezTo>
                    <a:close/>
                    <a:moveTo>
                      <a:pt x="6823" y="6406"/>
                    </a:moveTo>
                    <a:cubicBezTo>
                      <a:pt x="7061" y="6406"/>
                      <a:pt x="7251" y="6596"/>
                      <a:pt x="7251" y="6834"/>
                    </a:cubicBezTo>
                    <a:cubicBezTo>
                      <a:pt x="7251" y="7061"/>
                      <a:pt x="7061" y="7251"/>
                      <a:pt x="6823" y="7251"/>
                    </a:cubicBezTo>
                    <a:cubicBezTo>
                      <a:pt x="6596" y="7251"/>
                      <a:pt x="6406" y="7061"/>
                      <a:pt x="6406" y="6834"/>
                    </a:cubicBezTo>
                    <a:cubicBezTo>
                      <a:pt x="6406" y="6596"/>
                      <a:pt x="6596" y="6406"/>
                      <a:pt x="6823" y="6406"/>
                    </a:cubicBezTo>
                    <a:close/>
                    <a:moveTo>
                      <a:pt x="4608" y="7334"/>
                    </a:moveTo>
                    <a:cubicBezTo>
                      <a:pt x="4834" y="7334"/>
                      <a:pt x="5025" y="7513"/>
                      <a:pt x="5025" y="7751"/>
                    </a:cubicBezTo>
                    <a:cubicBezTo>
                      <a:pt x="5025" y="7977"/>
                      <a:pt x="4834" y="8168"/>
                      <a:pt x="4608" y="8168"/>
                    </a:cubicBezTo>
                    <a:cubicBezTo>
                      <a:pt x="4370" y="8168"/>
                      <a:pt x="4191" y="7977"/>
                      <a:pt x="4191" y="7751"/>
                    </a:cubicBezTo>
                    <a:cubicBezTo>
                      <a:pt x="4191" y="7513"/>
                      <a:pt x="4370" y="7334"/>
                      <a:pt x="4608" y="7334"/>
                    </a:cubicBezTo>
                    <a:close/>
                    <a:moveTo>
                      <a:pt x="4608" y="0"/>
                    </a:moveTo>
                    <a:cubicBezTo>
                      <a:pt x="2072" y="0"/>
                      <a:pt x="0" y="2072"/>
                      <a:pt x="0" y="4608"/>
                    </a:cubicBezTo>
                    <a:cubicBezTo>
                      <a:pt x="0" y="7144"/>
                      <a:pt x="2072" y="9216"/>
                      <a:pt x="4608" y="9216"/>
                    </a:cubicBezTo>
                    <a:cubicBezTo>
                      <a:pt x="7144" y="9216"/>
                      <a:pt x="9216" y="7144"/>
                      <a:pt x="9216" y="4608"/>
                    </a:cubicBezTo>
                    <a:cubicBezTo>
                      <a:pt x="9216" y="2072"/>
                      <a:pt x="7144" y="0"/>
                      <a:pt x="46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44"/>
              <p:cNvSpPr/>
              <p:nvPr/>
            </p:nvSpPr>
            <p:spPr>
              <a:xfrm>
                <a:off x="7356707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941" y="0"/>
                    </a:moveTo>
                    <a:cubicBezTo>
                      <a:pt x="679" y="96"/>
                      <a:pt x="405" y="167"/>
                      <a:pt x="131" y="215"/>
                    </a:cubicBezTo>
                    <a:lnTo>
                      <a:pt x="393" y="1191"/>
                    </a:lnTo>
                    <a:lnTo>
                      <a:pt x="357" y="1203"/>
                    </a:lnTo>
                    <a:cubicBezTo>
                      <a:pt x="131" y="1263"/>
                      <a:pt x="0" y="1489"/>
                      <a:pt x="60" y="1715"/>
                    </a:cubicBezTo>
                    <a:cubicBezTo>
                      <a:pt x="110" y="1896"/>
                      <a:pt x="279" y="2026"/>
                      <a:pt x="467" y="2026"/>
                    </a:cubicBezTo>
                    <a:cubicBezTo>
                      <a:pt x="502" y="2026"/>
                      <a:pt x="537" y="2022"/>
                      <a:pt x="572" y="2013"/>
                    </a:cubicBezTo>
                    <a:lnTo>
                      <a:pt x="1453" y="1774"/>
                    </a:lnTo>
                    <a:cubicBezTo>
                      <a:pt x="1679" y="1715"/>
                      <a:pt x="1810" y="1477"/>
                      <a:pt x="1750" y="1263"/>
                    </a:cubicBezTo>
                    <a:cubicBezTo>
                      <a:pt x="1701" y="1084"/>
                      <a:pt x="1536" y="947"/>
                      <a:pt x="1352" y="947"/>
                    </a:cubicBezTo>
                    <a:cubicBezTo>
                      <a:pt x="1315" y="947"/>
                      <a:pt x="1277" y="953"/>
                      <a:pt x="1238" y="965"/>
                    </a:cubicBezTo>
                    <a:lnTo>
                      <a:pt x="1203" y="977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44"/>
              <p:cNvSpPr/>
              <p:nvPr/>
            </p:nvSpPr>
            <p:spPr>
              <a:xfrm>
                <a:off x="7442051" y="1328539"/>
                <a:ext cx="66688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45" extrusionOk="0">
                    <a:moveTo>
                      <a:pt x="596" y="0"/>
                    </a:moveTo>
                    <a:cubicBezTo>
                      <a:pt x="417" y="214"/>
                      <a:pt x="215" y="417"/>
                      <a:pt x="0" y="595"/>
                    </a:cubicBezTo>
                    <a:lnTo>
                      <a:pt x="715" y="1310"/>
                    </a:lnTo>
                    <a:lnTo>
                      <a:pt x="691" y="1334"/>
                    </a:lnTo>
                    <a:cubicBezTo>
                      <a:pt x="524" y="1500"/>
                      <a:pt x="524" y="1762"/>
                      <a:pt x="691" y="1929"/>
                    </a:cubicBezTo>
                    <a:cubicBezTo>
                      <a:pt x="768" y="2006"/>
                      <a:pt x="875" y="2045"/>
                      <a:pt x="982" y="2045"/>
                    </a:cubicBezTo>
                    <a:cubicBezTo>
                      <a:pt x="1090" y="2045"/>
                      <a:pt x="1197" y="2006"/>
                      <a:pt x="1274" y="1929"/>
                    </a:cubicBezTo>
                    <a:lnTo>
                      <a:pt x="1929" y="1274"/>
                    </a:lnTo>
                    <a:cubicBezTo>
                      <a:pt x="2084" y="1119"/>
                      <a:pt x="2084" y="845"/>
                      <a:pt x="1929" y="691"/>
                    </a:cubicBezTo>
                    <a:cubicBezTo>
                      <a:pt x="1846" y="607"/>
                      <a:pt x="1739" y="566"/>
                      <a:pt x="1631" y="566"/>
                    </a:cubicBezTo>
                    <a:cubicBezTo>
                      <a:pt x="1524" y="566"/>
                      <a:pt x="1417" y="607"/>
                      <a:pt x="1334" y="691"/>
                    </a:cubicBezTo>
                    <a:lnTo>
                      <a:pt x="1310" y="714"/>
                    </a:lnTo>
                    <a:lnTo>
                      <a:pt x="5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44"/>
              <p:cNvSpPr/>
              <p:nvPr/>
            </p:nvSpPr>
            <p:spPr>
              <a:xfrm>
                <a:off x="7493091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604" y="0"/>
                    </a:moveTo>
                    <a:cubicBezTo>
                      <a:pt x="1424" y="0"/>
                      <a:pt x="1253" y="116"/>
                      <a:pt x="1203" y="313"/>
                    </a:cubicBezTo>
                    <a:lnTo>
                      <a:pt x="1191" y="349"/>
                    </a:lnTo>
                    <a:lnTo>
                      <a:pt x="215" y="87"/>
                    </a:lnTo>
                    <a:cubicBezTo>
                      <a:pt x="167" y="361"/>
                      <a:pt x="96" y="635"/>
                      <a:pt x="1" y="897"/>
                    </a:cubicBezTo>
                    <a:lnTo>
                      <a:pt x="965" y="1159"/>
                    </a:lnTo>
                    <a:lnTo>
                      <a:pt x="965" y="1194"/>
                    </a:lnTo>
                    <a:cubicBezTo>
                      <a:pt x="906" y="1409"/>
                      <a:pt x="1037" y="1647"/>
                      <a:pt x="1263" y="1706"/>
                    </a:cubicBezTo>
                    <a:cubicBezTo>
                      <a:pt x="1298" y="1716"/>
                      <a:pt x="1333" y="1721"/>
                      <a:pt x="1368" y="1721"/>
                    </a:cubicBezTo>
                    <a:cubicBezTo>
                      <a:pt x="1550" y="1721"/>
                      <a:pt x="1725" y="1598"/>
                      <a:pt x="1775" y="1409"/>
                    </a:cubicBezTo>
                    <a:lnTo>
                      <a:pt x="2013" y="528"/>
                    </a:lnTo>
                    <a:cubicBezTo>
                      <a:pt x="2072" y="301"/>
                      <a:pt x="1929" y="75"/>
                      <a:pt x="1715" y="16"/>
                    </a:cubicBezTo>
                    <a:cubicBezTo>
                      <a:pt x="1678" y="5"/>
                      <a:pt x="1641" y="0"/>
                      <a:pt x="16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44"/>
              <p:cNvSpPr/>
              <p:nvPr/>
            </p:nvSpPr>
            <p:spPr>
              <a:xfrm>
                <a:off x="7493091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368" y="0"/>
                    </a:moveTo>
                    <a:cubicBezTo>
                      <a:pt x="1333" y="0"/>
                      <a:pt x="1298" y="5"/>
                      <a:pt x="1263" y="14"/>
                    </a:cubicBezTo>
                    <a:cubicBezTo>
                      <a:pt x="1037" y="74"/>
                      <a:pt x="906" y="300"/>
                      <a:pt x="965" y="526"/>
                    </a:cubicBezTo>
                    <a:lnTo>
                      <a:pt x="965" y="562"/>
                    </a:lnTo>
                    <a:lnTo>
                      <a:pt x="1" y="824"/>
                    </a:lnTo>
                    <a:cubicBezTo>
                      <a:pt x="96" y="1086"/>
                      <a:pt x="167" y="1360"/>
                      <a:pt x="215" y="1634"/>
                    </a:cubicBezTo>
                    <a:lnTo>
                      <a:pt x="1191" y="1372"/>
                    </a:lnTo>
                    <a:lnTo>
                      <a:pt x="1203" y="1408"/>
                    </a:lnTo>
                    <a:cubicBezTo>
                      <a:pt x="1253" y="1605"/>
                      <a:pt x="1424" y="1720"/>
                      <a:pt x="1604" y="1720"/>
                    </a:cubicBezTo>
                    <a:cubicBezTo>
                      <a:pt x="1641" y="1720"/>
                      <a:pt x="1678" y="1715"/>
                      <a:pt x="1715" y="1705"/>
                    </a:cubicBezTo>
                    <a:cubicBezTo>
                      <a:pt x="1929" y="1646"/>
                      <a:pt x="2072" y="1419"/>
                      <a:pt x="2013" y="1193"/>
                    </a:cubicBezTo>
                    <a:lnTo>
                      <a:pt x="1775" y="312"/>
                    </a:lnTo>
                    <a:cubicBezTo>
                      <a:pt x="1725" y="123"/>
                      <a:pt x="1550" y="0"/>
                      <a:pt x="13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44"/>
              <p:cNvSpPr/>
              <p:nvPr/>
            </p:nvSpPr>
            <p:spPr>
              <a:xfrm>
                <a:off x="7442051" y="1036476"/>
                <a:ext cx="66688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55" extrusionOk="0">
                    <a:moveTo>
                      <a:pt x="982" y="1"/>
                    </a:moveTo>
                    <a:cubicBezTo>
                      <a:pt x="875" y="1"/>
                      <a:pt x="768" y="43"/>
                      <a:pt x="691" y="126"/>
                    </a:cubicBezTo>
                    <a:cubicBezTo>
                      <a:pt x="524" y="293"/>
                      <a:pt x="524" y="555"/>
                      <a:pt x="691" y="721"/>
                    </a:cubicBezTo>
                    <a:lnTo>
                      <a:pt x="715" y="745"/>
                    </a:lnTo>
                    <a:lnTo>
                      <a:pt x="0" y="1459"/>
                    </a:lnTo>
                    <a:cubicBezTo>
                      <a:pt x="215" y="1638"/>
                      <a:pt x="417" y="1840"/>
                      <a:pt x="596" y="2055"/>
                    </a:cubicBezTo>
                    <a:lnTo>
                      <a:pt x="1310" y="1340"/>
                    </a:lnTo>
                    <a:lnTo>
                      <a:pt x="1334" y="1364"/>
                    </a:lnTo>
                    <a:cubicBezTo>
                      <a:pt x="1417" y="1447"/>
                      <a:pt x="1524" y="1489"/>
                      <a:pt x="1631" y="1489"/>
                    </a:cubicBezTo>
                    <a:cubicBezTo>
                      <a:pt x="1739" y="1489"/>
                      <a:pt x="1846" y="1447"/>
                      <a:pt x="1929" y="1364"/>
                    </a:cubicBezTo>
                    <a:cubicBezTo>
                      <a:pt x="2084" y="1197"/>
                      <a:pt x="2084" y="936"/>
                      <a:pt x="1929" y="769"/>
                    </a:cubicBezTo>
                    <a:lnTo>
                      <a:pt x="1274" y="126"/>
                    </a:lnTo>
                    <a:cubicBezTo>
                      <a:pt x="1197" y="43"/>
                      <a:pt x="1090" y="1"/>
                      <a:pt x="9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44"/>
              <p:cNvSpPr/>
              <p:nvPr/>
            </p:nvSpPr>
            <p:spPr>
              <a:xfrm>
                <a:off x="7356707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462" y="1"/>
                    </a:moveTo>
                    <a:cubicBezTo>
                      <a:pt x="276" y="1"/>
                      <a:pt x="110" y="123"/>
                      <a:pt x="60" y="313"/>
                    </a:cubicBezTo>
                    <a:cubicBezTo>
                      <a:pt x="0" y="539"/>
                      <a:pt x="131" y="765"/>
                      <a:pt x="357" y="825"/>
                    </a:cubicBezTo>
                    <a:lnTo>
                      <a:pt x="393" y="837"/>
                    </a:lnTo>
                    <a:lnTo>
                      <a:pt x="131" y="1801"/>
                    </a:lnTo>
                    <a:cubicBezTo>
                      <a:pt x="405" y="1861"/>
                      <a:pt x="679" y="1932"/>
                      <a:pt x="941" y="2027"/>
                    </a:cubicBezTo>
                    <a:lnTo>
                      <a:pt x="1203" y="1051"/>
                    </a:lnTo>
                    <a:lnTo>
                      <a:pt x="1238" y="1063"/>
                    </a:lnTo>
                    <a:cubicBezTo>
                      <a:pt x="1273" y="1072"/>
                      <a:pt x="1309" y="1076"/>
                      <a:pt x="1343" y="1076"/>
                    </a:cubicBezTo>
                    <a:cubicBezTo>
                      <a:pt x="1531" y="1076"/>
                      <a:pt x="1700" y="946"/>
                      <a:pt x="1750" y="765"/>
                    </a:cubicBezTo>
                    <a:cubicBezTo>
                      <a:pt x="1810" y="539"/>
                      <a:pt x="1679" y="313"/>
                      <a:pt x="1453" y="253"/>
                    </a:cubicBezTo>
                    <a:lnTo>
                      <a:pt x="572" y="15"/>
                    </a:lnTo>
                    <a:cubicBezTo>
                      <a:pt x="535" y="5"/>
                      <a:pt x="49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44"/>
              <p:cNvSpPr/>
              <p:nvPr/>
            </p:nvSpPr>
            <p:spPr>
              <a:xfrm>
                <a:off x="7243172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1348" y="1"/>
                    </a:moveTo>
                    <a:cubicBezTo>
                      <a:pt x="1312" y="1"/>
                      <a:pt x="1275" y="5"/>
                      <a:pt x="1238" y="15"/>
                    </a:cubicBezTo>
                    <a:lnTo>
                      <a:pt x="357" y="253"/>
                    </a:lnTo>
                    <a:cubicBezTo>
                      <a:pt x="131" y="313"/>
                      <a:pt x="0" y="539"/>
                      <a:pt x="60" y="765"/>
                    </a:cubicBezTo>
                    <a:cubicBezTo>
                      <a:pt x="110" y="946"/>
                      <a:pt x="271" y="1076"/>
                      <a:pt x="463" y="1076"/>
                    </a:cubicBezTo>
                    <a:cubicBezTo>
                      <a:pt x="499" y="1076"/>
                      <a:pt x="535" y="1072"/>
                      <a:pt x="572" y="1063"/>
                    </a:cubicBezTo>
                    <a:lnTo>
                      <a:pt x="607" y="1051"/>
                    </a:lnTo>
                    <a:lnTo>
                      <a:pt x="869" y="2027"/>
                    </a:lnTo>
                    <a:cubicBezTo>
                      <a:pt x="1131" y="1932"/>
                      <a:pt x="1405" y="1861"/>
                      <a:pt x="1679" y="1801"/>
                    </a:cubicBezTo>
                    <a:lnTo>
                      <a:pt x="1417" y="837"/>
                    </a:lnTo>
                    <a:lnTo>
                      <a:pt x="1453" y="825"/>
                    </a:lnTo>
                    <a:cubicBezTo>
                      <a:pt x="1679" y="765"/>
                      <a:pt x="1810" y="539"/>
                      <a:pt x="1750" y="313"/>
                    </a:cubicBezTo>
                    <a:cubicBezTo>
                      <a:pt x="1701" y="123"/>
                      <a:pt x="1534" y="1"/>
                      <a:pt x="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44"/>
              <p:cNvSpPr/>
              <p:nvPr/>
            </p:nvSpPr>
            <p:spPr>
              <a:xfrm>
                <a:off x="7148676" y="1036476"/>
                <a:ext cx="67072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55" extrusionOk="0">
                    <a:moveTo>
                      <a:pt x="1108" y="1"/>
                    </a:moveTo>
                    <a:cubicBezTo>
                      <a:pt x="1001" y="1"/>
                      <a:pt x="893" y="43"/>
                      <a:pt x="810" y="126"/>
                    </a:cubicBezTo>
                    <a:lnTo>
                      <a:pt x="167" y="769"/>
                    </a:lnTo>
                    <a:cubicBezTo>
                      <a:pt x="0" y="936"/>
                      <a:pt x="0" y="1197"/>
                      <a:pt x="167" y="1364"/>
                    </a:cubicBezTo>
                    <a:cubicBezTo>
                      <a:pt x="250" y="1447"/>
                      <a:pt x="358" y="1489"/>
                      <a:pt x="465" y="1489"/>
                    </a:cubicBezTo>
                    <a:cubicBezTo>
                      <a:pt x="572" y="1489"/>
                      <a:pt x="679" y="1447"/>
                      <a:pt x="762" y="1364"/>
                    </a:cubicBezTo>
                    <a:lnTo>
                      <a:pt x="786" y="1340"/>
                    </a:lnTo>
                    <a:lnTo>
                      <a:pt x="1501" y="2055"/>
                    </a:lnTo>
                    <a:cubicBezTo>
                      <a:pt x="1679" y="1840"/>
                      <a:pt x="1882" y="1638"/>
                      <a:pt x="2096" y="1459"/>
                    </a:cubicBezTo>
                    <a:lnTo>
                      <a:pt x="1382" y="745"/>
                    </a:lnTo>
                    <a:lnTo>
                      <a:pt x="1405" y="721"/>
                    </a:lnTo>
                    <a:cubicBezTo>
                      <a:pt x="1572" y="555"/>
                      <a:pt x="1572" y="293"/>
                      <a:pt x="1405" y="126"/>
                    </a:cubicBezTo>
                    <a:cubicBezTo>
                      <a:pt x="1322" y="43"/>
                      <a:pt x="1215" y="1"/>
                      <a:pt x="1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44"/>
              <p:cNvSpPr/>
              <p:nvPr/>
            </p:nvSpPr>
            <p:spPr>
              <a:xfrm>
                <a:off x="7098372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701" y="0"/>
                    </a:moveTo>
                    <a:cubicBezTo>
                      <a:pt x="515" y="0"/>
                      <a:pt x="348" y="123"/>
                      <a:pt x="298" y="312"/>
                    </a:cubicBezTo>
                    <a:lnTo>
                      <a:pt x="60" y="1193"/>
                    </a:lnTo>
                    <a:cubicBezTo>
                      <a:pt x="1" y="1419"/>
                      <a:pt x="132" y="1646"/>
                      <a:pt x="358" y="1705"/>
                    </a:cubicBezTo>
                    <a:cubicBezTo>
                      <a:pt x="395" y="1715"/>
                      <a:pt x="432" y="1720"/>
                      <a:pt x="469" y="1720"/>
                    </a:cubicBezTo>
                    <a:cubicBezTo>
                      <a:pt x="649" y="1720"/>
                      <a:pt x="821" y="1605"/>
                      <a:pt x="870" y="1408"/>
                    </a:cubicBezTo>
                    <a:lnTo>
                      <a:pt x="882" y="1372"/>
                    </a:lnTo>
                    <a:lnTo>
                      <a:pt x="1846" y="1634"/>
                    </a:lnTo>
                    <a:cubicBezTo>
                      <a:pt x="1906" y="1360"/>
                      <a:pt x="1977" y="1086"/>
                      <a:pt x="2072" y="824"/>
                    </a:cubicBezTo>
                    <a:lnTo>
                      <a:pt x="1096" y="562"/>
                    </a:lnTo>
                    <a:lnTo>
                      <a:pt x="1108" y="526"/>
                    </a:lnTo>
                    <a:cubicBezTo>
                      <a:pt x="1168" y="300"/>
                      <a:pt x="1037" y="74"/>
                      <a:pt x="810" y="14"/>
                    </a:cubicBezTo>
                    <a:cubicBezTo>
                      <a:pt x="774" y="5"/>
                      <a:pt x="737" y="0"/>
                      <a:pt x="7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44"/>
              <p:cNvSpPr/>
              <p:nvPr/>
            </p:nvSpPr>
            <p:spPr>
              <a:xfrm>
                <a:off x="7098372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469" y="0"/>
                    </a:moveTo>
                    <a:cubicBezTo>
                      <a:pt x="432" y="0"/>
                      <a:pt x="395" y="5"/>
                      <a:pt x="358" y="16"/>
                    </a:cubicBezTo>
                    <a:cubicBezTo>
                      <a:pt x="132" y="75"/>
                      <a:pt x="1" y="301"/>
                      <a:pt x="60" y="528"/>
                    </a:cubicBezTo>
                    <a:lnTo>
                      <a:pt x="298" y="1409"/>
                    </a:lnTo>
                    <a:cubicBezTo>
                      <a:pt x="348" y="1598"/>
                      <a:pt x="515" y="1721"/>
                      <a:pt x="701" y="1721"/>
                    </a:cubicBezTo>
                    <a:cubicBezTo>
                      <a:pt x="737" y="1721"/>
                      <a:pt x="774" y="1716"/>
                      <a:pt x="810" y="1706"/>
                    </a:cubicBezTo>
                    <a:cubicBezTo>
                      <a:pt x="1037" y="1647"/>
                      <a:pt x="1168" y="1409"/>
                      <a:pt x="1108" y="1194"/>
                    </a:cubicBezTo>
                    <a:lnTo>
                      <a:pt x="1096" y="1159"/>
                    </a:lnTo>
                    <a:lnTo>
                      <a:pt x="2072" y="897"/>
                    </a:lnTo>
                    <a:cubicBezTo>
                      <a:pt x="1977" y="635"/>
                      <a:pt x="1906" y="361"/>
                      <a:pt x="1846" y="87"/>
                    </a:cubicBezTo>
                    <a:lnTo>
                      <a:pt x="882" y="349"/>
                    </a:lnTo>
                    <a:lnTo>
                      <a:pt x="870" y="313"/>
                    </a:lnTo>
                    <a:cubicBezTo>
                      <a:pt x="821" y="116"/>
                      <a:pt x="649" y="0"/>
                      <a:pt x="4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44"/>
              <p:cNvSpPr/>
              <p:nvPr/>
            </p:nvSpPr>
            <p:spPr>
              <a:xfrm>
                <a:off x="7148676" y="1328539"/>
                <a:ext cx="67072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45" extrusionOk="0">
                    <a:moveTo>
                      <a:pt x="1501" y="0"/>
                    </a:moveTo>
                    <a:lnTo>
                      <a:pt x="786" y="714"/>
                    </a:lnTo>
                    <a:lnTo>
                      <a:pt x="762" y="691"/>
                    </a:lnTo>
                    <a:cubicBezTo>
                      <a:pt x="679" y="607"/>
                      <a:pt x="572" y="566"/>
                      <a:pt x="465" y="566"/>
                    </a:cubicBezTo>
                    <a:cubicBezTo>
                      <a:pt x="358" y="566"/>
                      <a:pt x="250" y="607"/>
                      <a:pt x="167" y="691"/>
                    </a:cubicBezTo>
                    <a:cubicBezTo>
                      <a:pt x="0" y="845"/>
                      <a:pt x="0" y="1119"/>
                      <a:pt x="167" y="1274"/>
                    </a:cubicBezTo>
                    <a:lnTo>
                      <a:pt x="810" y="1929"/>
                    </a:lnTo>
                    <a:cubicBezTo>
                      <a:pt x="893" y="2006"/>
                      <a:pt x="1001" y="2045"/>
                      <a:pt x="1108" y="2045"/>
                    </a:cubicBezTo>
                    <a:cubicBezTo>
                      <a:pt x="1215" y="2045"/>
                      <a:pt x="1322" y="2006"/>
                      <a:pt x="1405" y="1929"/>
                    </a:cubicBezTo>
                    <a:cubicBezTo>
                      <a:pt x="1572" y="1762"/>
                      <a:pt x="1572" y="1500"/>
                      <a:pt x="1405" y="1334"/>
                    </a:cubicBezTo>
                    <a:lnTo>
                      <a:pt x="1382" y="1310"/>
                    </a:lnTo>
                    <a:lnTo>
                      <a:pt x="2096" y="595"/>
                    </a:lnTo>
                    <a:cubicBezTo>
                      <a:pt x="1882" y="417"/>
                      <a:pt x="1679" y="214"/>
                      <a:pt x="1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44"/>
              <p:cNvSpPr/>
              <p:nvPr/>
            </p:nvSpPr>
            <p:spPr>
              <a:xfrm>
                <a:off x="7243172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869" y="0"/>
                    </a:moveTo>
                    <a:lnTo>
                      <a:pt x="607" y="977"/>
                    </a:lnTo>
                    <a:lnTo>
                      <a:pt x="572" y="965"/>
                    </a:lnTo>
                    <a:cubicBezTo>
                      <a:pt x="532" y="953"/>
                      <a:pt x="492" y="947"/>
                      <a:pt x="454" y="947"/>
                    </a:cubicBezTo>
                    <a:cubicBezTo>
                      <a:pt x="266" y="947"/>
                      <a:pt x="109" y="1084"/>
                      <a:pt x="60" y="1263"/>
                    </a:cubicBezTo>
                    <a:cubicBezTo>
                      <a:pt x="0" y="1477"/>
                      <a:pt x="131" y="1715"/>
                      <a:pt x="357" y="1774"/>
                    </a:cubicBezTo>
                    <a:lnTo>
                      <a:pt x="1238" y="2013"/>
                    </a:lnTo>
                    <a:cubicBezTo>
                      <a:pt x="1273" y="2022"/>
                      <a:pt x="1308" y="2026"/>
                      <a:pt x="1343" y="2026"/>
                    </a:cubicBezTo>
                    <a:cubicBezTo>
                      <a:pt x="1531" y="2026"/>
                      <a:pt x="1700" y="1896"/>
                      <a:pt x="1750" y="1715"/>
                    </a:cubicBezTo>
                    <a:cubicBezTo>
                      <a:pt x="1810" y="1489"/>
                      <a:pt x="1679" y="1263"/>
                      <a:pt x="1453" y="1203"/>
                    </a:cubicBezTo>
                    <a:lnTo>
                      <a:pt x="1417" y="1191"/>
                    </a:lnTo>
                    <a:lnTo>
                      <a:pt x="1679" y="215"/>
                    </a:lnTo>
                    <a:cubicBezTo>
                      <a:pt x="1405" y="167"/>
                      <a:pt x="1131" y="96"/>
                      <a:pt x="8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0" name="Google Shape;440;p44"/>
            <p:cNvGrpSpPr/>
            <p:nvPr/>
          </p:nvGrpSpPr>
          <p:grpSpPr>
            <a:xfrm rot="-5400000" flipH="1">
              <a:off x="4323770" y="4334385"/>
              <a:ext cx="496460" cy="1178923"/>
              <a:chOff x="8620867" y="3217042"/>
              <a:chExt cx="561797" cy="1334228"/>
            </a:xfrm>
          </p:grpSpPr>
          <p:sp>
            <p:nvSpPr>
              <p:cNvPr id="441" name="Google Shape;441;p44"/>
              <p:cNvSpPr/>
              <p:nvPr/>
            </p:nvSpPr>
            <p:spPr>
              <a:xfrm>
                <a:off x="8767374" y="3363325"/>
                <a:ext cx="194906" cy="190718"/>
              </a:xfrm>
              <a:custGeom>
                <a:avLst/>
                <a:gdLst/>
                <a:ahLst/>
                <a:cxnLst/>
                <a:rect l="l" t="t" r="r" b="b"/>
                <a:pathLst>
                  <a:path w="6097" h="5966" extrusionOk="0">
                    <a:moveTo>
                      <a:pt x="3232" y="1"/>
                    </a:moveTo>
                    <a:cubicBezTo>
                      <a:pt x="2918" y="1"/>
                      <a:pt x="2602" y="120"/>
                      <a:pt x="2358" y="358"/>
                    </a:cubicBezTo>
                    <a:lnTo>
                      <a:pt x="477" y="2239"/>
                    </a:lnTo>
                    <a:cubicBezTo>
                      <a:pt x="1" y="2715"/>
                      <a:pt x="1" y="3489"/>
                      <a:pt x="477" y="3965"/>
                    </a:cubicBezTo>
                    <a:cubicBezTo>
                      <a:pt x="715" y="4204"/>
                      <a:pt x="1028" y="4323"/>
                      <a:pt x="1340" y="4323"/>
                    </a:cubicBezTo>
                    <a:cubicBezTo>
                      <a:pt x="1653" y="4323"/>
                      <a:pt x="1965" y="4204"/>
                      <a:pt x="2204" y="3965"/>
                    </a:cubicBezTo>
                    <a:lnTo>
                      <a:pt x="2287" y="3894"/>
                    </a:lnTo>
                    <a:lnTo>
                      <a:pt x="4359" y="5966"/>
                    </a:lnTo>
                    <a:cubicBezTo>
                      <a:pt x="4894" y="5347"/>
                      <a:pt x="5478" y="4775"/>
                      <a:pt x="6097" y="4239"/>
                    </a:cubicBezTo>
                    <a:lnTo>
                      <a:pt x="4013" y="2168"/>
                    </a:lnTo>
                    <a:lnTo>
                      <a:pt x="4097" y="2084"/>
                    </a:lnTo>
                    <a:cubicBezTo>
                      <a:pt x="4573" y="1608"/>
                      <a:pt x="4573" y="834"/>
                      <a:pt x="4097" y="358"/>
                    </a:cubicBezTo>
                    <a:cubicBezTo>
                      <a:pt x="3859" y="120"/>
                      <a:pt x="3546" y="1"/>
                      <a:pt x="32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44"/>
              <p:cNvSpPr/>
              <p:nvPr/>
            </p:nvSpPr>
            <p:spPr>
              <a:xfrm>
                <a:off x="8620867" y="3638661"/>
                <a:ext cx="192604" cy="160285"/>
              </a:xfrm>
              <a:custGeom>
                <a:avLst/>
                <a:gdLst/>
                <a:ahLst/>
                <a:cxnLst/>
                <a:rect l="l" t="t" r="r" b="b"/>
                <a:pathLst>
                  <a:path w="6025" h="5014" extrusionOk="0">
                    <a:moveTo>
                      <a:pt x="2037" y="0"/>
                    </a:moveTo>
                    <a:cubicBezTo>
                      <a:pt x="1497" y="0"/>
                      <a:pt x="1007" y="363"/>
                      <a:pt x="857" y="901"/>
                    </a:cubicBezTo>
                    <a:lnTo>
                      <a:pt x="167" y="3472"/>
                    </a:lnTo>
                    <a:cubicBezTo>
                      <a:pt x="0" y="4127"/>
                      <a:pt x="381" y="4806"/>
                      <a:pt x="1036" y="4973"/>
                    </a:cubicBezTo>
                    <a:cubicBezTo>
                      <a:pt x="1140" y="5000"/>
                      <a:pt x="1245" y="5013"/>
                      <a:pt x="1350" y="5013"/>
                    </a:cubicBezTo>
                    <a:cubicBezTo>
                      <a:pt x="1880" y="5013"/>
                      <a:pt x="2387" y="4672"/>
                      <a:pt x="2536" y="4115"/>
                    </a:cubicBezTo>
                    <a:lnTo>
                      <a:pt x="2560" y="4008"/>
                    </a:lnTo>
                    <a:lnTo>
                      <a:pt x="5394" y="4758"/>
                    </a:lnTo>
                    <a:cubicBezTo>
                      <a:pt x="5536" y="3949"/>
                      <a:pt x="5751" y="3163"/>
                      <a:pt x="6025" y="2401"/>
                    </a:cubicBezTo>
                    <a:lnTo>
                      <a:pt x="3191" y="1639"/>
                    </a:lnTo>
                    <a:lnTo>
                      <a:pt x="3227" y="1532"/>
                    </a:lnTo>
                    <a:cubicBezTo>
                      <a:pt x="3393" y="889"/>
                      <a:pt x="3012" y="210"/>
                      <a:pt x="2357" y="43"/>
                    </a:cubicBezTo>
                    <a:cubicBezTo>
                      <a:pt x="2250" y="14"/>
                      <a:pt x="2143" y="0"/>
                      <a:pt x="20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44"/>
              <p:cNvSpPr/>
              <p:nvPr/>
            </p:nvSpPr>
            <p:spPr>
              <a:xfrm>
                <a:off x="8620867" y="3969109"/>
                <a:ext cx="192604" cy="160669"/>
              </a:xfrm>
              <a:custGeom>
                <a:avLst/>
                <a:gdLst/>
                <a:ahLst/>
                <a:cxnLst/>
                <a:rect l="l" t="t" r="r" b="b"/>
                <a:pathLst>
                  <a:path w="6025" h="5026" extrusionOk="0">
                    <a:moveTo>
                      <a:pt x="1349" y="0"/>
                    </a:moveTo>
                    <a:cubicBezTo>
                      <a:pt x="1245" y="0"/>
                      <a:pt x="1140" y="14"/>
                      <a:pt x="1036" y="41"/>
                    </a:cubicBezTo>
                    <a:cubicBezTo>
                      <a:pt x="381" y="220"/>
                      <a:pt x="0" y="886"/>
                      <a:pt x="167" y="1541"/>
                    </a:cubicBezTo>
                    <a:lnTo>
                      <a:pt x="857" y="4113"/>
                    </a:lnTo>
                    <a:cubicBezTo>
                      <a:pt x="1007" y="4661"/>
                      <a:pt x="1498" y="5025"/>
                      <a:pt x="2038" y="5025"/>
                    </a:cubicBezTo>
                    <a:cubicBezTo>
                      <a:pt x="2143" y="5025"/>
                      <a:pt x="2250" y="5011"/>
                      <a:pt x="2357" y="4982"/>
                    </a:cubicBezTo>
                    <a:cubicBezTo>
                      <a:pt x="3012" y="4804"/>
                      <a:pt x="3393" y="4137"/>
                      <a:pt x="3227" y="3482"/>
                    </a:cubicBezTo>
                    <a:lnTo>
                      <a:pt x="3191" y="3375"/>
                    </a:lnTo>
                    <a:lnTo>
                      <a:pt x="6025" y="2625"/>
                    </a:lnTo>
                    <a:cubicBezTo>
                      <a:pt x="5751" y="1863"/>
                      <a:pt x="5548" y="1065"/>
                      <a:pt x="5394" y="255"/>
                    </a:cubicBezTo>
                    <a:lnTo>
                      <a:pt x="2560" y="1017"/>
                    </a:lnTo>
                    <a:lnTo>
                      <a:pt x="2536" y="910"/>
                    </a:lnTo>
                    <a:cubicBezTo>
                      <a:pt x="2387" y="343"/>
                      <a:pt x="1880" y="0"/>
                      <a:pt x="13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44"/>
              <p:cNvSpPr/>
              <p:nvPr/>
            </p:nvSpPr>
            <p:spPr>
              <a:xfrm>
                <a:off x="8767374" y="4214012"/>
                <a:ext cx="194906" cy="191070"/>
              </a:xfrm>
              <a:custGeom>
                <a:avLst/>
                <a:gdLst/>
                <a:ahLst/>
                <a:cxnLst/>
                <a:rect l="l" t="t" r="r" b="b"/>
                <a:pathLst>
                  <a:path w="6097" h="5977" extrusionOk="0">
                    <a:moveTo>
                      <a:pt x="4359" y="0"/>
                    </a:moveTo>
                    <a:lnTo>
                      <a:pt x="2287" y="2084"/>
                    </a:lnTo>
                    <a:lnTo>
                      <a:pt x="2204" y="2000"/>
                    </a:lnTo>
                    <a:cubicBezTo>
                      <a:pt x="1965" y="1762"/>
                      <a:pt x="1653" y="1643"/>
                      <a:pt x="1340" y="1643"/>
                    </a:cubicBezTo>
                    <a:cubicBezTo>
                      <a:pt x="1028" y="1643"/>
                      <a:pt x="715" y="1762"/>
                      <a:pt x="477" y="2000"/>
                    </a:cubicBezTo>
                    <a:cubicBezTo>
                      <a:pt x="1" y="2477"/>
                      <a:pt x="1" y="3262"/>
                      <a:pt x="477" y="3739"/>
                    </a:cubicBezTo>
                    <a:lnTo>
                      <a:pt x="2358" y="5620"/>
                    </a:lnTo>
                    <a:cubicBezTo>
                      <a:pt x="2597" y="5858"/>
                      <a:pt x="2912" y="5977"/>
                      <a:pt x="3228" y="5977"/>
                    </a:cubicBezTo>
                    <a:cubicBezTo>
                      <a:pt x="3543" y="5977"/>
                      <a:pt x="3859" y="5858"/>
                      <a:pt x="4097" y="5620"/>
                    </a:cubicBezTo>
                    <a:cubicBezTo>
                      <a:pt x="4573" y="5144"/>
                      <a:pt x="4573" y="4370"/>
                      <a:pt x="4097" y="3893"/>
                    </a:cubicBezTo>
                    <a:lnTo>
                      <a:pt x="4013" y="3810"/>
                    </a:lnTo>
                    <a:lnTo>
                      <a:pt x="6097" y="1738"/>
                    </a:lnTo>
                    <a:cubicBezTo>
                      <a:pt x="5478" y="1203"/>
                      <a:pt x="4894" y="619"/>
                      <a:pt x="43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44"/>
              <p:cNvSpPr/>
              <p:nvPr/>
            </p:nvSpPr>
            <p:spPr>
              <a:xfrm>
                <a:off x="9174640" y="4443891"/>
                <a:ext cx="8024" cy="31999"/>
              </a:xfrm>
              <a:custGeom>
                <a:avLst/>
                <a:gdLst/>
                <a:ahLst/>
                <a:cxnLst/>
                <a:rect l="l" t="t" r="r" b="b"/>
                <a:pathLst>
                  <a:path w="251" h="1001" extrusionOk="0">
                    <a:moveTo>
                      <a:pt x="251" y="0"/>
                    </a:moveTo>
                    <a:lnTo>
                      <a:pt x="1" y="929"/>
                    </a:lnTo>
                    <a:lnTo>
                      <a:pt x="108" y="953"/>
                    </a:lnTo>
                    <a:cubicBezTo>
                      <a:pt x="155" y="965"/>
                      <a:pt x="203" y="989"/>
                      <a:pt x="251" y="1001"/>
                    </a:cubicBezTo>
                    <a:lnTo>
                      <a:pt x="25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44"/>
              <p:cNvSpPr/>
              <p:nvPr/>
            </p:nvSpPr>
            <p:spPr>
              <a:xfrm>
                <a:off x="9174640" y="3292165"/>
                <a:ext cx="8024" cy="32383"/>
              </a:xfrm>
              <a:custGeom>
                <a:avLst/>
                <a:gdLst/>
                <a:ahLst/>
                <a:cxnLst/>
                <a:rect l="l" t="t" r="r" b="b"/>
                <a:pathLst>
                  <a:path w="251" h="1013" extrusionOk="0">
                    <a:moveTo>
                      <a:pt x="251" y="0"/>
                    </a:moveTo>
                    <a:cubicBezTo>
                      <a:pt x="203" y="24"/>
                      <a:pt x="155" y="36"/>
                      <a:pt x="108" y="48"/>
                    </a:cubicBezTo>
                    <a:lnTo>
                      <a:pt x="1" y="84"/>
                    </a:lnTo>
                    <a:lnTo>
                      <a:pt x="251" y="1012"/>
                    </a:lnTo>
                    <a:lnTo>
                      <a:pt x="25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44"/>
              <p:cNvSpPr/>
              <p:nvPr/>
            </p:nvSpPr>
            <p:spPr>
              <a:xfrm>
                <a:off x="9042199" y="3217042"/>
                <a:ext cx="130939" cy="188576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5899" extrusionOk="0">
                    <a:moveTo>
                      <a:pt x="3899" y="1"/>
                    </a:moveTo>
                    <a:cubicBezTo>
                      <a:pt x="3805" y="1"/>
                      <a:pt x="3710" y="12"/>
                      <a:pt x="3620" y="40"/>
                    </a:cubicBezTo>
                    <a:lnTo>
                      <a:pt x="1048" y="731"/>
                    </a:lnTo>
                    <a:cubicBezTo>
                      <a:pt x="393" y="910"/>
                      <a:pt x="0" y="1576"/>
                      <a:pt x="179" y="2231"/>
                    </a:cubicBezTo>
                    <a:cubicBezTo>
                      <a:pt x="318" y="2749"/>
                      <a:pt x="800" y="3134"/>
                      <a:pt x="1351" y="3134"/>
                    </a:cubicBezTo>
                    <a:cubicBezTo>
                      <a:pt x="1458" y="3134"/>
                      <a:pt x="1568" y="3119"/>
                      <a:pt x="1679" y="3088"/>
                    </a:cubicBezTo>
                    <a:lnTo>
                      <a:pt x="1786" y="3065"/>
                    </a:lnTo>
                    <a:lnTo>
                      <a:pt x="2536" y="5898"/>
                    </a:lnTo>
                    <a:cubicBezTo>
                      <a:pt x="3048" y="5720"/>
                      <a:pt x="3572" y="5565"/>
                      <a:pt x="4096" y="5434"/>
                    </a:cubicBezTo>
                    <a:lnTo>
                      <a:pt x="4096" y="17"/>
                    </a:lnTo>
                    <a:cubicBezTo>
                      <a:pt x="4032" y="7"/>
                      <a:pt x="3966" y="1"/>
                      <a:pt x="3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44"/>
              <p:cNvSpPr/>
              <p:nvPr/>
            </p:nvSpPr>
            <p:spPr>
              <a:xfrm>
                <a:off x="9042199" y="4362821"/>
                <a:ext cx="130939" cy="188448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5895" extrusionOk="0">
                    <a:moveTo>
                      <a:pt x="2536" y="0"/>
                    </a:moveTo>
                    <a:lnTo>
                      <a:pt x="1786" y="2834"/>
                    </a:lnTo>
                    <a:lnTo>
                      <a:pt x="1679" y="2798"/>
                    </a:lnTo>
                    <a:cubicBezTo>
                      <a:pt x="1572" y="2770"/>
                      <a:pt x="1465" y="2757"/>
                      <a:pt x="1361" y="2757"/>
                    </a:cubicBezTo>
                    <a:cubicBezTo>
                      <a:pt x="806" y="2757"/>
                      <a:pt x="319" y="3136"/>
                      <a:pt x="179" y="3667"/>
                    </a:cubicBezTo>
                    <a:cubicBezTo>
                      <a:pt x="0" y="4322"/>
                      <a:pt x="393" y="4989"/>
                      <a:pt x="1048" y="5168"/>
                    </a:cubicBezTo>
                    <a:lnTo>
                      <a:pt x="3620" y="5858"/>
                    </a:lnTo>
                    <a:cubicBezTo>
                      <a:pt x="3720" y="5881"/>
                      <a:pt x="3825" y="5894"/>
                      <a:pt x="3928" y="5894"/>
                    </a:cubicBezTo>
                    <a:cubicBezTo>
                      <a:pt x="3985" y="5894"/>
                      <a:pt x="4041" y="5890"/>
                      <a:pt x="4096" y="5882"/>
                    </a:cubicBezTo>
                    <a:lnTo>
                      <a:pt x="4096" y="453"/>
                    </a:lnTo>
                    <a:cubicBezTo>
                      <a:pt x="3572" y="334"/>
                      <a:pt x="3048" y="179"/>
                      <a:pt x="25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44"/>
              <p:cNvSpPr/>
              <p:nvPr/>
            </p:nvSpPr>
            <p:spPr>
              <a:xfrm>
                <a:off x="8862925" y="3471791"/>
                <a:ext cx="310213" cy="824825"/>
              </a:xfrm>
              <a:custGeom>
                <a:avLst/>
                <a:gdLst/>
                <a:ahLst/>
                <a:cxnLst/>
                <a:rect l="l" t="t" r="r" b="b"/>
                <a:pathLst>
                  <a:path w="9704" h="25802" extrusionOk="0">
                    <a:moveTo>
                      <a:pt x="6942" y="5192"/>
                    </a:moveTo>
                    <a:cubicBezTo>
                      <a:pt x="7620" y="5192"/>
                      <a:pt x="8168" y="5740"/>
                      <a:pt x="8168" y="6418"/>
                    </a:cubicBezTo>
                    <a:cubicBezTo>
                      <a:pt x="8168" y="7097"/>
                      <a:pt x="7620" y="7645"/>
                      <a:pt x="6942" y="7645"/>
                    </a:cubicBezTo>
                    <a:cubicBezTo>
                      <a:pt x="6263" y="7645"/>
                      <a:pt x="5715" y="7097"/>
                      <a:pt x="5715" y="6418"/>
                    </a:cubicBezTo>
                    <a:cubicBezTo>
                      <a:pt x="5715" y="5740"/>
                      <a:pt x="6263" y="5192"/>
                      <a:pt x="6942" y="5192"/>
                    </a:cubicBezTo>
                    <a:close/>
                    <a:moveTo>
                      <a:pt x="4263" y="11681"/>
                    </a:moveTo>
                    <a:cubicBezTo>
                      <a:pt x="4930" y="11681"/>
                      <a:pt x="5477" y="12229"/>
                      <a:pt x="5477" y="12895"/>
                    </a:cubicBezTo>
                    <a:cubicBezTo>
                      <a:pt x="5477" y="13574"/>
                      <a:pt x="4930" y="14122"/>
                      <a:pt x="4263" y="14122"/>
                    </a:cubicBezTo>
                    <a:cubicBezTo>
                      <a:pt x="3584" y="14122"/>
                      <a:pt x="3037" y="13574"/>
                      <a:pt x="3037" y="12895"/>
                    </a:cubicBezTo>
                    <a:cubicBezTo>
                      <a:pt x="3037" y="12229"/>
                      <a:pt x="3584" y="11681"/>
                      <a:pt x="4263" y="11681"/>
                    </a:cubicBezTo>
                    <a:close/>
                    <a:moveTo>
                      <a:pt x="6942" y="18158"/>
                    </a:moveTo>
                    <a:cubicBezTo>
                      <a:pt x="7620" y="18158"/>
                      <a:pt x="8168" y="18706"/>
                      <a:pt x="8168" y="19384"/>
                    </a:cubicBezTo>
                    <a:cubicBezTo>
                      <a:pt x="8168" y="20063"/>
                      <a:pt x="7620" y="20611"/>
                      <a:pt x="6942" y="20611"/>
                    </a:cubicBezTo>
                    <a:cubicBezTo>
                      <a:pt x="6263" y="20611"/>
                      <a:pt x="5715" y="20063"/>
                      <a:pt x="5715" y="19384"/>
                    </a:cubicBezTo>
                    <a:cubicBezTo>
                      <a:pt x="5715" y="18706"/>
                      <a:pt x="6263" y="18158"/>
                      <a:pt x="6942" y="18158"/>
                    </a:cubicBezTo>
                    <a:close/>
                    <a:moveTo>
                      <a:pt x="9704" y="1"/>
                    </a:moveTo>
                    <a:cubicBezTo>
                      <a:pt x="4108" y="1620"/>
                      <a:pt x="0" y="6787"/>
                      <a:pt x="0" y="12895"/>
                    </a:cubicBezTo>
                    <a:cubicBezTo>
                      <a:pt x="0" y="19015"/>
                      <a:pt x="4108" y="24182"/>
                      <a:pt x="9704" y="25802"/>
                    </a:cubicBezTo>
                    <a:lnTo>
                      <a:pt x="97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2"/>
          <p:cNvSpPr txBox="1">
            <a:spLocks noGrp="1"/>
          </p:cNvSpPr>
          <p:nvPr>
            <p:ph type="title"/>
          </p:nvPr>
        </p:nvSpPr>
        <p:spPr>
          <a:xfrm>
            <a:off x="2656392" y="2627056"/>
            <a:ext cx="3886200" cy="65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SYMPTOMS</a:t>
            </a:r>
            <a:endParaRPr dirty="0"/>
          </a:p>
        </p:txBody>
      </p:sp>
      <p:sp>
        <p:nvSpPr>
          <p:cNvPr id="376" name="Google Shape;376;p42"/>
          <p:cNvSpPr txBox="1">
            <a:spLocks noGrp="1"/>
          </p:cNvSpPr>
          <p:nvPr>
            <p:ph type="title" idx="2"/>
          </p:nvPr>
        </p:nvSpPr>
        <p:spPr>
          <a:xfrm>
            <a:off x="2628900" y="1221200"/>
            <a:ext cx="3886200" cy="1096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377" name="Google Shape;377;p42"/>
          <p:cNvSpPr txBox="1">
            <a:spLocks noGrp="1"/>
          </p:cNvSpPr>
          <p:nvPr>
            <p:ph type="subTitle" idx="1"/>
          </p:nvPr>
        </p:nvSpPr>
        <p:spPr>
          <a:xfrm>
            <a:off x="1877629" y="3728787"/>
            <a:ext cx="6311279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/>
            <a:r>
              <a:rPr lang="en-US" sz="4000" dirty="0"/>
              <a:t>Outline the main symptoms of Corona infection .</a:t>
            </a:r>
          </a:p>
          <a:p>
            <a:pPr marL="1143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78" name="Google Shape;378;p42"/>
          <p:cNvGrpSpPr/>
          <p:nvPr/>
        </p:nvGrpSpPr>
        <p:grpSpPr>
          <a:xfrm>
            <a:off x="650938" y="1581172"/>
            <a:ext cx="7891922" cy="1548524"/>
            <a:chOff x="650938" y="1581172"/>
            <a:chExt cx="7891922" cy="1548524"/>
          </a:xfrm>
        </p:grpSpPr>
        <p:grpSp>
          <p:nvGrpSpPr>
            <p:cNvPr id="379" name="Google Shape;379;p42"/>
            <p:cNvGrpSpPr/>
            <p:nvPr/>
          </p:nvGrpSpPr>
          <p:grpSpPr>
            <a:xfrm>
              <a:off x="650938" y="1581172"/>
              <a:ext cx="890527" cy="884902"/>
              <a:chOff x="7098372" y="986300"/>
              <a:chExt cx="461054" cy="458142"/>
            </a:xfrm>
          </p:grpSpPr>
          <p:sp>
            <p:nvSpPr>
              <p:cNvPr id="380" name="Google Shape;380;p42"/>
              <p:cNvSpPr/>
              <p:nvPr/>
            </p:nvSpPr>
            <p:spPr>
              <a:xfrm>
                <a:off x="7181444" y="1067932"/>
                <a:ext cx="294912" cy="294912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9216" extrusionOk="0">
                    <a:moveTo>
                      <a:pt x="4608" y="1048"/>
                    </a:moveTo>
                    <a:cubicBezTo>
                      <a:pt x="4834" y="1048"/>
                      <a:pt x="5025" y="1226"/>
                      <a:pt x="5025" y="1465"/>
                    </a:cubicBezTo>
                    <a:cubicBezTo>
                      <a:pt x="5025" y="1691"/>
                      <a:pt x="4834" y="1881"/>
                      <a:pt x="4608" y="1881"/>
                    </a:cubicBezTo>
                    <a:cubicBezTo>
                      <a:pt x="4370" y="1881"/>
                      <a:pt x="4191" y="1691"/>
                      <a:pt x="4191" y="1465"/>
                    </a:cubicBezTo>
                    <a:cubicBezTo>
                      <a:pt x="4191" y="1226"/>
                      <a:pt x="4370" y="1048"/>
                      <a:pt x="4608" y="1048"/>
                    </a:cubicBezTo>
                    <a:close/>
                    <a:moveTo>
                      <a:pt x="2382" y="1965"/>
                    </a:moveTo>
                    <a:cubicBezTo>
                      <a:pt x="2620" y="1965"/>
                      <a:pt x="2798" y="2155"/>
                      <a:pt x="2798" y="2381"/>
                    </a:cubicBezTo>
                    <a:cubicBezTo>
                      <a:pt x="2798" y="2620"/>
                      <a:pt x="2620" y="2798"/>
                      <a:pt x="2382" y="2798"/>
                    </a:cubicBezTo>
                    <a:cubicBezTo>
                      <a:pt x="2155" y="2798"/>
                      <a:pt x="1965" y="2620"/>
                      <a:pt x="1965" y="2381"/>
                    </a:cubicBezTo>
                    <a:cubicBezTo>
                      <a:pt x="1965" y="2155"/>
                      <a:pt x="2155" y="1965"/>
                      <a:pt x="2382" y="1965"/>
                    </a:cubicBezTo>
                    <a:close/>
                    <a:moveTo>
                      <a:pt x="6823" y="1965"/>
                    </a:moveTo>
                    <a:cubicBezTo>
                      <a:pt x="7061" y="1965"/>
                      <a:pt x="7251" y="2155"/>
                      <a:pt x="7251" y="2381"/>
                    </a:cubicBezTo>
                    <a:cubicBezTo>
                      <a:pt x="7251" y="2620"/>
                      <a:pt x="7061" y="2798"/>
                      <a:pt x="6823" y="2798"/>
                    </a:cubicBezTo>
                    <a:cubicBezTo>
                      <a:pt x="6596" y="2798"/>
                      <a:pt x="6406" y="2620"/>
                      <a:pt x="6406" y="2381"/>
                    </a:cubicBezTo>
                    <a:cubicBezTo>
                      <a:pt x="6406" y="2155"/>
                      <a:pt x="6596" y="1965"/>
                      <a:pt x="6823" y="1965"/>
                    </a:cubicBezTo>
                    <a:close/>
                    <a:moveTo>
                      <a:pt x="3703" y="3286"/>
                    </a:moveTo>
                    <a:cubicBezTo>
                      <a:pt x="3941" y="3286"/>
                      <a:pt x="4132" y="3477"/>
                      <a:pt x="4132" y="3703"/>
                    </a:cubicBezTo>
                    <a:cubicBezTo>
                      <a:pt x="4132" y="3941"/>
                      <a:pt x="3941" y="4132"/>
                      <a:pt x="3703" y="4132"/>
                    </a:cubicBezTo>
                    <a:cubicBezTo>
                      <a:pt x="3477" y="4132"/>
                      <a:pt x="3286" y="3941"/>
                      <a:pt x="3286" y="3703"/>
                    </a:cubicBezTo>
                    <a:cubicBezTo>
                      <a:pt x="3286" y="3477"/>
                      <a:pt x="3477" y="3286"/>
                      <a:pt x="3703" y="3286"/>
                    </a:cubicBezTo>
                    <a:close/>
                    <a:moveTo>
                      <a:pt x="5501" y="3286"/>
                    </a:moveTo>
                    <a:cubicBezTo>
                      <a:pt x="5739" y="3286"/>
                      <a:pt x="5918" y="3477"/>
                      <a:pt x="5918" y="3703"/>
                    </a:cubicBezTo>
                    <a:cubicBezTo>
                      <a:pt x="5918" y="3941"/>
                      <a:pt x="5739" y="4132"/>
                      <a:pt x="5501" y="4132"/>
                    </a:cubicBezTo>
                    <a:cubicBezTo>
                      <a:pt x="5275" y="4132"/>
                      <a:pt x="5084" y="3941"/>
                      <a:pt x="5084" y="3703"/>
                    </a:cubicBezTo>
                    <a:cubicBezTo>
                      <a:pt x="5084" y="3477"/>
                      <a:pt x="5275" y="3286"/>
                      <a:pt x="5501" y="3286"/>
                    </a:cubicBezTo>
                    <a:close/>
                    <a:moveTo>
                      <a:pt x="1465" y="4191"/>
                    </a:moveTo>
                    <a:cubicBezTo>
                      <a:pt x="1691" y="4191"/>
                      <a:pt x="1882" y="4370"/>
                      <a:pt x="1882" y="4608"/>
                    </a:cubicBezTo>
                    <a:cubicBezTo>
                      <a:pt x="1882" y="4834"/>
                      <a:pt x="1691" y="5025"/>
                      <a:pt x="1465" y="5025"/>
                    </a:cubicBezTo>
                    <a:cubicBezTo>
                      <a:pt x="1227" y="5025"/>
                      <a:pt x="1048" y="4834"/>
                      <a:pt x="1048" y="4608"/>
                    </a:cubicBezTo>
                    <a:cubicBezTo>
                      <a:pt x="1048" y="4370"/>
                      <a:pt x="1227" y="4191"/>
                      <a:pt x="1465" y="4191"/>
                    </a:cubicBezTo>
                    <a:close/>
                    <a:moveTo>
                      <a:pt x="7751" y="4191"/>
                    </a:moveTo>
                    <a:cubicBezTo>
                      <a:pt x="7978" y="4191"/>
                      <a:pt x="8168" y="4370"/>
                      <a:pt x="8168" y="4608"/>
                    </a:cubicBezTo>
                    <a:cubicBezTo>
                      <a:pt x="8168" y="4834"/>
                      <a:pt x="7978" y="5025"/>
                      <a:pt x="7751" y="5025"/>
                    </a:cubicBezTo>
                    <a:cubicBezTo>
                      <a:pt x="7513" y="5025"/>
                      <a:pt x="7335" y="4834"/>
                      <a:pt x="7335" y="4608"/>
                    </a:cubicBezTo>
                    <a:cubicBezTo>
                      <a:pt x="7335" y="4370"/>
                      <a:pt x="7513" y="4191"/>
                      <a:pt x="7751" y="4191"/>
                    </a:cubicBezTo>
                    <a:close/>
                    <a:moveTo>
                      <a:pt x="3703" y="5084"/>
                    </a:moveTo>
                    <a:cubicBezTo>
                      <a:pt x="3941" y="5084"/>
                      <a:pt x="4132" y="5275"/>
                      <a:pt x="4132" y="5501"/>
                    </a:cubicBezTo>
                    <a:cubicBezTo>
                      <a:pt x="4132" y="5739"/>
                      <a:pt x="3941" y="5918"/>
                      <a:pt x="3703" y="5918"/>
                    </a:cubicBezTo>
                    <a:cubicBezTo>
                      <a:pt x="3477" y="5918"/>
                      <a:pt x="3286" y="5739"/>
                      <a:pt x="3286" y="5501"/>
                    </a:cubicBezTo>
                    <a:cubicBezTo>
                      <a:pt x="3286" y="5275"/>
                      <a:pt x="3477" y="5084"/>
                      <a:pt x="3703" y="5084"/>
                    </a:cubicBezTo>
                    <a:close/>
                    <a:moveTo>
                      <a:pt x="5501" y="5084"/>
                    </a:moveTo>
                    <a:cubicBezTo>
                      <a:pt x="5739" y="5084"/>
                      <a:pt x="5918" y="5275"/>
                      <a:pt x="5918" y="5501"/>
                    </a:cubicBezTo>
                    <a:cubicBezTo>
                      <a:pt x="5918" y="5739"/>
                      <a:pt x="5739" y="5918"/>
                      <a:pt x="5501" y="5918"/>
                    </a:cubicBezTo>
                    <a:cubicBezTo>
                      <a:pt x="5275" y="5918"/>
                      <a:pt x="5084" y="5739"/>
                      <a:pt x="5084" y="5501"/>
                    </a:cubicBezTo>
                    <a:cubicBezTo>
                      <a:pt x="5084" y="5275"/>
                      <a:pt x="5275" y="5084"/>
                      <a:pt x="5501" y="5084"/>
                    </a:cubicBezTo>
                    <a:close/>
                    <a:moveTo>
                      <a:pt x="2382" y="6406"/>
                    </a:moveTo>
                    <a:cubicBezTo>
                      <a:pt x="2620" y="6406"/>
                      <a:pt x="2798" y="6596"/>
                      <a:pt x="2798" y="6834"/>
                    </a:cubicBezTo>
                    <a:cubicBezTo>
                      <a:pt x="2798" y="7061"/>
                      <a:pt x="2620" y="7251"/>
                      <a:pt x="2382" y="7251"/>
                    </a:cubicBezTo>
                    <a:cubicBezTo>
                      <a:pt x="2155" y="7251"/>
                      <a:pt x="1965" y="7061"/>
                      <a:pt x="1965" y="6834"/>
                    </a:cubicBezTo>
                    <a:cubicBezTo>
                      <a:pt x="1965" y="6596"/>
                      <a:pt x="2155" y="6406"/>
                      <a:pt x="2382" y="6406"/>
                    </a:cubicBezTo>
                    <a:close/>
                    <a:moveTo>
                      <a:pt x="6823" y="6406"/>
                    </a:moveTo>
                    <a:cubicBezTo>
                      <a:pt x="7061" y="6406"/>
                      <a:pt x="7251" y="6596"/>
                      <a:pt x="7251" y="6834"/>
                    </a:cubicBezTo>
                    <a:cubicBezTo>
                      <a:pt x="7251" y="7061"/>
                      <a:pt x="7061" y="7251"/>
                      <a:pt x="6823" y="7251"/>
                    </a:cubicBezTo>
                    <a:cubicBezTo>
                      <a:pt x="6596" y="7251"/>
                      <a:pt x="6406" y="7061"/>
                      <a:pt x="6406" y="6834"/>
                    </a:cubicBezTo>
                    <a:cubicBezTo>
                      <a:pt x="6406" y="6596"/>
                      <a:pt x="6596" y="6406"/>
                      <a:pt x="6823" y="6406"/>
                    </a:cubicBezTo>
                    <a:close/>
                    <a:moveTo>
                      <a:pt x="4608" y="7334"/>
                    </a:moveTo>
                    <a:cubicBezTo>
                      <a:pt x="4834" y="7334"/>
                      <a:pt x="5025" y="7513"/>
                      <a:pt x="5025" y="7751"/>
                    </a:cubicBezTo>
                    <a:cubicBezTo>
                      <a:pt x="5025" y="7977"/>
                      <a:pt x="4834" y="8168"/>
                      <a:pt x="4608" y="8168"/>
                    </a:cubicBezTo>
                    <a:cubicBezTo>
                      <a:pt x="4370" y="8168"/>
                      <a:pt x="4191" y="7977"/>
                      <a:pt x="4191" y="7751"/>
                    </a:cubicBezTo>
                    <a:cubicBezTo>
                      <a:pt x="4191" y="7513"/>
                      <a:pt x="4370" y="7334"/>
                      <a:pt x="4608" y="7334"/>
                    </a:cubicBezTo>
                    <a:close/>
                    <a:moveTo>
                      <a:pt x="4608" y="0"/>
                    </a:moveTo>
                    <a:cubicBezTo>
                      <a:pt x="2072" y="0"/>
                      <a:pt x="0" y="2072"/>
                      <a:pt x="0" y="4608"/>
                    </a:cubicBezTo>
                    <a:cubicBezTo>
                      <a:pt x="0" y="7144"/>
                      <a:pt x="2072" y="9216"/>
                      <a:pt x="4608" y="9216"/>
                    </a:cubicBezTo>
                    <a:cubicBezTo>
                      <a:pt x="7144" y="9216"/>
                      <a:pt x="9216" y="7144"/>
                      <a:pt x="9216" y="4608"/>
                    </a:cubicBezTo>
                    <a:cubicBezTo>
                      <a:pt x="9216" y="2072"/>
                      <a:pt x="7144" y="0"/>
                      <a:pt x="46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42"/>
              <p:cNvSpPr/>
              <p:nvPr/>
            </p:nvSpPr>
            <p:spPr>
              <a:xfrm>
                <a:off x="7356707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941" y="0"/>
                    </a:moveTo>
                    <a:cubicBezTo>
                      <a:pt x="679" y="96"/>
                      <a:pt x="405" y="167"/>
                      <a:pt x="131" y="215"/>
                    </a:cubicBezTo>
                    <a:lnTo>
                      <a:pt x="393" y="1191"/>
                    </a:lnTo>
                    <a:lnTo>
                      <a:pt x="357" y="1203"/>
                    </a:lnTo>
                    <a:cubicBezTo>
                      <a:pt x="131" y="1263"/>
                      <a:pt x="0" y="1489"/>
                      <a:pt x="60" y="1715"/>
                    </a:cubicBezTo>
                    <a:cubicBezTo>
                      <a:pt x="110" y="1896"/>
                      <a:pt x="279" y="2026"/>
                      <a:pt x="467" y="2026"/>
                    </a:cubicBezTo>
                    <a:cubicBezTo>
                      <a:pt x="502" y="2026"/>
                      <a:pt x="537" y="2022"/>
                      <a:pt x="572" y="2013"/>
                    </a:cubicBezTo>
                    <a:lnTo>
                      <a:pt x="1453" y="1774"/>
                    </a:lnTo>
                    <a:cubicBezTo>
                      <a:pt x="1679" y="1715"/>
                      <a:pt x="1810" y="1477"/>
                      <a:pt x="1750" y="1263"/>
                    </a:cubicBezTo>
                    <a:cubicBezTo>
                      <a:pt x="1701" y="1084"/>
                      <a:pt x="1536" y="947"/>
                      <a:pt x="1352" y="947"/>
                    </a:cubicBezTo>
                    <a:cubicBezTo>
                      <a:pt x="1315" y="947"/>
                      <a:pt x="1277" y="953"/>
                      <a:pt x="1238" y="965"/>
                    </a:cubicBezTo>
                    <a:lnTo>
                      <a:pt x="1203" y="977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42"/>
              <p:cNvSpPr/>
              <p:nvPr/>
            </p:nvSpPr>
            <p:spPr>
              <a:xfrm>
                <a:off x="7442051" y="1328539"/>
                <a:ext cx="66688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45" extrusionOk="0">
                    <a:moveTo>
                      <a:pt x="596" y="0"/>
                    </a:moveTo>
                    <a:cubicBezTo>
                      <a:pt x="417" y="214"/>
                      <a:pt x="215" y="417"/>
                      <a:pt x="0" y="595"/>
                    </a:cubicBezTo>
                    <a:lnTo>
                      <a:pt x="715" y="1310"/>
                    </a:lnTo>
                    <a:lnTo>
                      <a:pt x="691" y="1334"/>
                    </a:lnTo>
                    <a:cubicBezTo>
                      <a:pt x="524" y="1500"/>
                      <a:pt x="524" y="1762"/>
                      <a:pt x="691" y="1929"/>
                    </a:cubicBezTo>
                    <a:cubicBezTo>
                      <a:pt x="768" y="2006"/>
                      <a:pt x="875" y="2045"/>
                      <a:pt x="982" y="2045"/>
                    </a:cubicBezTo>
                    <a:cubicBezTo>
                      <a:pt x="1090" y="2045"/>
                      <a:pt x="1197" y="2006"/>
                      <a:pt x="1274" y="1929"/>
                    </a:cubicBezTo>
                    <a:lnTo>
                      <a:pt x="1929" y="1274"/>
                    </a:lnTo>
                    <a:cubicBezTo>
                      <a:pt x="2084" y="1119"/>
                      <a:pt x="2084" y="845"/>
                      <a:pt x="1929" y="691"/>
                    </a:cubicBezTo>
                    <a:cubicBezTo>
                      <a:pt x="1846" y="607"/>
                      <a:pt x="1739" y="566"/>
                      <a:pt x="1631" y="566"/>
                    </a:cubicBezTo>
                    <a:cubicBezTo>
                      <a:pt x="1524" y="566"/>
                      <a:pt x="1417" y="607"/>
                      <a:pt x="1334" y="691"/>
                    </a:cubicBezTo>
                    <a:lnTo>
                      <a:pt x="1310" y="714"/>
                    </a:lnTo>
                    <a:lnTo>
                      <a:pt x="5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42"/>
              <p:cNvSpPr/>
              <p:nvPr/>
            </p:nvSpPr>
            <p:spPr>
              <a:xfrm>
                <a:off x="7493091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604" y="0"/>
                    </a:moveTo>
                    <a:cubicBezTo>
                      <a:pt x="1424" y="0"/>
                      <a:pt x="1253" y="116"/>
                      <a:pt x="1203" y="313"/>
                    </a:cubicBezTo>
                    <a:lnTo>
                      <a:pt x="1191" y="349"/>
                    </a:lnTo>
                    <a:lnTo>
                      <a:pt x="215" y="87"/>
                    </a:lnTo>
                    <a:cubicBezTo>
                      <a:pt x="167" y="361"/>
                      <a:pt x="96" y="635"/>
                      <a:pt x="1" y="897"/>
                    </a:cubicBezTo>
                    <a:lnTo>
                      <a:pt x="965" y="1159"/>
                    </a:lnTo>
                    <a:lnTo>
                      <a:pt x="965" y="1194"/>
                    </a:lnTo>
                    <a:cubicBezTo>
                      <a:pt x="906" y="1409"/>
                      <a:pt x="1037" y="1647"/>
                      <a:pt x="1263" y="1706"/>
                    </a:cubicBezTo>
                    <a:cubicBezTo>
                      <a:pt x="1298" y="1716"/>
                      <a:pt x="1333" y="1721"/>
                      <a:pt x="1368" y="1721"/>
                    </a:cubicBezTo>
                    <a:cubicBezTo>
                      <a:pt x="1550" y="1721"/>
                      <a:pt x="1725" y="1598"/>
                      <a:pt x="1775" y="1409"/>
                    </a:cubicBezTo>
                    <a:lnTo>
                      <a:pt x="2013" y="528"/>
                    </a:lnTo>
                    <a:cubicBezTo>
                      <a:pt x="2072" y="301"/>
                      <a:pt x="1929" y="75"/>
                      <a:pt x="1715" y="16"/>
                    </a:cubicBezTo>
                    <a:cubicBezTo>
                      <a:pt x="1678" y="5"/>
                      <a:pt x="1641" y="0"/>
                      <a:pt x="16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42"/>
              <p:cNvSpPr/>
              <p:nvPr/>
            </p:nvSpPr>
            <p:spPr>
              <a:xfrm>
                <a:off x="7493091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368" y="0"/>
                    </a:moveTo>
                    <a:cubicBezTo>
                      <a:pt x="1333" y="0"/>
                      <a:pt x="1298" y="5"/>
                      <a:pt x="1263" y="14"/>
                    </a:cubicBezTo>
                    <a:cubicBezTo>
                      <a:pt x="1037" y="74"/>
                      <a:pt x="906" y="300"/>
                      <a:pt x="965" y="526"/>
                    </a:cubicBezTo>
                    <a:lnTo>
                      <a:pt x="965" y="562"/>
                    </a:lnTo>
                    <a:lnTo>
                      <a:pt x="1" y="824"/>
                    </a:lnTo>
                    <a:cubicBezTo>
                      <a:pt x="96" y="1086"/>
                      <a:pt x="167" y="1360"/>
                      <a:pt x="215" y="1634"/>
                    </a:cubicBezTo>
                    <a:lnTo>
                      <a:pt x="1191" y="1372"/>
                    </a:lnTo>
                    <a:lnTo>
                      <a:pt x="1203" y="1408"/>
                    </a:lnTo>
                    <a:cubicBezTo>
                      <a:pt x="1253" y="1605"/>
                      <a:pt x="1424" y="1720"/>
                      <a:pt x="1604" y="1720"/>
                    </a:cubicBezTo>
                    <a:cubicBezTo>
                      <a:pt x="1641" y="1720"/>
                      <a:pt x="1678" y="1715"/>
                      <a:pt x="1715" y="1705"/>
                    </a:cubicBezTo>
                    <a:cubicBezTo>
                      <a:pt x="1929" y="1646"/>
                      <a:pt x="2072" y="1419"/>
                      <a:pt x="2013" y="1193"/>
                    </a:cubicBezTo>
                    <a:lnTo>
                      <a:pt x="1775" y="312"/>
                    </a:lnTo>
                    <a:cubicBezTo>
                      <a:pt x="1725" y="123"/>
                      <a:pt x="1550" y="0"/>
                      <a:pt x="13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42"/>
              <p:cNvSpPr/>
              <p:nvPr/>
            </p:nvSpPr>
            <p:spPr>
              <a:xfrm>
                <a:off x="7442051" y="1036476"/>
                <a:ext cx="66688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55" extrusionOk="0">
                    <a:moveTo>
                      <a:pt x="982" y="1"/>
                    </a:moveTo>
                    <a:cubicBezTo>
                      <a:pt x="875" y="1"/>
                      <a:pt x="768" y="43"/>
                      <a:pt x="691" y="126"/>
                    </a:cubicBezTo>
                    <a:cubicBezTo>
                      <a:pt x="524" y="293"/>
                      <a:pt x="524" y="555"/>
                      <a:pt x="691" y="721"/>
                    </a:cubicBezTo>
                    <a:lnTo>
                      <a:pt x="715" y="745"/>
                    </a:lnTo>
                    <a:lnTo>
                      <a:pt x="0" y="1459"/>
                    </a:lnTo>
                    <a:cubicBezTo>
                      <a:pt x="215" y="1638"/>
                      <a:pt x="417" y="1840"/>
                      <a:pt x="596" y="2055"/>
                    </a:cubicBezTo>
                    <a:lnTo>
                      <a:pt x="1310" y="1340"/>
                    </a:lnTo>
                    <a:lnTo>
                      <a:pt x="1334" y="1364"/>
                    </a:lnTo>
                    <a:cubicBezTo>
                      <a:pt x="1417" y="1447"/>
                      <a:pt x="1524" y="1489"/>
                      <a:pt x="1631" y="1489"/>
                    </a:cubicBezTo>
                    <a:cubicBezTo>
                      <a:pt x="1739" y="1489"/>
                      <a:pt x="1846" y="1447"/>
                      <a:pt x="1929" y="1364"/>
                    </a:cubicBezTo>
                    <a:cubicBezTo>
                      <a:pt x="2084" y="1197"/>
                      <a:pt x="2084" y="936"/>
                      <a:pt x="1929" y="769"/>
                    </a:cubicBezTo>
                    <a:lnTo>
                      <a:pt x="1274" y="126"/>
                    </a:lnTo>
                    <a:cubicBezTo>
                      <a:pt x="1197" y="43"/>
                      <a:pt x="1090" y="1"/>
                      <a:pt x="9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42"/>
              <p:cNvSpPr/>
              <p:nvPr/>
            </p:nvSpPr>
            <p:spPr>
              <a:xfrm>
                <a:off x="7356707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462" y="1"/>
                    </a:moveTo>
                    <a:cubicBezTo>
                      <a:pt x="276" y="1"/>
                      <a:pt x="110" y="123"/>
                      <a:pt x="60" y="313"/>
                    </a:cubicBezTo>
                    <a:cubicBezTo>
                      <a:pt x="0" y="539"/>
                      <a:pt x="131" y="765"/>
                      <a:pt x="357" y="825"/>
                    </a:cubicBezTo>
                    <a:lnTo>
                      <a:pt x="393" y="837"/>
                    </a:lnTo>
                    <a:lnTo>
                      <a:pt x="131" y="1801"/>
                    </a:lnTo>
                    <a:cubicBezTo>
                      <a:pt x="405" y="1861"/>
                      <a:pt x="679" y="1932"/>
                      <a:pt x="941" y="2027"/>
                    </a:cubicBezTo>
                    <a:lnTo>
                      <a:pt x="1203" y="1051"/>
                    </a:lnTo>
                    <a:lnTo>
                      <a:pt x="1238" y="1063"/>
                    </a:lnTo>
                    <a:cubicBezTo>
                      <a:pt x="1273" y="1072"/>
                      <a:pt x="1309" y="1076"/>
                      <a:pt x="1343" y="1076"/>
                    </a:cubicBezTo>
                    <a:cubicBezTo>
                      <a:pt x="1531" y="1076"/>
                      <a:pt x="1700" y="946"/>
                      <a:pt x="1750" y="765"/>
                    </a:cubicBezTo>
                    <a:cubicBezTo>
                      <a:pt x="1810" y="539"/>
                      <a:pt x="1679" y="313"/>
                      <a:pt x="1453" y="253"/>
                    </a:cubicBezTo>
                    <a:lnTo>
                      <a:pt x="572" y="15"/>
                    </a:lnTo>
                    <a:cubicBezTo>
                      <a:pt x="535" y="5"/>
                      <a:pt x="49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42"/>
              <p:cNvSpPr/>
              <p:nvPr/>
            </p:nvSpPr>
            <p:spPr>
              <a:xfrm>
                <a:off x="7243172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1348" y="1"/>
                    </a:moveTo>
                    <a:cubicBezTo>
                      <a:pt x="1312" y="1"/>
                      <a:pt x="1275" y="5"/>
                      <a:pt x="1238" y="15"/>
                    </a:cubicBezTo>
                    <a:lnTo>
                      <a:pt x="357" y="253"/>
                    </a:lnTo>
                    <a:cubicBezTo>
                      <a:pt x="131" y="313"/>
                      <a:pt x="0" y="539"/>
                      <a:pt x="60" y="765"/>
                    </a:cubicBezTo>
                    <a:cubicBezTo>
                      <a:pt x="110" y="946"/>
                      <a:pt x="271" y="1076"/>
                      <a:pt x="463" y="1076"/>
                    </a:cubicBezTo>
                    <a:cubicBezTo>
                      <a:pt x="499" y="1076"/>
                      <a:pt x="535" y="1072"/>
                      <a:pt x="572" y="1063"/>
                    </a:cubicBezTo>
                    <a:lnTo>
                      <a:pt x="607" y="1051"/>
                    </a:lnTo>
                    <a:lnTo>
                      <a:pt x="869" y="2027"/>
                    </a:lnTo>
                    <a:cubicBezTo>
                      <a:pt x="1131" y="1932"/>
                      <a:pt x="1405" y="1861"/>
                      <a:pt x="1679" y="1801"/>
                    </a:cubicBezTo>
                    <a:lnTo>
                      <a:pt x="1417" y="837"/>
                    </a:lnTo>
                    <a:lnTo>
                      <a:pt x="1453" y="825"/>
                    </a:lnTo>
                    <a:cubicBezTo>
                      <a:pt x="1679" y="765"/>
                      <a:pt x="1810" y="539"/>
                      <a:pt x="1750" y="313"/>
                    </a:cubicBezTo>
                    <a:cubicBezTo>
                      <a:pt x="1701" y="123"/>
                      <a:pt x="1534" y="1"/>
                      <a:pt x="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42"/>
              <p:cNvSpPr/>
              <p:nvPr/>
            </p:nvSpPr>
            <p:spPr>
              <a:xfrm>
                <a:off x="7148676" y="1036476"/>
                <a:ext cx="67072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55" extrusionOk="0">
                    <a:moveTo>
                      <a:pt x="1108" y="1"/>
                    </a:moveTo>
                    <a:cubicBezTo>
                      <a:pt x="1001" y="1"/>
                      <a:pt x="893" y="43"/>
                      <a:pt x="810" y="126"/>
                    </a:cubicBezTo>
                    <a:lnTo>
                      <a:pt x="167" y="769"/>
                    </a:lnTo>
                    <a:cubicBezTo>
                      <a:pt x="0" y="936"/>
                      <a:pt x="0" y="1197"/>
                      <a:pt x="167" y="1364"/>
                    </a:cubicBezTo>
                    <a:cubicBezTo>
                      <a:pt x="250" y="1447"/>
                      <a:pt x="358" y="1489"/>
                      <a:pt x="465" y="1489"/>
                    </a:cubicBezTo>
                    <a:cubicBezTo>
                      <a:pt x="572" y="1489"/>
                      <a:pt x="679" y="1447"/>
                      <a:pt x="762" y="1364"/>
                    </a:cubicBezTo>
                    <a:lnTo>
                      <a:pt x="786" y="1340"/>
                    </a:lnTo>
                    <a:lnTo>
                      <a:pt x="1501" y="2055"/>
                    </a:lnTo>
                    <a:cubicBezTo>
                      <a:pt x="1679" y="1840"/>
                      <a:pt x="1882" y="1638"/>
                      <a:pt x="2096" y="1459"/>
                    </a:cubicBezTo>
                    <a:lnTo>
                      <a:pt x="1382" y="745"/>
                    </a:lnTo>
                    <a:lnTo>
                      <a:pt x="1405" y="721"/>
                    </a:lnTo>
                    <a:cubicBezTo>
                      <a:pt x="1572" y="555"/>
                      <a:pt x="1572" y="293"/>
                      <a:pt x="1405" y="126"/>
                    </a:cubicBezTo>
                    <a:cubicBezTo>
                      <a:pt x="1322" y="43"/>
                      <a:pt x="1215" y="1"/>
                      <a:pt x="1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42"/>
              <p:cNvSpPr/>
              <p:nvPr/>
            </p:nvSpPr>
            <p:spPr>
              <a:xfrm>
                <a:off x="7098372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701" y="0"/>
                    </a:moveTo>
                    <a:cubicBezTo>
                      <a:pt x="515" y="0"/>
                      <a:pt x="348" y="123"/>
                      <a:pt x="298" y="312"/>
                    </a:cubicBezTo>
                    <a:lnTo>
                      <a:pt x="60" y="1193"/>
                    </a:lnTo>
                    <a:cubicBezTo>
                      <a:pt x="1" y="1419"/>
                      <a:pt x="132" y="1646"/>
                      <a:pt x="358" y="1705"/>
                    </a:cubicBezTo>
                    <a:cubicBezTo>
                      <a:pt x="395" y="1715"/>
                      <a:pt x="432" y="1720"/>
                      <a:pt x="469" y="1720"/>
                    </a:cubicBezTo>
                    <a:cubicBezTo>
                      <a:pt x="649" y="1720"/>
                      <a:pt x="821" y="1605"/>
                      <a:pt x="870" y="1408"/>
                    </a:cubicBezTo>
                    <a:lnTo>
                      <a:pt x="882" y="1372"/>
                    </a:lnTo>
                    <a:lnTo>
                      <a:pt x="1846" y="1634"/>
                    </a:lnTo>
                    <a:cubicBezTo>
                      <a:pt x="1906" y="1360"/>
                      <a:pt x="1977" y="1086"/>
                      <a:pt x="2072" y="824"/>
                    </a:cubicBezTo>
                    <a:lnTo>
                      <a:pt x="1096" y="562"/>
                    </a:lnTo>
                    <a:lnTo>
                      <a:pt x="1108" y="526"/>
                    </a:lnTo>
                    <a:cubicBezTo>
                      <a:pt x="1168" y="300"/>
                      <a:pt x="1037" y="74"/>
                      <a:pt x="810" y="14"/>
                    </a:cubicBezTo>
                    <a:cubicBezTo>
                      <a:pt x="774" y="5"/>
                      <a:pt x="737" y="0"/>
                      <a:pt x="7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42"/>
              <p:cNvSpPr/>
              <p:nvPr/>
            </p:nvSpPr>
            <p:spPr>
              <a:xfrm>
                <a:off x="7098372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469" y="0"/>
                    </a:moveTo>
                    <a:cubicBezTo>
                      <a:pt x="432" y="0"/>
                      <a:pt x="395" y="5"/>
                      <a:pt x="358" y="16"/>
                    </a:cubicBezTo>
                    <a:cubicBezTo>
                      <a:pt x="132" y="75"/>
                      <a:pt x="1" y="301"/>
                      <a:pt x="60" y="528"/>
                    </a:cubicBezTo>
                    <a:lnTo>
                      <a:pt x="298" y="1409"/>
                    </a:lnTo>
                    <a:cubicBezTo>
                      <a:pt x="348" y="1598"/>
                      <a:pt x="515" y="1721"/>
                      <a:pt x="701" y="1721"/>
                    </a:cubicBezTo>
                    <a:cubicBezTo>
                      <a:pt x="737" y="1721"/>
                      <a:pt x="774" y="1716"/>
                      <a:pt x="810" y="1706"/>
                    </a:cubicBezTo>
                    <a:cubicBezTo>
                      <a:pt x="1037" y="1647"/>
                      <a:pt x="1168" y="1409"/>
                      <a:pt x="1108" y="1194"/>
                    </a:cubicBezTo>
                    <a:lnTo>
                      <a:pt x="1096" y="1159"/>
                    </a:lnTo>
                    <a:lnTo>
                      <a:pt x="2072" y="897"/>
                    </a:lnTo>
                    <a:cubicBezTo>
                      <a:pt x="1977" y="635"/>
                      <a:pt x="1906" y="361"/>
                      <a:pt x="1846" y="87"/>
                    </a:cubicBezTo>
                    <a:lnTo>
                      <a:pt x="882" y="349"/>
                    </a:lnTo>
                    <a:lnTo>
                      <a:pt x="870" y="313"/>
                    </a:lnTo>
                    <a:cubicBezTo>
                      <a:pt x="821" y="116"/>
                      <a:pt x="649" y="0"/>
                      <a:pt x="4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42"/>
              <p:cNvSpPr/>
              <p:nvPr/>
            </p:nvSpPr>
            <p:spPr>
              <a:xfrm>
                <a:off x="7148676" y="1328539"/>
                <a:ext cx="67072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45" extrusionOk="0">
                    <a:moveTo>
                      <a:pt x="1501" y="0"/>
                    </a:moveTo>
                    <a:lnTo>
                      <a:pt x="786" y="714"/>
                    </a:lnTo>
                    <a:lnTo>
                      <a:pt x="762" y="691"/>
                    </a:lnTo>
                    <a:cubicBezTo>
                      <a:pt x="679" y="607"/>
                      <a:pt x="572" y="566"/>
                      <a:pt x="465" y="566"/>
                    </a:cubicBezTo>
                    <a:cubicBezTo>
                      <a:pt x="358" y="566"/>
                      <a:pt x="250" y="607"/>
                      <a:pt x="167" y="691"/>
                    </a:cubicBezTo>
                    <a:cubicBezTo>
                      <a:pt x="0" y="845"/>
                      <a:pt x="0" y="1119"/>
                      <a:pt x="167" y="1274"/>
                    </a:cubicBezTo>
                    <a:lnTo>
                      <a:pt x="810" y="1929"/>
                    </a:lnTo>
                    <a:cubicBezTo>
                      <a:pt x="893" y="2006"/>
                      <a:pt x="1001" y="2045"/>
                      <a:pt x="1108" y="2045"/>
                    </a:cubicBezTo>
                    <a:cubicBezTo>
                      <a:pt x="1215" y="2045"/>
                      <a:pt x="1322" y="2006"/>
                      <a:pt x="1405" y="1929"/>
                    </a:cubicBezTo>
                    <a:cubicBezTo>
                      <a:pt x="1572" y="1762"/>
                      <a:pt x="1572" y="1500"/>
                      <a:pt x="1405" y="1334"/>
                    </a:cubicBezTo>
                    <a:lnTo>
                      <a:pt x="1382" y="1310"/>
                    </a:lnTo>
                    <a:lnTo>
                      <a:pt x="2096" y="595"/>
                    </a:lnTo>
                    <a:cubicBezTo>
                      <a:pt x="1882" y="417"/>
                      <a:pt x="1679" y="214"/>
                      <a:pt x="1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42"/>
              <p:cNvSpPr/>
              <p:nvPr/>
            </p:nvSpPr>
            <p:spPr>
              <a:xfrm>
                <a:off x="7243172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869" y="0"/>
                    </a:moveTo>
                    <a:lnTo>
                      <a:pt x="607" y="977"/>
                    </a:lnTo>
                    <a:lnTo>
                      <a:pt x="572" y="965"/>
                    </a:lnTo>
                    <a:cubicBezTo>
                      <a:pt x="532" y="953"/>
                      <a:pt x="492" y="947"/>
                      <a:pt x="454" y="947"/>
                    </a:cubicBezTo>
                    <a:cubicBezTo>
                      <a:pt x="266" y="947"/>
                      <a:pt x="109" y="1084"/>
                      <a:pt x="60" y="1263"/>
                    </a:cubicBezTo>
                    <a:cubicBezTo>
                      <a:pt x="0" y="1477"/>
                      <a:pt x="131" y="1715"/>
                      <a:pt x="357" y="1774"/>
                    </a:cubicBezTo>
                    <a:lnTo>
                      <a:pt x="1238" y="2013"/>
                    </a:lnTo>
                    <a:cubicBezTo>
                      <a:pt x="1273" y="2022"/>
                      <a:pt x="1308" y="2026"/>
                      <a:pt x="1343" y="2026"/>
                    </a:cubicBezTo>
                    <a:cubicBezTo>
                      <a:pt x="1531" y="2026"/>
                      <a:pt x="1700" y="1896"/>
                      <a:pt x="1750" y="1715"/>
                    </a:cubicBezTo>
                    <a:cubicBezTo>
                      <a:pt x="1810" y="1489"/>
                      <a:pt x="1679" y="1263"/>
                      <a:pt x="1453" y="1203"/>
                    </a:cubicBezTo>
                    <a:lnTo>
                      <a:pt x="1417" y="1191"/>
                    </a:lnTo>
                    <a:lnTo>
                      <a:pt x="1679" y="215"/>
                    </a:lnTo>
                    <a:cubicBezTo>
                      <a:pt x="1405" y="167"/>
                      <a:pt x="1131" y="96"/>
                      <a:pt x="8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3" name="Google Shape;393;p42"/>
            <p:cNvGrpSpPr/>
            <p:nvPr/>
          </p:nvGrpSpPr>
          <p:grpSpPr>
            <a:xfrm>
              <a:off x="8068108" y="2658080"/>
              <a:ext cx="474752" cy="471616"/>
              <a:chOff x="770083" y="196180"/>
              <a:chExt cx="474752" cy="471616"/>
            </a:xfrm>
          </p:grpSpPr>
          <p:sp>
            <p:nvSpPr>
              <p:cNvPr id="394" name="Google Shape;394;p42"/>
              <p:cNvSpPr/>
              <p:nvPr/>
            </p:nvSpPr>
            <p:spPr>
              <a:xfrm>
                <a:off x="855427" y="280212"/>
                <a:ext cx="303680" cy="303680"/>
              </a:xfrm>
              <a:custGeom>
                <a:avLst/>
                <a:gdLst/>
                <a:ahLst/>
                <a:cxnLst/>
                <a:rect l="l" t="t" r="r" b="b"/>
                <a:pathLst>
                  <a:path w="9490" h="9490" extrusionOk="0">
                    <a:moveTo>
                      <a:pt x="4751" y="1072"/>
                    </a:moveTo>
                    <a:cubicBezTo>
                      <a:pt x="4989" y="1072"/>
                      <a:pt x="5180" y="1263"/>
                      <a:pt x="5180" y="1501"/>
                    </a:cubicBezTo>
                    <a:cubicBezTo>
                      <a:pt x="5180" y="1739"/>
                      <a:pt x="4989" y="1941"/>
                      <a:pt x="4751" y="1941"/>
                    </a:cubicBezTo>
                    <a:cubicBezTo>
                      <a:pt x="4513" y="1941"/>
                      <a:pt x="4311" y="1739"/>
                      <a:pt x="4311" y="1501"/>
                    </a:cubicBezTo>
                    <a:cubicBezTo>
                      <a:pt x="4311" y="1263"/>
                      <a:pt x="4513" y="1072"/>
                      <a:pt x="4751" y="1072"/>
                    </a:cubicBezTo>
                    <a:close/>
                    <a:moveTo>
                      <a:pt x="2453" y="2025"/>
                    </a:moveTo>
                    <a:cubicBezTo>
                      <a:pt x="2691" y="2025"/>
                      <a:pt x="2894" y="2215"/>
                      <a:pt x="2894" y="2453"/>
                    </a:cubicBezTo>
                    <a:cubicBezTo>
                      <a:pt x="2894" y="2691"/>
                      <a:pt x="2691" y="2882"/>
                      <a:pt x="2453" y="2882"/>
                    </a:cubicBezTo>
                    <a:cubicBezTo>
                      <a:pt x="2215" y="2882"/>
                      <a:pt x="2025" y="2691"/>
                      <a:pt x="2025" y="2453"/>
                    </a:cubicBezTo>
                    <a:cubicBezTo>
                      <a:pt x="2025" y="2215"/>
                      <a:pt x="2215" y="2025"/>
                      <a:pt x="2453" y="2025"/>
                    </a:cubicBezTo>
                    <a:close/>
                    <a:moveTo>
                      <a:pt x="7037" y="2025"/>
                    </a:moveTo>
                    <a:cubicBezTo>
                      <a:pt x="7275" y="2025"/>
                      <a:pt x="7466" y="2215"/>
                      <a:pt x="7466" y="2453"/>
                    </a:cubicBezTo>
                    <a:cubicBezTo>
                      <a:pt x="7466" y="2691"/>
                      <a:pt x="7275" y="2882"/>
                      <a:pt x="7037" y="2882"/>
                    </a:cubicBezTo>
                    <a:cubicBezTo>
                      <a:pt x="6799" y="2882"/>
                      <a:pt x="6609" y="2691"/>
                      <a:pt x="6609" y="2453"/>
                    </a:cubicBezTo>
                    <a:cubicBezTo>
                      <a:pt x="6609" y="2215"/>
                      <a:pt x="6799" y="2025"/>
                      <a:pt x="7037" y="2025"/>
                    </a:cubicBezTo>
                    <a:close/>
                    <a:moveTo>
                      <a:pt x="3823" y="3382"/>
                    </a:moveTo>
                    <a:cubicBezTo>
                      <a:pt x="4061" y="3382"/>
                      <a:pt x="4251" y="3584"/>
                      <a:pt x="4251" y="3822"/>
                    </a:cubicBezTo>
                    <a:cubicBezTo>
                      <a:pt x="4251" y="4060"/>
                      <a:pt x="4061" y="4251"/>
                      <a:pt x="3823" y="4251"/>
                    </a:cubicBezTo>
                    <a:cubicBezTo>
                      <a:pt x="3584" y="4251"/>
                      <a:pt x="3394" y="4060"/>
                      <a:pt x="3394" y="3822"/>
                    </a:cubicBezTo>
                    <a:cubicBezTo>
                      <a:pt x="3394" y="3584"/>
                      <a:pt x="3584" y="3382"/>
                      <a:pt x="3823" y="3382"/>
                    </a:cubicBezTo>
                    <a:close/>
                    <a:moveTo>
                      <a:pt x="5668" y="3382"/>
                    </a:moveTo>
                    <a:cubicBezTo>
                      <a:pt x="5906" y="3382"/>
                      <a:pt x="6109" y="3584"/>
                      <a:pt x="6109" y="3822"/>
                    </a:cubicBezTo>
                    <a:cubicBezTo>
                      <a:pt x="6109" y="4060"/>
                      <a:pt x="5906" y="4251"/>
                      <a:pt x="5668" y="4251"/>
                    </a:cubicBezTo>
                    <a:cubicBezTo>
                      <a:pt x="5430" y="4251"/>
                      <a:pt x="5239" y="4060"/>
                      <a:pt x="5239" y="3822"/>
                    </a:cubicBezTo>
                    <a:cubicBezTo>
                      <a:pt x="5239" y="3584"/>
                      <a:pt x="5430" y="3382"/>
                      <a:pt x="5668" y="3382"/>
                    </a:cubicBezTo>
                    <a:close/>
                    <a:moveTo>
                      <a:pt x="1513" y="4311"/>
                    </a:moveTo>
                    <a:cubicBezTo>
                      <a:pt x="1751" y="4311"/>
                      <a:pt x="1941" y="4501"/>
                      <a:pt x="1941" y="4739"/>
                    </a:cubicBezTo>
                    <a:cubicBezTo>
                      <a:pt x="1941" y="4977"/>
                      <a:pt x="1751" y="5180"/>
                      <a:pt x="1513" y="5180"/>
                    </a:cubicBezTo>
                    <a:cubicBezTo>
                      <a:pt x="1275" y="5180"/>
                      <a:pt x="1072" y="4977"/>
                      <a:pt x="1072" y="4739"/>
                    </a:cubicBezTo>
                    <a:cubicBezTo>
                      <a:pt x="1072" y="4501"/>
                      <a:pt x="1275" y="4311"/>
                      <a:pt x="1513" y="4311"/>
                    </a:cubicBezTo>
                    <a:close/>
                    <a:moveTo>
                      <a:pt x="7990" y="4311"/>
                    </a:moveTo>
                    <a:cubicBezTo>
                      <a:pt x="8228" y="4311"/>
                      <a:pt x="8418" y="4501"/>
                      <a:pt x="8418" y="4739"/>
                    </a:cubicBezTo>
                    <a:cubicBezTo>
                      <a:pt x="8418" y="4977"/>
                      <a:pt x="8228" y="5180"/>
                      <a:pt x="7990" y="5180"/>
                    </a:cubicBezTo>
                    <a:cubicBezTo>
                      <a:pt x="7752" y="5180"/>
                      <a:pt x="7549" y="4977"/>
                      <a:pt x="7549" y="4739"/>
                    </a:cubicBezTo>
                    <a:cubicBezTo>
                      <a:pt x="7549" y="4501"/>
                      <a:pt x="7752" y="4311"/>
                      <a:pt x="7990" y="4311"/>
                    </a:cubicBezTo>
                    <a:close/>
                    <a:moveTo>
                      <a:pt x="3823" y="5239"/>
                    </a:moveTo>
                    <a:cubicBezTo>
                      <a:pt x="4061" y="5239"/>
                      <a:pt x="4251" y="5430"/>
                      <a:pt x="4251" y="5668"/>
                    </a:cubicBezTo>
                    <a:cubicBezTo>
                      <a:pt x="4251" y="5906"/>
                      <a:pt x="4061" y="6096"/>
                      <a:pt x="3823" y="6096"/>
                    </a:cubicBezTo>
                    <a:cubicBezTo>
                      <a:pt x="3584" y="6096"/>
                      <a:pt x="3394" y="5906"/>
                      <a:pt x="3394" y="5668"/>
                    </a:cubicBezTo>
                    <a:cubicBezTo>
                      <a:pt x="3394" y="5430"/>
                      <a:pt x="3584" y="5239"/>
                      <a:pt x="3823" y="5239"/>
                    </a:cubicBezTo>
                    <a:close/>
                    <a:moveTo>
                      <a:pt x="5668" y="5239"/>
                    </a:moveTo>
                    <a:cubicBezTo>
                      <a:pt x="5906" y="5239"/>
                      <a:pt x="6109" y="5430"/>
                      <a:pt x="6109" y="5668"/>
                    </a:cubicBezTo>
                    <a:cubicBezTo>
                      <a:pt x="6109" y="5906"/>
                      <a:pt x="5906" y="6096"/>
                      <a:pt x="5668" y="6096"/>
                    </a:cubicBezTo>
                    <a:cubicBezTo>
                      <a:pt x="5430" y="6096"/>
                      <a:pt x="5239" y="5906"/>
                      <a:pt x="5239" y="5668"/>
                    </a:cubicBezTo>
                    <a:cubicBezTo>
                      <a:pt x="5239" y="5430"/>
                      <a:pt x="5430" y="5239"/>
                      <a:pt x="5668" y="5239"/>
                    </a:cubicBezTo>
                    <a:close/>
                    <a:moveTo>
                      <a:pt x="2453" y="6597"/>
                    </a:moveTo>
                    <a:cubicBezTo>
                      <a:pt x="2691" y="6597"/>
                      <a:pt x="2894" y="6799"/>
                      <a:pt x="2894" y="7037"/>
                    </a:cubicBezTo>
                    <a:cubicBezTo>
                      <a:pt x="2894" y="7275"/>
                      <a:pt x="2691" y="7466"/>
                      <a:pt x="2453" y="7466"/>
                    </a:cubicBezTo>
                    <a:cubicBezTo>
                      <a:pt x="2215" y="7466"/>
                      <a:pt x="2025" y="7275"/>
                      <a:pt x="2025" y="7037"/>
                    </a:cubicBezTo>
                    <a:cubicBezTo>
                      <a:pt x="2025" y="6799"/>
                      <a:pt x="2215" y="6597"/>
                      <a:pt x="2453" y="6597"/>
                    </a:cubicBezTo>
                    <a:close/>
                    <a:moveTo>
                      <a:pt x="7037" y="6597"/>
                    </a:moveTo>
                    <a:cubicBezTo>
                      <a:pt x="7275" y="6597"/>
                      <a:pt x="7466" y="6799"/>
                      <a:pt x="7466" y="7037"/>
                    </a:cubicBezTo>
                    <a:cubicBezTo>
                      <a:pt x="7466" y="7275"/>
                      <a:pt x="7275" y="7466"/>
                      <a:pt x="7037" y="7466"/>
                    </a:cubicBezTo>
                    <a:cubicBezTo>
                      <a:pt x="6799" y="7466"/>
                      <a:pt x="6609" y="7275"/>
                      <a:pt x="6609" y="7037"/>
                    </a:cubicBezTo>
                    <a:cubicBezTo>
                      <a:pt x="6609" y="6799"/>
                      <a:pt x="6799" y="6597"/>
                      <a:pt x="7037" y="6597"/>
                    </a:cubicBezTo>
                    <a:close/>
                    <a:moveTo>
                      <a:pt x="4751" y="7549"/>
                    </a:moveTo>
                    <a:cubicBezTo>
                      <a:pt x="4989" y="7549"/>
                      <a:pt x="5180" y="7739"/>
                      <a:pt x="5180" y="7978"/>
                    </a:cubicBezTo>
                    <a:cubicBezTo>
                      <a:pt x="5180" y="8216"/>
                      <a:pt x="4989" y="8418"/>
                      <a:pt x="4751" y="8418"/>
                    </a:cubicBezTo>
                    <a:cubicBezTo>
                      <a:pt x="4513" y="8418"/>
                      <a:pt x="4311" y="8216"/>
                      <a:pt x="4311" y="7978"/>
                    </a:cubicBezTo>
                    <a:cubicBezTo>
                      <a:pt x="4311" y="7739"/>
                      <a:pt x="4513" y="7549"/>
                      <a:pt x="4751" y="7549"/>
                    </a:cubicBezTo>
                    <a:close/>
                    <a:moveTo>
                      <a:pt x="4751" y="0"/>
                    </a:moveTo>
                    <a:cubicBezTo>
                      <a:pt x="2132" y="0"/>
                      <a:pt x="1" y="2132"/>
                      <a:pt x="1" y="4739"/>
                    </a:cubicBezTo>
                    <a:cubicBezTo>
                      <a:pt x="1" y="7358"/>
                      <a:pt x="2132" y="9490"/>
                      <a:pt x="4751" y="9490"/>
                    </a:cubicBezTo>
                    <a:cubicBezTo>
                      <a:pt x="7359" y="9490"/>
                      <a:pt x="9490" y="7358"/>
                      <a:pt x="9490" y="4739"/>
                    </a:cubicBezTo>
                    <a:cubicBezTo>
                      <a:pt x="9490" y="2132"/>
                      <a:pt x="7359" y="0"/>
                      <a:pt x="47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42"/>
              <p:cNvSpPr/>
              <p:nvPr/>
            </p:nvSpPr>
            <p:spPr>
              <a:xfrm>
                <a:off x="919043" y="196180"/>
                <a:ext cx="59872" cy="66528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2079" extrusionOk="0">
                    <a:moveTo>
                      <a:pt x="1395" y="0"/>
                    </a:moveTo>
                    <a:cubicBezTo>
                      <a:pt x="1355" y="0"/>
                      <a:pt x="1315" y="6"/>
                      <a:pt x="1275" y="19"/>
                    </a:cubicBezTo>
                    <a:lnTo>
                      <a:pt x="370" y="257"/>
                    </a:lnTo>
                    <a:cubicBezTo>
                      <a:pt x="132" y="317"/>
                      <a:pt x="1" y="555"/>
                      <a:pt x="61" y="781"/>
                    </a:cubicBezTo>
                    <a:cubicBezTo>
                      <a:pt x="111" y="972"/>
                      <a:pt x="281" y="1104"/>
                      <a:pt x="483" y="1104"/>
                    </a:cubicBezTo>
                    <a:cubicBezTo>
                      <a:pt x="520" y="1104"/>
                      <a:pt x="558" y="1100"/>
                      <a:pt x="596" y="1091"/>
                    </a:cubicBezTo>
                    <a:lnTo>
                      <a:pt x="632" y="1079"/>
                    </a:lnTo>
                    <a:lnTo>
                      <a:pt x="894" y="2079"/>
                    </a:lnTo>
                    <a:cubicBezTo>
                      <a:pt x="1168" y="1984"/>
                      <a:pt x="1442" y="1912"/>
                      <a:pt x="1727" y="1853"/>
                    </a:cubicBezTo>
                    <a:lnTo>
                      <a:pt x="1465" y="852"/>
                    </a:lnTo>
                    <a:lnTo>
                      <a:pt x="1501" y="852"/>
                    </a:lnTo>
                    <a:cubicBezTo>
                      <a:pt x="1727" y="781"/>
                      <a:pt x="1870" y="555"/>
                      <a:pt x="1799" y="317"/>
                    </a:cubicBezTo>
                    <a:cubicBezTo>
                      <a:pt x="1750" y="130"/>
                      <a:pt x="1580" y="0"/>
                      <a:pt x="13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42"/>
              <p:cNvSpPr/>
              <p:nvPr/>
            </p:nvSpPr>
            <p:spPr>
              <a:xfrm>
                <a:off x="821891" y="247732"/>
                <a:ext cx="68992" cy="67552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1" extrusionOk="0">
                    <a:moveTo>
                      <a:pt x="1138" y="0"/>
                    </a:moveTo>
                    <a:cubicBezTo>
                      <a:pt x="1028" y="0"/>
                      <a:pt x="918" y="45"/>
                      <a:pt x="834" y="134"/>
                    </a:cubicBezTo>
                    <a:lnTo>
                      <a:pt x="168" y="801"/>
                    </a:lnTo>
                    <a:cubicBezTo>
                      <a:pt x="1" y="968"/>
                      <a:pt x="1" y="1242"/>
                      <a:pt x="168" y="1408"/>
                    </a:cubicBezTo>
                    <a:cubicBezTo>
                      <a:pt x="251" y="1492"/>
                      <a:pt x="361" y="1533"/>
                      <a:pt x="471" y="1533"/>
                    </a:cubicBezTo>
                    <a:cubicBezTo>
                      <a:pt x="581" y="1533"/>
                      <a:pt x="691" y="1492"/>
                      <a:pt x="775" y="1408"/>
                    </a:cubicBezTo>
                    <a:lnTo>
                      <a:pt x="811" y="1385"/>
                    </a:lnTo>
                    <a:lnTo>
                      <a:pt x="1537" y="2111"/>
                    </a:lnTo>
                    <a:cubicBezTo>
                      <a:pt x="1727" y="1897"/>
                      <a:pt x="1930" y="1694"/>
                      <a:pt x="2156" y="1504"/>
                    </a:cubicBezTo>
                    <a:lnTo>
                      <a:pt x="1418" y="765"/>
                    </a:lnTo>
                    <a:lnTo>
                      <a:pt x="1442" y="742"/>
                    </a:lnTo>
                    <a:cubicBezTo>
                      <a:pt x="1608" y="575"/>
                      <a:pt x="1608" y="301"/>
                      <a:pt x="1442" y="134"/>
                    </a:cubicBezTo>
                    <a:cubicBezTo>
                      <a:pt x="1358" y="45"/>
                      <a:pt x="1248" y="0"/>
                      <a:pt x="11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42"/>
              <p:cNvSpPr/>
              <p:nvPr/>
            </p:nvSpPr>
            <p:spPr>
              <a:xfrm>
                <a:off x="770083" y="345268"/>
                <a:ext cx="68224" cy="5657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68" extrusionOk="0">
                    <a:moveTo>
                      <a:pt x="719" y="1"/>
                    </a:moveTo>
                    <a:cubicBezTo>
                      <a:pt x="526" y="1"/>
                      <a:pt x="358" y="124"/>
                      <a:pt x="298" y="313"/>
                    </a:cubicBezTo>
                    <a:lnTo>
                      <a:pt x="60" y="1230"/>
                    </a:lnTo>
                    <a:cubicBezTo>
                      <a:pt x="1" y="1456"/>
                      <a:pt x="132" y="1694"/>
                      <a:pt x="370" y="1754"/>
                    </a:cubicBezTo>
                    <a:cubicBezTo>
                      <a:pt x="404" y="1763"/>
                      <a:pt x="440" y="1768"/>
                      <a:pt x="476" y="1768"/>
                    </a:cubicBezTo>
                    <a:cubicBezTo>
                      <a:pt x="660" y="1768"/>
                      <a:pt x="844" y="1644"/>
                      <a:pt x="894" y="1444"/>
                    </a:cubicBezTo>
                    <a:lnTo>
                      <a:pt x="906" y="1408"/>
                    </a:lnTo>
                    <a:lnTo>
                      <a:pt x="1906" y="1682"/>
                    </a:lnTo>
                    <a:cubicBezTo>
                      <a:pt x="1953" y="1396"/>
                      <a:pt x="2037" y="1111"/>
                      <a:pt x="2132" y="849"/>
                    </a:cubicBezTo>
                    <a:lnTo>
                      <a:pt x="1132" y="575"/>
                    </a:lnTo>
                    <a:lnTo>
                      <a:pt x="1132" y="539"/>
                    </a:lnTo>
                    <a:cubicBezTo>
                      <a:pt x="1203" y="313"/>
                      <a:pt x="1060" y="75"/>
                      <a:pt x="834" y="15"/>
                    </a:cubicBezTo>
                    <a:cubicBezTo>
                      <a:pt x="795" y="6"/>
                      <a:pt x="757" y="1"/>
                      <a:pt x="71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42"/>
              <p:cNvSpPr/>
              <p:nvPr/>
            </p:nvSpPr>
            <p:spPr>
              <a:xfrm>
                <a:off x="770083" y="462100"/>
                <a:ext cx="68224" cy="5673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73" extrusionOk="0">
                    <a:moveTo>
                      <a:pt x="491" y="0"/>
                    </a:moveTo>
                    <a:cubicBezTo>
                      <a:pt x="450" y="0"/>
                      <a:pt x="409" y="6"/>
                      <a:pt x="370" y="20"/>
                    </a:cubicBezTo>
                    <a:cubicBezTo>
                      <a:pt x="132" y="79"/>
                      <a:pt x="1" y="317"/>
                      <a:pt x="60" y="543"/>
                    </a:cubicBezTo>
                    <a:lnTo>
                      <a:pt x="298" y="1448"/>
                    </a:lnTo>
                    <a:cubicBezTo>
                      <a:pt x="358" y="1648"/>
                      <a:pt x="527" y="1772"/>
                      <a:pt x="720" y="1772"/>
                    </a:cubicBezTo>
                    <a:cubicBezTo>
                      <a:pt x="757" y="1772"/>
                      <a:pt x="795" y="1767"/>
                      <a:pt x="834" y="1758"/>
                    </a:cubicBezTo>
                    <a:cubicBezTo>
                      <a:pt x="1060" y="1698"/>
                      <a:pt x="1203" y="1460"/>
                      <a:pt x="1132" y="1222"/>
                    </a:cubicBezTo>
                    <a:lnTo>
                      <a:pt x="1132" y="1186"/>
                    </a:lnTo>
                    <a:lnTo>
                      <a:pt x="2132" y="924"/>
                    </a:lnTo>
                    <a:cubicBezTo>
                      <a:pt x="2037" y="651"/>
                      <a:pt x="1953" y="377"/>
                      <a:pt x="1906" y="91"/>
                    </a:cubicBezTo>
                    <a:lnTo>
                      <a:pt x="906" y="353"/>
                    </a:lnTo>
                    <a:lnTo>
                      <a:pt x="894" y="317"/>
                    </a:lnTo>
                    <a:cubicBezTo>
                      <a:pt x="845" y="123"/>
                      <a:pt x="670" y="0"/>
                      <a:pt x="49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42"/>
              <p:cNvSpPr/>
              <p:nvPr/>
            </p:nvSpPr>
            <p:spPr>
              <a:xfrm>
                <a:off x="821891" y="548436"/>
                <a:ext cx="68992" cy="67648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4" extrusionOk="0">
                    <a:moveTo>
                      <a:pt x="1537" y="0"/>
                    </a:moveTo>
                    <a:lnTo>
                      <a:pt x="811" y="739"/>
                    </a:lnTo>
                    <a:lnTo>
                      <a:pt x="775" y="715"/>
                    </a:lnTo>
                    <a:cubicBezTo>
                      <a:pt x="691" y="631"/>
                      <a:pt x="581" y="590"/>
                      <a:pt x="471" y="590"/>
                    </a:cubicBezTo>
                    <a:cubicBezTo>
                      <a:pt x="361" y="590"/>
                      <a:pt x="251" y="631"/>
                      <a:pt x="168" y="715"/>
                    </a:cubicBezTo>
                    <a:cubicBezTo>
                      <a:pt x="1" y="881"/>
                      <a:pt x="1" y="1155"/>
                      <a:pt x="168" y="1322"/>
                    </a:cubicBezTo>
                    <a:lnTo>
                      <a:pt x="834" y="1989"/>
                    </a:lnTo>
                    <a:cubicBezTo>
                      <a:pt x="918" y="2072"/>
                      <a:pt x="1028" y="2114"/>
                      <a:pt x="1138" y="2114"/>
                    </a:cubicBezTo>
                    <a:cubicBezTo>
                      <a:pt x="1248" y="2114"/>
                      <a:pt x="1358" y="2072"/>
                      <a:pt x="1442" y="1989"/>
                    </a:cubicBezTo>
                    <a:cubicBezTo>
                      <a:pt x="1608" y="1822"/>
                      <a:pt x="1608" y="1548"/>
                      <a:pt x="1442" y="1382"/>
                    </a:cubicBezTo>
                    <a:lnTo>
                      <a:pt x="1418" y="1346"/>
                    </a:lnTo>
                    <a:lnTo>
                      <a:pt x="2156" y="620"/>
                    </a:lnTo>
                    <a:cubicBezTo>
                      <a:pt x="1930" y="429"/>
                      <a:pt x="1727" y="227"/>
                      <a:pt x="15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42"/>
              <p:cNvSpPr/>
              <p:nvPr/>
            </p:nvSpPr>
            <p:spPr>
              <a:xfrm>
                <a:off x="919043" y="601012"/>
                <a:ext cx="59872" cy="66784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2087" extrusionOk="0">
                    <a:moveTo>
                      <a:pt x="894" y="0"/>
                    </a:moveTo>
                    <a:lnTo>
                      <a:pt x="632" y="1001"/>
                    </a:lnTo>
                    <a:lnTo>
                      <a:pt x="596" y="1001"/>
                    </a:lnTo>
                    <a:cubicBezTo>
                      <a:pt x="554" y="989"/>
                      <a:pt x="513" y="983"/>
                      <a:pt x="473" y="983"/>
                    </a:cubicBezTo>
                    <a:cubicBezTo>
                      <a:pt x="275" y="983"/>
                      <a:pt x="110" y="1120"/>
                      <a:pt x="61" y="1298"/>
                    </a:cubicBezTo>
                    <a:cubicBezTo>
                      <a:pt x="1" y="1536"/>
                      <a:pt x="132" y="1763"/>
                      <a:pt x="370" y="1834"/>
                    </a:cubicBezTo>
                    <a:lnTo>
                      <a:pt x="1275" y="2072"/>
                    </a:lnTo>
                    <a:cubicBezTo>
                      <a:pt x="1312" y="2082"/>
                      <a:pt x="1349" y="2086"/>
                      <a:pt x="1385" y="2086"/>
                    </a:cubicBezTo>
                    <a:cubicBezTo>
                      <a:pt x="1574" y="2086"/>
                      <a:pt x="1749" y="1962"/>
                      <a:pt x="1799" y="1763"/>
                    </a:cubicBezTo>
                    <a:cubicBezTo>
                      <a:pt x="1870" y="1536"/>
                      <a:pt x="1727" y="1298"/>
                      <a:pt x="1501" y="1239"/>
                    </a:cubicBezTo>
                    <a:lnTo>
                      <a:pt x="1465" y="1227"/>
                    </a:lnTo>
                    <a:lnTo>
                      <a:pt x="1727" y="227"/>
                    </a:lnTo>
                    <a:cubicBezTo>
                      <a:pt x="1442" y="179"/>
                      <a:pt x="1168" y="96"/>
                      <a:pt x="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42"/>
              <p:cNvSpPr/>
              <p:nvPr/>
            </p:nvSpPr>
            <p:spPr>
              <a:xfrm>
                <a:off x="1036035" y="601012"/>
                <a:ext cx="59456" cy="66784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2087" extrusionOk="0">
                    <a:moveTo>
                      <a:pt x="965" y="0"/>
                    </a:moveTo>
                    <a:cubicBezTo>
                      <a:pt x="703" y="96"/>
                      <a:pt x="417" y="179"/>
                      <a:pt x="131" y="227"/>
                    </a:cubicBezTo>
                    <a:lnTo>
                      <a:pt x="405" y="1227"/>
                    </a:lnTo>
                    <a:lnTo>
                      <a:pt x="369" y="1239"/>
                    </a:lnTo>
                    <a:cubicBezTo>
                      <a:pt x="131" y="1298"/>
                      <a:pt x="0" y="1536"/>
                      <a:pt x="60" y="1763"/>
                    </a:cubicBezTo>
                    <a:cubicBezTo>
                      <a:pt x="110" y="1962"/>
                      <a:pt x="285" y="2086"/>
                      <a:pt x="474" y="2086"/>
                    </a:cubicBezTo>
                    <a:cubicBezTo>
                      <a:pt x="510" y="2086"/>
                      <a:pt x="547" y="2082"/>
                      <a:pt x="584" y="2072"/>
                    </a:cubicBezTo>
                    <a:lnTo>
                      <a:pt x="1500" y="1834"/>
                    </a:lnTo>
                    <a:cubicBezTo>
                      <a:pt x="1727" y="1763"/>
                      <a:pt x="1858" y="1536"/>
                      <a:pt x="1798" y="1298"/>
                    </a:cubicBezTo>
                    <a:cubicBezTo>
                      <a:pt x="1749" y="1120"/>
                      <a:pt x="1584" y="983"/>
                      <a:pt x="1393" y="983"/>
                    </a:cubicBezTo>
                    <a:cubicBezTo>
                      <a:pt x="1354" y="983"/>
                      <a:pt x="1314" y="989"/>
                      <a:pt x="1274" y="1001"/>
                    </a:cubicBezTo>
                    <a:lnTo>
                      <a:pt x="1238" y="1001"/>
                    </a:lnTo>
                    <a:lnTo>
                      <a:pt x="9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42"/>
              <p:cNvSpPr/>
              <p:nvPr/>
            </p:nvSpPr>
            <p:spPr>
              <a:xfrm>
                <a:off x="1124035" y="548436"/>
                <a:ext cx="68992" cy="67648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4" extrusionOk="0">
                    <a:moveTo>
                      <a:pt x="608" y="0"/>
                    </a:moveTo>
                    <a:cubicBezTo>
                      <a:pt x="417" y="227"/>
                      <a:pt x="215" y="429"/>
                      <a:pt x="1" y="620"/>
                    </a:cubicBezTo>
                    <a:lnTo>
                      <a:pt x="727" y="1346"/>
                    </a:lnTo>
                    <a:lnTo>
                      <a:pt x="703" y="1382"/>
                    </a:lnTo>
                    <a:cubicBezTo>
                      <a:pt x="536" y="1548"/>
                      <a:pt x="536" y="1822"/>
                      <a:pt x="703" y="1989"/>
                    </a:cubicBezTo>
                    <a:cubicBezTo>
                      <a:pt x="786" y="2072"/>
                      <a:pt x="896" y="2114"/>
                      <a:pt x="1007" y="2114"/>
                    </a:cubicBezTo>
                    <a:cubicBezTo>
                      <a:pt x="1117" y="2114"/>
                      <a:pt x="1227" y="2072"/>
                      <a:pt x="1310" y="1989"/>
                    </a:cubicBezTo>
                    <a:lnTo>
                      <a:pt x="1977" y="1322"/>
                    </a:lnTo>
                    <a:cubicBezTo>
                      <a:pt x="2156" y="1155"/>
                      <a:pt x="2156" y="881"/>
                      <a:pt x="1977" y="715"/>
                    </a:cubicBezTo>
                    <a:cubicBezTo>
                      <a:pt x="1894" y="631"/>
                      <a:pt x="1783" y="590"/>
                      <a:pt x="1673" y="590"/>
                    </a:cubicBezTo>
                    <a:cubicBezTo>
                      <a:pt x="1563" y="590"/>
                      <a:pt x="1453" y="631"/>
                      <a:pt x="1370" y="715"/>
                    </a:cubicBezTo>
                    <a:lnTo>
                      <a:pt x="1346" y="739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42"/>
              <p:cNvSpPr/>
              <p:nvPr/>
            </p:nvSpPr>
            <p:spPr>
              <a:xfrm>
                <a:off x="1176611" y="461876"/>
                <a:ext cx="68224" cy="56960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80" extrusionOk="0">
                    <a:moveTo>
                      <a:pt x="1653" y="0"/>
                    </a:moveTo>
                    <a:cubicBezTo>
                      <a:pt x="1464" y="0"/>
                      <a:pt x="1287" y="125"/>
                      <a:pt x="1227" y="324"/>
                    </a:cubicBezTo>
                    <a:lnTo>
                      <a:pt x="1227" y="360"/>
                    </a:lnTo>
                    <a:lnTo>
                      <a:pt x="227" y="98"/>
                    </a:lnTo>
                    <a:cubicBezTo>
                      <a:pt x="167" y="384"/>
                      <a:pt x="96" y="658"/>
                      <a:pt x="1" y="931"/>
                    </a:cubicBezTo>
                    <a:lnTo>
                      <a:pt x="1001" y="1193"/>
                    </a:lnTo>
                    <a:lnTo>
                      <a:pt x="989" y="1229"/>
                    </a:lnTo>
                    <a:cubicBezTo>
                      <a:pt x="929" y="1467"/>
                      <a:pt x="1060" y="1705"/>
                      <a:pt x="1298" y="1765"/>
                    </a:cubicBezTo>
                    <a:cubicBezTo>
                      <a:pt x="1335" y="1774"/>
                      <a:pt x="1372" y="1779"/>
                      <a:pt x="1408" y="1779"/>
                    </a:cubicBezTo>
                    <a:cubicBezTo>
                      <a:pt x="1597" y="1779"/>
                      <a:pt x="1772" y="1655"/>
                      <a:pt x="1822" y="1455"/>
                    </a:cubicBezTo>
                    <a:lnTo>
                      <a:pt x="2060" y="550"/>
                    </a:lnTo>
                    <a:cubicBezTo>
                      <a:pt x="2132" y="324"/>
                      <a:pt x="1989" y="86"/>
                      <a:pt x="1763" y="15"/>
                    </a:cubicBezTo>
                    <a:cubicBezTo>
                      <a:pt x="1726" y="5"/>
                      <a:pt x="1689" y="0"/>
                      <a:pt x="16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42"/>
              <p:cNvSpPr/>
              <p:nvPr/>
            </p:nvSpPr>
            <p:spPr>
              <a:xfrm>
                <a:off x="1176611" y="345268"/>
                <a:ext cx="68224" cy="56576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1768" extrusionOk="0">
                    <a:moveTo>
                      <a:pt x="1409" y="1"/>
                    </a:moveTo>
                    <a:cubicBezTo>
                      <a:pt x="1372" y="1"/>
                      <a:pt x="1335" y="6"/>
                      <a:pt x="1298" y="15"/>
                    </a:cubicBezTo>
                    <a:cubicBezTo>
                      <a:pt x="1060" y="75"/>
                      <a:pt x="929" y="313"/>
                      <a:pt x="989" y="539"/>
                    </a:cubicBezTo>
                    <a:lnTo>
                      <a:pt x="1001" y="575"/>
                    </a:lnTo>
                    <a:lnTo>
                      <a:pt x="1" y="849"/>
                    </a:lnTo>
                    <a:cubicBezTo>
                      <a:pt x="96" y="1111"/>
                      <a:pt x="167" y="1396"/>
                      <a:pt x="227" y="1682"/>
                    </a:cubicBezTo>
                    <a:lnTo>
                      <a:pt x="1227" y="1408"/>
                    </a:lnTo>
                    <a:lnTo>
                      <a:pt x="1227" y="1444"/>
                    </a:lnTo>
                    <a:cubicBezTo>
                      <a:pt x="1287" y="1644"/>
                      <a:pt x="1464" y="1768"/>
                      <a:pt x="1653" y="1768"/>
                    </a:cubicBezTo>
                    <a:cubicBezTo>
                      <a:pt x="1689" y="1768"/>
                      <a:pt x="1726" y="1763"/>
                      <a:pt x="1763" y="1754"/>
                    </a:cubicBezTo>
                    <a:cubicBezTo>
                      <a:pt x="1989" y="1694"/>
                      <a:pt x="2132" y="1456"/>
                      <a:pt x="2060" y="1230"/>
                    </a:cubicBezTo>
                    <a:lnTo>
                      <a:pt x="1822" y="313"/>
                    </a:lnTo>
                    <a:cubicBezTo>
                      <a:pt x="1772" y="124"/>
                      <a:pt x="1597" y="1"/>
                      <a:pt x="14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42"/>
              <p:cNvSpPr/>
              <p:nvPr/>
            </p:nvSpPr>
            <p:spPr>
              <a:xfrm>
                <a:off x="1124035" y="247732"/>
                <a:ext cx="68992" cy="67552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11" extrusionOk="0">
                    <a:moveTo>
                      <a:pt x="1007" y="0"/>
                    </a:moveTo>
                    <a:cubicBezTo>
                      <a:pt x="896" y="0"/>
                      <a:pt x="786" y="45"/>
                      <a:pt x="703" y="134"/>
                    </a:cubicBezTo>
                    <a:cubicBezTo>
                      <a:pt x="536" y="301"/>
                      <a:pt x="536" y="575"/>
                      <a:pt x="703" y="742"/>
                    </a:cubicBezTo>
                    <a:lnTo>
                      <a:pt x="727" y="765"/>
                    </a:lnTo>
                    <a:lnTo>
                      <a:pt x="1" y="1504"/>
                    </a:lnTo>
                    <a:cubicBezTo>
                      <a:pt x="215" y="1694"/>
                      <a:pt x="417" y="1897"/>
                      <a:pt x="608" y="2111"/>
                    </a:cubicBezTo>
                    <a:lnTo>
                      <a:pt x="1346" y="1385"/>
                    </a:lnTo>
                    <a:lnTo>
                      <a:pt x="1370" y="1408"/>
                    </a:lnTo>
                    <a:cubicBezTo>
                      <a:pt x="1453" y="1492"/>
                      <a:pt x="1563" y="1533"/>
                      <a:pt x="1673" y="1533"/>
                    </a:cubicBezTo>
                    <a:cubicBezTo>
                      <a:pt x="1783" y="1533"/>
                      <a:pt x="1894" y="1492"/>
                      <a:pt x="1977" y="1408"/>
                    </a:cubicBezTo>
                    <a:cubicBezTo>
                      <a:pt x="2156" y="1242"/>
                      <a:pt x="2156" y="968"/>
                      <a:pt x="1977" y="801"/>
                    </a:cubicBezTo>
                    <a:lnTo>
                      <a:pt x="1310" y="134"/>
                    </a:lnTo>
                    <a:cubicBezTo>
                      <a:pt x="1227" y="45"/>
                      <a:pt x="1117" y="0"/>
                      <a:pt x="100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42"/>
              <p:cNvSpPr/>
              <p:nvPr/>
            </p:nvSpPr>
            <p:spPr>
              <a:xfrm>
                <a:off x="1036035" y="196180"/>
                <a:ext cx="59456" cy="66528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2079" extrusionOk="0">
                    <a:moveTo>
                      <a:pt x="464" y="0"/>
                    </a:moveTo>
                    <a:cubicBezTo>
                      <a:pt x="279" y="0"/>
                      <a:pt x="109" y="130"/>
                      <a:pt x="60" y="317"/>
                    </a:cubicBezTo>
                    <a:cubicBezTo>
                      <a:pt x="0" y="555"/>
                      <a:pt x="131" y="781"/>
                      <a:pt x="369" y="852"/>
                    </a:cubicBezTo>
                    <a:lnTo>
                      <a:pt x="405" y="852"/>
                    </a:lnTo>
                    <a:lnTo>
                      <a:pt x="131" y="1853"/>
                    </a:lnTo>
                    <a:cubicBezTo>
                      <a:pt x="417" y="1912"/>
                      <a:pt x="703" y="1984"/>
                      <a:pt x="965" y="2079"/>
                    </a:cubicBezTo>
                    <a:lnTo>
                      <a:pt x="1238" y="1079"/>
                    </a:lnTo>
                    <a:lnTo>
                      <a:pt x="1274" y="1091"/>
                    </a:lnTo>
                    <a:cubicBezTo>
                      <a:pt x="1311" y="1100"/>
                      <a:pt x="1347" y="1104"/>
                      <a:pt x="1383" y="1104"/>
                    </a:cubicBezTo>
                    <a:cubicBezTo>
                      <a:pt x="1578" y="1104"/>
                      <a:pt x="1748" y="972"/>
                      <a:pt x="1798" y="781"/>
                    </a:cubicBezTo>
                    <a:cubicBezTo>
                      <a:pt x="1858" y="555"/>
                      <a:pt x="1727" y="317"/>
                      <a:pt x="1500" y="257"/>
                    </a:cubicBezTo>
                    <a:lnTo>
                      <a:pt x="584" y="19"/>
                    </a:lnTo>
                    <a:cubicBezTo>
                      <a:pt x="544" y="6"/>
                      <a:pt x="504" y="0"/>
                      <a:pt x="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657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4" name="Google Shape;644;p50"/>
          <p:cNvGrpSpPr/>
          <p:nvPr/>
        </p:nvGrpSpPr>
        <p:grpSpPr>
          <a:xfrm>
            <a:off x="6575242" y="1789048"/>
            <a:ext cx="1191793" cy="1184408"/>
            <a:chOff x="-1975344" y="1371594"/>
            <a:chExt cx="1022648" cy="1016310"/>
          </a:xfrm>
        </p:grpSpPr>
        <p:sp>
          <p:nvSpPr>
            <p:cNvPr id="645" name="Google Shape;645;p50"/>
            <p:cNvSpPr/>
            <p:nvPr/>
          </p:nvSpPr>
          <p:spPr>
            <a:xfrm>
              <a:off x="-1791170" y="1552598"/>
              <a:ext cx="654300" cy="654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6" name="Google Shape;646;p50"/>
            <p:cNvGrpSpPr/>
            <p:nvPr/>
          </p:nvGrpSpPr>
          <p:grpSpPr>
            <a:xfrm>
              <a:off x="-1975344" y="1371594"/>
              <a:ext cx="1022648" cy="1016310"/>
              <a:chOff x="1373226" y="2239831"/>
              <a:chExt cx="1022648" cy="1016310"/>
            </a:xfrm>
          </p:grpSpPr>
          <p:sp>
            <p:nvSpPr>
              <p:cNvPr id="647" name="Google Shape;647;p50"/>
              <p:cNvSpPr/>
              <p:nvPr/>
            </p:nvSpPr>
            <p:spPr>
              <a:xfrm>
                <a:off x="1693986" y="2239831"/>
                <a:ext cx="128872" cy="143599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2" extrusionOk="0">
                    <a:moveTo>
                      <a:pt x="2499" y="1"/>
                    </a:moveTo>
                    <a:cubicBezTo>
                      <a:pt x="2433" y="1"/>
                      <a:pt x="2365" y="9"/>
                      <a:pt x="2298" y="27"/>
                    </a:cubicBezTo>
                    <a:lnTo>
                      <a:pt x="667" y="467"/>
                    </a:lnTo>
                    <a:cubicBezTo>
                      <a:pt x="250" y="574"/>
                      <a:pt x="0" y="1003"/>
                      <a:pt x="119" y="1420"/>
                    </a:cubicBezTo>
                    <a:cubicBezTo>
                      <a:pt x="210" y="1753"/>
                      <a:pt x="515" y="1991"/>
                      <a:pt x="873" y="1991"/>
                    </a:cubicBezTo>
                    <a:cubicBezTo>
                      <a:pt x="938" y="1991"/>
                      <a:pt x="1005" y="1984"/>
                      <a:pt x="1072" y="1967"/>
                    </a:cubicBezTo>
                    <a:lnTo>
                      <a:pt x="1131" y="1943"/>
                    </a:lnTo>
                    <a:lnTo>
                      <a:pt x="1619" y="3741"/>
                    </a:lnTo>
                    <a:cubicBezTo>
                      <a:pt x="2096" y="3575"/>
                      <a:pt x="2596" y="3432"/>
                      <a:pt x="3108" y="3337"/>
                    </a:cubicBezTo>
                    <a:lnTo>
                      <a:pt x="2632" y="1539"/>
                    </a:lnTo>
                    <a:lnTo>
                      <a:pt x="2703" y="1527"/>
                    </a:lnTo>
                    <a:cubicBezTo>
                      <a:pt x="3108" y="1420"/>
                      <a:pt x="3358" y="991"/>
                      <a:pt x="3251" y="574"/>
                    </a:cubicBezTo>
                    <a:cubicBezTo>
                      <a:pt x="3151" y="225"/>
                      <a:pt x="2842" y="1"/>
                      <a:pt x="24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50"/>
              <p:cNvSpPr/>
              <p:nvPr/>
            </p:nvSpPr>
            <p:spPr>
              <a:xfrm>
                <a:off x="1484713" y="2351155"/>
                <a:ext cx="148521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048" y="1"/>
                    </a:moveTo>
                    <a:cubicBezTo>
                      <a:pt x="1849" y="1"/>
                      <a:pt x="1649" y="78"/>
                      <a:pt x="1500" y="233"/>
                    </a:cubicBezTo>
                    <a:lnTo>
                      <a:pt x="310" y="1424"/>
                    </a:lnTo>
                    <a:cubicBezTo>
                      <a:pt x="0" y="1733"/>
                      <a:pt x="0" y="2221"/>
                      <a:pt x="310" y="2519"/>
                    </a:cubicBezTo>
                    <a:cubicBezTo>
                      <a:pt x="459" y="2674"/>
                      <a:pt x="655" y="2751"/>
                      <a:pt x="853" y="2751"/>
                    </a:cubicBezTo>
                    <a:cubicBezTo>
                      <a:pt x="1051" y="2751"/>
                      <a:pt x="1250" y="2674"/>
                      <a:pt x="1405" y="2519"/>
                    </a:cubicBezTo>
                    <a:lnTo>
                      <a:pt x="1453" y="2471"/>
                    </a:lnTo>
                    <a:lnTo>
                      <a:pt x="2774" y="3793"/>
                    </a:lnTo>
                    <a:cubicBezTo>
                      <a:pt x="3108" y="3400"/>
                      <a:pt x="3477" y="3031"/>
                      <a:pt x="3870" y="2698"/>
                    </a:cubicBezTo>
                    <a:lnTo>
                      <a:pt x="2548" y="1376"/>
                    </a:lnTo>
                    <a:lnTo>
                      <a:pt x="2596" y="1328"/>
                    </a:lnTo>
                    <a:cubicBezTo>
                      <a:pt x="2905" y="1019"/>
                      <a:pt x="2905" y="531"/>
                      <a:pt x="2596" y="233"/>
                    </a:cubicBezTo>
                    <a:cubicBezTo>
                      <a:pt x="2447" y="78"/>
                      <a:pt x="2247" y="1"/>
                      <a:pt x="20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50"/>
              <p:cNvSpPr/>
              <p:nvPr/>
            </p:nvSpPr>
            <p:spPr>
              <a:xfrm>
                <a:off x="1373226" y="2561063"/>
                <a:ext cx="146679" cy="122186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4" extrusionOk="0">
                    <a:moveTo>
                      <a:pt x="1292" y="0"/>
                    </a:moveTo>
                    <a:cubicBezTo>
                      <a:pt x="953" y="0"/>
                      <a:pt x="638" y="224"/>
                      <a:pt x="548" y="573"/>
                    </a:cubicBezTo>
                    <a:lnTo>
                      <a:pt x="107" y="2205"/>
                    </a:lnTo>
                    <a:cubicBezTo>
                      <a:pt x="0" y="2621"/>
                      <a:pt x="238" y="3050"/>
                      <a:pt x="655" y="3157"/>
                    </a:cubicBezTo>
                    <a:cubicBezTo>
                      <a:pt x="720" y="3175"/>
                      <a:pt x="787" y="3183"/>
                      <a:pt x="853" y="3183"/>
                    </a:cubicBezTo>
                    <a:cubicBezTo>
                      <a:pt x="1185" y="3183"/>
                      <a:pt x="1508" y="2967"/>
                      <a:pt x="1607" y="2609"/>
                    </a:cubicBezTo>
                    <a:lnTo>
                      <a:pt x="1619" y="2538"/>
                    </a:lnTo>
                    <a:lnTo>
                      <a:pt x="3417" y="3026"/>
                    </a:lnTo>
                    <a:cubicBezTo>
                      <a:pt x="3512" y="2502"/>
                      <a:pt x="3643" y="2002"/>
                      <a:pt x="3822" y="1526"/>
                    </a:cubicBezTo>
                    <a:lnTo>
                      <a:pt x="2024" y="1038"/>
                    </a:lnTo>
                    <a:lnTo>
                      <a:pt x="2048" y="978"/>
                    </a:lnTo>
                    <a:cubicBezTo>
                      <a:pt x="2155" y="561"/>
                      <a:pt x="1905" y="133"/>
                      <a:pt x="1488" y="26"/>
                    </a:cubicBezTo>
                    <a:cubicBezTo>
                      <a:pt x="1423" y="8"/>
                      <a:pt x="1357" y="0"/>
                      <a:pt x="12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50"/>
              <p:cNvSpPr/>
              <p:nvPr/>
            </p:nvSpPr>
            <p:spPr>
              <a:xfrm>
                <a:off x="1373226" y="2812760"/>
                <a:ext cx="146679" cy="122378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9" extrusionOk="0">
                    <a:moveTo>
                      <a:pt x="853" y="1"/>
                    </a:moveTo>
                    <a:cubicBezTo>
                      <a:pt x="787" y="1"/>
                      <a:pt x="720" y="9"/>
                      <a:pt x="655" y="27"/>
                    </a:cubicBezTo>
                    <a:cubicBezTo>
                      <a:pt x="238" y="134"/>
                      <a:pt x="0" y="563"/>
                      <a:pt x="107" y="979"/>
                    </a:cubicBezTo>
                    <a:lnTo>
                      <a:pt x="548" y="2611"/>
                    </a:lnTo>
                    <a:cubicBezTo>
                      <a:pt x="637" y="2957"/>
                      <a:pt x="948" y="3188"/>
                      <a:pt x="1283" y="3188"/>
                    </a:cubicBezTo>
                    <a:cubicBezTo>
                      <a:pt x="1351" y="3188"/>
                      <a:pt x="1420" y="3178"/>
                      <a:pt x="1488" y="3158"/>
                    </a:cubicBezTo>
                    <a:cubicBezTo>
                      <a:pt x="1905" y="3051"/>
                      <a:pt x="2155" y="2623"/>
                      <a:pt x="2048" y="2206"/>
                    </a:cubicBezTo>
                    <a:lnTo>
                      <a:pt x="2024" y="2146"/>
                    </a:lnTo>
                    <a:lnTo>
                      <a:pt x="3822" y="1658"/>
                    </a:lnTo>
                    <a:cubicBezTo>
                      <a:pt x="3643" y="1182"/>
                      <a:pt x="3512" y="682"/>
                      <a:pt x="3417" y="158"/>
                    </a:cubicBezTo>
                    <a:lnTo>
                      <a:pt x="1619" y="646"/>
                    </a:lnTo>
                    <a:lnTo>
                      <a:pt x="1607" y="575"/>
                    </a:lnTo>
                    <a:cubicBezTo>
                      <a:pt x="1508" y="217"/>
                      <a:pt x="1185" y="1"/>
                      <a:pt x="8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50"/>
              <p:cNvSpPr/>
              <p:nvPr/>
            </p:nvSpPr>
            <p:spPr>
              <a:xfrm>
                <a:off x="1484713" y="2999260"/>
                <a:ext cx="148521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774" y="1"/>
                    </a:moveTo>
                    <a:lnTo>
                      <a:pt x="1453" y="1323"/>
                    </a:lnTo>
                    <a:lnTo>
                      <a:pt x="1405" y="1275"/>
                    </a:lnTo>
                    <a:cubicBezTo>
                      <a:pt x="1250" y="1120"/>
                      <a:pt x="1051" y="1043"/>
                      <a:pt x="853" y="1043"/>
                    </a:cubicBezTo>
                    <a:cubicBezTo>
                      <a:pt x="655" y="1043"/>
                      <a:pt x="459" y="1120"/>
                      <a:pt x="310" y="1275"/>
                    </a:cubicBezTo>
                    <a:cubicBezTo>
                      <a:pt x="0" y="1573"/>
                      <a:pt x="0" y="2073"/>
                      <a:pt x="310" y="2370"/>
                    </a:cubicBezTo>
                    <a:lnTo>
                      <a:pt x="1500" y="3561"/>
                    </a:lnTo>
                    <a:cubicBezTo>
                      <a:pt x="1649" y="3716"/>
                      <a:pt x="1849" y="3793"/>
                      <a:pt x="2048" y="3793"/>
                    </a:cubicBezTo>
                    <a:cubicBezTo>
                      <a:pt x="2247" y="3793"/>
                      <a:pt x="2447" y="3716"/>
                      <a:pt x="2596" y="3561"/>
                    </a:cubicBezTo>
                    <a:cubicBezTo>
                      <a:pt x="2905" y="3263"/>
                      <a:pt x="2905" y="2775"/>
                      <a:pt x="2596" y="2466"/>
                    </a:cubicBezTo>
                    <a:lnTo>
                      <a:pt x="2548" y="2418"/>
                    </a:lnTo>
                    <a:lnTo>
                      <a:pt x="3870" y="1096"/>
                    </a:lnTo>
                    <a:cubicBezTo>
                      <a:pt x="3477" y="763"/>
                      <a:pt x="3108" y="394"/>
                      <a:pt x="27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50"/>
              <p:cNvSpPr/>
              <p:nvPr/>
            </p:nvSpPr>
            <p:spPr>
              <a:xfrm>
                <a:off x="1693986" y="3112580"/>
                <a:ext cx="128872" cy="143561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1" extrusionOk="0">
                    <a:moveTo>
                      <a:pt x="1619" y="1"/>
                    </a:moveTo>
                    <a:lnTo>
                      <a:pt x="1131" y="1799"/>
                    </a:lnTo>
                    <a:lnTo>
                      <a:pt x="1072" y="1775"/>
                    </a:lnTo>
                    <a:cubicBezTo>
                      <a:pt x="1005" y="1758"/>
                      <a:pt x="938" y="1751"/>
                      <a:pt x="873" y="1751"/>
                    </a:cubicBezTo>
                    <a:cubicBezTo>
                      <a:pt x="515" y="1751"/>
                      <a:pt x="210" y="1989"/>
                      <a:pt x="119" y="2322"/>
                    </a:cubicBezTo>
                    <a:cubicBezTo>
                      <a:pt x="0" y="2739"/>
                      <a:pt x="250" y="3168"/>
                      <a:pt x="667" y="3275"/>
                    </a:cubicBezTo>
                    <a:lnTo>
                      <a:pt x="2298" y="3715"/>
                    </a:lnTo>
                    <a:cubicBezTo>
                      <a:pt x="2365" y="3733"/>
                      <a:pt x="2433" y="3741"/>
                      <a:pt x="2499" y="3741"/>
                    </a:cubicBezTo>
                    <a:cubicBezTo>
                      <a:pt x="2842" y="3741"/>
                      <a:pt x="3151" y="3517"/>
                      <a:pt x="3251" y="3168"/>
                    </a:cubicBezTo>
                    <a:cubicBezTo>
                      <a:pt x="3358" y="2751"/>
                      <a:pt x="3108" y="2322"/>
                      <a:pt x="2703" y="2215"/>
                    </a:cubicBezTo>
                    <a:lnTo>
                      <a:pt x="2632" y="2203"/>
                    </a:lnTo>
                    <a:lnTo>
                      <a:pt x="3108" y="405"/>
                    </a:lnTo>
                    <a:cubicBezTo>
                      <a:pt x="2596" y="310"/>
                      <a:pt x="2096" y="167"/>
                      <a:pt x="161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50"/>
              <p:cNvSpPr/>
              <p:nvPr/>
            </p:nvSpPr>
            <p:spPr>
              <a:xfrm>
                <a:off x="1946204" y="3112580"/>
                <a:ext cx="128449" cy="143561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1" extrusionOk="0">
                    <a:moveTo>
                      <a:pt x="1739" y="1"/>
                    </a:moveTo>
                    <a:cubicBezTo>
                      <a:pt x="1263" y="167"/>
                      <a:pt x="751" y="310"/>
                      <a:pt x="239" y="405"/>
                    </a:cubicBezTo>
                    <a:lnTo>
                      <a:pt x="727" y="2203"/>
                    </a:lnTo>
                    <a:lnTo>
                      <a:pt x="655" y="2215"/>
                    </a:lnTo>
                    <a:cubicBezTo>
                      <a:pt x="239" y="2322"/>
                      <a:pt x="0" y="2751"/>
                      <a:pt x="108" y="3168"/>
                    </a:cubicBezTo>
                    <a:cubicBezTo>
                      <a:pt x="197" y="3517"/>
                      <a:pt x="513" y="3741"/>
                      <a:pt x="859" y="3741"/>
                    </a:cubicBezTo>
                    <a:cubicBezTo>
                      <a:pt x="925" y="3741"/>
                      <a:pt x="993" y="3733"/>
                      <a:pt x="1060" y="3715"/>
                    </a:cubicBezTo>
                    <a:lnTo>
                      <a:pt x="2691" y="3275"/>
                    </a:lnTo>
                    <a:cubicBezTo>
                      <a:pt x="3108" y="3168"/>
                      <a:pt x="3346" y="2739"/>
                      <a:pt x="3239" y="2322"/>
                    </a:cubicBezTo>
                    <a:cubicBezTo>
                      <a:pt x="3148" y="1989"/>
                      <a:pt x="2835" y="1751"/>
                      <a:pt x="2481" y="1751"/>
                    </a:cubicBezTo>
                    <a:cubicBezTo>
                      <a:pt x="2417" y="1751"/>
                      <a:pt x="2352" y="1758"/>
                      <a:pt x="2286" y="1775"/>
                    </a:cubicBezTo>
                    <a:lnTo>
                      <a:pt x="2227" y="1799"/>
                    </a:lnTo>
                    <a:lnTo>
                      <a:pt x="173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50"/>
              <p:cNvSpPr/>
              <p:nvPr/>
            </p:nvSpPr>
            <p:spPr>
              <a:xfrm>
                <a:off x="2135827" y="2999260"/>
                <a:ext cx="148559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096" y="1"/>
                    </a:moveTo>
                    <a:cubicBezTo>
                      <a:pt x="763" y="394"/>
                      <a:pt x="393" y="763"/>
                      <a:pt x="1" y="1096"/>
                    </a:cubicBezTo>
                    <a:lnTo>
                      <a:pt x="1322" y="2418"/>
                    </a:lnTo>
                    <a:lnTo>
                      <a:pt x="1275" y="2466"/>
                    </a:lnTo>
                    <a:cubicBezTo>
                      <a:pt x="965" y="2775"/>
                      <a:pt x="965" y="3263"/>
                      <a:pt x="1275" y="3561"/>
                    </a:cubicBezTo>
                    <a:cubicBezTo>
                      <a:pt x="1423" y="3716"/>
                      <a:pt x="1620" y="3793"/>
                      <a:pt x="1818" y="3793"/>
                    </a:cubicBezTo>
                    <a:cubicBezTo>
                      <a:pt x="2016" y="3793"/>
                      <a:pt x="2215" y="3716"/>
                      <a:pt x="2370" y="3561"/>
                    </a:cubicBezTo>
                    <a:lnTo>
                      <a:pt x="3561" y="2370"/>
                    </a:lnTo>
                    <a:cubicBezTo>
                      <a:pt x="3870" y="2073"/>
                      <a:pt x="3870" y="1573"/>
                      <a:pt x="3561" y="1275"/>
                    </a:cubicBezTo>
                    <a:cubicBezTo>
                      <a:pt x="3412" y="1120"/>
                      <a:pt x="3212" y="1043"/>
                      <a:pt x="3013" y="1043"/>
                    </a:cubicBezTo>
                    <a:cubicBezTo>
                      <a:pt x="2813" y="1043"/>
                      <a:pt x="2614" y="1120"/>
                      <a:pt x="2465" y="1275"/>
                    </a:cubicBezTo>
                    <a:lnTo>
                      <a:pt x="2418" y="1323"/>
                    </a:lnTo>
                    <a:lnTo>
                      <a:pt x="109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50"/>
              <p:cNvSpPr/>
              <p:nvPr/>
            </p:nvSpPr>
            <p:spPr>
              <a:xfrm>
                <a:off x="2249157" y="2812760"/>
                <a:ext cx="146717" cy="122378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9" extrusionOk="0">
                    <a:moveTo>
                      <a:pt x="2965" y="1"/>
                    </a:moveTo>
                    <a:cubicBezTo>
                      <a:pt x="2629" y="1"/>
                      <a:pt x="2314" y="217"/>
                      <a:pt x="2215" y="575"/>
                    </a:cubicBezTo>
                    <a:lnTo>
                      <a:pt x="2191" y="646"/>
                    </a:lnTo>
                    <a:lnTo>
                      <a:pt x="405" y="158"/>
                    </a:lnTo>
                    <a:cubicBezTo>
                      <a:pt x="310" y="682"/>
                      <a:pt x="167" y="1182"/>
                      <a:pt x="0" y="1658"/>
                    </a:cubicBezTo>
                    <a:lnTo>
                      <a:pt x="1798" y="2146"/>
                    </a:lnTo>
                    <a:lnTo>
                      <a:pt x="1774" y="2206"/>
                    </a:lnTo>
                    <a:cubicBezTo>
                      <a:pt x="1667" y="2623"/>
                      <a:pt x="1917" y="3051"/>
                      <a:pt x="2322" y="3158"/>
                    </a:cubicBezTo>
                    <a:cubicBezTo>
                      <a:pt x="2393" y="3178"/>
                      <a:pt x="2463" y="3188"/>
                      <a:pt x="2533" y="3188"/>
                    </a:cubicBezTo>
                    <a:cubicBezTo>
                      <a:pt x="2875" y="3188"/>
                      <a:pt x="3186" y="2957"/>
                      <a:pt x="3275" y="2611"/>
                    </a:cubicBezTo>
                    <a:lnTo>
                      <a:pt x="3715" y="979"/>
                    </a:lnTo>
                    <a:cubicBezTo>
                      <a:pt x="3822" y="563"/>
                      <a:pt x="3584" y="134"/>
                      <a:pt x="3167" y="27"/>
                    </a:cubicBezTo>
                    <a:cubicBezTo>
                      <a:pt x="3100" y="9"/>
                      <a:pt x="3032" y="1"/>
                      <a:pt x="296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50"/>
              <p:cNvSpPr/>
              <p:nvPr/>
            </p:nvSpPr>
            <p:spPr>
              <a:xfrm>
                <a:off x="2249157" y="2561063"/>
                <a:ext cx="146717" cy="122186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4" extrusionOk="0">
                    <a:moveTo>
                      <a:pt x="2523" y="0"/>
                    </a:moveTo>
                    <a:cubicBezTo>
                      <a:pt x="2457" y="0"/>
                      <a:pt x="2389" y="8"/>
                      <a:pt x="2322" y="26"/>
                    </a:cubicBezTo>
                    <a:cubicBezTo>
                      <a:pt x="1917" y="133"/>
                      <a:pt x="1667" y="561"/>
                      <a:pt x="1774" y="978"/>
                    </a:cubicBezTo>
                    <a:lnTo>
                      <a:pt x="1798" y="1038"/>
                    </a:lnTo>
                    <a:lnTo>
                      <a:pt x="0" y="1526"/>
                    </a:lnTo>
                    <a:cubicBezTo>
                      <a:pt x="167" y="2002"/>
                      <a:pt x="310" y="2502"/>
                      <a:pt x="405" y="3026"/>
                    </a:cubicBezTo>
                    <a:lnTo>
                      <a:pt x="2191" y="2538"/>
                    </a:lnTo>
                    <a:lnTo>
                      <a:pt x="2215" y="2609"/>
                    </a:lnTo>
                    <a:cubicBezTo>
                      <a:pt x="2314" y="2967"/>
                      <a:pt x="2629" y="3183"/>
                      <a:pt x="2965" y="3183"/>
                    </a:cubicBezTo>
                    <a:cubicBezTo>
                      <a:pt x="3032" y="3183"/>
                      <a:pt x="3100" y="3175"/>
                      <a:pt x="3167" y="3157"/>
                    </a:cubicBezTo>
                    <a:cubicBezTo>
                      <a:pt x="3584" y="3050"/>
                      <a:pt x="3822" y="2621"/>
                      <a:pt x="3715" y="2205"/>
                    </a:cubicBezTo>
                    <a:lnTo>
                      <a:pt x="3275" y="573"/>
                    </a:lnTo>
                    <a:cubicBezTo>
                      <a:pt x="3185" y="224"/>
                      <a:pt x="2869" y="0"/>
                      <a:pt x="25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50"/>
              <p:cNvSpPr/>
              <p:nvPr/>
            </p:nvSpPr>
            <p:spPr>
              <a:xfrm>
                <a:off x="2135827" y="2351155"/>
                <a:ext cx="148559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818" y="1"/>
                    </a:moveTo>
                    <a:cubicBezTo>
                      <a:pt x="1620" y="1"/>
                      <a:pt x="1423" y="78"/>
                      <a:pt x="1275" y="233"/>
                    </a:cubicBezTo>
                    <a:cubicBezTo>
                      <a:pt x="965" y="531"/>
                      <a:pt x="965" y="1019"/>
                      <a:pt x="1275" y="1328"/>
                    </a:cubicBezTo>
                    <a:lnTo>
                      <a:pt x="1322" y="1376"/>
                    </a:lnTo>
                    <a:lnTo>
                      <a:pt x="1" y="2698"/>
                    </a:lnTo>
                    <a:cubicBezTo>
                      <a:pt x="393" y="3031"/>
                      <a:pt x="763" y="3400"/>
                      <a:pt x="1096" y="3793"/>
                    </a:cubicBezTo>
                    <a:lnTo>
                      <a:pt x="2418" y="2471"/>
                    </a:lnTo>
                    <a:lnTo>
                      <a:pt x="2465" y="2519"/>
                    </a:lnTo>
                    <a:cubicBezTo>
                      <a:pt x="2614" y="2674"/>
                      <a:pt x="2813" y="2751"/>
                      <a:pt x="3013" y="2751"/>
                    </a:cubicBezTo>
                    <a:cubicBezTo>
                      <a:pt x="3212" y="2751"/>
                      <a:pt x="3412" y="2674"/>
                      <a:pt x="3561" y="2519"/>
                    </a:cubicBezTo>
                    <a:cubicBezTo>
                      <a:pt x="3870" y="2221"/>
                      <a:pt x="3870" y="1733"/>
                      <a:pt x="3561" y="1424"/>
                    </a:cubicBezTo>
                    <a:lnTo>
                      <a:pt x="2370" y="233"/>
                    </a:lnTo>
                    <a:cubicBezTo>
                      <a:pt x="2215" y="78"/>
                      <a:pt x="2016" y="1"/>
                      <a:pt x="18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50"/>
              <p:cNvSpPr/>
              <p:nvPr/>
            </p:nvSpPr>
            <p:spPr>
              <a:xfrm>
                <a:off x="1946204" y="2239831"/>
                <a:ext cx="128449" cy="143599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2" extrusionOk="0">
                    <a:moveTo>
                      <a:pt x="859" y="1"/>
                    </a:moveTo>
                    <a:cubicBezTo>
                      <a:pt x="513" y="1"/>
                      <a:pt x="197" y="225"/>
                      <a:pt x="108" y="574"/>
                    </a:cubicBezTo>
                    <a:cubicBezTo>
                      <a:pt x="0" y="991"/>
                      <a:pt x="239" y="1420"/>
                      <a:pt x="655" y="1527"/>
                    </a:cubicBezTo>
                    <a:lnTo>
                      <a:pt x="727" y="1539"/>
                    </a:lnTo>
                    <a:lnTo>
                      <a:pt x="239" y="3337"/>
                    </a:lnTo>
                    <a:cubicBezTo>
                      <a:pt x="751" y="3432"/>
                      <a:pt x="1263" y="3575"/>
                      <a:pt x="1739" y="3741"/>
                    </a:cubicBezTo>
                    <a:lnTo>
                      <a:pt x="2227" y="1943"/>
                    </a:lnTo>
                    <a:lnTo>
                      <a:pt x="2286" y="1967"/>
                    </a:lnTo>
                    <a:cubicBezTo>
                      <a:pt x="2352" y="1984"/>
                      <a:pt x="2417" y="1991"/>
                      <a:pt x="2481" y="1991"/>
                    </a:cubicBezTo>
                    <a:cubicBezTo>
                      <a:pt x="2835" y="1991"/>
                      <a:pt x="3148" y="1753"/>
                      <a:pt x="3239" y="1420"/>
                    </a:cubicBezTo>
                    <a:cubicBezTo>
                      <a:pt x="3346" y="1003"/>
                      <a:pt x="3108" y="574"/>
                      <a:pt x="2691" y="467"/>
                    </a:cubicBezTo>
                    <a:lnTo>
                      <a:pt x="1060" y="27"/>
                    </a:lnTo>
                    <a:cubicBezTo>
                      <a:pt x="993" y="9"/>
                      <a:pt x="925" y="1"/>
                      <a:pt x="85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59" name="Google Shape;659;p50"/>
          <p:cNvGrpSpPr/>
          <p:nvPr/>
        </p:nvGrpSpPr>
        <p:grpSpPr>
          <a:xfrm>
            <a:off x="3976098" y="1789048"/>
            <a:ext cx="1191793" cy="1184408"/>
            <a:chOff x="-1975344" y="1371594"/>
            <a:chExt cx="1022648" cy="1016310"/>
          </a:xfrm>
        </p:grpSpPr>
        <p:sp>
          <p:nvSpPr>
            <p:cNvPr id="660" name="Google Shape;660;p50"/>
            <p:cNvSpPr/>
            <p:nvPr/>
          </p:nvSpPr>
          <p:spPr>
            <a:xfrm>
              <a:off x="-1791170" y="1552598"/>
              <a:ext cx="654300" cy="654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61" name="Google Shape;661;p50"/>
            <p:cNvGrpSpPr/>
            <p:nvPr/>
          </p:nvGrpSpPr>
          <p:grpSpPr>
            <a:xfrm>
              <a:off x="-1975344" y="1371594"/>
              <a:ext cx="1022648" cy="1016310"/>
              <a:chOff x="1373226" y="2239831"/>
              <a:chExt cx="1022648" cy="1016310"/>
            </a:xfrm>
          </p:grpSpPr>
          <p:sp>
            <p:nvSpPr>
              <p:cNvPr id="662" name="Google Shape;662;p50"/>
              <p:cNvSpPr/>
              <p:nvPr/>
            </p:nvSpPr>
            <p:spPr>
              <a:xfrm>
                <a:off x="1693986" y="2239831"/>
                <a:ext cx="128872" cy="143599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2" extrusionOk="0">
                    <a:moveTo>
                      <a:pt x="2499" y="1"/>
                    </a:moveTo>
                    <a:cubicBezTo>
                      <a:pt x="2433" y="1"/>
                      <a:pt x="2365" y="9"/>
                      <a:pt x="2298" y="27"/>
                    </a:cubicBezTo>
                    <a:lnTo>
                      <a:pt x="667" y="467"/>
                    </a:lnTo>
                    <a:cubicBezTo>
                      <a:pt x="250" y="574"/>
                      <a:pt x="0" y="1003"/>
                      <a:pt x="119" y="1420"/>
                    </a:cubicBezTo>
                    <a:cubicBezTo>
                      <a:pt x="210" y="1753"/>
                      <a:pt x="515" y="1991"/>
                      <a:pt x="873" y="1991"/>
                    </a:cubicBezTo>
                    <a:cubicBezTo>
                      <a:pt x="938" y="1991"/>
                      <a:pt x="1005" y="1984"/>
                      <a:pt x="1072" y="1967"/>
                    </a:cubicBezTo>
                    <a:lnTo>
                      <a:pt x="1131" y="1943"/>
                    </a:lnTo>
                    <a:lnTo>
                      <a:pt x="1619" y="3741"/>
                    </a:lnTo>
                    <a:cubicBezTo>
                      <a:pt x="2096" y="3575"/>
                      <a:pt x="2596" y="3432"/>
                      <a:pt x="3108" y="3337"/>
                    </a:cubicBezTo>
                    <a:lnTo>
                      <a:pt x="2632" y="1539"/>
                    </a:lnTo>
                    <a:lnTo>
                      <a:pt x="2703" y="1527"/>
                    </a:lnTo>
                    <a:cubicBezTo>
                      <a:pt x="3108" y="1420"/>
                      <a:pt x="3358" y="991"/>
                      <a:pt x="3251" y="574"/>
                    </a:cubicBezTo>
                    <a:cubicBezTo>
                      <a:pt x="3151" y="225"/>
                      <a:pt x="2842" y="1"/>
                      <a:pt x="24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50"/>
              <p:cNvSpPr/>
              <p:nvPr/>
            </p:nvSpPr>
            <p:spPr>
              <a:xfrm>
                <a:off x="1484713" y="2351155"/>
                <a:ext cx="148521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048" y="1"/>
                    </a:moveTo>
                    <a:cubicBezTo>
                      <a:pt x="1849" y="1"/>
                      <a:pt x="1649" y="78"/>
                      <a:pt x="1500" y="233"/>
                    </a:cubicBezTo>
                    <a:lnTo>
                      <a:pt x="310" y="1424"/>
                    </a:lnTo>
                    <a:cubicBezTo>
                      <a:pt x="0" y="1733"/>
                      <a:pt x="0" y="2221"/>
                      <a:pt x="310" y="2519"/>
                    </a:cubicBezTo>
                    <a:cubicBezTo>
                      <a:pt x="459" y="2674"/>
                      <a:pt x="655" y="2751"/>
                      <a:pt x="853" y="2751"/>
                    </a:cubicBezTo>
                    <a:cubicBezTo>
                      <a:pt x="1051" y="2751"/>
                      <a:pt x="1250" y="2674"/>
                      <a:pt x="1405" y="2519"/>
                    </a:cubicBezTo>
                    <a:lnTo>
                      <a:pt x="1453" y="2471"/>
                    </a:lnTo>
                    <a:lnTo>
                      <a:pt x="2774" y="3793"/>
                    </a:lnTo>
                    <a:cubicBezTo>
                      <a:pt x="3108" y="3400"/>
                      <a:pt x="3477" y="3031"/>
                      <a:pt x="3870" y="2698"/>
                    </a:cubicBezTo>
                    <a:lnTo>
                      <a:pt x="2548" y="1376"/>
                    </a:lnTo>
                    <a:lnTo>
                      <a:pt x="2596" y="1328"/>
                    </a:lnTo>
                    <a:cubicBezTo>
                      <a:pt x="2905" y="1019"/>
                      <a:pt x="2905" y="531"/>
                      <a:pt x="2596" y="233"/>
                    </a:cubicBezTo>
                    <a:cubicBezTo>
                      <a:pt x="2447" y="78"/>
                      <a:pt x="2247" y="1"/>
                      <a:pt x="20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50"/>
              <p:cNvSpPr/>
              <p:nvPr/>
            </p:nvSpPr>
            <p:spPr>
              <a:xfrm>
                <a:off x="1373226" y="2561063"/>
                <a:ext cx="146679" cy="122186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4" extrusionOk="0">
                    <a:moveTo>
                      <a:pt x="1292" y="0"/>
                    </a:moveTo>
                    <a:cubicBezTo>
                      <a:pt x="953" y="0"/>
                      <a:pt x="638" y="224"/>
                      <a:pt x="548" y="573"/>
                    </a:cubicBezTo>
                    <a:lnTo>
                      <a:pt x="107" y="2205"/>
                    </a:lnTo>
                    <a:cubicBezTo>
                      <a:pt x="0" y="2621"/>
                      <a:pt x="238" y="3050"/>
                      <a:pt x="655" y="3157"/>
                    </a:cubicBezTo>
                    <a:cubicBezTo>
                      <a:pt x="720" y="3175"/>
                      <a:pt x="787" y="3183"/>
                      <a:pt x="853" y="3183"/>
                    </a:cubicBezTo>
                    <a:cubicBezTo>
                      <a:pt x="1185" y="3183"/>
                      <a:pt x="1508" y="2967"/>
                      <a:pt x="1607" y="2609"/>
                    </a:cubicBezTo>
                    <a:lnTo>
                      <a:pt x="1619" y="2538"/>
                    </a:lnTo>
                    <a:lnTo>
                      <a:pt x="3417" y="3026"/>
                    </a:lnTo>
                    <a:cubicBezTo>
                      <a:pt x="3512" y="2502"/>
                      <a:pt x="3643" y="2002"/>
                      <a:pt x="3822" y="1526"/>
                    </a:cubicBezTo>
                    <a:lnTo>
                      <a:pt x="2024" y="1038"/>
                    </a:lnTo>
                    <a:lnTo>
                      <a:pt x="2048" y="978"/>
                    </a:lnTo>
                    <a:cubicBezTo>
                      <a:pt x="2155" y="561"/>
                      <a:pt x="1905" y="133"/>
                      <a:pt x="1488" y="26"/>
                    </a:cubicBezTo>
                    <a:cubicBezTo>
                      <a:pt x="1423" y="8"/>
                      <a:pt x="1357" y="0"/>
                      <a:pt x="12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50"/>
              <p:cNvSpPr/>
              <p:nvPr/>
            </p:nvSpPr>
            <p:spPr>
              <a:xfrm>
                <a:off x="1373226" y="2812760"/>
                <a:ext cx="146679" cy="122378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9" extrusionOk="0">
                    <a:moveTo>
                      <a:pt x="853" y="1"/>
                    </a:moveTo>
                    <a:cubicBezTo>
                      <a:pt x="787" y="1"/>
                      <a:pt x="720" y="9"/>
                      <a:pt x="655" y="27"/>
                    </a:cubicBezTo>
                    <a:cubicBezTo>
                      <a:pt x="238" y="134"/>
                      <a:pt x="0" y="563"/>
                      <a:pt x="107" y="979"/>
                    </a:cubicBezTo>
                    <a:lnTo>
                      <a:pt x="548" y="2611"/>
                    </a:lnTo>
                    <a:cubicBezTo>
                      <a:pt x="637" y="2957"/>
                      <a:pt x="948" y="3188"/>
                      <a:pt x="1283" y="3188"/>
                    </a:cubicBezTo>
                    <a:cubicBezTo>
                      <a:pt x="1351" y="3188"/>
                      <a:pt x="1420" y="3178"/>
                      <a:pt x="1488" y="3158"/>
                    </a:cubicBezTo>
                    <a:cubicBezTo>
                      <a:pt x="1905" y="3051"/>
                      <a:pt x="2155" y="2623"/>
                      <a:pt x="2048" y="2206"/>
                    </a:cubicBezTo>
                    <a:lnTo>
                      <a:pt x="2024" y="2146"/>
                    </a:lnTo>
                    <a:lnTo>
                      <a:pt x="3822" y="1658"/>
                    </a:lnTo>
                    <a:cubicBezTo>
                      <a:pt x="3643" y="1182"/>
                      <a:pt x="3512" y="682"/>
                      <a:pt x="3417" y="158"/>
                    </a:cubicBezTo>
                    <a:lnTo>
                      <a:pt x="1619" y="646"/>
                    </a:lnTo>
                    <a:lnTo>
                      <a:pt x="1607" y="575"/>
                    </a:lnTo>
                    <a:cubicBezTo>
                      <a:pt x="1508" y="217"/>
                      <a:pt x="1185" y="1"/>
                      <a:pt x="8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50"/>
              <p:cNvSpPr/>
              <p:nvPr/>
            </p:nvSpPr>
            <p:spPr>
              <a:xfrm>
                <a:off x="1484713" y="2999260"/>
                <a:ext cx="148521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774" y="1"/>
                    </a:moveTo>
                    <a:lnTo>
                      <a:pt x="1453" y="1323"/>
                    </a:lnTo>
                    <a:lnTo>
                      <a:pt x="1405" y="1275"/>
                    </a:lnTo>
                    <a:cubicBezTo>
                      <a:pt x="1250" y="1120"/>
                      <a:pt x="1051" y="1043"/>
                      <a:pt x="853" y="1043"/>
                    </a:cubicBezTo>
                    <a:cubicBezTo>
                      <a:pt x="655" y="1043"/>
                      <a:pt x="459" y="1120"/>
                      <a:pt x="310" y="1275"/>
                    </a:cubicBezTo>
                    <a:cubicBezTo>
                      <a:pt x="0" y="1573"/>
                      <a:pt x="0" y="2073"/>
                      <a:pt x="310" y="2370"/>
                    </a:cubicBezTo>
                    <a:lnTo>
                      <a:pt x="1500" y="3561"/>
                    </a:lnTo>
                    <a:cubicBezTo>
                      <a:pt x="1649" y="3716"/>
                      <a:pt x="1849" y="3793"/>
                      <a:pt x="2048" y="3793"/>
                    </a:cubicBezTo>
                    <a:cubicBezTo>
                      <a:pt x="2247" y="3793"/>
                      <a:pt x="2447" y="3716"/>
                      <a:pt x="2596" y="3561"/>
                    </a:cubicBezTo>
                    <a:cubicBezTo>
                      <a:pt x="2905" y="3263"/>
                      <a:pt x="2905" y="2775"/>
                      <a:pt x="2596" y="2466"/>
                    </a:cubicBezTo>
                    <a:lnTo>
                      <a:pt x="2548" y="2418"/>
                    </a:lnTo>
                    <a:lnTo>
                      <a:pt x="3870" y="1096"/>
                    </a:lnTo>
                    <a:cubicBezTo>
                      <a:pt x="3477" y="763"/>
                      <a:pt x="3108" y="394"/>
                      <a:pt x="27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50"/>
              <p:cNvSpPr/>
              <p:nvPr/>
            </p:nvSpPr>
            <p:spPr>
              <a:xfrm>
                <a:off x="1693986" y="3112580"/>
                <a:ext cx="128872" cy="143561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1" extrusionOk="0">
                    <a:moveTo>
                      <a:pt x="1619" y="1"/>
                    </a:moveTo>
                    <a:lnTo>
                      <a:pt x="1131" y="1799"/>
                    </a:lnTo>
                    <a:lnTo>
                      <a:pt x="1072" y="1775"/>
                    </a:lnTo>
                    <a:cubicBezTo>
                      <a:pt x="1005" y="1758"/>
                      <a:pt x="938" y="1751"/>
                      <a:pt x="873" y="1751"/>
                    </a:cubicBezTo>
                    <a:cubicBezTo>
                      <a:pt x="515" y="1751"/>
                      <a:pt x="210" y="1989"/>
                      <a:pt x="119" y="2322"/>
                    </a:cubicBezTo>
                    <a:cubicBezTo>
                      <a:pt x="0" y="2739"/>
                      <a:pt x="250" y="3168"/>
                      <a:pt x="667" y="3275"/>
                    </a:cubicBezTo>
                    <a:lnTo>
                      <a:pt x="2298" y="3715"/>
                    </a:lnTo>
                    <a:cubicBezTo>
                      <a:pt x="2365" y="3733"/>
                      <a:pt x="2433" y="3741"/>
                      <a:pt x="2499" y="3741"/>
                    </a:cubicBezTo>
                    <a:cubicBezTo>
                      <a:pt x="2842" y="3741"/>
                      <a:pt x="3151" y="3517"/>
                      <a:pt x="3251" y="3168"/>
                    </a:cubicBezTo>
                    <a:cubicBezTo>
                      <a:pt x="3358" y="2751"/>
                      <a:pt x="3108" y="2322"/>
                      <a:pt x="2703" y="2215"/>
                    </a:cubicBezTo>
                    <a:lnTo>
                      <a:pt x="2632" y="2203"/>
                    </a:lnTo>
                    <a:lnTo>
                      <a:pt x="3108" y="405"/>
                    </a:lnTo>
                    <a:cubicBezTo>
                      <a:pt x="2596" y="310"/>
                      <a:pt x="2096" y="167"/>
                      <a:pt x="161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50"/>
              <p:cNvSpPr/>
              <p:nvPr/>
            </p:nvSpPr>
            <p:spPr>
              <a:xfrm>
                <a:off x="1946204" y="3112580"/>
                <a:ext cx="128449" cy="143561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1" extrusionOk="0">
                    <a:moveTo>
                      <a:pt x="1739" y="1"/>
                    </a:moveTo>
                    <a:cubicBezTo>
                      <a:pt x="1263" y="167"/>
                      <a:pt x="751" y="310"/>
                      <a:pt x="239" y="405"/>
                    </a:cubicBezTo>
                    <a:lnTo>
                      <a:pt x="727" y="2203"/>
                    </a:lnTo>
                    <a:lnTo>
                      <a:pt x="655" y="2215"/>
                    </a:lnTo>
                    <a:cubicBezTo>
                      <a:pt x="239" y="2322"/>
                      <a:pt x="0" y="2751"/>
                      <a:pt x="108" y="3168"/>
                    </a:cubicBezTo>
                    <a:cubicBezTo>
                      <a:pt x="197" y="3517"/>
                      <a:pt x="513" y="3741"/>
                      <a:pt x="859" y="3741"/>
                    </a:cubicBezTo>
                    <a:cubicBezTo>
                      <a:pt x="925" y="3741"/>
                      <a:pt x="993" y="3733"/>
                      <a:pt x="1060" y="3715"/>
                    </a:cubicBezTo>
                    <a:lnTo>
                      <a:pt x="2691" y="3275"/>
                    </a:lnTo>
                    <a:cubicBezTo>
                      <a:pt x="3108" y="3168"/>
                      <a:pt x="3346" y="2739"/>
                      <a:pt x="3239" y="2322"/>
                    </a:cubicBezTo>
                    <a:cubicBezTo>
                      <a:pt x="3148" y="1989"/>
                      <a:pt x="2835" y="1751"/>
                      <a:pt x="2481" y="1751"/>
                    </a:cubicBezTo>
                    <a:cubicBezTo>
                      <a:pt x="2417" y="1751"/>
                      <a:pt x="2352" y="1758"/>
                      <a:pt x="2286" y="1775"/>
                    </a:cubicBezTo>
                    <a:lnTo>
                      <a:pt x="2227" y="1799"/>
                    </a:lnTo>
                    <a:lnTo>
                      <a:pt x="173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50"/>
              <p:cNvSpPr/>
              <p:nvPr/>
            </p:nvSpPr>
            <p:spPr>
              <a:xfrm>
                <a:off x="2135827" y="2999260"/>
                <a:ext cx="148559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096" y="1"/>
                    </a:moveTo>
                    <a:cubicBezTo>
                      <a:pt x="763" y="394"/>
                      <a:pt x="393" y="763"/>
                      <a:pt x="1" y="1096"/>
                    </a:cubicBezTo>
                    <a:lnTo>
                      <a:pt x="1322" y="2418"/>
                    </a:lnTo>
                    <a:lnTo>
                      <a:pt x="1275" y="2466"/>
                    </a:lnTo>
                    <a:cubicBezTo>
                      <a:pt x="965" y="2775"/>
                      <a:pt x="965" y="3263"/>
                      <a:pt x="1275" y="3561"/>
                    </a:cubicBezTo>
                    <a:cubicBezTo>
                      <a:pt x="1423" y="3716"/>
                      <a:pt x="1620" y="3793"/>
                      <a:pt x="1818" y="3793"/>
                    </a:cubicBezTo>
                    <a:cubicBezTo>
                      <a:pt x="2016" y="3793"/>
                      <a:pt x="2215" y="3716"/>
                      <a:pt x="2370" y="3561"/>
                    </a:cubicBezTo>
                    <a:lnTo>
                      <a:pt x="3561" y="2370"/>
                    </a:lnTo>
                    <a:cubicBezTo>
                      <a:pt x="3870" y="2073"/>
                      <a:pt x="3870" y="1573"/>
                      <a:pt x="3561" y="1275"/>
                    </a:cubicBezTo>
                    <a:cubicBezTo>
                      <a:pt x="3412" y="1120"/>
                      <a:pt x="3212" y="1043"/>
                      <a:pt x="3013" y="1043"/>
                    </a:cubicBezTo>
                    <a:cubicBezTo>
                      <a:pt x="2813" y="1043"/>
                      <a:pt x="2614" y="1120"/>
                      <a:pt x="2465" y="1275"/>
                    </a:cubicBezTo>
                    <a:lnTo>
                      <a:pt x="2418" y="1323"/>
                    </a:lnTo>
                    <a:lnTo>
                      <a:pt x="109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50"/>
              <p:cNvSpPr/>
              <p:nvPr/>
            </p:nvSpPr>
            <p:spPr>
              <a:xfrm>
                <a:off x="2249157" y="2812760"/>
                <a:ext cx="146717" cy="122378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9" extrusionOk="0">
                    <a:moveTo>
                      <a:pt x="2965" y="1"/>
                    </a:moveTo>
                    <a:cubicBezTo>
                      <a:pt x="2629" y="1"/>
                      <a:pt x="2314" y="217"/>
                      <a:pt x="2215" y="575"/>
                    </a:cubicBezTo>
                    <a:lnTo>
                      <a:pt x="2191" y="646"/>
                    </a:lnTo>
                    <a:lnTo>
                      <a:pt x="405" y="158"/>
                    </a:lnTo>
                    <a:cubicBezTo>
                      <a:pt x="310" y="682"/>
                      <a:pt x="167" y="1182"/>
                      <a:pt x="0" y="1658"/>
                    </a:cubicBezTo>
                    <a:lnTo>
                      <a:pt x="1798" y="2146"/>
                    </a:lnTo>
                    <a:lnTo>
                      <a:pt x="1774" y="2206"/>
                    </a:lnTo>
                    <a:cubicBezTo>
                      <a:pt x="1667" y="2623"/>
                      <a:pt x="1917" y="3051"/>
                      <a:pt x="2322" y="3158"/>
                    </a:cubicBezTo>
                    <a:cubicBezTo>
                      <a:pt x="2393" y="3178"/>
                      <a:pt x="2463" y="3188"/>
                      <a:pt x="2533" y="3188"/>
                    </a:cubicBezTo>
                    <a:cubicBezTo>
                      <a:pt x="2875" y="3188"/>
                      <a:pt x="3186" y="2957"/>
                      <a:pt x="3275" y="2611"/>
                    </a:cubicBezTo>
                    <a:lnTo>
                      <a:pt x="3715" y="979"/>
                    </a:lnTo>
                    <a:cubicBezTo>
                      <a:pt x="3822" y="563"/>
                      <a:pt x="3584" y="134"/>
                      <a:pt x="3167" y="27"/>
                    </a:cubicBezTo>
                    <a:cubicBezTo>
                      <a:pt x="3100" y="9"/>
                      <a:pt x="3032" y="1"/>
                      <a:pt x="296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50"/>
              <p:cNvSpPr/>
              <p:nvPr/>
            </p:nvSpPr>
            <p:spPr>
              <a:xfrm>
                <a:off x="2249157" y="2561063"/>
                <a:ext cx="146717" cy="122186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4" extrusionOk="0">
                    <a:moveTo>
                      <a:pt x="2523" y="0"/>
                    </a:moveTo>
                    <a:cubicBezTo>
                      <a:pt x="2457" y="0"/>
                      <a:pt x="2389" y="8"/>
                      <a:pt x="2322" y="26"/>
                    </a:cubicBezTo>
                    <a:cubicBezTo>
                      <a:pt x="1917" y="133"/>
                      <a:pt x="1667" y="561"/>
                      <a:pt x="1774" y="978"/>
                    </a:cubicBezTo>
                    <a:lnTo>
                      <a:pt x="1798" y="1038"/>
                    </a:lnTo>
                    <a:lnTo>
                      <a:pt x="0" y="1526"/>
                    </a:lnTo>
                    <a:cubicBezTo>
                      <a:pt x="167" y="2002"/>
                      <a:pt x="310" y="2502"/>
                      <a:pt x="405" y="3026"/>
                    </a:cubicBezTo>
                    <a:lnTo>
                      <a:pt x="2191" y="2538"/>
                    </a:lnTo>
                    <a:lnTo>
                      <a:pt x="2215" y="2609"/>
                    </a:lnTo>
                    <a:cubicBezTo>
                      <a:pt x="2314" y="2967"/>
                      <a:pt x="2629" y="3183"/>
                      <a:pt x="2965" y="3183"/>
                    </a:cubicBezTo>
                    <a:cubicBezTo>
                      <a:pt x="3032" y="3183"/>
                      <a:pt x="3100" y="3175"/>
                      <a:pt x="3167" y="3157"/>
                    </a:cubicBezTo>
                    <a:cubicBezTo>
                      <a:pt x="3584" y="3050"/>
                      <a:pt x="3822" y="2621"/>
                      <a:pt x="3715" y="2205"/>
                    </a:cubicBezTo>
                    <a:lnTo>
                      <a:pt x="3275" y="573"/>
                    </a:lnTo>
                    <a:cubicBezTo>
                      <a:pt x="3185" y="224"/>
                      <a:pt x="2869" y="0"/>
                      <a:pt x="25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50"/>
              <p:cNvSpPr/>
              <p:nvPr/>
            </p:nvSpPr>
            <p:spPr>
              <a:xfrm>
                <a:off x="2135827" y="2351155"/>
                <a:ext cx="148559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818" y="1"/>
                    </a:moveTo>
                    <a:cubicBezTo>
                      <a:pt x="1620" y="1"/>
                      <a:pt x="1423" y="78"/>
                      <a:pt x="1275" y="233"/>
                    </a:cubicBezTo>
                    <a:cubicBezTo>
                      <a:pt x="965" y="531"/>
                      <a:pt x="965" y="1019"/>
                      <a:pt x="1275" y="1328"/>
                    </a:cubicBezTo>
                    <a:lnTo>
                      <a:pt x="1322" y="1376"/>
                    </a:lnTo>
                    <a:lnTo>
                      <a:pt x="1" y="2698"/>
                    </a:lnTo>
                    <a:cubicBezTo>
                      <a:pt x="393" y="3031"/>
                      <a:pt x="763" y="3400"/>
                      <a:pt x="1096" y="3793"/>
                    </a:cubicBezTo>
                    <a:lnTo>
                      <a:pt x="2418" y="2471"/>
                    </a:lnTo>
                    <a:lnTo>
                      <a:pt x="2465" y="2519"/>
                    </a:lnTo>
                    <a:cubicBezTo>
                      <a:pt x="2614" y="2674"/>
                      <a:pt x="2813" y="2751"/>
                      <a:pt x="3013" y="2751"/>
                    </a:cubicBezTo>
                    <a:cubicBezTo>
                      <a:pt x="3212" y="2751"/>
                      <a:pt x="3412" y="2674"/>
                      <a:pt x="3561" y="2519"/>
                    </a:cubicBezTo>
                    <a:cubicBezTo>
                      <a:pt x="3870" y="2221"/>
                      <a:pt x="3870" y="1733"/>
                      <a:pt x="3561" y="1424"/>
                    </a:cubicBezTo>
                    <a:lnTo>
                      <a:pt x="2370" y="233"/>
                    </a:lnTo>
                    <a:cubicBezTo>
                      <a:pt x="2215" y="78"/>
                      <a:pt x="2016" y="1"/>
                      <a:pt x="18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50"/>
              <p:cNvSpPr/>
              <p:nvPr/>
            </p:nvSpPr>
            <p:spPr>
              <a:xfrm>
                <a:off x="1946204" y="2239831"/>
                <a:ext cx="128449" cy="143599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2" extrusionOk="0">
                    <a:moveTo>
                      <a:pt x="859" y="1"/>
                    </a:moveTo>
                    <a:cubicBezTo>
                      <a:pt x="513" y="1"/>
                      <a:pt x="197" y="225"/>
                      <a:pt x="108" y="574"/>
                    </a:cubicBezTo>
                    <a:cubicBezTo>
                      <a:pt x="0" y="991"/>
                      <a:pt x="239" y="1420"/>
                      <a:pt x="655" y="1527"/>
                    </a:cubicBezTo>
                    <a:lnTo>
                      <a:pt x="727" y="1539"/>
                    </a:lnTo>
                    <a:lnTo>
                      <a:pt x="239" y="3337"/>
                    </a:lnTo>
                    <a:cubicBezTo>
                      <a:pt x="751" y="3432"/>
                      <a:pt x="1263" y="3575"/>
                      <a:pt x="1739" y="3741"/>
                    </a:cubicBezTo>
                    <a:lnTo>
                      <a:pt x="2227" y="1943"/>
                    </a:lnTo>
                    <a:lnTo>
                      <a:pt x="2286" y="1967"/>
                    </a:lnTo>
                    <a:cubicBezTo>
                      <a:pt x="2352" y="1984"/>
                      <a:pt x="2417" y="1991"/>
                      <a:pt x="2481" y="1991"/>
                    </a:cubicBezTo>
                    <a:cubicBezTo>
                      <a:pt x="2835" y="1991"/>
                      <a:pt x="3148" y="1753"/>
                      <a:pt x="3239" y="1420"/>
                    </a:cubicBezTo>
                    <a:cubicBezTo>
                      <a:pt x="3346" y="1003"/>
                      <a:pt x="3108" y="574"/>
                      <a:pt x="2691" y="467"/>
                    </a:cubicBezTo>
                    <a:lnTo>
                      <a:pt x="1060" y="27"/>
                    </a:lnTo>
                    <a:cubicBezTo>
                      <a:pt x="993" y="9"/>
                      <a:pt x="925" y="1"/>
                      <a:pt x="85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74" name="Google Shape;674;p50"/>
          <p:cNvGrpSpPr/>
          <p:nvPr/>
        </p:nvGrpSpPr>
        <p:grpSpPr>
          <a:xfrm>
            <a:off x="1376953" y="1789048"/>
            <a:ext cx="1191793" cy="1184408"/>
            <a:chOff x="-1975344" y="1371594"/>
            <a:chExt cx="1022648" cy="1016310"/>
          </a:xfrm>
        </p:grpSpPr>
        <p:sp>
          <p:nvSpPr>
            <p:cNvPr id="675" name="Google Shape;675;p50"/>
            <p:cNvSpPr/>
            <p:nvPr/>
          </p:nvSpPr>
          <p:spPr>
            <a:xfrm>
              <a:off x="-1791170" y="1552598"/>
              <a:ext cx="654300" cy="654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6" name="Google Shape;676;p50"/>
            <p:cNvGrpSpPr/>
            <p:nvPr/>
          </p:nvGrpSpPr>
          <p:grpSpPr>
            <a:xfrm>
              <a:off x="-1975344" y="1371594"/>
              <a:ext cx="1022648" cy="1016310"/>
              <a:chOff x="1373226" y="2239831"/>
              <a:chExt cx="1022648" cy="1016310"/>
            </a:xfrm>
          </p:grpSpPr>
          <p:sp>
            <p:nvSpPr>
              <p:cNvPr id="677" name="Google Shape;677;p50"/>
              <p:cNvSpPr/>
              <p:nvPr/>
            </p:nvSpPr>
            <p:spPr>
              <a:xfrm>
                <a:off x="1693986" y="2239831"/>
                <a:ext cx="128872" cy="143599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2" extrusionOk="0">
                    <a:moveTo>
                      <a:pt x="2499" y="1"/>
                    </a:moveTo>
                    <a:cubicBezTo>
                      <a:pt x="2433" y="1"/>
                      <a:pt x="2365" y="9"/>
                      <a:pt x="2298" y="27"/>
                    </a:cubicBezTo>
                    <a:lnTo>
                      <a:pt x="667" y="467"/>
                    </a:lnTo>
                    <a:cubicBezTo>
                      <a:pt x="250" y="574"/>
                      <a:pt x="0" y="1003"/>
                      <a:pt x="119" y="1420"/>
                    </a:cubicBezTo>
                    <a:cubicBezTo>
                      <a:pt x="210" y="1753"/>
                      <a:pt x="515" y="1991"/>
                      <a:pt x="873" y="1991"/>
                    </a:cubicBezTo>
                    <a:cubicBezTo>
                      <a:pt x="938" y="1991"/>
                      <a:pt x="1005" y="1984"/>
                      <a:pt x="1072" y="1967"/>
                    </a:cubicBezTo>
                    <a:lnTo>
                      <a:pt x="1131" y="1943"/>
                    </a:lnTo>
                    <a:lnTo>
                      <a:pt x="1619" y="3741"/>
                    </a:lnTo>
                    <a:cubicBezTo>
                      <a:pt x="2096" y="3575"/>
                      <a:pt x="2596" y="3432"/>
                      <a:pt x="3108" y="3337"/>
                    </a:cubicBezTo>
                    <a:lnTo>
                      <a:pt x="2632" y="1539"/>
                    </a:lnTo>
                    <a:lnTo>
                      <a:pt x="2703" y="1527"/>
                    </a:lnTo>
                    <a:cubicBezTo>
                      <a:pt x="3108" y="1420"/>
                      <a:pt x="3358" y="991"/>
                      <a:pt x="3251" y="574"/>
                    </a:cubicBezTo>
                    <a:cubicBezTo>
                      <a:pt x="3151" y="225"/>
                      <a:pt x="2842" y="1"/>
                      <a:pt x="24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50"/>
              <p:cNvSpPr/>
              <p:nvPr/>
            </p:nvSpPr>
            <p:spPr>
              <a:xfrm>
                <a:off x="1484713" y="2351155"/>
                <a:ext cx="148521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048" y="1"/>
                    </a:moveTo>
                    <a:cubicBezTo>
                      <a:pt x="1849" y="1"/>
                      <a:pt x="1649" y="78"/>
                      <a:pt x="1500" y="233"/>
                    </a:cubicBezTo>
                    <a:lnTo>
                      <a:pt x="310" y="1424"/>
                    </a:lnTo>
                    <a:cubicBezTo>
                      <a:pt x="0" y="1733"/>
                      <a:pt x="0" y="2221"/>
                      <a:pt x="310" y="2519"/>
                    </a:cubicBezTo>
                    <a:cubicBezTo>
                      <a:pt x="459" y="2674"/>
                      <a:pt x="655" y="2751"/>
                      <a:pt x="853" y="2751"/>
                    </a:cubicBezTo>
                    <a:cubicBezTo>
                      <a:pt x="1051" y="2751"/>
                      <a:pt x="1250" y="2674"/>
                      <a:pt x="1405" y="2519"/>
                    </a:cubicBezTo>
                    <a:lnTo>
                      <a:pt x="1453" y="2471"/>
                    </a:lnTo>
                    <a:lnTo>
                      <a:pt x="2774" y="3793"/>
                    </a:lnTo>
                    <a:cubicBezTo>
                      <a:pt x="3108" y="3400"/>
                      <a:pt x="3477" y="3031"/>
                      <a:pt x="3870" y="2698"/>
                    </a:cubicBezTo>
                    <a:lnTo>
                      <a:pt x="2548" y="1376"/>
                    </a:lnTo>
                    <a:lnTo>
                      <a:pt x="2596" y="1328"/>
                    </a:lnTo>
                    <a:cubicBezTo>
                      <a:pt x="2905" y="1019"/>
                      <a:pt x="2905" y="531"/>
                      <a:pt x="2596" y="233"/>
                    </a:cubicBezTo>
                    <a:cubicBezTo>
                      <a:pt x="2447" y="78"/>
                      <a:pt x="2247" y="1"/>
                      <a:pt x="20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50"/>
              <p:cNvSpPr/>
              <p:nvPr/>
            </p:nvSpPr>
            <p:spPr>
              <a:xfrm>
                <a:off x="1373226" y="2561063"/>
                <a:ext cx="146679" cy="122186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4" extrusionOk="0">
                    <a:moveTo>
                      <a:pt x="1292" y="0"/>
                    </a:moveTo>
                    <a:cubicBezTo>
                      <a:pt x="953" y="0"/>
                      <a:pt x="638" y="224"/>
                      <a:pt x="548" y="573"/>
                    </a:cubicBezTo>
                    <a:lnTo>
                      <a:pt x="107" y="2205"/>
                    </a:lnTo>
                    <a:cubicBezTo>
                      <a:pt x="0" y="2621"/>
                      <a:pt x="238" y="3050"/>
                      <a:pt x="655" y="3157"/>
                    </a:cubicBezTo>
                    <a:cubicBezTo>
                      <a:pt x="720" y="3175"/>
                      <a:pt x="787" y="3183"/>
                      <a:pt x="853" y="3183"/>
                    </a:cubicBezTo>
                    <a:cubicBezTo>
                      <a:pt x="1185" y="3183"/>
                      <a:pt x="1508" y="2967"/>
                      <a:pt x="1607" y="2609"/>
                    </a:cubicBezTo>
                    <a:lnTo>
                      <a:pt x="1619" y="2538"/>
                    </a:lnTo>
                    <a:lnTo>
                      <a:pt x="3417" y="3026"/>
                    </a:lnTo>
                    <a:cubicBezTo>
                      <a:pt x="3512" y="2502"/>
                      <a:pt x="3643" y="2002"/>
                      <a:pt x="3822" y="1526"/>
                    </a:cubicBezTo>
                    <a:lnTo>
                      <a:pt x="2024" y="1038"/>
                    </a:lnTo>
                    <a:lnTo>
                      <a:pt x="2048" y="978"/>
                    </a:lnTo>
                    <a:cubicBezTo>
                      <a:pt x="2155" y="561"/>
                      <a:pt x="1905" y="133"/>
                      <a:pt x="1488" y="26"/>
                    </a:cubicBezTo>
                    <a:cubicBezTo>
                      <a:pt x="1423" y="8"/>
                      <a:pt x="1357" y="0"/>
                      <a:pt x="12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50"/>
              <p:cNvSpPr/>
              <p:nvPr/>
            </p:nvSpPr>
            <p:spPr>
              <a:xfrm>
                <a:off x="1373226" y="2812760"/>
                <a:ext cx="146679" cy="122378"/>
              </a:xfrm>
              <a:custGeom>
                <a:avLst/>
                <a:gdLst/>
                <a:ahLst/>
                <a:cxnLst/>
                <a:rect l="l" t="t" r="r" b="b"/>
                <a:pathLst>
                  <a:path w="3822" h="3189" extrusionOk="0">
                    <a:moveTo>
                      <a:pt x="853" y="1"/>
                    </a:moveTo>
                    <a:cubicBezTo>
                      <a:pt x="787" y="1"/>
                      <a:pt x="720" y="9"/>
                      <a:pt x="655" y="27"/>
                    </a:cubicBezTo>
                    <a:cubicBezTo>
                      <a:pt x="238" y="134"/>
                      <a:pt x="0" y="563"/>
                      <a:pt x="107" y="979"/>
                    </a:cubicBezTo>
                    <a:lnTo>
                      <a:pt x="548" y="2611"/>
                    </a:lnTo>
                    <a:cubicBezTo>
                      <a:pt x="637" y="2957"/>
                      <a:pt x="948" y="3188"/>
                      <a:pt x="1283" y="3188"/>
                    </a:cubicBezTo>
                    <a:cubicBezTo>
                      <a:pt x="1351" y="3188"/>
                      <a:pt x="1420" y="3178"/>
                      <a:pt x="1488" y="3158"/>
                    </a:cubicBezTo>
                    <a:cubicBezTo>
                      <a:pt x="1905" y="3051"/>
                      <a:pt x="2155" y="2623"/>
                      <a:pt x="2048" y="2206"/>
                    </a:cubicBezTo>
                    <a:lnTo>
                      <a:pt x="2024" y="2146"/>
                    </a:lnTo>
                    <a:lnTo>
                      <a:pt x="3822" y="1658"/>
                    </a:lnTo>
                    <a:cubicBezTo>
                      <a:pt x="3643" y="1182"/>
                      <a:pt x="3512" y="682"/>
                      <a:pt x="3417" y="158"/>
                    </a:cubicBezTo>
                    <a:lnTo>
                      <a:pt x="1619" y="646"/>
                    </a:lnTo>
                    <a:lnTo>
                      <a:pt x="1607" y="575"/>
                    </a:lnTo>
                    <a:cubicBezTo>
                      <a:pt x="1508" y="217"/>
                      <a:pt x="1185" y="1"/>
                      <a:pt x="8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50"/>
              <p:cNvSpPr/>
              <p:nvPr/>
            </p:nvSpPr>
            <p:spPr>
              <a:xfrm>
                <a:off x="1484713" y="2999260"/>
                <a:ext cx="148521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3794" extrusionOk="0">
                    <a:moveTo>
                      <a:pt x="2774" y="1"/>
                    </a:moveTo>
                    <a:lnTo>
                      <a:pt x="1453" y="1323"/>
                    </a:lnTo>
                    <a:lnTo>
                      <a:pt x="1405" y="1275"/>
                    </a:lnTo>
                    <a:cubicBezTo>
                      <a:pt x="1250" y="1120"/>
                      <a:pt x="1051" y="1043"/>
                      <a:pt x="853" y="1043"/>
                    </a:cubicBezTo>
                    <a:cubicBezTo>
                      <a:pt x="655" y="1043"/>
                      <a:pt x="459" y="1120"/>
                      <a:pt x="310" y="1275"/>
                    </a:cubicBezTo>
                    <a:cubicBezTo>
                      <a:pt x="0" y="1573"/>
                      <a:pt x="0" y="2073"/>
                      <a:pt x="310" y="2370"/>
                    </a:cubicBezTo>
                    <a:lnTo>
                      <a:pt x="1500" y="3561"/>
                    </a:lnTo>
                    <a:cubicBezTo>
                      <a:pt x="1649" y="3716"/>
                      <a:pt x="1849" y="3793"/>
                      <a:pt x="2048" y="3793"/>
                    </a:cubicBezTo>
                    <a:cubicBezTo>
                      <a:pt x="2247" y="3793"/>
                      <a:pt x="2447" y="3716"/>
                      <a:pt x="2596" y="3561"/>
                    </a:cubicBezTo>
                    <a:cubicBezTo>
                      <a:pt x="2905" y="3263"/>
                      <a:pt x="2905" y="2775"/>
                      <a:pt x="2596" y="2466"/>
                    </a:cubicBezTo>
                    <a:lnTo>
                      <a:pt x="2548" y="2418"/>
                    </a:lnTo>
                    <a:lnTo>
                      <a:pt x="3870" y="1096"/>
                    </a:lnTo>
                    <a:cubicBezTo>
                      <a:pt x="3477" y="763"/>
                      <a:pt x="3108" y="394"/>
                      <a:pt x="27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50"/>
              <p:cNvSpPr/>
              <p:nvPr/>
            </p:nvSpPr>
            <p:spPr>
              <a:xfrm>
                <a:off x="1693986" y="3112580"/>
                <a:ext cx="128872" cy="143561"/>
              </a:xfrm>
              <a:custGeom>
                <a:avLst/>
                <a:gdLst/>
                <a:ahLst/>
                <a:cxnLst/>
                <a:rect l="l" t="t" r="r" b="b"/>
                <a:pathLst>
                  <a:path w="3358" h="3741" extrusionOk="0">
                    <a:moveTo>
                      <a:pt x="1619" y="1"/>
                    </a:moveTo>
                    <a:lnTo>
                      <a:pt x="1131" y="1799"/>
                    </a:lnTo>
                    <a:lnTo>
                      <a:pt x="1072" y="1775"/>
                    </a:lnTo>
                    <a:cubicBezTo>
                      <a:pt x="1005" y="1758"/>
                      <a:pt x="938" y="1751"/>
                      <a:pt x="873" y="1751"/>
                    </a:cubicBezTo>
                    <a:cubicBezTo>
                      <a:pt x="515" y="1751"/>
                      <a:pt x="210" y="1989"/>
                      <a:pt x="119" y="2322"/>
                    </a:cubicBezTo>
                    <a:cubicBezTo>
                      <a:pt x="0" y="2739"/>
                      <a:pt x="250" y="3168"/>
                      <a:pt x="667" y="3275"/>
                    </a:cubicBezTo>
                    <a:lnTo>
                      <a:pt x="2298" y="3715"/>
                    </a:lnTo>
                    <a:cubicBezTo>
                      <a:pt x="2365" y="3733"/>
                      <a:pt x="2433" y="3741"/>
                      <a:pt x="2499" y="3741"/>
                    </a:cubicBezTo>
                    <a:cubicBezTo>
                      <a:pt x="2842" y="3741"/>
                      <a:pt x="3151" y="3517"/>
                      <a:pt x="3251" y="3168"/>
                    </a:cubicBezTo>
                    <a:cubicBezTo>
                      <a:pt x="3358" y="2751"/>
                      <a:pt x="3108" y="2322"/>
                      <a:pt x="2703" y="2215"/>
                    </a:cubicBezTo>
                    <a:lnTo>
                      <a:pt x="2632" y="2203"/>
                    </a:lnTo>
                    <a:lnTo>
                      <a:pt x="3108" y="405"/>
                    </a:lnTo>
                    <a:cubicBezTo>
                      <a:pt x="2596" y="310"/>
                      <a:pt x="2096" y="167"/>
                      <a:pt x="161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50"/>
              <p:cNvSpPr/>
              <p:nvPr/>
            </p:nvSpPr>
            <p:spPr>
              <a:xfrm>
                <a:off x="1946204" y="3112580"/>
                <a:ext cx="128449" cy="143561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1" extrusionOk="0">
                    <a:moveTo>
                      <a:pt x="1739" y="1"/>
                    </a:moveTo>
                    <a:cubicBezTo>
                      <a:pt x="1263" y="167"/>
                      <a:pt x="751" y="310"/>
                      <a:pt x="239" y="405"/>
                    </a:cubicBezTo>
                    <a:lnTo>
                      <a:pt x="727" y="2203"/>
                    </a:lnTo>
                    <a:lnTo>
                      <a:pt x="655" y="2215"/>
                    </a:lnTo>
                    <a:cubicBezTo>
                      <a:pt x="239" y="2322"/>
                      <a:pt x="0" y="2751"/>
                      <a:pt x="108" y="3168"/>
                    </a:cubicBezTo>
                    <a:cubicBezTo>
                      <a:pt x="197" y="3517"/>
                      <a:pt x="513" y="3741"/>
                      <a:pt x="859" y="3741"/>
                    </a:cubicBezTo>
                    <a:cubicBezTo>
                      <a:pt x="925" y="3741"/>
                      <a:pt x="993" y="3733"/>
                      <a:pt x="1060" y="3715"/>
                    </a:cubicBezTo>
                    <a:lnTo>
                      <a:pt x="2691" y="3275"/>
                    </a:lnTo>
                    <a:cubicBezTo>
                      <a:pt x="3108" y="3168"/>
                      <a:pt x="3346" y="2739"/>
                      <a:pt x="3239" y="2322"/>
                    </a:cubicBezTo>
                    <a:cubicBezTo>
                      <a:pt x="3148" y="1989"/>
                      <a:pt x="2835" y="1751"/>
                      <a:pt x="2481" y="1751"/>
                    </a:cubicBezTo>
                    <a:cubicBezTo>
                      <a:pt x="2417" y="1751"/>
                      <a:pt x="2352" y="1758"/>
                      <a:pt x="2286" y="1775"/>
                    </a:cubicBezTo>
                    <a:lnTo>
                      <a:pt x="2227" y="1799"/>
                    </a:lnTo>
                    <a:lnTo>
                      <a:pt x="173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50"/>
              <p:cNvSpPr/>
              <p:nvPr/>
            </p:nvSpPr>
            <p:spPr>
              <a:xfrm>
                <a:off x="2135827" y="2999260"/>
                <a:ext cx="148559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096" y="1"/>
                    </a:moveTo>
                    <a:cubicBezTo>
                      <a:pt x="763" y="394"/>
                      <a:pt x="393" y="763"/>
                      <a:pt x="1" y="1096"/>
                    </a:cubicBezTo>
                    <a:lnTo>
                      <a:pt x="1322" y="2418"/>
                    </a:lnTo>
                    <a:lnTo>
                      <a:pt x="1275" y="2466"/>
                    </a:lnTo>
                    <a:cubicBezTo>
                      <a:pt x="965" y="2775"/>
                      <a:pt x="965" y="3263"/>
                      <a:pt x="1275" y="3561"/>
                    </a:cubicBezTo>
                    <a:cubicBezTo>
                      <a:pt x="1423" y="3716"/>
                      <a:pt x="1620" y="3793"/>
                      <a:pt x="1818" y="3793"/>
                    </a:cubicBezTo>
                    <a:cubicBezTo>
                      <a:pt x="2016" y="3793"/>
                      <a:pt x="2215" y="3716"/>
                      <a:pt x="2370" y="3561"/>
                    </a:cubicBezTo>
                    <a:lnTo>
                      <a:pt x="3561" y="2370"/>
                    </a:lnTo>
                    <a:cubicBezTo>
                      <a:pt x="3870" y="2073"/>
                      <a:pt x="3870" y="1573"/>
                      <a:pt x="3561" y="1275"/>
                    </a:cubicBezTo>
                    <a:cubicBezTo>
                      <a:pt x="3412" y="1120"/>
                      <a:pt x="3212" y="1043"/>
                      <a:pt x="3013" y="1043"/>
                    </a:cubicBezTo>
                    <a:cubicBezTo>
                      <a:pt x="2813" y="1043"/>
                      <a:pt x="2614" y="1120"/>
                      <a:pt x="2465" y="1275"/>
                    </a:cubicBezTo>
                    <a:lnTo>
                      <a:pt x="2418" y="1323"/>
                    </a:lnTo>
                    <a:lnTo>
                      <a:pt x="109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50"/>
              <p:cNvSpPr/>
              <p:nvPr/>
            </p:nvSpPr>
            <p:spPr>
              <a:xfrm>
                <a:off x="2249157" y="2812760"/>
                <a:ext cx="146717" cy="122378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9" extrusionOk="0">
                    <a:moveTo>
                      <a:pt x="2965" y="1"/>
                    </a:moveTo>
                    <a:cubicBezTo>
                      <a:pt x="2629" y="1"/>
                      <a:pt x="2314" y="217"/>
                      <a:pt x="2215" y="575"/>
                    </a:cubicBezTo>
                    <a:lnTo>
                      <a:pt x="2191" y="646"/>
                    </a:lnTo>
                    <a:lnTo>
                      <a:pt x="405" y="158"/>
                    </a:lnTo>
                    <a:cubicBezTo>
                      <a:pt x="310" y="682"/>
                      <a:pt x="167" y="1182"/>
                      <a:pt x="0" y="1658"/>
                    </a:cubicBezTo>
                    <a:lnTo>
                      <a:pt x="1798" y="2146"/>
                    </a:lnTo>
                    <a:lnTo>
                      <a:pt x="1774" y="2206"/>
                    </a:lnTo>
                    <a:cubicBezTo>
                      <a:pt x="1667" y="2623"/>
                      <a:pt x="1917" y="3051"/>
                      <a:pt x="2322" y="3158"/>
                    </a:cubicBezTo>
                    <a:cubicBezTo>
                      <a:pt x="2393" y="3178"/>
                      <a:pt x="2463" y="3188"/>
                      <a:pt x="2533" y="3188"/>
                    </a:cubicBezTo>
                    <a:cubicBezTo>
                      <a:pt x="2875" y="3188"/>
                      <a:pt x="3186" y="2957"/>
                      <a:pt x="3275" y="2611"/>
                    </a:cubicBezTo>
                    <a:lnTo>
                      <a:pt x="3715" y="979"/>
                    </a:lnTo>
                    <a:cubicBezTo>
                      <a:pt x="3822" y="563"/>
                      <a:pt x="3584" y="134"/>
                      <a:pt x="3167" y="27"/>
                    </a:cubicBezTo>
                    <a:cubicBezTo>
                      <a:pt x="3100" y="9"/>
                      <a:pt x="3032" y="1"/>
                      <a:pt x="296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50"/>
              <p:cNvSpPr/>
              <p:nvPr/>
            </p:nvSpPr>
            <p:spPr>
              <a:xfrm>
                <a:off x="2249157" y="2561063"/>
                <a:ext cx="146717" cy="122186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3184" extrusionOk="0">
                    <a:moveTo>
                      <a:pt x="2523" y="0"/>
                    </a:moveTo>
                    <a:cubicBezTo>
                      <a:pt x="2457" y="0"/>
                      <a:pt x="2389" y="8"/>
                      <a:pt x="2322" y="26"/>
                    </a:cubicBezTo>
                    <a:cubicBezTo>
                      <a:pt x="1917" y="133"/>
                      <a:pt x="1667" y="561"/>
                      <a:pt x="1774" y="978"/>
                    </a:cubicBezTo>
                    <a:lnTo>
                      <a:pt x="1798" y="1038"/>
                    </a:lnTo>
                    <a:lnTo>
                      <a:pt x="0" y="1526"/>
                    </a:lnTo>
                    <a:cubicBezTo>
                      <a:pt x="167" y="2002"/>
                      <a:pt x="310" y="2502"/>
                      <a:pt x="405" y="3026"/>
                    </a:cubicBezTo>
                    <a:lnTo>
                      <a:pt x="2191" y="2538"/>
                    </a:lnTo>
                    <a:lnTo>
                      <a:pt x="2215" y="2609"/>
                    </a:lnTo>
                    <a:cubicBezTo>
                      <a:pt x="2314" y="2967"/>
                      <a:pt x="2629" y="3183"/>
                      <a:pt x="2965" y="3183"/>
                    </a:cubicBezTo>
                    <a:cubicBezTo>
                      <a:pt x="3032" y="3183"/>
                      <a:pt x="3100" y="3175"/>
                      <a:pt x="3167" y="3157"/>
                    </a:cubicBezTo>
                    <a:cubicBezTo>
                      <a:pt x="3584" y="3050"/>
                      <a:pt x="3822" y="2621"/>
                      <a:pt x="3715" y="2205"/>
                    </a:cubicBezTo>
                    <a:lnTo>
                      <a:pt x="3275" y="573"/>
                    </a:lnTo>
                    <a:cubicBezTo>
                      <a:pt x="3185" y="224"/>
                      <a:pt x="2869" y="0"/>
                      <a:pt x="25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50"/>
              <p:cNvSpPr/>
              <p:nvPr/>
            </p:nvSpPr>
            <p:spPr>
              <a:xfrm>
                <a:off x="2135827" y="2351155"/>
                <a:ext cx="148559" cy="14559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3794" extrusionOk="0">
                    <a:moveTo>
                      <a:pt x="1818" y="1"/>
                    </a:moveTo>
                    <a:cubicBezTo>
                      <a:pt x="1620" y="1"/>
                      <a:pt x="1423" y="78"/>
                      <a:pt x="1275" y="233"/>
                    </a:cubicBezTo>
                    <a:cubicBezTo>
                      <a:pt x="965" y="531"/>
                      <a:pt x="965" y="1019"/>
                      <a:pt x="1275" y="1328"/>
                    </a:cubicBezTo>
                    <a:lnTo>
                      <a:pt x="1322" y="1376"/>
                    </a:lnTo>
                    <a:lnTo>
                      <a:pt x="1" y="2698"/>
                    </a:lnTo>
                    <a:cubicBezTo>
                      <a:pt x="393" y="3031"/>
                      <a:pt x="763" y="3400"/>
                      <a:pt x="1096" y="3793"/>
                    </a:cubicBezTo>
                    <a:lnTo>
                      <a:pt x="2418" y="2471"/>
                    </a:lnTo>
                    <a:lnTo>
                      <a:pt x="2465" y="2519"/>
                    </a:lnTo>
                    <a:cubicBezTo>
                      <a:pt x="2614" y="2674"/>
                      <a:pt x="2813" y="2751"/>
                      <a:pt x="3013" y="2751"/>
                    </a:cubicBezTo>
                    <a:cubicBezTo>
                      <a:pt x="3212" y="2751"/>
                      <a:pt x="3412" y="2674"/>
                      <a:pt x="3561" y="2519"/>
                    </a:cubicBezTo>
                    <a:cubicBezTo>
                      <a:pt x="3870" y="2221"/>
                      <a:pt x="3870" y="1733"/>
                      <a:pt x="3561" y="1424"/>
                    </a:cubicBezTo>
                    <a:lnTo>
                      <a:pt x="2370" y="233"/>
                    </a:lnTo>
                    <a:cubicBezTo>
                      <a:pt x="2215" y="78"/>
                      <a:pt x="2016" y="1"/>
                      <a:pt x="18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50"/>
              <p:cNvSpPr/>
              <p:nvPr/>
            </p:nvSpPr>
            <p:spPr>
              <a:xfrm>
                <a:off x="1946204" y="2239831"/>
                <a:ext cx="128449" cy="143599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742" extrusionOk="0">
                    <a:moveTo>
                      <a:pt x="859" y="1"/>
                    </a:moveTo>
                    <a:cubicBezTo>
                      <a:pt x="513" y="1"/>
                      <a:pt x="197" y="225"/>
                      <a:pt x="108" y="574"/>
                    </a:cubicBezTo>
                    <a:cubicBezTo>
                      <a:pt x="0" y="991"/>
                      <a:pt x="239" y="1420"/>
                      <a:pt x="655" y="1527"/>
                    </a:cubicBezTo>
                    <a:lnTo>
                      <a:pt x="727" y="1539"/>
                    </a:lnTo>
                    <a:lnTo>
                      <a:pt x="239" y="3337"/>
                    </a:lnTo>
                    <a:cubicBezTo>
                      <a:pt x="751" y="3432"/>
                      <a:pt x="1263" y="3575"/>
                      <a:pt x="1739" y="3741"/>
                    </a:cubicBezTo>
                    <a:lnTo>
                      <a:pt x="2227" y="1943"/>
                    </a:lnTo>
                    <a:lnTo>
                      <a:pt x="2286" y="1967"/>
                    </a:lnTo>
                    <a:cubicBezTo>
                      <a:pt x="2352" y="1984"/>
                      <a:pt x="2417" y="1991"/>
                      <a:pt x="2481" y="1991"/>
                    </a:cubicBezTo>
                    <a:cubicBezTo>
                      <a:pt x="2835" y="1991"/>
                      <a:pt x="3148" y="1753"/>
                      <a:pt x="3239" y="1420"/>
                    </a:cubicBezTo>
                    <a:cubicBezTo>
                      <a:pt x="3346" y="1003"/>
                      <a:pt x="3108" y="574"/>
                      <a:pt x="2691" y="467"/>
                    </a:cubicBezTo>
                    <a:lnTo>
                      <a:pt x="1060" y="27"/>
                    </a:lnTo>
                    <a:cubicBezTo>
                      <a:pt x="993" y="9"/>
                      <a:pt x="925" y="1"/>
                      <a:pt x="85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89" name="Google Shape;689;p50"/>
          <p:cNvSpPr/>
          <p:nvPr/>
        </p:nvSpPr>
        <p:spPr>
          <a:xfrm>
            <a:off x="6949635" y="2215623"/>
            <a:ext cx="443008" cy="331257"/>
          </a:xfrm>
          <a:custGeom>
            <a:avLst/>
            <a:gdLst/>
            <a:ahLst/>
            <a:cxnLst/>
            <a:rect l="l" t="t" r="r" b="b"/>
            <a:pathLst>
              <a:path w="12026" h="8993" extrusionOk="0">
                <a:moveTo>
                  <a:pt x="3929" y="0"/>
                </a:moveTo>
                <a:cubicBezTo>
                  <a:pt x="1691" y="0"/>
                  <a:pt x="0" y="2322"/>
                  <a:pt x="1167" y="4763"/>
                </a:cubicBezTo>
                <a:lnTo>
                  <a:pt x="453" y="4763"/>
                </a:lnTo>
                <a:cubicBezTo>
                  <a:pt x="369" y="4763"/>
                  <a:pt x="298" y="4834"/>
                  <a:pt x="298" y="4929"/>
                </a:cubicBezTo>
                <a:cubicBezTo>
                  <a:pt x="298" y="5013"/>
                  <a:pt x="369" y="5096"/>
                  <a:pt x="453" y="5096"/>
                </a:cubicBezTo>
                <a:lnTo>
                  <a:pt x="1346" y="5096"/>
                </a:lnTo>
                <a:cubicBezTo>
                  <a:pt x="2334" y="6727"/>
                  <a:pt x="4382" y="7918"/>
                  <a:pt x="5977" y="8965"/>
                </a:cubicBezTo>
                <a:cubicBezTo>
                  <a:pt x="6007" y="8983"/>
                  <a:pt x="6040" y="8992"/>
                  <a:pt x="6071" y="8992"/>
                </a:cubicBezTo>
                <a:cubicBezTo>
                  <a:pt x="6102" y="8992"/>
                  <a:pt x="6132" y="8983"/>
                  <a:pt x="6156" y="8965"/>
                </a:cubicBezTo>
                <a:cubicBezTo>
                  <a:pt x="7751" y="7930"/>
                  <a:pt x="9799" y="6739"/>
                  <a:pt x="10787" y="5096"/>
                </a:cubicBezTo>
                <a:lnTo>
                  <a:pt x="11680" y="5096"/>
                </a:lnTo>
                <a:cubicBezTo>
                  <a:pt x="11764" y="5096"/>
                  <a:pt x="11847" y="5013"/>
                  <a:pt x="11847" y="4929"/>
                </a:cubicBezTo>
                <a:cubicBezTo>
                  <a:pt x="11883" y="4774"/>
                  <a:pt x="11811" y="4703"/>
                  <a:pt x="11704" y="4703"/>
                </a:cubicBezTo>
                <a:lnTo>
                  <a:pt x="10990" y="4703"/>
                </a:lnTo>
                <a:cubicBezTo>
                  <a:pt x="12025" y="2572"/>
                  <a:pt x="10859" y="452"/>
                  <a:pt x="8930" y="12"/>
                </a:cubicBezTo>
                <a:cubicBezTo>
                  <a:pt x="8922" y="11"/>
                  <a:pt x="8914" y="10"/>
                  <a:pt x="8906" y="10"/>
                </a:cubicBezTo>
                <a:cubicBezTo>
                  <a:pt x="8821" y="10"/>
                  <a:pt x="8748" y="68"/>
                  <a:pt x="8716" y="155"/>
                </a:cubicBezTo>
                <a:cubicBezTo>
                  <a:pt x="8704" y="238"/>
                  <a:pt x="8763" y="333"/>
                  <a:pt x="8847" y="357"/>
                </a:cubicBezTo>
                <a:cubicBezTo>
                  <a:pt x="10609" y="762"/>
                  <a:pt x="11668" y="2738"/>
                  <a:pt x="10621" y="4715"/>
                </a:cubicBezTo>
                <a:lnTo>
                  <a:pt x="10001" y="4715"/>
                </a:lnTo>
                <a:lnTo>
                  <a:pt x="9418" y="3548"/>
                </a:lnTo>
                <a:cubicBezTo>
                  <a:pt x="9385" y="3483"/>
                  <a:pt x="9325" y="3452"/>
                  <a:pt x="9266" y="3452"/>
                </a:cubicBezTo>
                <a:cubicBezTo>
                  <a:pt x="9196" y="3452"/>
                  <a:pt x="9128" y="3495"/>
                  <a:pt x="9108" y="3572"/>
                </a:cubicBezTo>
                <a:lnTo>
                  <a:pt x="8573" y="5251"/>
                </a:lnTo>
                <a:lnTo>
                  <a:pt x="7954" y="3870"/>
                </a:lnTo>
                <a:cubicBezTo>
                  <a:pt x="7927" y="3808"/>
                  <a:pt x="7868" y="3772"/>
                  <a:pt x="7806" y="3772"/>
                </a:cubicBezTo>
                <a:cubicBezTo>
                  <a:pt x="7784" y="3772"/>
                  <a:pt x="7761" y="3777"/>
                  <a:pt x="7739" y="3786"/>
                </a:cubicBezTo>
                <a:cubicBezTo>
                  <a:pt x="7644" y="3822"/>
                  <a:pt x="7620" y="3917"/>
                  <a:pt x="7644" y="4001"/>
                </a:cubicBezTo>
                <a:lnTo>
                  <a:pt x="8430" y="5810"/>
                </a:lnTo>
                <a:cubicBezTo>
                  <a:pt x="8458" y="5877"/>
                  <a:pt x="8520" y="5910"/>
                  <a:pt x="8583" y="5910"/>
                </a:cubicBezTo>
                <a:cubicBezTo>
                  <a:pt x="8654" y="5910"/>
                  <a:pt x="8726" y="5869"/>
                  <a:pt x="8751" y="5786"/>
                </a:cubicBezTo>
                <a:lnTo>
                  <a:pt x="9299" y="4084"/>
                </a:lnTo>
                <a:lnTo>
                  <a:pt x="9739" y="4989"/>
                </a:lnTo>
                <a:cubicBezTo>
                  <a:pt x="9775" y="5048"/>
                  <a:pt x="9835" y="5072"/>
                  <a:pt x="9894" y="5072"/>
                </a:cubicBezTo>
                <a:lnTo>
                  <a:pt x="10418" y="5072"/>
                </a:lnTo>
                <a:cubicBezTo>
                  <a:pt x="9323" y="6715"/>
                  <a:pt x="6989" y="7965"/>
                  <a:pt x="6084" y="8584"/>
                </a:cubicBezTo>
                <a:cubicBezTo>
                  <a:pt x="4644" y="7656"/>
                  <a:pt x="2715" y="6537"/>
                  <a:pt x="1750" y="5072"/>
                </a:cubicBezTo>
                <a:lnTo>
                  <a:pt x="2572" y="5072"/>
                </a:lnTo>
                <a:cubicBezTo>
                  <a:pt x="2631" y="5072"/>
                  <a:pt x="2691" y="5036"/>
                  <a:pt x="2715" y="4989"/>
                </a:cubicBezTo>
                <a:lnTo>
                  <a:pt x="3453" y="3500"/>
                </a:lnTo>
                <a:lnTo>
                  <a:pt x="4358" y="6167"/>
                </a:lnTo>
                <a:cubicBezTo>
                  <a:pt x="4387" y="6243"/>
                  <a:pt x="4456" y="6279"/>
                  <a:pt x="4523" y="6279"/>
                </a:cubicBezTo>
                <a:cubicBezTo>
                  <a:pt x="4593" y="6279"/>
                  <a:pt x="4661" y="6240"/>
                  <a:pt x="4679" y="6167"/>
                </a:cubicBezTo>
                <a:lnTo>
                  <a:pt x="5394" y="3739"/>
                </a:lnTo>
                <a:lnTo>
                  <a:pt x="6049" y="4822"/>
                </a:lnTo>
                <a:cubicBezTo>
                  <a:pt x="6087" y="4877"/>
                  <a:pt x="6146" y="4904"/>
                  <a:pt x="6202" y="4904"/>
                </a:cubicBezTo>
                <a:cubicBezTo>
                  <a:pt x="6267" y="4904"/>
                  <a:pt x="6327" y="4868"/>
                  <a:pt x="6346" y="4798"/>
                </a:cubicBezTo>
                <a:lnTo>
                  <a:pt x="7120" y="2893"/>
                </a:lnTo>
                <a:lnTo>
                  <a:pt x="7358" y="3429"/>
                </a:lnTo>
                <a:cubicBezTo>
                  <a:pt x="7393" y="3491"/>
                  <a:pt x="7455" y="3526"/>
                  <a:pt x="7518" y="3526"/>
                </a:cubicBezTo>
                <a:cubicBezTo>
                  <a:pt x="7540" y="3526"/>
                  <a:pt x="7563" y="3522"/>
                  <a:pt x="7584" y="3512"/>
                </a:cubicBezTo>
                <a:cubicBezTo>
                  <a:pt x="7680" y="3465"/>
                  <a:pt x="7704" y="3381"/>
                  <a:pt x="7680" y="3286"/>
                </a:cubicBezTo>
                <a:lnTo>
                  <a:pt x="7287" y="2393"/>
                </a:lnTo>
                <a:cubicBezTo>
                  <a:pt x="7257" y="2328"/>
                  <a:pt x="7195" y="2295"/>
                  <a:pt x="7132" y="2295"/>
                </a:cubicBezTo>
                <a:cubicBezTo>
                  <a:pt x="7070" y="2295"/>
                  <a:pt x="7007" y="2328"/>
                  <a:pt x="6977" y="2393"/>
                </a:cubicBezTo>
                <a:lnTo>
                  <a:pt x="6168" y="4358"/>
                </a:lnTo>
                <a:lnTo>
                  <a:pt x="5501" y="3227"/>
                </a:lnTo>
                <a:cubicBezTo>
                  <a:pt x="5470" y="3171"/>
                  <a:pt x="5419" y="3145"/>
                  <a:pt x="5365" y="3145"/>
                </a:cubicBezTo>
                <a:cubicBezTo>
                  <a:pt x="5293" y="3145"/>
                  <a:pt x="5219" y="3192"/>
                  <a:pt x="5191" y="3274"/>
                </a:cubicBezTo>
                <a:lnTo>
                  <a:pt x="4501" y="5572"/>
                </a:lnTo>
                <a:lnTo>
                  <a:pt x="3643" y="3024"/>
                </a:lnTo>
                <a:cubicBezTo>
                  <a:pt x="3618" y="2942"/>
                  <a:pt x="3550" y="2900"/>
                  <a:pt x="3482" y="2900"/>
                </a:cubicBezTo>
                <a:cubicBezTo>
                  <a:pt x="3421" y="2900"/>
                  <a:pt x="3362" y="2933"/>
                  <a:pt x="3334" y="3000"/>
                </a:cubicBezTo>
                <a:lnTo>
                  <a:pt x="2465" y="4774"/>
                </a:lnTo>
                <a:lnTo>
                  <a:pt x="1548" y="4774"/>
                </a:lnTo>
                <a:cubicBezTo>
                  <a:pt x="357" y="2548"/>
                  <a:pt x="1869" y="345"/>
                  <a:pt x="3929" y="345"/>
                </a:cubicBezTo>
                <a:cubicBezTo>
                  <a:pt x="4703" y="345"/>
                  <a:pt x="5418" y="655"/>
                  <a:pt x="5953" y="1203"/>
                </a:cubicBezTo>
                <a:cubicBezTo>
                  <a:pt x="5989" y="1238"/>
                  <a:pt x="6034" y="1256"/>
                  <a:pt x="6078" y="1256"/>
                </a:cubicBezTo>
                <a:cubicBezTo>
                  <a:pt x="6123" y="1256"/>
                  <a:pt x="6168" y="1238"/>
                  <a:pt x="6203" y="1203"/>
                </a:cubicBezTo>
                <a:cubicBezTo>
                  <a:pt x="6668" y="714"/>
                  <a:pt x="7287" y="417"/>
                  <a:pt x="7954" y="357"/>
                </a:cubicBezTo>
                <a:cubicBezTo>
                  <a:pt x="8049" y="345"/>
                  <a:pt x="8120" y="262"/>
                  <a:pt x="8108" y="167"/>
                </a:cubicBezTo>
                <a:cubicBezTo>
                  <a:pt x="8097" y="78"/>
                  <a:pt x="8025" y="11"/>
                  <a:pt x="7939" y="11"/>
                </a:cubicBezTo>
                <a:cubicBezTo>
                  <a:pt x="7932" y="11"/>
                  <a:pt x="7925" y="11"/>
                  <a:pt x="7918" y="12"/>
                </a:cubicBezTo>
                <a:cubicBezTo>
                  <a:pt x="7215" y="83"/>
                  <a:pt x="6572" y="369"/>
                  <a:pt x="6072" y="845"/>
                </a:cubicBezTo>
                <a:cubicBezTo>
                  <a:pt x="5489" y="298"/>
                  <a:pt x="4727" y="0"/>
                  <a:pt x="3929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0" name="Google Shape;690;p50"/>
          <p:cNvGrpSpPr/>
          <p:nvPr/>
        </p:nvGrpSpPr>
        <p:grpSpPr>
          <a:xfrm>
            <a:off x="1765585" y="2163412"/>
            <a:ext cx="414528" cy="407383"/>
            <a:chOff x="4882170" y="3349841"/>
            <a:chExt cx="358464" cy="352316"/>
          </a:xfrm>
        </p:grpSpPr>
        <p:sp>
          <p:nvSpPr>
            <p:cNvPr id="691" name="Google Shape;691;p50"/>
            <p:cNvSpPr/>
            <p:nvPr/>
          </p:nvSpPr>
          <p:spPr>
            <a:xfrm>
              <a:off x="5024403" y="3395521"/>
              <a:ext cx="174119" cy="166156"/>
            </a:xfrm>
            <a:custGeom>
              <a:avLst/>
              <a:gdLst/>
              <a:ahLst/>
              <a:cxnLst/>
              <a:rect l="l" t="t" r="r" b="b"/>
              <a:pathLst>
                <a:path w="5466" h="5216" extrusionOk="0">
                  <a:moveTo>
                    <a:pt x="4647" y="1"/>
                  </a:moveTo>
                  <a:cubicBezTo>
                    <a:pt x="4489" y="1"/>
                    <a:pt x="4335" y="60"/>
                    <a:pt x="4215" y="179"/>
                  </a:cubicBezTo>
                  <a:lnTo>
                    <a:pt x="239" y="4156"/>
                  </a:lnTo>
                  <a:cubicBezTo>
                    <a:pt x="1" y="4394"/>
                    <a:pt x="1" y="4799"/>
                    <a:pt x="239" y="5037"/>
                  </a:cubicBezTo>
                  <a:cubicBezTo>
                    <a:pt x="358" y="5156"/>
                    <a:pt x="519" y="5216"/>
                    <a:pt x="679" y="5216"/>
                  </a:cubicBezTo>
                  <a:cubicBezTo>
                    <a:pt x="840" y="5216"/>
                    <a:pt x="1001" y="5156"/>
                    <a:pt x="1120" y="5037"/>
                  </a:cubicBezTo>
                  <a:lnTo>
                    <a:pt x="4501" y="1656"/>
                  </a:lnTo>
                  <a:cubicBezTo>
                    <a:pt x="4561" y="1596"/>
                    <a:pt x="4561" y="1489"/>
                    <a:pt x="4501" y="1430"/>
                  </a:cubicBezTo>
                  <a:cubicBezTo>
                    <a:pt x="4471" y="1400"/>
                    <a:pt x="4430" y="1385"/>
                    <a:pt x="4388" y="1385"/>
                  </a:cubicBezTo>
                  <a:cubicBezTo>
                    <a:pt x="4346" y="1385"/>
                    <a:pt x="4305" y="1400"/>
                    <a:pt x="4275" y="1430"/>
                  </a:cubicBezTo>
                  <a:lnTo>
                    <a:pt x="894" y="4811"/>
                  </a:lnTo>
                  <a:cubicBezTo>
                    <a:pt x="834" y="4870"/>
                    <a:pt x="757" y="4900"/>
                    <a:pt x="681" y="4900"/>
                  </a:cubicBezTo>
                  <a:cubicBezTo>
                    <a:pt x="605" y="4900"/>
                    <a:pt x="530" y="4870"/>
                    <a:pt x="477" y="4811"/>
                  </a:cubicBezTo>
                  <a:cubicBezTo>
                    <a:pt x="358" y="4692"/>
                    <a:pt x="358" y="4501"/>
                    <a:pt x="477" y="4394"/>
                  </a:cubicBezTo>
                  <a:lnTo>
                    <a:pt x="4454" y="417"/>
                  </a:lnTo>
                  <a:cubicBezTo>
                    <a:pt x="4512" y="359"/>
                    <a:pt x="4585" y="333"/>
                    <a:pt x="4657" y="333"/>
                  </a:cubicBezTo>
                  <a:cubicBezTo>
                    <a:pt x="4807" y="333"/>
                    <a:pt x="4954" y="447"/>
                    <a:pt x="4954" y="632"/>
                  </a:cubicBezTo>
                  <a:cubicBezTo>
                    <a:pt x="4954" y="703"/>
                    <a:pt x="4930" y="775"/>
                    <a:pt x="4870" y="834"/>
                  </a:cubicBezTo>
                  <a:cubicBezTo>
                    <a:pt x="4811" y="894"/>
                    <a:pt x="4811" y="1001"/>
                    <a:pt x="4870" y="1060"/>
                  </a:cubicBezTo>
                  <a:cubicBezTo>
                    <a:pt x="4903" y="1094"/>
                    <a:pt x="4940" y="1108"/>
                    <a:pt x="4977" y="1108"/>
                  </a:cubicBezTo>
                  <a:cubicBezTo>
                    <a:pt x="5208" y="1108"/>
                    <a:pt x="5465" y="538"/>
                    <a:pt x="5097" y="179"/>
                  </a:cubicBezTo>
                  <a:cubicBezTo>
                    <a:pt x="4966" y="60"/>
                    <a:pt x="4805" y="1"/>
                    <a:pt x="464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50"/>
            <p:cNvSpPr/>
            <p:nvPr/>
          </p:nvSpPr>
          <p:spPr>
            <a:xfrm>
              <a:off x="4882170" y="3349841"/>
              <a:ext cx="358464" cy="352316"/>
            </a:xfrm>
            <a:custGeom>
              <a:avLst/>
              <a:gdLst/>
              <a:ahLst/>
              <a:cxnLst/>
              <a:rect l="l" t="t" r="r" b="b"/>
              <a:pathLst>
                <a:path w="11253" h="11060" extrusionOk="0">
                  <a:moveTo>
                    <a:pt x="8809" y="364"/>
                  </a:moveTo>
                  <a:cubicBezTo>
                    <a:pt x="8973" y="364"/>
                    <a:pt x="9138" y="421"/>
                    <a:pt x="9276" y="530"/>
                  </a:cubicBezTo>
                  <a:lnTo>
                    <a:pt x="10585" y="1840"/>
                  </a:lnTo>
                  <a:cubicBezTo>
                    <a:pt x="10895" y="2078"/>
                    <a:pt x="10895" y="2518"/>
                    <a:pt x="10633" y="2804"/>
                  </a:cubicBezTo>
                  <a:cubicBezTo>
                    <a:pt x="7276" y="6150"/>
                    <a:pt x="7395" y="6054"/>
                    <a:pt x="7192" y="6233"/>
                  </a:cubicBezTo>
                  <a:cubicBezTo>
                    <a:pt x="6609" y="6745"/>
                    <a:pt x="6002" y="7102"/>
                    <a:pt x="5287" y="7376"/>
                  </a:cubicBezTo>
                  <a:cubicBezTo>
                    <a:pt x="5144" y="7432"/>
                    <a:pt x="5001" y="7458"/>
                    <a:pt x="4863" y="7458"/>
                  </a:cubicBezTo>
                  <a:cubicBezTo>
                    <a:pt x="4096" y="7458"/>
                    <a:pt x="3484" y="6663"/>
                    <a:pt x="3787" y="5876"/>
                  </a:cubicBezTo>
                  <a:cubicBezTo>
                    <a:pt x="3799" y="5828"/>
                    <a:pt x="4061" y="5042"/>
                    <a:pt x="4704" y="4233"/>
                  </a:cubicBezTo>
                  <a:lnTo>
                    <a:pt x="4978" y="4507"/>
                  </a:lnTo>
                  <a:cubicBezTo>
                    <a:pt x="5007" y="4536"/>
                    <a:pt x="5046" y="4551"/>
                    <a:pt x="5085" y="4551"/>
                  </a:cubicBezTo>
                  <a:cubicBezTo>
                    <a:pt x="5123" y="4551"/>
                    <a:pt x="5162" y="4536"/>
                    <a:pt x="5192" y="4507"/>
                  </a:cubicBezTo>
                  <a:cubicBezTo>
                    <a:pt x="5251" y="4447"/>
                    <a:pt x="5251" y="4340"/>
                    <a:pt x="5192" y="4280"/>
                  </a:cubicBezTo>
                  <a:lnTo>
                    <a:pt x="4918" y="3995"/>
                  </a:lnTo>
                  <a:cubicBezTo>
                    <a:pt x="5073" y="3816"/>
                    <a:pt x="5180" y="3709"/>
                    <a:pt x="5287" y="3614"/>
                  </a:cubicBezTo>
                  <a:lnTo>
                    <a:pt x="5573" y="3887"/>
                  </a:lnTo>
                  <a:cubicBezTo>
                    <a:pt x="5603" y="3917"/>
                    <a:pt x="5641" y="3932"/>
                    <a:pt x="5680" y="3932"/>
                  </a:cubicBezTo>
                  <a:cubicBezTo>
                    <a:pt x="5719" y="3932"/>
                    <a:pt x="5757" y="3917"/>
                    <a:pt x="5787" y="3887"/>
                  </a:cubicBezTo>
                  <a:cubicBezTo>
                    <a:pt x="5847" y="3828"/>
                    <a:pt x="5847" y="3733"/>
                    <a:pt x="5787" y="3673"/>
                  </a:cubicBezTo>
                  <a:lnTo>
                    <a:pt x="5513" y="3387"/>
                  </a:lnTo>
                  <a:lnTo>
                    <a:pt x="5894" y="2994"/>
                  </a:lnTo>
                  <a:lnTo>
                    <a:pt x="6180" y="3280"/>
                  </a:lnTo>
                  <a:cubicBezTo>
                    <a:pt x="6210" y="3310"/>
                    <a:pt x="6252" y="3325"/>
                    <a:pt x="6293" y="3325"/>
                  </a:cubicBezTo>
                  <a:cubicBezTo>
                    <a:pt x="6335" y="3325"/>
                    <a:pt x="6377" y="3310"/>
                    <a:pt x="6406" y="3280"/>
                  </a:cubicBezTo>
                  <a:cubicBezTo>
                    <a:pt x="6466" y="3221"/>
                    <a:pt x="6466" y="3114"/>
                    <a:pt x="6406" y="3054"/>
                  </a:cubicBezTo>
                  <a:lnTo>
                    <a:pt x="6121" y="2780"/>
                  </a:lnTo>
                  <a:lnTo>
                    <a:pt x="6502" y="2387"/>
                  </a:lnTo>
                  <a:lnTo>
                    <a:pt x="6787" y="2673"/>
                  </a:lnTo>
                  <a:cubicBezTo>
                    <a:pt x="6817" y="2703"/>
                    <a:pt x="6859" y="2718"/>
                    <a:pt x="6900" y="2718"/>
                  </a:cubicBezTo>
                  <a:cubicBezTo>
                    <a:pt x="6942" y="2718"/>
                    <a:pt x="6984" y="2703"/>
                    <a:pt x="7014" y="2673"/>
                  </a:cubicBezTo>
                  <a:cubicBezTo>
                    <a:pt x="7073" y="2613"/>
                    <a:pt x="7073" y="2506"/>
                    <a:pt x="7014" y="2447"/>
                  </a:cubicBezTo>
                  <a:lnTo>
                    <a:pt x="6728" y="2161"/>
                  </a:lnTo>
                  <a:lnTo>
                    <a:pt x="7109" y="1780"/>
                  </a:lnTo>
                  <a:lnTo>
                    <a:pt x="7395" y="2054"/>
                  </a:lnTo>
                  <a:cubicBezTo>
                    <a:pt x="7424" y="2084"/>
                    <a:pt x="7466" y="2099"/>
                    <a:pt x="7508" y="2099"/>
                  </a:cubicBezTo>
                  <a:cubicBezTo>
                    <a:pt x="7549" y="2099"/>
                    <a:pt x="7591" y="2084"/>
                    <a:pt x="7621" y="2054"/>
                  </a:cubicBezTo>
                  <a:cubicBezTo>
                    <a:pt x="7680" y="1994"/>
                    <a:pt x="7680" y="1899"/>
                    <a:pt x="7621" y="1840"/>
                  </a:cubicBezTo>
                  <a:lnTo>
                    <a:pt x="7335" y="1554"/>
                  </a:lnTo>
                  <a:lnTo>
                    <a:pt x="7728" y="1161"/>
                  </a:lnTo>
                  <a:lnTo>
                    <a:pt x="8002" y="1447"/>
                  </a:lnTo>
                  <a:cubicBezTo>
                    <a:pt x="8038" y="1476"/>
                    <a:pt x="8079" y="1491"/>
                    <a:pt x="8119" y="1491"/>
                  </a:cubicBezTo>
                  <a:cubicBezTo>
                    <a:pt x="8160" y="1491"/>
                    <a:pt x="8198" y="1476"/>
                    <a:pt x="8228" y="1447"/>
                  </a:cubicBezTo>
                  <a:cubicBezTo>
                    <a:pt x="8288" y="1387"/>
                    <a:pt x="8288" y="1280"/>
                    <a:pt x="8228" y="1220"/>
                  </a:cubicBezTo>
                  <a:lnTo>
                    <a:pt x="7942" y="947"/>
                  </a:lnTo>
                  <a:lnTo>
                    <a:pt x="8323" y="566"/>
                  </a:lnTo>
                  <a:cubicBezTo>
                    <a:pt x="8459" y="430"/>
                    <a:pt x="8633" y="364"/>
                    <a:pt x="8809" y="364"/>
                  </a:cubicBezTo>
                  <a:close/>
                  <a:moveTo>
                    <a:pt x="1180" y="9245"/>
                  </a:moveTo>
                  <a:lnTo>
                    <a:pt x="1918" y="9995"/>
                  </a:lnTo>
                  <a:lnTo>
                    <a:pt x="1322" y="10591"/>
                  </a:lnTo>
                  <a:cubicBezTo>
                    <a:pt x="1227" y="10698"/>
                    <a:pt x="1108" y="10734"/>
                    <a:pt x="953" y="10734"/>
                  </a:cubicBezTo>
                  <a:cubicBezTo>
                    <a:pt x="477" y="10734"/>
                    <a:pt x="251" y="10174"/>
                    <a:pt x="584" y="9841"/>
                  </a:cubicBezTo>
                  <a:lnTo>
                    <a:pt x="1180" y="9245"/>
                  </a:lnTo>
                  <a:close/>
                  <a:moveTo>
                    <a:pt x="8855" y="0"/>
                  </a:moveTo>
                  <a:cubicBezTo>
                    <a:pt x="8591" y="0"/>
                    <a:pt x="8329" y="101"/>
                    <a:pt x="8133" y="304"/>
                  </a:cubicBezTo>
                  <a:cubicBezTo>
                    <a:pt x="4716" y="3709"/>
                    <a:pt x="4882" y="3530"/>
                    <a:pt x="4692" y="3756"/>
                  </a:cubicBezTo>
                  <a:cubicBezTo>
                    <a:pt x="3394" y="5185"/>
                    <a:pt x="3692" y="5876"/>
                    <a:pt x="2656" y="7221"/>
                  </a:cubicBezTo>
                  <a:cubicBezTo>
                    <a:pt x="2596" y="7305"/>
                    <a:pt x="2608" y="7400"/>
                    <a:pt x="2680" y="7447"/>
                  </a:cubicBezTo>
                  <a:cubicBezTo>
                    <a:pt x="2711" y="7473"/>
                    <a:pt x="2748" y="7486"/>
                    <a:pt x="2785" y="7486"/>
                  </a:cubicBezTo>
                  <a:cubicBezTo>
                    <a:pt x="2833" y="7486"/>
                    <a:pt x="2879" y="7464"/>
                    <a:pt x="2906" y="7424"/>
                  </a:cubicBezTo>
                  <a:cubicBezTo>
                    <a:pt x="3096" y="7162"/>
                    <a:pt x="3263" y="6912"/>
                    <a:pt x="3406" y="6638"/>
                  </a:cubicBezTo>
                  <a:cubicBezTo>
                    <a:pt x="3549" y="7174"/>
                    <a:pt x="3966" y="7614"/>
                    <a:pt x="4501" y="7733"/>
                  </a:cubicBezTo>
                  <a:cubicBezTo>
                    <a:pt x="3382" y="8352"/>
                    <a:pt x="2894" y="9043"/>
                    <a:pt x="2120" y="9757"/>
                  </a:cubicBezTo>
                  <a:lnTo>
                    <a:pt x="1370" y="9007"/>
                  </a:lnTo>
                  <a:lnTo>
                    <a:pt x="2334" y="8043"/>
                  </a:lnTo>
                  <a:cubicBezTo>
                    <a:pt x="2394" y="7983"/>
                    <a:pt x="2394" y="7876"/>
                    <a:pt x="2334" y="7817"/>
                  </a:cubicBezTo>
                  <a:cubicBezTo>
                    <a:pt x="2305" y="7787"/>
                    <a:pt x="2266" y="7772"/>
                    <a:pt x="2227" y="7772"/>
                  </a:cubicBezTo>
                  <a:cubicBezTo>
                    <a:pt x="2189" y="7772"/>
                    <a:pt x="2150" y="7787"/>
                    <a:pt x="2120" y="7817"/>
                  </a:cubicBezTo>
                  <a:lnTo>
                    <a:pt x="334" y="9602"/>
                  </a:lnTo>
                  <a:cubicBezTo>
                    <a:pt x="1" y="9936"/>
                    <a:pt x="1" y="10472"/>
                    <a:pt x="334" y="10805"/>
                  </a:cubicBezTo>
                  <a:cubicBezTo>
                    <a:pt x="494" y="10976"/>
                    <a:pt x="705" y="11059"/>
                    <a:pt x="921" y="11059"/>
                  </a:cubicBezTo>
                  <a:cubicBezTo>
                    <a:pt x="1140" y="11059"/>
                    <a:pt x="1363" y="10973"/>
                    <a:pt x="1537" y="10805"/>
                  </a:cubicBezTo>
                  <a:lnTo>
                    <a:pt x="3323" y="9019"/>
                  </a:lnTo>
                  <a:cubicBezTo>
                    <a:pt x="4335" y="8019"/>
                    <a:pt x="5287" y="7745"/>
                    <a:pt x="5716" y="7531"/>
                  </a:cubicBezTo>
                  <a:cubicBezTo>
                    <a:pt x="6430" y="7221"/>
                    <a:pt x="7061" y="6793"/>
                    <a:pt x="7621" y="6233"/>
                  </a:cubicBezTo>
                  <a:lnTo>
                    <a:pt x="10824" y="3030"/>
                  </a:lnTo>
                  <a:cubicBezTo>
                    <a:pt x="11252" y="2625"/>
                    <a:pt x="11252" y="1971"/>
                    <a:pt x="10847" y="1566"/>
                  </a:cubicBezTo>
                  <a:lnTo>
                    <a:pt x="9585" y="304"/>
                  </a:lnTo>
                  <a:cubicBezTo>
                    <a:pt x="9383" y="101"/>
                    <a:pt x="9118" y="0"/>
                    <a:pt x="885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3" name="Google Shape;693;p50"/>
          <p:cNvGrpSpPr/>
          <p:nvPr/>
        </p:nvGrpSpPr>
        <p:grpSpPr>
          <a:xfrm>
            <a:off x="4358597" y="2169977"/>
            <a:ext cx="426795" cy="367087"/>
            <a:chOff x="6196730" y="1525346"/>
            <a:chExt cx="369072" cy="317467"/>
          </a:xfrm>
        </p:grpSpPr>
        <p:sp>
          <p:nvSpPr>
            <p:cNvPr id="694" name="Google Shape;694;p50"/>
            <p:cNvSpPr/>
            <p:nvPr/>
          </p:nvSpPr>
          <p:spPr>
            <a:xfrm>
              <a:off x="6285478" y="1697140"/>
              <a:ext cx="193870" cy="145673"/>
            </a:xfrm>
            <a:custGeom>
              <a:avLst/>
              <a:gdLst/>
              <a:ahLst/>
              <a:cxnLst/>
              <a:rect l="l" t="t" r="r" b="b"/>
              <a:pathLst>
                <a:path w="6086" h="4573" extrusionOk="0">
                  <a:moveTo>
                    <a:pt x="2972" y="1"/>
                  </a:moveTo>
                  <a:cubicBezTo>
                    <a:pt x="2790" y="1"/>
                    <a:pt x="2608" y="72"/>
                    <a:pt x="2477" y="215"/>
                  </a:cubicBezTo>
                  <a:cubicBezTo>
                    <a:pt x="1580" y="1144"/>
                    <a:pt x="674" y="1192"/>
                    <a:pt x="471" y="1192"/>
                  </a:cubicBezTo>
                  <a:cubicBezTo>
                    <a:pt x="447" y="1192"/>
                    <a:pt x="433" y="1191"/>
                    <a:pt x="430" y="1191"/>
                  </a:cubicBezTo>
                  <a:cubicBezTo>
                    <a:pt x="346" y="1191"/>
                    <a:pt x="275" y="1275"/>
                    <a:pt x="275" y="1358"/>
                  </a:cubicBezTo>
                  <a:cubicBezTo>
                    <a:pt x="275" y="1453"/>
                    <a:pt x="346" y="1525"/>
                    <a:pt x="430" y="1525"/>
                  </a:cubicBezTo>
                  <a:cubicBezTo>
                    <a:pt x="430" y="1525"/>
                    <a:pt x="608" y="1525"/>
                    <a:pt x="846" y="1501"/>
                  </a:cubicBezTo>
                  <a:lnTo>
                    <a:pt x="846" y="1501"/>
                  </a:lnTo>
                  <a:cubicBezTo>
                    <a:pt x="822" y="1691"/>
                    <a:pt x="751" y="1953"/>
                    <a:pt x="465" y="2037"/>
                  </a:cubicBezTo>
                  <a:cubicBezTo>
                    <a:pt x="268" y="2070"/>
                    <a:pt x="303" y="2365"/>
                    <a:pt x="486" y="2365"/>
                  </a:cubicBezTo>
                  <a:cubicBezTo>
                    <a:pt x="502" y="2365"/>
                    <a:pt x="519" y="2363"/>
                    <a:pt x="537" y="2358"/>
                  </a:cubicBezTo>
                  <a:cubicBezTo>
                    <a:pt x="1025" y="2239"/>
                    <a:pt x="1180" y="1751"/>
                    <a:pt x="1203" y="1418"/>
                  </a:cubicBezTo>
                  <a:cubicBezTo>
                    <a:pt x="1346" y="1382"/>
                    <a:pt x="1489" y="1334"/>
                    <a:pt x="1620" y="1275"/>
                  </a:cubicBezTo>
                  <a:cubicBezTo>
                    <a:pt x="1620" y="1275"/>
                    <a:pt x="1906" y="1120"/>
                    <a:pt x="1954" y="1096"/>
                  </a:cubicBezTo>
                  <a:cubicBezTo>
                    <a:pt x="2044" y="2566"/>
                    <a:pt x="2059" y="2743"/>
                    <a:pt x="2061" y="2760"/>
                  </a:cubicBezTo>
                  <a:lnTo>
                    <a:pt x="2061" y="2760"/>
                  </a:lnTo>
                  <a:cubicBezTo>
                    <a:pt x="2061" y="2760"/>
                    <a:pt x="2061" y="2761"/>
                    <a:pt x="2061" y="2763"/>
                  </a:cubicBezTo>
                  <a:cubicBezTo>
                    <a:pt x="2120" y="3549"/>
                    <a:pt x="1501" y="4239"/>
                    <a:pt x="703" y="4239"/>
                  </a:cubicBezTo>
                  <a:lnTo>
                    <a:pt x="168" y="4239"/>
                  </a:lnTo>
                  <a:cubicBezTo>
                    <a:pt x="72" y="4239"/>
                    <a:pt x="1" y="4311"/>
                    <a:pt x="1" y="4394"/>
                  </a:cubicBezTo>
                  <a:cubicBezTo>
                    <a:pt x="1" y="4489"/>
                    <a:pt x="72" y="4561"/>
                    <a:pt x="168" y="4561"/>
                  </a:cubicBezTo>
                  <a:lnTo>
                    <a:pt x="703" y="4561"/>
                  </a:lnTo>
                  <a:cubicBezTo>
                    <a:pt x="1680" y="4561"/>
                    <a:pt x="2477" y="3715"/>
                    <a:pt x="2394" y="2727"/>
                  </a:cubicBezTo>
                  <a:lnTo>
                    <a:pt x="2275" y="858"/>
                  </a:lnTo>
                  <a:cubicBezTo>
                    <a:pt x="2442" y="739"/>
                    <a:pt x="2597" y="608"/>
                    <a:pt x="2739" y="441"/>
                  </a:cubicBezTo>
                  <a:cubicBezTo>
                    <a:pt x="2799" y="370"/>
                    <a:pt x="2906" y="334"/>
                    <a:pt x="2989" y="334"/>
                  </a:cubicBezTo>
                  <a:cubicBezTo>
                    <a:pt x="3228" y="334"/>
                    <a:pt x="3216" y="489"/>
                    <a:pt x="3740" y="882"/>
                  </a:cubicBezTo>
                  <a:lnTo>
                    <a:pt x="3620" y="2751"/>
                  </a:lnTo>
                  <a:cubicBezTo>
                    <a:pt x="3573" y="3215"/>
                    <a:pt x="3740" y="3680"/>
                    <a:pt x="4061" y="4025"/>
                  </a:cubicBezTo>
                  <a:cubicBezTo>
                    <a:pt x="4382" y="4370"/>
                    <a:pt x="4835" y="4573"/>
                    <a:pt x="5311" y="4573"/>
                  </a:cubicBezTo>
                  <a:lnTo>
                    <a:pt x="5930" y="4573"/>
                  </a:lnTo>
                  <a:cubicBezTo>
                    <a:pt x="6014" y="4573"/>
                    <a:pt x="6085" y="4501"/>
                    <a:pt x="6085" y="4406"/>
                  </a:cubicBezTo>
                  <a:cubicBezTo>
                    <a:pt x="6049" y="4311"/>
                    <a:pt x="5966" y="4239"/>
                    <a:pt x="5883" y="4239"/>
                  </a:cubicBezTo>
                  <a:lnTo>
                    <a:pt x="5275" y="4239"/>
                  </a:lnTo>
                  <a:cubicBezTo>
                    <a:pt x="4883" y="4239"/>
                    <a:pt x="4525" y="4085"/>
                    <a:pt x="4275" y="3799"/>
                  </a:cubicBezTo>
                  <a:cubicBezTo>
                    <a:pt x="4025" y="3537"/>
                    <a:pt x="3906" y="3192"/>
                    <a:pt x="3918" y="2763"/>
                  </a:cubicBezTo>
                  <a:lnTo>
                    <a:pt x="4025" y="1108"/>
                  </a:lnTo>
                  <a:lnTo>
                    <a:pt x="4204" y="1203"/>
                  </a:lnTo>
                  <a:cubicBezTo>
                    <a:pt x="4335" y="1275"/>
                    <a:pt x="4478" y="1346"/>
                    <a:pt x="4716" y="1406"/>
                  </a:cubicBezTo>
                  <a:cubicBezTo>
                    <a:pt x="4740" y="1727"/>
                    <a:pt x="4883" y="2239"/>
                    <a:pt x="5394" y="2346"/>
                  </a:cubicBezTo>
                  <a:cubicBezTo>
                    <a:pt x="5409" y="2349"/>
                    <a:pt x="5422" y="2351"/>
                    <a:pt x="5435" y="2351"/>
                  </a:cubicBezTo>
                  <a:cubicBezTo>
                    <a:pt x="5616" y="2351"/>
                    <a:pt x="5655" y="2057"/>
                    <a:pt x="5466" y="2013"/>
                  </a:cubicBezTo>
                  <a:cubicBezTo>
                    <a:pt x="5180" y="1953"/>
                    <a:pt x="5097" y="1679"/>
                    <a:pt x="5073" y="1477"/>
                  </a:cubicBezTo>
                  <a:lnTo>
                    <a:pt x="5073" y="1477"/>
                  </a:lnTo>
                  <a:cubicBezTo>
                    <a:pt x="5311" y="1525"/>
                    <a:pt x="5514" y="1525"/>
                    <a:pt x="5514" y="1525"/>
                  </a:cubicBezTo>
                  <a:cubicBezTo>
                    <a:pt x="5597" y="1525"/>
                    <a:pt x="5668" y="1453"/>
                    <a:pt x="5668" y="1358"/>
                  </a:cubicBezTo>
                  <a:cubicBezTo>
                    <a:pt x="5668" y="1275"/>
                    <a:pt x="5597" y="1191"/>
                    <a:pt x="5514" y="1191"/>
                  </a:cubicBezTo>
                  <a:cubicBezTo>
                    <a:pt x="4752" y="1179"/>
                    <a:pt x="4025" y="798"/>
                    <a:pt x="3466" y="215"/>
                  </a:cubicBezTo>
                  <a:cubicBezTo>
                    <a:pt x="3335" y="72"/>
                    <a:pt x="3153" y="1"/>
                    <a:pt x="297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50"/>
            <p:cNvSpPr/>
            <p:nvPr/>
          </p:nvSpPr>
          <p:spPr>
            <a:xfrm>
              <a:off x="6391301" y="1525346"/>
              <a:ext cx="174502" cy="317467"/>
            </a:xfrm>
            <a:custGeom>
              <a:avLst/>
              <a:gdLst/>
              <a:ahLst/>
              <a:cxnLst/>
              <a:rect l="l" t="t" r="r" b="b"/>
              <a:pathLst>
                <a:path w="5478" h="9966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941"/>
                  </a:lnTo>
                  <a:cubicBezTo>
                    <a:pt x="1" y="4120"/>
                    <a:pt x="37" y="4310"/>
                    <a:pt x="144" y="4465"/>
                  </a:cubicBezTo>
                  <a:cubicBezTo>
                    <a:pt x="263" y="4656"/>
                    <a:pt x="441" y="4894"/>
                    <a:pt x="560" y="5025"/>
                  </a:cubicBezTo>
                  <a:cubicBezTo>
                    <a:pt x="822" y="5322"/>
                    <a:pt x="1072" y="5501"/>
                    <a:pt x="1322" y="5656"/>
                  </a:cubicBezTo>
                  <a:cubicBezTo>
                    <a:pt x="1334" y="5656"/>
                    <a:pt x="1334" y="5668"/>
                    <a:pt x="1346" y="5668"/>
                  </a:cubicBezTo>
                  <a:cubicBezTo>
                    <a:pt x="1346" y="5668"/>
                    <a:pt x="1394" y="5679"/>
                    <a:pt x="1418" y="5703"/>
                  </a:cubicBezTo>
                  <a:cubicBezTo>
                    <a:pt x="1644" y="5822"/>
                    <a:pt x="1965" y="5906"/>
                    <a:pt x="2227" y="5906"/>
                  </a:cubicBezTo>
                  <a:cubicBezTo>
                    <a:pt x="2263" y="5906"/>
                    <a:pt x="2275" y="5894"/>
                    <a:pt x="2287" y="5882"/>
                  </a:cubicBezTo>
                  <a:cubicBezTo>
                    <a:pt x="2311" y="5882"/>
                    <a:pt x="2334" y="5882"/>
                    <a:pt x="2346" y="5858"/>
                  </a:cubicBezTo>
                  <a:cubicBezTo>
                    <a:pt x="2453" y="5763"/>
                    <a:pt x="2382" y="5584"/>
                    <a:pt x="2227" y="5584"/>
                  </a:cubicBezTo>
                  <a:cubicBezTo>
                    <a:pt x="2156" y="5584"/>
                    <a:pt x="2072" y="5560"/>
                    <a:pt x="1989" y="5548"/>
                  </a:cubicBezTo>
                  <a:cubicBezTo>
                    <a:pt x="2144" y="5441"/>
                    <a:pt x="2311" y="5263"/>
                    <a:pt x="2382" y="4989"/>
                  </a:cubicBezTo>
                  <a:cubicBezTo>
                    <a:pt x="2406" y="4894"/>
                    <a:pt x="2346" y="4810"/>
                    <a:pt x="2263" y="4775"/>
                  </a:cubicBezTo>
                  <a:cubicBezTo>
                    <a:pt x="2249" y="4771"/>
                    <a:pt x="2234" y="4769"/>
                    <a:pt x="2221" y="4769"/>
                  </a:cubicBezTo>
                  <a:cubicBezTo>
                    <a:pt x="2144" y="4769"/>
                    <a:pt x="2079" y="4823"/>
                    <a:pt x="2049" y="4894"/>
                  </a:cubicBezTo>
                  <a:cubicBezTo>
                    <a:pt x="1953" y="5310"/>
                    <a:pt x="1608" y="5370"/>
                    <a:pt x="1513" y="5382"/>
                  </a:cubicBezTo>
                  <a:cubicBezTo>
                    <a:pt x="1275" y="5251"/>
                    <a:pt x="1060" y="5072"/>
                    <a:pt x="882" y="4882"/>
                  </a:cubicBezTo>
                  <a:lnTo>
                    <a:pt x="941" y="4072"/>
                  </a:lnTo>
                  <a:cubicBezTo>
                    <a:pt x="977" y="3584"/>
                    <a:pt x="1846" y="3167"/>
                    <a:pt x="2382" y="3167"/>
                  </a:cubicBezTo>
                  <a:cubicBezTo>
                    <a:pt x="2573" y="3167"/>
                    <a:pt x="2763" y="3227"/>
                    <a:pt x="2930" y="3334"/>
                  </a:cubicBezTo>
                  <a:cubicBezTo>
                    <a:pt x="4430" y="4334"/>
                    <a:pt x="4763" y="6739"/>
                    <a:pt x="5109" y="9299"/>
                  </a:cubicBezTo>
                  <a:lnTo>
                    <a:pt x="5109" y="9347"/>
                  </a:lnTo>
                  <a:cubicBezTo>
                    <a:pt x="5120" y="9418"/>
                    <a:pt x="5085" y="9489"/>
                    <a:pt x="5049" y="9549"/>
                  </a:cubicBezTo>
                  <a:cubicBezTo>
                    <a:pt x="5001" y="9608"/>
                    <a:pt x="4930" y="9644"/>
                    <a:pt x="4847" y="9644"/>
                  </a:cubicBezTo>
                  <a:lnTo>
                    <a:pt x="3346" y="9644"/>
                  </a:lnTo>
                  <a:cubicBezTo>
                    <a:pt x="3263" y="9644"/>
                    <a:pt x="3180" y="9716"/>
                    <a:pt x="3180" y="9811"/>
                  </a:cubicBezTo>
                  <a:cubicBezTo>
                    <a:pt x="3180" y="9894"/>
                    <a:pt x="3263" y="9966"/>
                    <a:pt x="3346" y="9966"/>
                  </a:cubicBezTo>
                  <a:lnTo>
                    <a:pt x="4847" y="9966"/>
                  </a:lnTo>
                  <a:cubicBezTo>
                    <a:pt x="5025" y="9966"/>
                    <a:pt x="5192" y="9894"/>
                    <a:pt x="5311" y="9763"/>
                  </a:cubicBezTo>
                  <a:cubicBezTo>
                    <a:pt x="5430" y="9632"/>
                    <a:pt x="5478" y="9454"/>
                    <a:pt x="5466" y="9287"/>
                  </a:cubicBezTo>
                  <a:lnTo>
                    <a:pt x="5382" y="9239"/>
                  </a:lnTo>
                  <a:cubicBezTo>
                    <a:pt x="5025" y="6608"/>
                    <a:pt x="4704" y="4120"/>
                    <a:pt x="3061" y="3036"/>
                  </a:cubicBezTo>
                  <a:cubicBezTo>
                    <a:pt x="2846" y="2881"/>
                    <a:pt x="2584" y="2810"/>
                    <a:pt x="2334" y="2810"/>
                  </a:cubicBezTo>
                  <a:cubicBezTo>
                    <a:pt x="1668" y="2810"/>
                    <a:pt x="620" y="3322"/>
                    <a:pt x="560" y="4036"/>
                  </a:cubicBezTo>
                  <a:lnTo>
                    <a:pt x="537" y="4477"/>
                  </a:lnTo>
                  <a:cubicBezTo>
                    <a:pt x="418" y="4298"/>
                    <a:pt x="322" y="4167"/>
                    <a:pt x="322" y="3953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50"/>
            <p:cNvSpPr/>
            <p:nvPr/>
          </p:nvSpPr>
          <p:spPr>
            <a:xfrm>
              <a:off x="6196730" y="1525346"/>
              <a:ext cx="172622" cy="317467"/>
            </a:xfrm>
            <a:custGeom>
              <a:avLst/>
              <a:gdLst/>
              <a:ahLst/>
              <a:cxnLst/>
              <a:rect l="l" t="t" r="r" b="b"/>
              <a:pathLst>
                <a:path w="5419" h="9966" extrusionOk="0">
                  <a:moveTo>
                    <a:pt x="5252" y="0"/>
                  </a:moveTo>
                  <a:cubicBezTo>
                    <a:pt x="5168" y="0"/>
                    <a:pt x="5097" y="72"/>
                    <a:pt x="5097" y="155"/>
                  </a:cubicBezTo>
                  <a:lnTo>
                    <a:pt x="5097" y="3953"/>
                  </a:lnTo>
                  <a:cubicBezTo>
                    <a:pt x="5097" y="4227"/>
                    <a:pt x="4942" y="4370"/>
                    <a:pt x="4906" y="4429"/>
                  </a:cubicBezTo>
                  <a:lnTo>
                    <a:pt x="4871" y="4024"/>
                  </a:lnTo>
                  <a:cubicBezTo>
                    <a:pt x="4811" y="3310"/>
                    <a:pt x="3763" y="2810"/>
                    <a:pt x="3097" y="2810"/>
                  </a:cubicBezTo>
                  <a:cubicBezTo>
                    <a:pt x="2835" y="2810"/>
                    <a:pt x="2573" y="2881"/>
                    <a:pt x="2370" y="3036"/>
                  </a:cubicBezTo>
                  <a:cubicBezTo>
                    <a:pt x="632" y="4179"/>
                    <a:pt x="346" y="7037"/>
                    <a:pt x="49" y="9287"/>
                  </a:cubicBezTo>
                  <a:cubicBezTo>
                    <a:pt x="1" y="9644"/>
                    <a:pt x="287" y="9966"/>
                    <a:pt x="644" y="9966"/>
                  </a:cubicBezTo>
                  <a:lnTo>
                    <a:pt x="1977" y="9966"/>
                  </a:lnTo>
                  <a:cubicBezTo>
                    <a:pt x="2073" y="9966"/>
                    <a:pt x="2144" y="9894"/>
                    <a:pt x="2144" y="9799"/>
                  </a:cubicBezTo>
                  <a:cubicBezTo>
                    <a:pt x="2144" y="9716"/>
                    <a:pt x="2073" y="9644"/>
                    <a:pt x="1977" y="9644"/>
                  </a:cubicBezTo>
                  <a:lnTo>
                    <a:pt x="644" y="9644"/>
                  </a:lnTo>
                  <a:cubicBezTo>
                    <a:pt x="572" y="9644"/>
                    <a:pt x="489" y="9608"/>
                    <a:pt x="453" y="9549"/>
                  </a:cubicBezTo>
                  <a:cubicBezTo>
                    <a:pt x="346" y="9442"/>
                    <a:pt x="394" y="9311"/>
                    <a:pt x="394" y="9299"/>
                  </a:cubicBezTo>
                  <a:cubicBezTo>
                    <a:pt x="691" y="6727"/>
                    <a:pt x="1013" y="4310"/>
                    <a:pt x="2525" y="3322"/>
                  </a:cubicBezTo>
                  <a:cubicBezTo>
                    <a:pt x="2680" y="3215"/>
                    <a:pt x="2858" y="3155"/>
                    <a:pt x="3073" y="3155"/>
                  </a:cubicBezTo>
                  <a:cubicBezTo>
                    <a:pt x="3597" y="3155"/>
                    <a:pt x="4466" y="3572"/>
                    <a:pt x="4513" y="4060"/>
                  </a:cubicBezTo>
                  <a:lnTo>
                    <a:pt x="4573" y="4846"/>
                  </a:lnTo>
                  <a:lnTo>
                    <a:pt x="4394" y="5025"/>
                  </a:lnTo>
                  <a:cubicBezTo>
                    <a:pt x="4251" y="5167"/>
                    <a:pt x="4323" y="5132"/>
                    <a:pt x="4049" y="5310"/>
                  </a:cubicBezTo>
                  <a:lnTo>
                    <a:pt x="3918" y="5406"/>
                  </a:lnTo>
                  <a:cubicBezTo>
                    <a:pt x="3859" y="5406"/>
                    <a:pt x="3489" y="5346"/>
                    <a:pt x="3370" y="4906"/>
                  </a:cubicBezTo>
                  <a:cubicBezTo>
                    <a:pt x="3340" y="4835"/>
                    <a:pt x="3275" y="4781"/>
                    <a:pt x="3198" y="4781"/>
                  </a:cubicBezTo>
                  <a:cubicBezTo>
                    <a:pt x="3185" y="4781"/>
                    <a:pt x="3170" y="4783"/>
                    <a:pt x="3156" y="4786"/>
                  </a:cubicBezTo>
                  <a:cubicBezTo>
                    <a:pt x="3073" y="4822"/>
                    <a:pt x="3013" y="4906"/>
                    <a:pt x="3037" y="5001"/>
                  </a:cubicBezTo>
                  <a:cubicBezTo>
                    <a:pt x="3120" y="5275"/>
                    <a:pt x="3275" y="5465"/>
                    <a:pt x="3430" y="5560"/>
                  </a:cubicBezTo>
                  <a:cubicBezTo>
                    <a:pt x="3358" y="5584"/>
                    <a:pt x="3275" y="5596"/>
                    <a:pt x="3204" y="5596"/>
                  </a:cubicBezTo>
                  <a:cubicBezTo>
                    <a:pt x="3061" y="5596"/>
                    <a:pt x="2977" y="5775"/>
                    <a:pt x="3085" y="5870"/>
                  </a:cubicBezTo>
                  <a:cubicBezTo>
                    <a:pt x="3097" y="5894"/>
                    <a:pt x="3120" y="5894"/>
                    <a:pt x="3132" y="5894"/>
                  </a:cubicBezTo>
                  <a:cubicBezTo>
                    <a:pt x="3156" y="5906"/>
                    <a:pt x="3168" y="5918"/>
                    <a:pt x="3204" y="5918"/>
                  </a:cubicBezTo>
                  <a:cubicBezTo>
                    <a:pt x="3454" y="5918"/>
                    <a:pt x="3859" y="5799"/>
                    <a:pt x="4061" y="5691"/>
                  </a:cubicBezTo>
                  <a:cubicBezTo>
                    <a:pt x="4573" y="5429"/>
                    <a:pt x="5002" y="4917"/>
                    <a:pt x="5275" y="4477"/>
                  </a:cubicBezTo>
                  <a:cubicBezTo>
                    <a:pt x="5359" y="4322"/>
                    <a:pt x="5418" y="4132"/>
                    <a:pt x="5418" y="3953"/>
                  </a:cubicBezTo>
                  <a:lnTo>
                    <a:pt x="5418" y="155"/>
                  </a:lnTo>
                  <a:cubicBezTo>
                    <a:pt x="5418" y="72"/>
                    <a:pt x="5347" y="0"/>
                    <a:pt x="525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7" name="Google Shape;697;p50"/>
          <p:cNvSpPr txBox="1">
            <a:spLocks noGrp="1"/>
          </p:cNvSpPr>
          <p:nvPr>
            <p:ph type="title" idx="6"/>
          </p:nvPr>
        </p:nvSpPr>
        <p:spPr>
          <a:xfrm>
            <a:off x="733600" y="377725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COMMON SYMPTOMS OF THE DISEASE</a:t>
            </a:r>
            <a:endParaRPr dirty="0"/>
          </a:p>
        </p:txBody>
      </p:sp>
      <p:sp>
        <p:nvSpPr>
          <p:cNvPr id="698" name="Google Shape;698;p50"/>
          <p:cNvSpPr txBox="1">
            <a:spLocks noGrp="1"/>
          </p:cNvSpPr>
          <p:nvPr>
            <p:ph type="title"/>
          </p:nvPr>
        </p:nvSpPr>
        <p:spPr>
          <a:xfrm>
            <a:off x="1056200" y="3356975"/>
            <a:ext cx="1833300" cy="232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 FEVER</a:t>
            </a:r>
            <a:endParaRPr/>
          </a:p>
        </p:txBody>
      </p:sp>
      <p:sp>
        <p:nvSpPr>
          <p:cNvPr id="700" name="Google Shape;700;p50"/>
          <p:cNvSpPr txBox="1">
            <a:spLocks noGrp="1"/>
          </p:cNvSpPr>
          <p:nvPr>
            <p:ph type="title" idx="2"/>
          </p:nvPr>
        </p:nvSpPr>
        <p:spPr>
          <a:xfrm>
            <a:off x="3655344" y="3356975"/>
            <a:ext cx="1833300" cy="232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DRY COUGH</a:t>
            </a:r>
            <a:endParaRPr/>
          </a:p>
        </p:txBody>
      </p:sp>
      <p:sp>
        <p:nvSpPr>
          <p:cNvPr id="702" name="Google Shape;702;p50"/>
          <p:cNvSpPr txBox="1">
            <a:spLocks noGrp="1"/>
          </p:cNvSpPr>
          <p:nvPr>
            <p:ph type="title" idx="4"/>
          </p:nvPr>
        </p:nvSpPr>
        <p:spPr>
          <a:xfrm>
            <a:off x="6254489" y="3356975"/>
            <a:ext cx="1833300" cy="232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TIREDNESS</a:t>
            </a:r>
            <a:endParaRPr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46"/>
          <p:cNvSpPr txBox="1">
            <a:spLocks noGrp="1"/>
          </p:cNvSpPr>
          <p:nvPr>
            <p:ph type="title"/>
          </p:nvPr>
        </p:nvSpPr>
        <p:spPr>
          <a:xfrm>
            <a:off x="733600" y="377725"/>
            <a:ext cx="665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LESS COMMON SYMPTOMS </a:t>
            </a:r>
            <a:endParaRPr dirty="0"/>
          </a:p>
        </p:txBody>
      </p:sp>
      <p:sp>
        <p:nvSpPr>
          <p:cNvPr id="536" name="Google Shape;536;p46"/>
          <p:cNvSpPr txBox="1">
            <a:spLocks noGrp="1"/>
          </p:cNvSpPr>
          <p:nvPr>
            <p:ph type="body" idx="2"/>
          </p:nvPr>
        </p:nvSpPr>
        <p:spPr>
          <a:xfrm>
            <a:off x="733600" y="1211024"/>
            <a:ext cx="4029600" cy="32091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dirty="0"/>
              <a:t>Sore throat</a:t>
            </a:r>
          </a:p>
          <a:p>
            <a:pPr algn="justLow"/>
            <a:r>
              <a:rPr lang="en-US" sz="2400" dirty="0"/>
              <a:t>Headache</a:t>
            </a:r>
          </a:p>
          <a:p>
            <a:r>
              <a:rPr lang="en-US" sz="2400" dirty="0"/>
              <a:t>Aches and pains</a:t>
            </a:r>
          </a:p>
          <a:p>
            <a:r>
              <a:rPr lang="en-US" sz="2400" dirty="0"/>
              <a:t>Diarrhea</a:t>
            </a:r>
          </a:p>
          <a:p>
            <a:r>
              <a:rPr lang="en-US" sz="2400" dirty="0"/>
              <a:t>A rash on skin, or discoloration of fingers or toes</a:t>
            </a:r>
          </a:p>
          <a:p>
            <a:pPr algn="justLow"/>
            <a:r>
              <a:rPr lang="en-US" sz="2400" dirty="0"/>
              <a:t>Red or irritated eyes</a:t>
            </a:r>
          </a:p>
        </p:txBody>
      </p:sp>
      <p:grpSp>
        <p:nvGrpSpPr>
          <p:cNvPr id="537" name="Google Shape;537;p46"/>
          <p:cNvGrpSpPr/>
          <p:nvPr/>
        </p:nvGrpSpPr>
        <p:grpSpPr>
          <a:xfrm>
            <a:off x="1571471" y="4328779"/>
            <a:ext cx="516150" cy="512890"/>
            <a:chOff x="7098372" y="986300"/>
            <a:chExt cx="461054" cy="458142"/>
          </a:xfrm>
        </p:grpSpPr>
        <p:sp>
          <p:nvSpPr>
            <p:cNvPr id="538" name="Google Shape;538;p46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6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46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6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6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6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6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6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6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6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6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6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46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5EE00C6-9C31-3140-B86D-370288FB5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902" y="812060"/>
            <a:ext cx="3643195" cy="40070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52"/>
          <p:cNvSpPr txBox="1">
            <a:spLocks noGrp="1"/>
          </p:cNvSpPr>
          <p:nvPr>
            <p:ph type="title"/>
          </p:nvPr>
        </p:nvSpPr>
        <p:spPr>
          <a:xfrm flipH="1">
            <a:off x="2471456" y="2657956"/>
            <a:ext cx="3886200" cy="65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lvl="0"/>
            <a:r>
              <a:rPr lang="en-US" dirty="0"/>
              <a:t>Pathogenesis </a:t>
            </a:r>
          </a:p>
        </p:txBody>
      </p:sp>
      <p:sp>
        <p:nvSpPr>
          <p:cNvPr id="716" name="Google Shape;716;p52"/>
          <p:cNvSpPr txBox="1">
            <a:spLocks noGrp="1"/>
          </p:cNvSpPr>
          <p:nvPr>
            <p:ph type="title" idx="2"/>
          </p:nvPr>
        </p:nvSpPr>
        <p:spPr>
          <a:xfrm flipH="1">
            <a:off x="2415841" y="1586701"/>
            <a:ext cx="3886200" cy="1096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717" name="Google Shape;717;p52"/>
          <p:cNvGrpSpPr/>
          <p:nvPr/>
        </p:nvGrpSpPr>
        <p:grpSpPr>
          <a:xfrm flipH="1">
            <a:off x="8371236" y="2454113"/>
            <a:ext cx="461054" cy="458142"/>
            <a:chOff x="7098372" y="986300"/>
            <a:chExt cx="461054" cy="458142"/>
          </a:xfrm>
        </p:grpSpPr>
        <p:sp>
          <p:nvSpPr>
            <p:cNvPr id="718" name="Google Shape;718;p52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52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2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52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52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52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52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52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52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52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52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52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52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1" name="Google Shape;731;p52"/>
          <p:cNvGrpSpPr/>
          <p:nvPr/>
        </p:nvGrpSpPr>
        <p:grpSpPr>
          <a:xfrm>
            <a:off x="-22203" y="586534"/>
            <a:ext cx="7757220" cy="3964736"/>
            <a:chOff x="-22203" y="586534"/>
            <a:chExt cx="7757220" cy="3964736"/>
          </a:xfrm>
        </p:grpSpPr>
        <p:grpSp>
          <p:nvGrpSpPr>
            <p:cNvPr id="732" name="Google Shape;732;p52"/>
            <p:cNvGrpSpPr/>
            <p:nvPr/>
          </p:nvGrpSpPr>
          <p:grpSpPr>
            <a:xfrm flipH="1">
              <a:off x="-22203" y="3217042"/>
              <a:ext cx="561797" cy="1334228"/>
              <a:chOff x="8620867" y="3217042"/>
              <a:chExt cx="561797" cy="1334228"/>
            </a:xfrm>
          </p:grpSpPr>
          <p:sp>
            <p:nvSpPr>
              <p:cNvPr id="733" name="Google Shape;733;p52"/>
              <p:cNvSpPr/>
              <p:nvPr/>
            </p:nvSpPr>
            <p:spPr>
              <a:xfrm>
                <a:off x="8767374" y="3363325"/>
                <a:ext cx="194906" cy="190718"/>
              </a:xfrm>
              <a:custGeom>
                <a:avLst/>
                <a:gdLst/>
                <a:ahLst/>
                <a:cxnLst/>
                <a:rect l="l" t="t" r="r" b="b"/>
                <a:pathLst>
                  <a:path w="6097" h="5966" extrusionOk="0">
                    <a:moveTo>
                      <a:pt x="3232" y="1"/>
                    </a:moveTo>
                    <a:cubicBezTo>
                      <a:pt x="2918" y="1"/>
                      <a:pt x="2602" y="120"/>
                      <a:pt x="2358" y="358"/>
                    </a:cubicBezTo>
                    <a:lnTo>
                      <a:pt x="477" y="2239"/>
                    </a:lnTo>
                    <a:cubicBezTo>
                      <a:pt x="1" y="2715"/>
                      <a:pt x="1" y="3489"/>
                      <a:pt x="477" y="3965"/>
                    </a:cubicBezTo>
                    <a:cubicBezTo>
                      <a:pt x="715" y="4204"/>
                      <a:pt x="1028" y="4323"/>
                      <a:pt x="1340" y="4323"/>
                    </a:cubicBezTo>
                    <a:cubicBezTo>
                      <a:pt x="1653" y="4323"/>
                      <a:pt x="1965" y="4204"/>
                      <a:pt x="2204" y="3965"/>
                    </a:cubicBezTo>
                    <a:lnTo>
                      <a:pt x="2287" y="3894"/>
                    </a:lnTo>
                    <a:lnTo>
                      <a:pt x="4359" y="5966"/>
                    </a:lnTo>
                    <a:cubicBezTo>
                      <a:pt x="4894" y="5347"/>
                      <a:pt x="5478" y="4775"/>
                      <a:pt x="6097" y="4239"/>
                    </a:cubicBezTo>
                    <a:lnTo>
                      <a:pt x="4013" y="2168"/>
                    </a:lnTo>
                    <a:lnTo>
                      <a:pt x="4097" y="2084"/>
                    </a:lnTo>
                    <a:cubicBezTo>
                      <a:pt x="4573" y="1608"/>
                      <a:pt x="4573" y="834"/>
                      <a:pt x="4097" y="358"/>
                    </a:cubicBezTo>
                    <a:cubicBezTo>
                      <a:pt x="3859" y="120"/>
                      <a:pt x="3546" y="1"/>
                      <a:pt x="323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52"/>
              <p:cNvSpPr/>
              <p:nvPr/>
            </p:nvSpPr>
            <p:spPr>
              <a:xfrm>
                <a:off x="8620867" y="3638661"/>
                <a:ext cx="192604" cy="160285"/>
              </a:xfrm>
              <a:custGeom>
                <a:avLst/>
                <a:gdLst/>
                <a:ahLst/>
                <a:cxnLst/>
                <a:rect l="l" t="t" r="r" b="b"/>
                <a:pathLst>
                  <a:path w="6025" h="5014" extrusionOk="0">
                    <a:moveTo>
                      <a:pt x="2037" y="0"/>
                    </a:moveTo>
                    <a:cubicBezTo>
                      <a:pt x="1497" y="0"/>
                      <a:pt x="1007" y="363"/>
                      <a:pt x="857" y="901"/>
                    </a:cubicBezTo>
                    <a:lnTo>
                      <a:pt x="167" y="3472"/>
                    </a:lnTo>
                    <a:cubicBezTo>
                      <a:pt x="0" y="4127"/>
                      <a:pt x="381" y="4806"/>
                      <a:pt x="1036" y="4973"/>
                    </a:cubicBezTo>
                    <a:cubicBezTo>
                      <a:pt x="1140" y="5000"/>
                      <a:pt x="1245" y="5013"/>
                      <a:pt x="1350" y="5013"/>
                    </a:cubicBezTo>
                    <a:cubicBezTo>
                      <a:pt x="1880" y="5013"/>
                      <a:pt x="2387" y="4672"/>
                      <a:pt x="2536" y="4115"/>
                    </a:cubicBezTo>
                    <a:lnTo>
                      <a:pt x="2560" y="4008"/>
                    </a:lnTo>
                    <a:lnTo>
                      <a:pt x="5394" y="4758"/>
                    </a:lnTo>
                    <a:cubicBezTo>
                      <a:pt x="5536" y="3949"/>
                      <a:pt x="5751" y="3163"/>
                      <a:pt x="6025" y="2401"/>
                    </a:cubicBezTo>
                    <a:lnTo>
                      <a:pt x="3191" y="1639"/>
                    </a:lnTo>
                    <a:lnTo>
                      <a:pt x="3227" y="1532"/>
                    </a:lnTo>
                    <a:cubicBezTo>
                      <a:pt x="3393" y="889"/>
                      <a:pt x="3012" y="210"/>
                      <a:pt x="2357" y="43"/>
                    </a:cubicBezTo>
                    <a:cubicBezTo>
                      <a:pt x="2250" y="14"/>
                      <a:pt x="2143" y="0"/>
                      <a:pt x="203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52"/>
              <p:cNvSpPr/>
              <p:nvPr/>
            </p:nvSpPr>
            <p:spPr>
              <a:xfrm>
                <a:off x="8620867" y="3969109"/>
                <a:ext cx="192604" cy="160669"/>
              </a:xfrm>
              <a:custGeom>
                <a:avLst/>
                <a:gdLst/>
                <a:ahLst/>
                <a:cxnLst/>
                <a:rect l="l" t="t" r="r" b="b"/>
                <a:pathLst>
                  <a:path w="6025" h="5026" extrusionOk="0">
                    <a:moveTo>
                      <a:pt x="1349" y="0"/>
                    </a:moveTo>
                    <a:cubicBezTo>
                      <a:pt x="1245" y="0"/>
                      <a:pt x="1140" y="14"/>
                      <a:pt x="1036" y="41"/>
                    </a:cubicBezTo>
                    <a:cubicBezTo>
                      <a:pt x="381" y="220"/>
                      <a:pt x="0" y="886"/>
                      <a:pt x="167" y="1541"/>
                    </a:cubicBezTo>
                    <a:lnTo>
                      <a:pt x="857" y="4113"/>
                    </a:lnTo>
                    <a:cubicBezTo>
                      <a:pt x="1007" y="4661"/>
                      <a:pt x="1498" y="5025"/>
                      <a:pt x="2038" y="5025"/>
                    </a:cubicBezTo>
                    <a:cubicBezTo>
                      <a:pt x="2143" y="5025"/>
                      <a:pt x="2250" y="5011"/>
                      <a:pt x="2357" y="4982"/>
                    </a:cubicBezTo>
                    <a:cubicBezTo>
                      <a:pt x="3012" y="4804"/>
                      <a:pt x="3393" y="4137"/>
                      <a:pt x="3227" y="3482"/>
                    </a:cubicBezTo>
                    <a:lnTo>
                      <a:pt x="3191" y="3375"/>
                    </a:lnTo>
                    <a:lnTo>
                      <a:pt x="6025" y="2625"/>
                    </a:lnTo>
                    <a:cubicBezTo>
                      <a:pt x="5751" y="1863"/>
                      <a:pt x="5548" y="1065"/>
                      <a:pt x="5394" y="255"/>
                    </a:cubicBezTo>
                    <a:lnTo>
                      <a:pt x="2560" y="1017"/>
                    </a:lnTo>
                    <a:lnTo>
                      <a:pt x="2536" y="910"/>
                    </a:lnTo>
                    <a:cubicBezTo>
                      <a:pt x="2387" y="343"/>
                      <a:pt x="1880" y="0"/>
                      <a:pt x="13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52"/>
              <p:cNvSpPr/>
              <p:nvPr/>
            </p:nvSpPr>
            <p:spPr>
              <a:xfrm>
                <a:off x="8767374" y="4214012"/>
                <a:ext cx="194906" cy="191070"/>
              </a:xfrm>
              <a:custGeom>
                <a:avLst/>
                <a:gdLst/>
                <a:ahLst/>
                <a:cxnLst/>
                <a:rect l="l" t="t" r="r" b="b"/>
                <a:pathLst>
                  <a:path w="6097" h="5977" extrusionOk="0">
                    <a:moveTo>
                      <a:pt x="4359" y="0"/>
                    </a:moveTo>
                    <a:lnTo>
                      <a:pt x="2287" y="2084"/>
                    </a:lnTo>
                    <a:lnTo>
                      <a:pt x="2204" y="2000"/>
                    </a:lnTo>
                    <a:cubicBezTo>
                      <a:pt x="1965" y="1762"/>
                      <a:pt x="1653" y="1643"/>
                      <a:pt x="1340" y="1643"/>
                    </a:cubicBezTo>
                    <a:cubicBezTo>
                      <a:pt x="1028" y="1643"/>
                      <a:pt x="715" y="1762"/>
                      <a:pt x="477" y="2000"/>
                    </a:cubicBezTo>
                    <a:cubicBezTo>
                      <a:pt x="1" y="2477"/>
                      <a:pt x="1" y="3262"/>
                      <a:pt x="477" y="3739"/>
                    </a:cubicBezTo>
                    <a:lnTo>
                      <a:pt x="2358" y="5620"/>
                    </a:lnTo>
                    <a:cubicBezTo>
                      <a:pt x="2597" y="5858"/>
                      <a:pt x="2912" y="5977"/>
                      <a:pt x="3228" y="5977"/>
                    </a:cubicBezTo>
                    <a:cubicBezTo>
                      <a:pt x="3543" y="5977"/>
                      <a:pt x="3859" y="5858"/>
                      <a:pt x="4097" y="5620"/>
                    </a:cubicBezTo>
                    <a:cubicBezTo>
                      <a:pt x="4573" y="5144"/>
                      <a:pt x="4573" y="4370"/>
                      <a:pt x="4097" y="3893"/>
                    </a:cubicBezTo>
                    <a:lnTo>
                      <a:pt x="4013" y="3810"/>
                    </a:lnTo>
                    <a:lnTo>
                      <a:pt x="6097" y="1738"/>
                    </a:lnTo>
                    <a:cubicBezTo>
                      <a:pt x="5478" y="1203"/>
                      <a:pt x="4894" y="619"/>
                      <a:pt x="43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52"/>
              <p:cNvSpPr/>
              <p:nvPr/>
            </p:nvSpPr>
            <p:spPr>
              <a:xfrm>
                <a:off x="9174640" y="4443891"/>
                <a:ext cx="8024" cy="31999"/>
              </a:xfrm>
              <a:custGeom>
                <a:avLst/>
                <a:gdLst/>
                <a:ahLst/>
                <a:cxnLst/>
                <a:rect l="l" t="t" r="r" b="b"/>
                <a:pathLst>
                  <a:path w="251" h="1001" extrusionOk="0">
                    <a:moveTo>
                      <a:pt x="251" y="0"/>
                    </a:moveTo>
                    <a:lnTo>
                      <a:pt x="1" y="929"/>
                    </a:lnTo>
                    <a:lnTo>
                      <a:pt x="108" y="953"/>
                    </a:lnTo>
                    <a:cubicBezTo>
                      <a:pt x="155" y="965"/>
                      <a:pt x="203" y="989"/>
                      <a:pt x="251" y="1001"/>
                    </a:cubicBezTo>
                    <a:lnTo>
                      <a:pt x="25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52"/>
              <p:cNvSpPr/>
              <p:nvPr/>
            </p:nvSpPr>
            <p:spPr>
              <a:xfrm>
                <a:off x="9174640" y="3292165"/>
                <a:ext cx="8024" cy="32383"/>
              </a:xfrm>
              <a:custGeom>
                <a:avLst/>
                <a:gdLst/>
                <a:ahLst/>
                <a:cxnLst/>
                <a:rect l="l" t="t" r="r" b="b"/>
                <a:pathLst>
                  <a:path w="251" h="1013" extrusionOk="0">
                    <a:moveTo>
                      <a:pt x="251" y="0"/>
                    </a:moveTo>
                    <a:cubicBezTo>
                      <a:pt x="203" y="24"/>
                      <a:pt x="155" y="36"/>
                      <a:pt x="108" y="48"/>
                    </a:cubicBezTo>
                    <a:lnTo>
                      <a:pt x="1" y="84"/>
                    </a:lnTo>
                    <a:lnTo>
                      <a:pt x="251" y="1012"/>
                    </a:lnTo>
                    <a:lnTo>
                      <a:pt x="25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52"/>
              <p:cNvSpPr/>
              <p:nvPr/>
            </p:nvSpPr>
            <p:spPr>
              <a:xfrm>
                <a:off x="9042199" y="3217042"/>
                <a:ext cx="130939" cy="188576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5899" extrusionOk="0">
                    <a:moveTo>
                      <a:pt x="3899" y="1"/>
                    </a:moveTo>
                    <a:cubicBezTo>
                      <a:pt x="3805" y="1"/>
                      <a:pt x="3710" y="12"/>
                      <a:pt x="3620" y="40"/>
                    </a:cubicBezTo>
                    <a:lnTo>
                      <a:pt x="1048" y="731"/>
                    </a:lnTo>
                    <a:cubicBezTo>
                      <a:pt x="393" y="910"/>
                      <a:pt x="0" y="1576"/>
                      <a:pt x="179" y="2231"/>
                    </a:cubicBezTo>
                    <a:cubicBezTo>
                      <a:pt x="318" y="2749"/>
                      <a:pt x="800" y="3134"/>
                      <a:pt x="1351" y="3134"/>
                    </a:cubicBezTo>
                    <a:cubicBezTo>
                      <a:pt x="1458" y="3134"/>
                      <a:pt x="1568" y="3119"/>
                      <a:pt x="1679" y="3088"/>
                    </a:cubicBezTo>
                    <a:lnTo>
                      <a:pt x="1786" y="3065"/>
                    </a:lnTo>
                    <a:lnTo>
                      <a:pt x="2536" y="5898"/>
                    </a:lnTo>
                    <a:cubicBezTo>
                      <a:pt x="3048" y="5720"/>
                      <a:pt x="3572" y="5565"/>
                      <a:pt x="4096" y="5434"/>
                    </a:cubicBezTo>
                    <a:lnTo>
                      <a:pt x="4096" y="17"/>
                    </a:lnTo>
                    <a:cubicBezTo>
                      <a:pt x="4032" y="7"/>
                      <a:pt x="3966" y="1"/>
                      <a:pt x="38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52"/>
              <p:cNvSpPr/>
              <p:nvPr/>
            </p:nvSpPr>
            <p:spPr>
              <a:xfrm>
                <a:off x="9042199" y="4362821"/>
                <a:ext cx="130939" cy="188448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5895" extrusionOk="0">
                    <a:moveTo>
                      <a:pt x="2536" y="0"/>
                    </a:moveTo>
                    <a:lnTo>
                      <a:pt x="1786" y="2834"/>
                    </a:lnTo>
                    <a:lnTo>
                      <a:pt x="1679" y="2798"/>
                    </a:lnTo>
                    <a:cubicBezTo>
                      <a:pt x="1572" y="2770"/>
                      <a:pt x="1465" y="2757"/>
                      <a:pt x="1361" y="2757"/>
                    </a:cubicBezTo>
                    <a:cubicBezTo>
                      <a:pt x="806" y="2757"/>
                      <a:pt x="319" y="3136"/>
                      <a:pt x="179" y="3667"/>
                    </a:cubicBezTo>
                    <a:cubicBezTo>
                      <a:pt x="0" y="4322"/>
                      <a:pt x="393" y="4989"/>
                      <a:pt x="1048" y="5168"/>
                    </a:cubicBezTo>
                    <a:lnTo>
                      <a:pt x="3620" y="5858"/>
                    </a:lnTo>
                    <a:cubicBezTo>
                      <a:pt x="3720" y="5881"/>
                      <a:pt x="3825" y="5894"/>
                      <a:pt x="3928" y="5894"/>
                    </a:cubicBezTo>
                    <a:cubicBezTo>
                      <a:pt x="3985" y="5894"/>
                      <a:pt x="4041" y="5890"/>
                      <a:pt x="4096" y="5882"/>
                    </a:cubicBezTo>
                    <a:lnTo>
                      <a:pt x="4096" y="453"/>
                    </a:lnTo>
                    <a:cubicBezTo>
                      <a:pt x="3572" y="334"/>
                      <a:pt x="3048" y="179"/>
                      <a:pt x="25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52"/>
              <p:cNvSpPr/>
              <p:nvPr/>
            </p:nvSpPr>
            <p:spPr>
              <a:xfrm>
                <a:off x="8862925" y="3471791"/>
                <a:ext cx="310213" cy="824825"/>
              </a:xfrm>
              <a:custGeom>
                <a:avLst/>
                <a:gdLst/>
                <a:ahLst/>
                <a:cxnLst/>
                <a:rect l="l" t="t" r="r" b="b"/>
                <a:pathLst>
                  <a:path w="9704" h="25802" extrusionOk="0">
                    <a:moveTo>
                      <a:pt x="6942" y="5192"/>
                    </a:moveTo>
                    <a:cubicBezTo>
                      <a:pt x="7620" y="5192"/>
                      <a:pt x="8168" y="5740"/>
                      <a:pt x="8168" y="6418"/>
                    </a:cubicBezTo>
                    <a:cubicBezTo>
                      <a:pt x="8168" y="7097"/>
                      <a:pt x="7620" y="7645"/>
                      <a:pt x="6942" y="7645"/>
                    </a:cubicBezTo>
                    <a:cubicBezTo>
                      <a:pt x="6263" y="7645"/>
                      <a:pt x="5715" y="7097"/>
                      <a:pt x="5715" y="6418"/>
                    </a:cubicBezTo>
                    <a:cubicBezTo>
                      <a:pt x="5715" y="5740"/>
                      <a:pt x="6263" y="5192"/>
                      <a:pt x="6942" y="5192"/>
                    </a:cubicBezTo>
                    <a:close/>
                    <a:moveTo>
                      <a:pt x="4263" y="11681"/>
                    </a:moveTo>
                    <a:cubicBezTo>
                      <a:pt x="4930" y="11681"/>
                      <a:pt x="5477" y="12229"/>
                      <a:pt x="5477" y="12895"/>
                    </a:cubicBezTo>
                    <a:cubicBezTo>
                      <a:pt x="5477" y="13574"/>
                      <a:pt x="4930" y="14122"/>
                      <a:pt x="4263" y="14122"/>
                    </a:cubicBezTo>
                    <a:cubicBezTo>
                      <a:pt x="3584" y="14122"/>
                      <a:pt x="3037" y="13574"/>
                      <a:pt x="3037" y="12895"/>
                    </a:cubicBezTo>
                    <a:cubicBezTo>
                      <a:pt x="3037" y="12229"/>
                      <a:pt x="3584" y="11681"/>
                      <a:pt x="4263" y="11681"/>
                    </a:cubicBezTo>
                    <a:close/>
                    <a:moveTo>
                      <a:pt x="6942" y="18158"/>
                    </a:moveTo>
                    <a:cubicBezTo>
                      <a:pt x="7620" y="18158"/>
                      <a:pt x="8168" y="18706"/>
                      <a:pt x="8168" y="19384"/>
                    </a:cubicBezTo>
                    <a:cubicBezTo>
                      <a:pt x="8168" y="20063"/>
                      <a:pt x="7620" y="20611"/>
                      <a:pt x="6942" y="20611"/>
                    </a:cubicBezTo>
                    <a:cubicBezTo>
                      <a:pt x="6263" y="20611"/>
                      <a:pt x="5715" y="20063"/>
                      <a:pt x="5715" y="19384"/>
                    </a:cubicBezTo>
                    <a:cubicBezTo>
                      <a:pt x="5715" y="18706"/>
                      <a:pt x="6263" y="18158"/>
                      <a:pt x="6942" y="18158"/>
                    </a:cubicBezTo>
                    <a:close/>
                    <a:moveTo>
                      <a:pt x="9704" y="1"/>
                    </a:moveTo>
                    <a:cubicBezTo>
                      <a:pt x="4108" y="1620"/>
                      <a:pt x="0" y="6787"/>
                      <a:pt x="0" y="12895"/>
                    </a:cubicBezTo>
                    <a:cubicBezTo>
                      <a:pt x="0" y="19015"/>
                      <a:pt x="4108" y="24182"/>
                      <a:pt x="9704" y="25802"/>
                    </a:cubicBezTo>
                    <a:lnTo>
                      <a:pt x="970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42" name="Google Shape;742;p52"/>
            <p:cNvGrpSpPr/>
            <p:nvPr/>
          </p:nvGrpSpPr>
          <p:grpSpPr>
            <a:xfrm>
              <a:off x="6773212" y="586534"/>
              <a:ext cx="961806" cy="955777"/>
              <a:chOff x="7098372" y="986300"/>
              <a:chExt cx="461054" cy="458142"/>
            </a:xfrm>
          </p:grpSpPr>
          <p:sp>
            <p:nvSpPr>
              <p:cNvPr id="743" name="Google Shape;743;p52"/>
              <p:cNvSpPr/>
              <p:nvPr/>
            </p:nvSpPr>
            <p:spPr>
              <a:xfrm>
                <a:off x="7181444" y="1067932"/>
                <a:ext cx="294912" cy="294912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9216" extrusionOk="0">
                    <a:moveTo>
                      <a:pt x="4608" y="1048"/>
                    </a:moveTo>
                    <a:cubicBezTo>
                      <a:pt x="4834" y="1048"/>
                      <a:pt x="5025" y="1226"/>
                      <a:pt x="5025" y="1465"/>
                    </a:cubicBezTo>
                    <a:cubicBezTo>
                      <a:pt x="5025" y="1691"/>
                      <a:pt x="4834" y="1881"/>
                      <a:pt x="4608" y="1881"/>
                    </a:cubicBezTo>
                    <a:cubicBezTo>
                      <a:pt x="4370" y="1881"/>
                      <a:pt x="4191" y="1691"/>
                      <a:pt x="4191" y="1465"/>
                    </a:cubicBezTo>
                    <a:cubicBezTo>
                      <a:pt x="4191" y="1226"/>
                      <a:pt x="4370" y="1048"/>
                      <a:pt x="4608" y="1048"/>
                    </a:cubicBezTo>
                    <a:close/>
                    <a:moveTo>
                      <a:pt x="2382" y="1965"/>
                    </a:moveTo>
                    <a:cubicBezTo>
                      <a:pt x="2620" y="1965"/>
                      <a:pt x="2798" y="2155"/>
                      <a:pt x="2798" y="2381"/>
                    </a:cubicBezTo>
                    <a:cubicBezTo>
                      <a:pt x="2798" y="2620"/>
                      <a:pt x="2620" y="2798"/>
                      <a:pt x="2382" y="2798"/>
                    </a:cubicBezTo>
                    <a:cubicBezTo>
                      <a:pt x="2155" y="2798"/>
                      <a:pt x="1965" y="2620"/>
                      <a:pt x="1965" y="2381"/>
                    </a:cubicBezTo>
                    <a:cubicBezTo>
                      <a:pt x="1965" y="2155"/>
                      <a:pt x="2155" y="1965"/>
                      <a:pt x="2382" y="1965"/>
                    </a:cubicBezTo>
                    <a:close/>
                    <a:moveTo>
                      <a:pt x="6823" y="1965"/>
                    </a:moveTo>
                    <a:cubicBezTo>
                      <a:pt x="7061" y="1965"/>
                      <a:pt x="7251" y="2155"/>
                      <a:pt x="7251" y="2381"/>
                    </a:cubicBezTo>
                    <a:cubicBezTo>
                      <a:pt x="7251" y="2620"/>
                      <a:pt x="7061" y="2798"/>
                      <a:pt x="6823" y="2798"/>
                    </a:cubicBezTo>
                    <a:cubicBezTo>
                      <a:pt x="6596" y="2798"/>
                      <a:pt x="6406" y="2620"/>
                      <a:pt x="6406" y="2381"/>
                    </a:cubicBezTo>
                    <a:cubicBezTo>
                      <a:pt x="6406" y="2155"/>
                      <a:pt x="6596" y="1965"/>
                      <a:pt x="6823" y="1965"/>
                    </a:cubicBezTo>
                    <a:close/>
                    <a:moveTo>
                      <a:pt x="3703" y="3286"/>
                    </a:moveTo>
                    <a:cubicBezTo>
                      <a:pt x="3941" y="3286"/>
                      <a:pt x="4132" y="3477"/>
                      <a:pt x="4132" y="3703"/>
                    </a:cubicBezTo>
                    <a:cubicBezTo>
                      <a:pt x="4132" y="3941"/>
                      <a:pt x="3941" y="4132"/>
                      <a:pt x="3703" y="4132"/>
                    </a:cubicBezTo>
                    <a:cubicBezTo>
                      <a:pt x="3477" y="4132"/>
                      <a:pt x="3286" y="3941"/>
                      <a:pt x="3286" y="3703"/>
                    </a:cubicBezTo>
                    <a:cubicBezTo>
                      <a:pt x="3286" y="3477"/>
                      <a:pt x="3477" y="3286"/>
                      <a:pt x="3703" y="3286"/>
                    </a:cubicBezTo>
                    <a:close/>
                    <a:moveTo>
                      <a:pt x="5501" y="3286"/>
                    </a:moveTo>
                    <a:cubicBezTo>
                      <a:pt x="5739" y="3286"/>
                      <a:pt x="5918" y="3477"/>
                      <a:pt x="5918" y="3703"/>
                    </a:cubicBezTo>
                    <a:cubicBezTo>
                      <a:pt x="5918" y="3941"/>
                      <a:pt x="5739" y="4132"/>
                      <a:pt x="5501" y="4132"/>
                    </a:cubicBezTo>
                    <a:cubicBezTo>
                      <a:pt x="5275" y="4132"/>
                      <a:pt x="5084" y="3941"/>
                      <a:pt x="5084" y="3703"/>
                    </a:cubicBezTo>
                    <a:cubicBezTo>
                      <a:pt x="5084" y="3477"/>
                      <a:pt x="5275" y="3286"/>
                      <a:pt x="5501" y="3286"/>
                    </a:cubicBezTo>
                    <a:close/>
                    <a:moveTo>
                      <a:pt x="1465" y="4191"/>
                    </a:moveTo>
                    <a:cubicBezTo>
                      <a:pt x="1691" y="4191"/>
                      <a:pt x="1882" y="4370"/>
                      <a:pt x="1882" y="4608"/>
                    </a:cubicBezTo>
                    <a:cubicBezTo>
                      <a:pt x="1882" y="4834"/>
                      <a:pt x="1691" y="5025"/>
                      <a:pt x="1465" y="5025"/>
                    </a:cubicBezTo>
                    <a:cubicBezTo>
                      <a:pt x="1227" y="5025"/>
                      <a:pt x="1048" y="4834"/>
                      <a:pt x="1048" y="4608"/>
                    </a:cubicBezTo>
                    <a:cubicBezTo>
                      <a:pt x="1048" y="4370"/>
                      <a:pt x="1227" y="4191"/>
                      <a:pt x="1465" y="4191"/>
                    </a:cubicBezTo>
                    <a:close/>
                    <a:moveTo>
                      <a:pt x="7751" y="4191"/>
                    </a:moveTo>
                    <a:cubicBezTo>
                      <a:pt x="7978" y="4191"/>
                      <a:pt x="8168" y="4370"/>
                      <a:pt x="8168" y="4608"/>
                    </a:cubicBezTo>
                    <a:cubicBezTo>
                      <a:pt x="8168" y="4834"/>
                      <a:pt x="7978" y="5025"/>
                      <a:pt x="7751" y="5025"/>
                    </a:cubicBezTo>
                    <a:cubicBezTo>
                      <a:pt x="7513" y="5025"/>
                      <a:pt x="7335" y="4834"/>
                      <a:pt x="7335" y="4608"/>
                    </a:cubicBezTo>
                    <a:cubicBezTo>
                      <a:pt x="7335" y="4370"/>
                      <a:pt x="7513" y="4191"/>
                      <a:pt x="7751" y="4191"/>
                    </a:cubicBezTo>
                    <a:close/>
                    <a:moveTo>
                      <a:pt x="3703" y="5084"/>
                    </a:moveTo>
                    <a:cubicBezTo>
                      <a:pt x="3941" y="5084"/>
                      <a:pt x="4132" y="5275"/>
                      <a:pt x="4132" y="5501"/>
                    </a:cubicBezTo>
                    <a:cubicBezTo>
                      <a:pt x="4132" y="5739"/>
                      <a:pt x="3941" y="5918"/>
                      <a:pt x="3703" y="5918"/>
                    </a:cubicBezTo>
                    <a:cubicBezTo>
                      <a:pt x="3477" y="5918"/>
                      <a:pt x="3286" y="5739"/>
                      <a:pt x="3286" y="5501"/>
                    </a:cubicBezTo>
                    <a:cubicBezTo>
                      <a:pt x="3286" y="5275"/>
                      <a:pt x="3477" y="5084"/>
                      <a:pt x="3703" y="5084"/>
                    </a:cubicBezTo>
                    <a:close/>
                    <a:moveTo>
                      <a:pt x="5501" y="5084"/>
                    </a:moveTo>
                    <a:cubicBezTo>
                      <a:pt x="5739" y="5084"/>
                      <a:pt x="5918" y="5275"/>
                      <a:pt x="5918" y="5501"/>
                    </a:cubicBezTo>
                    <a:cubicBezTo>
                      <a:pt x="5918" y="5739"/>
                      <a:pt x="5739" y="5918"/>
                      <a:pt x="5501" y="5918"/>
                    </a:cubicBezTo>
                    <a:cubicBezTo>
                      <a:pt x="5275" y="5918"/>
                      <a:pt x="5084" y="5739"/>
                      <a:pt x="5084" y="5501"/>
                    </a:cubicBezTo>
                    <a:cubicBezTo>
                      <a:pt x="5084" y="5275"/>
                      <a:pt x="5275" y="5084"/>
                      <a:pt x="5501" y="5084"/>
                    </a:cubicBezTo>
                    <a:close/>
                    <a:moveTo>
                      <a:pt x="2382" y="6406"/>
                    </a:moveTo>
                    <a:cubicBezTo>
                      <a:pt x="2620" y="6406"/>
                      <a:pt x="2798" y="6596"/>
                      <a:pt x="2798" y="6834"/>
                    </a:cubicBezTo>
                    <a:cubicBezTo>
                      <a:pt x="2798" y="7061"/>
                      <a:pt x="2620" y="7251"/>
                      <a:pt x="2382" y="7251"/>
                    </a:cubicBezTo>
                    <a:cubicBezTo>
                      <a:pt x="2155" y="7251"/>
                      <a:pt x="1965" y="7061"/>
                      <a:pt x="1965" y="6834"/>
                    </a:cubicBezTo>
                    <a:cubicBezTo>
                      <a:pt x="1965" y="6596"/>
                      <a:pt x="2155" y="6406"/>
                      <a:pt x="2382" y="6406"/>
                    </a:cubicBezTo>
                    <a:close/>
                    <a:moveTo>
                      <a:pt x="6823" y="6406"/>
                    </a:moveTo>
                    <a:cubicBezTo>
                      <a:pt x="7061" y="6406"/>
                      <a:pt x="7251" y="6596"/>
                      <a:pt x="7251" y="6834"/>
                    </a:cubicBezTo>
                    <a:cubicBezTo>
                      <a:pt x="7251" y="7061"/>
                      <a:pt x="7061" y="7251"/>
                      <a:pt x="6823" y="7251"/>
                    </a:cubicBezTo>
                    <a:cubicBezTo>
                      <a:pt x="6596" y="7251"/>
                      <a:pt x="6406" y="7061"/>
                      <a:pt x="6406" y="6834"/>
                    </a:cubicBezTo>
                    <a:cubicBezTo>
                      <a:pt x="6406" y="6596"/>
                      <a:pt x="6596" y="6406"/>
                      <a:pt x="6823" y="6406"/>
                    </a:cubicBezTo>
                    <a:close/>
                    <a:moveTo>
                      <a:pt x="4608" y="7334"/>
                    </a:moveTo>
                    <a:cubicBezTo>
                      <a:pt x="4834" y="7334"/>
                      <a:pt x="5025" y="7513"/>
                      <a:pt x="5025" y="7751"/>
                    </a:cubicBezTo>
                    <a:cubicBezTo>
                      <a:pt x="5025" y="7977"/>
                      <a:pt x="4834" y="8168"/>
                      <a:pt x="4608" y="8168"/>
                    </a:cubicBezTo>
                    <a:cubicBezTo>
                      <a:pt x="4370" y="8168"/>
                      <a:pt x="4191" y="7977"/>
                      <a:pt x="4191" y="7751"/>
                    </a:cubicBezTo>
                    <a:cubicBezTo>
                      <a:pt x="4191" y="7513"/>
                      <a:pt x="4370" y="7334"/>
                      <a:pt x="4608" y="7334"/>
                    </a:cubicBezTo>
                    <a:close/>
                    <a:moveTo>
                      <a:pt x="4608" y="0"/>
                    </a:moveTo>
                    <a:cubicBezTo>
                      <a:pt x="2072" y="0"/>
                      <a:pt x="0" y="2072"/>
                      <a:pt x="0" y="4608"/>
                    </a:cubicBezTo>
                    <a:cubicBezTo>
                      <a:pt x="0" y="7144"/>
                      <a:pt x="2072" y="9216"/>
                      <a:pt x="4608" y="9216"/>
                    </a:cubicBezTo>
                    <a:cubicBezTo>
                      <a:pt x="7144" y="9216"/>
                      <a:pt x="9216" y="7144"/>
                      <a:pt x="9216" y="4608"/>
                    </a:cubicBezTo>
                    <a:cubicBezTo>
                      <a:pt x="9216" y="2072"/>
                      <a:pt x="7144" y="0"/>
                      <a:pt x="46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52"/>
              <p:cNvSpPr/>
              <p:nvPr/>
            </p:nvSpPr>
            <p:spPr>
              <a:xfrm>
                <a:off x="7356707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941" y="0"/>
                    </a:moveTo>
                    <a:cubicBezTo>
                      <a:pt x="679" y="96"/>
                      <a:pt x="405" y="167"/>
                      <a:pt x="131" y="215"/>
                    </a:cubicBezTo>
                    <a:lnTo>
                      <a:pt x="393" y="1191"/>
                    </a:lnTo>
                    <a:lnTo>
                      <a:pt x="357" y="1203"/>
                    </a:lnTo>
                    <a:cubicBezTo>
                      <a:pt x="131" y="1263"/>
                      <a:pt x="0" y="1489"/>
                      <a:pt x="60" y="1715"/>
                    </a:cubicBezTo>
                    <a:cubicBezTo>
                      <a:pt x="110" y="1896"/>
                      <a:pt x="279" y="2026"/>
                      <a:pt x="467" y="2026"/>
                    </a:cubicBezTo>
                    <a:cubicBezTo>
                      <a:pt x="502" y="2026"/>
                      <a:pt x="537" y="2022"/>
                      <a:pt x="572" y="2013"/>
                    </a:cubicBezTo>
                    <a:lnTo>
                      <a:pt x="1453" y="1774"/>
                    </a:lnTo>
                    <a:cubicBezTo>
                      <a:pt x="1679" y="1715"/>
                      <a:pt x="1810" y="1477"/>
                      <a:pt x="1750" y="1263"/>
                    </a:cubicBezTo>
                    <a:cubicBezTo>
                      <a:pt x="1701" y="1084"/>
                      <a:pt x="1536" y="947"/>
                      <a:pt x="1352" y="947"/>
                    </a:cubicBezTo>
                    <a:cubicBezTo>
                      <a:pt x="1315" y="947"/>
                      <a:pt x="1277" y="953"/>
                      <a:pt x="1238" y="965"/>
                    </a:cubicBezTo>
                    <a:lnTo>
                      <a:pt x="1203" y="977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52"/>
              <p:cNvSpPr/>
              <p:nvPr/>
            </p:nvSpPr>
            <p:spPr>
              <a:xfrm>
                <a:off x="7442051" y="1328539"/>
                <a:ext cx="66688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45" extrusionOk="0">
                    <a:moveTo>
                      <a:pt x="596" y="0"/>
                    </a:moveTo>
                    <a:cubicBezTo>
                      <a:pt x="417" y="214"/>
                      <a:pt x="215" y="417"/>
                      <a:pt x="0" y="595"/>
                    </a:cubicBezTo>
                    <a:lnTo>
                      <a:pt x="715" y="1310"/>
                    </a:lnTo>
                    <a:lnTo>
                      <a:pt x="691" y="1334"/>
                    </a:lnTo>
                    <a:cubicBezTo>
                      <a:pt x="524" y="1500"/>
                      <a:pt x="524" y="1762"/>
                      <a:pt x="691" y="1929"/>
                    </a:cubicBezTo>
                    <a:cubicBezTo>
                      <a:pt x="768" y="2006"/>
                      <a:pt x="875" y="2045"/>
                      <a:pt x="982" y="2045"/>
                    </a:cubicBezTo>
                    <a:cubicBezTo>
                      <a:pt x="1090" y="2045"/>
                      <a:pt x="1197" y="2006"/>
                      <a:pt x="1274" y="1929"/>
                    </a:cubicBezTo>
                    <a:lnTo>
                      <a:pt x="1929" y="1274"/>
                    </a:lnTo>
                    <a:cubicBezTo>
                      <a:pt x="2084" y="1119"/>
                      <a:pt x="2084" y="845"/>
                      <a:pt x="1929" y="691"/>
                    </a:cubicBezTo>
                    <a:cubicBezTo>
                      <a:pt x="1846" y="607"/>
                      <a:pt x="1739" y="566"/>
                      <a:pt x="1631" y="566"/>
                    </a:cubicBezTo>
                    <a:cubicBezTo>
                      <a:pt x="1524" y="566"/>
                      <a:pt x="1417" y="607"/>
                      <a:pt x="1334" y="691"/>
                    </a:cubicBezTo>
                    <a:lnTo>
                      <a:pt x="1310" y="714"/>
                    </a:lnTo>
                    <a:lnTo>
                      <a:pt x="5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52"/>
              <p:cNvSpPr/>
              <p:nvPr/>
            </p:nvSpPr>
            <p:spPr>
              <a:xfrm>
                <a:off x="7493091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604" y="0"/>
                    </a:moveTo>
                    <a:cubicBezTo>
                      <a:pt x="1424" y="0"/>
                      <a:pt x="1253" y="116"/>
                      <a:pt x="1203" y="313"/>
                    </a:cubicBezTo>
                    <a:lnTo>
                      <a:pt x="1191" y="349"/>
                    </a:lnTo>
                    <a:lnTo>
                      <a:pt x="215" y="87"/>
                    </a:lnTo>
                    <a:cubicBezTo>
                      <a:pt x="167" y="361"/>
                      <a:pt x="96" y="635"/>
                      <a:pt x="1" y="897"/>
                    </a:cubicBezTo>
                    <a:lnTo>
                      <a:pt x="965" y="1159"/>
                    </a:lnTo>
                    <a:lnTo>
                      <a:pt x="965" y="1194"/>
                    </a:lnTo>
                    <a:cubicBezTo>
                      <a:pt x="906" y="1409"/>
                      <a:pt x="1037" y="1647"/>
                      <a:pt x="1263" y="1706"/>
                    </a:cubicBezTo>
                    <a:cubicBezTo>
                      <a:pt x="1298" y="1716"/>
                      <a:pt x="1333" y="1721"/>
                      <a:pt x="1368" y="1721"/>
                    </a:cubicBezTo>
                    <a:cubicBezTo>
                      <a:pt x="1550" y="1721"/>
                      <a:pt x="1725" y="1598"/>
                      <a:pt x="1775" y="1409"/>
                    </a:cubicBezTo>
                    <a:lnTo>
                      <a:pt x="2013" y="528"/>
                    </a:lnTo>
                    <a:cubicBezTo>
                      <a:pt x="2072" y="301"/>
                      <a:pt x="1929" y="75"/>
                      <a:pt x="1715" y="16"/>
                    </a:cubicBezTo>
                    <a:cubicBezTo>
                      <a:pt x="1678" y="5"/>
                      <a:pt x="1641" y="0"/>
                      <a:pt x="16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52"/>
              <p:cNvSpPr/>
              <p:nvPr/>
            </p:nvSpPr>
            <p:spPr>
              <a:xfrm>
                <a:off x="7493091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1368" y="0"/>
                    </a:moveTo>
                    <a:cubicBezTo>
                      <a:pt x="1333" y="0"/>
                      <a:pt x="1298" y="5"/>
                      <a:pt x="1263" y="14"/>
                    </a:cubicBezTo>
                    <a:cubicBezTo>
                      <a:pt x="1037" y="74"/>
                      <a:pt x="906" y="300"/>
                      <a:pt x="965" y="526"/>
                    </a:cubicBezTo>
                    <a:lnTo>
                      <a:pt x="965" y="562"/>
                    </a:lnTo>
                    <a:lnTo>
                      <a:pt x="1" y="824"/>
                    </a:lnTo>
                    <a:cubicBezTo>
                      <a:pt x="96" y="1086"/>
                      <a:pt x="167" y="1360"/>
                      <a:pt x="215" y="1634"/>
                    </a:cubicBezTo>
                    <a:lnTo>
                      <a:pt x="1191" y="1372"/>
                    </a:lnTo>
                    <a:lnTo>
                      <a:pt x="1203" y="1408"/>
                    </a:lnTo>
                    <a:cubicBezTo>
                      <a:pt x="1253" y="1605"/>
                      <a:pt x="1424" y="1720"/>
                      <a:pt x="1604" y="1720"/>
                    </a:cubicBezTo>
                    <a:cubicBezTo>
                      <a:pt x="1641" y="1720"/>
                      <a:pt x="1678" y="1715"/>
                      <a:pt x="1715" y="1705"/>
                    </a:cubicBezTo>
                    <a:cubicBezTo>
                      <a:pt x="1929" y="1646"/>
                      <a:pt x="2072" y="1419"/>
                      <a:pt x="2013" y="1193"/>
                    </a:cubicBezTo>
                    <a:lnTo>
                      <a:pt x="1775" y="312"/>
                    </a:lnTo>
                    <a:cubicBezTo>
                      <a:pt x="1725" y="123"/>
                      <a:pt x="1550" y="0"/>
                      <a:pt x="13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52"/>
              <p:cNvSpPr/>
              <p:nvPr/>
            </p:nvSpPr>
            <p:spPr>
              <a:xfrm>
                <a:off x="7442051" y="1036476"/>
                <a:ext cx="66688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84" h="2055" extrusionOk="0">
                    <a:moveTo>
                      <a:pt x="982" y="1"/>
                    </a:moveTo>
                    <a:cubicBezTo>
                      <a:pt x="875" y="1"/>
                      <a:pt x="768" y="43"/>
                      <a:pt x="691" y="126"/>
                    </a:cubicBezTo>
                    <a:cubicBezTo>
                      <a:pt x="524" y="293"/>
                      <a:pt x="524" y="555"/>
                      <a:pt x="691" y="721"/>
                    </a:cubicBezTo>
                    <a:lnTo>
                      <a:pt x="715" y="745"/>
                    </a:lnTo>
                    <a:lnTo>
                      <a:pt x="0" y="1459"/>
                    </a:lnTo>
                    <a:cubicBezTo>
                      <a:pt x="215" y="1638"/>
                      <a:pt x="417" y="1840"/>
                      <a:pt x="596" y="2055"/>
                    </a:cubicBezTo>
                    <a:lnTo>
                      <a:pt x="1310" y="1340"/>
                    </a:lnTo>
                    <a:lnTo>
                      <a:pt x="1334" y="1364"/>
                    </a:lnTo>
                    <a:cubicBezTo>
                      <a:pt x="1417" y="1447"/>
                      <a:pt x="1524" y="1489"/>
                      <a:pt x="1631" y="1489"/>
                    </a:cubicBezTo>
                    <a:cubicBezTo>
                      <a:pt x="1739" y="1489"/>
                      <a:pt x="1846" y="1447"/>
                      <a:pt x="1929" y="1364"/>
                    </a:cubicBezTo>
                    <a:cubicBezTo>
                      <a:pt x="2084" y="1197"/>
                      <a:pt x="2084" y="936"/>
                      <a:pt x="1929" y="769"/>
                    </a:cubicBezTo>
                    <a:lnTo>
                      <a:pt x="1274" y="126"/>
                    </a:lnTo>
                    <a:cubicBezTo>
                      <a:pt x="1197" y="43"/>
                      <a:pt x="1090" y="1"/>
                      <a:pt x="9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52"/>
              <p:cNvSpPr/>
              <p:nvPr/>
            </p:nvSpPr>
            <p:spPr>
              <a:xfrm>
                <a:off x="7356707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462" y="1"/>
                    </a:moveTo>
                    <a:cubicBezTo>
                      <a:pt x="276" y="1"/>
                      <a:pt x="110" y="123"/>
                      <a:pt x="60" y="313"/>
                    </a:cubicBezTo>
                    <a:cubicBezTo>
                      <a:pt x="0" y="539"/>
                      <a:pt x="131" y="765"/>
                      <a:pt x="357" y="825"/>
                    </a:cubicBezTo>
                    <a:lnTo>
                      <a:pt x="393" y="837"/>
                    </a:lnTo>
                    <a:lnTo>
                      <a:pt x="131" y="1801"/>
                    </a:lnTo>
                    <a:cubicBezTo>
                      <a:pt x="405" y="1861"/>
                      <a:pt x="679" y="1932"/>
                      <a:pt x="941" y="2027"/>
                    </a:cubicBezTo>
                    <a:lnTo>
                      <a:pt x="1203" y="1051"/>
                    </a:lnTo>
                    <a:lnTo>
                      <a:pt x="1238" y="1063"/>
                    </a:lnTo>
                    <a:cubicBezTo>
                      <a:pt x="1273" y="1072"/>
                      <a:pt x="1309" y="1076"/>
                      <a:pt x="1343" y="1076"/>
                    </a:cubicBezTo>
                    <a:cubicBezTo>
                      <a:pt x="1531" y="1076"/>
                      <a:pt x="1700" y="946"/>
                      <a:pt x="1750" y="765"/>
                    </a:cubicBezTo>
                    <a:cubicBezTo>
                      <a:pt x="1810" y="539"/>
                      <a:pt x="1679" y="313"/>
                      <a:pt x="1453" y="253"/>
                    </a:cubicBezTo>
                    <a:lnTo>
                      <a:pt x="572" y="15"/>
                    </a:lnTo>
                    <a:cubicBezTo>
                      <a:pt x="535" y="5"/>
                      <a:pt x="498" y="1"/>
                      <a:pt x="4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52"/>
              <p:cNvSpPr/>
              <p:nvPr/>
            </p:nvSpPr>
            <p:spPr>
              <a:xfrm>
                <a:off x="7243172" y="986300"/>
                <a:ext cx="57920" cy="64896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8" extrusionOk="0">
                    <a:moveTo>
                      <a:pt x="1348" y="1"/>
                    </a:moveTo>
                    <a:cubicBezTo>
                      <a:pt x="1312" y="1"/>
                      <a:pt x="1275" y="5"/>
                      <a:pt x="1238" y="15"/>
                    </a:cubicBezTo>
                    <a:lnTo>
                      <a:pt x="357" y="253"/>
                    </a:lnTo>
                    <a:cubicBezTo>
                      <a:pt x="131" y="313"/>
                      <a:pt x="0" y="539"/>
                      <a:pt x="60" y="765"/>
                    </a:cubicBezTo>
                    <a:cubicBezTo>
                      <a:pt x="110" y="946"/>
                      <a:pt x="271" y="1076"/>
                      <a:pt x="463" y="1076"/>
                    </a:cubicBezTo>
                    <a:cubicBezTo>
                      <a:pt x="499" y="1076"/>
                      <a:pt x="535" y="1072"/>
                      <a:pt x="572" y="1063"/>
                    </a:cubicBezTo>
                    <a:lnTo>
                      <a:pt x="607" y="1051"/>
                    </a:lnTo>
                    <a:lnTo>
                      <a:pt x="869" y="2027"/>
                    </a:lnTo>
                    <a:cubicBezTo>
                      <a:pt x="1131" y="1932"/>
                      <a:pt x="1405" y="1861"/>
                      <a:pt x="1679" y="1801"/>
                    </a:cubicBezTo>
                    <a:lnTo>
                      <a:pt x="1417" y="837"/>
                    </a:lnTo>
                    <a:lnTo>
                      <a:pt x="1453" y="825"/>
                    </a:lnTo>
                    <a:cubicBezTo>
                      <a:pt x="1679" y="765"/>
                      <a:pt x="1810" y="539"/>
                      <a:pt x="1750" y="313"/>
                    </a:cubicBezTo>
                    <a:cubicBezTo>
                      <a:pt x="1701" y="123"/>
                      <a:pt x="1534" y="1"/>
                      <a:pt x="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52"/>
              <p:cNvSpPr/>
              <p:nvPr/>
            </p:nvSpPr>
            <p:spPr>
              <a:xfrm>
                <a:off x="7148676" y="1036476"/>
                <a:ext cx="67072" cy="6576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55" extrusionOk="0">
                    <a:moveTo>
                      <a:pt x="1108" y="1"/>
                    </a:moveTo>
                    <a:cubicBezTo>
                      <a:pt x="1001" y="1"/>
                      <a:pt x="893" y="43"/>
                      <a:pt x="810" y="126"/>
                    </a:cubicBezTo>
                    <a:lnTo>
                      <a:pt x="167" y="769"/>
                    </a:lnTo>
                    <a:cubicBezTo>
                      <a:pt x="0" y="936"/>
                      <a:pt x="0" y="1197"/>
                      <a:pt x="167" y="1364"/>
                    </a:cubicBezTo>
                    <a:cubicBezTo>
                      <a:pt x="250" y="1447"/>
                      <a:pt x="358" y="1489"/>
                      <a:pt x="465" y="1489"/>
                    </a:cubicBezTo>
                    <a:cubicBezTo>
                      <a:pt x="572" y="1489"/>
                      <a:pt x="679" y="1447"/>
                      <a:pt x="762" y="1364"/>
                    </a:cubicBezTo>
                    <a:lnTo>
                      <a:pt x="786" y="1340"/>
                    </a:lnTo>
                    <a:lnTo>
                      <a:pt x="1501" y="2055"/>
                    </a:lnTo>
                    <a:cubicBezTo>
                      <a:pt x="1679" y="1840"/>
                      <a:pt x="1882" y="1638"/>
                      <a:pt x="2096" y="1459"/>
                    </a:cubicBezTo>
                    <a:lnTo>
                      <a:pt x="1382" y="745"/>
                    </a:lnTo>
                    <a:lnTo>
                      <a:pt x="1405" y="721"/>
                    </a:lnTo>
                    <a:cubicBezTo>
                      <a:pt x="1572" y="555"/>
                      <a:pt x="1572" y="293"/>
                      <a:pt x="1405" y="126"/>
                    </a:cubicBezTo>
                    <a:cubicBezTo>
                      <a:pt x="1322" y="43"/>
                      <a:pt x="1215" y="1"/>
                      <a:pt x="1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52"/>
              <p:cNvSpPr/>
              <p:nvPr/>
            </p:nvSpPr>
            <p:spPr>
              <a:xfrm>
                <a:off x="7098372" y="1131100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701" y="0"/>
                    </a:moveTo>
                    <a:cubicBezTo>
                      <a:pt x="515" y="0"/>
                      <a:pt x="348" y="123"/>
                      <a:pt x="298" y="312"/>
                    </a:cubicBezTo>
                    <a:lnTo>
                      <a:pt x="60" y="1193"/>
                    </a:lnTo>
                    <a:cubicBezTo>
                      <a:pt x="1" y="1419"/>
                      <a:pt x="132" y="1646"/>
                      <a:pt x="358" y="1705"/>
                    </a:cubicBezTo>
                    <a:cubicBezTo>
                      <a:pt x="395" y="1715"/>
                      <a:pt x="432" y="1720"/>
                      <a:pt x="469" y="1720"/>
                    </a:cubicBezTo>
                    <a:cubicBezTo>
                      <a:pt x="649" y="1720"/>
                      <a:pt x="821" y="1605"/>
                      <a:pt x="870" y="1408"/>
                    </a:cubicBezTo>
                    <a:lnTo>
                      <a:pt x="882" y="1372"/>
                    </a:lnTo>
                    <a:lnTo>
                      <a:pt x="1846" y="1634"/>
                    </a:lnTo>
                    <a:cubicBezTo>
                      <a:pt x="1906" y="1360"/>
                      <a:pt x="1977" y="1086"/>
                      <a:pt x="2072" y="824"/>
                    </a:cubicBezTo>
                    <a:lnTo>
                      <a:pt x="1096" y="562"/>
                    </a:lnTo>
                    <a:lnTo>
                      <a:pt x="1108" y="526"/>
                    </a:lnTo>
                    <a:cubicBezTo>
                      <a:pt x="1168" y="300"/>
                      <a:pt x="1037" y="74"/>
                      <a:pt x="810" y="14"/>
                    </a:cubicBezTo>
                    <a:cubicBezTo>
                      <a:pt x="774" y="5"/>
                      <a:pt x="737" y="0"/>
                      <a:pt x="7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52"/>
              <p:cNvSpPr/>
              <p:nvPr/>
            </p:nvSpPr>
            <p:spPr>
              <a:xfrm>
                <a:off x="7098372" y="1244603"/>
                <a:ext cx="66336" cy="55072"/>
              </a:xfrm>
              <a:custGeom>
                <a:avLst/>
                <a:gdLst/>
                <a:ahLst/>
                <a:cxnLst/>
                <a:rect l="l" t="t" r="r" b="b"/>
                <a:pathLst>
                  <a:path w="2073" h="1721" extrusionOk="0">
                    <a:moveTo>
                      <a:pt x="469" y="0"/>
                    </a:moveTo>
                    <a:cubicBezTo>
                      <a:pt x="432" y="0"/>
                      <a:pt x="395" y="5"/>
                      <a:pt x="358" y="16"/>
                    </a:cubicBezTo>
                    <a:cubicBezTo>
                      <a:pt x="132" y="75"/>
                      <a:pt x="1" y="301"/>
                      <a:pt x="60" y="528"/>
                    </a:cubicBezTo>
                    <a:lnTo>
                      <a:pt x="298" y="1409"/>
                    </a:lnTo>
                    <a:cubicBezTo>
                      <a:pt x="348" y="1598"/>
                      <a:pt x="515" y="1721"/>
                      <a:pt x="701" y="1721"/>
                    </a:cubicBezTo>
                    <a:cubicBezTo>
                      <a:pt x="737" y="1721"/>
                      <a:pt x="774" y="1716"/>
                      <a:pt x="810" y="1706"/>
                    </a:cubicBezTo>
                    <a:cubicBezTo>
                      <a:pt x="1037" y="1647"/>
                      <a:pt x="1168" y="1409"/>
                      <a:pt x="1108" y="1194"/>
                    </a:cubicBezTo>
                    <a:lnTo>
                      <a:pt x="1096" y="1159"/>
                    </a:lnTo>
                    <a:lnTo>
                      <a:pt x="2072" y="897"/>
                    </a:lnTo>
                    <a:cubicBezTo>
                      <a:pt x="1977" y="635"/>
                      <a:pt x="1906" y="361"/>
                      <a:pt x="1846" y="87"/>
                    </a:cubicBezTo>
                    <a:lnTo>
                      <a:pt x="882" y="349"/>
                    </a:lnTo>
                    <a:lnTo>
                      <a:pt x="870" y="313"/>
                    </a:lnTo>
                    <a:cubicBezTo>
                      <a:pt x="821" y="116"/>
                      <a:pt x="649" y="0"/>
                      <a:pt x="4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52"/>
              <p:cNvSpPr/>
              <p:nvPr/>
            </p:nvSpPr>
            <p:spPr>
              <a:xfrm>
                <a:off x="7148676" y="1328539"/>
                <a:ext cx="67072" cy="65440"/>
              </a:xfrm>
              <a:custGeom>
                <a:avLst/>
                <a:gdLst/>
                <a:ahLst/>
                <a:cxnLst/>
                <a:rect l="l" t="t" r="r" b="b"/>
                <a:pathLst>
                  <a:path w="2096" h="2045" extrusionOk="0">
                    <a:moveTo>
                      <a:pt x="1501" y="0"/>
                    </a:moveTo>
                    <a:lnTo>
                      <a:pt x="786" y="714"/>
                    </a:lnTo>
                    <a:lnTo>
                      <a:pt x="762" y="691"/>
                    </a:lnTo>
                    <a:cubicBezTo>
                      <a:pt x="679" y="607"/>
                      <a:pt x="572" y="566"/>
                      <a:pt x="465" y="566"/>
                    </a:cubicBezTo>
                    <a:cubicBezTo>
                      <a:pt x="358" y="566"/>
                      <a:pt x="250" y="607"/>
                      <a:pt x="167" y="691"/>
                    </a:cubicBezTo>
                    <a:cubicBezTo>
                      <a:pt x="0" y="845"/>
                      <a:pt x="0" y="1119"/>
                      <a:pt x="167" y="1274"/>
                    </a:cubicBezTo>
                    <a:lnTo>
                      <a:pt x="810" y="1929"/>
                    </a:lnTo>
                    <a:cubicBezTo>
                      <a:pt x="893" y="2006"/>
                      <a:pt x="1001" y="2045"/>
                      <a:pt x="1108" y="2045"/>
                    </a:cubicBezTo>
                    <a:cubicBezTo>
                      <a:pt x="1215" y="2045"/>
                      <a:pt x="1322" y="2006"/>
                      <a:pt x="1405" y="1929"/>
                    </a:cubicBezTo>
                    <a:cubicBezTo>
                      <a:pt x="1572" y="1762"/>
                      <a:pt x="1572" y="1500"/>
                      <a:pt x="1405" y="1334"/>
                    </a:cubicBezTo>
                    <a:lnTo>
                      <a:pt x="1382" y="1310"/>
                    </a:lnTo>
                    <a:lnTo>
                      <a:pt x="2096" y="595"/>
                    </a:lnTo>
                    <a:cubicBezTo>
                      <a:pt x="1882" y="417"/>
                      <a:pt x="1679" y="214"/>
                      <a:pt x="1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52"/>
              <p:cNvSpPr/>
              <p:nvPr/>
            </p:nvSpPr>
            <p:spPr>
              <a:xfrm>
                <a:off x="7243172" y="1379579"/>
                <a:ext cx="57920" cy="6486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027" extrusionOk="0">
                    <a:moveTo>
                      <a:pt x="869" y="0"/>
                    </a:moveTo>
                    <a:lnTo>
                      <a:pt x="607" y="977"/>
                    </a:lnTo>
                    <a:lnTo>
                      <a:pt x="572" y="965"/>
                    </a:lnTo>
                    <a:cubicBezTo>
                      <a:pt x="532" y="953"/>
                      <a:pt x="492" y="947"/>
                      <a:pt x="454" y="947"/>
                    </a:cubicBezTo>
                    <a:cubicBezTo>
                      <a:pt x="266" y="947"/>
                      <a:pt x="109" y="1084"/>
                      <a:pt x="60" y="1263"/>
                    </a:cubicBezTo>
                    <a:cubicBezTo>
                      <a:pt x="0" y="1477"/>
                      <a:pt x="131" y="1715"/>
                      <a:pt x="357" y="1774"/>
                    </a:cubicBezTo>
                    <a:lnTo>
                      <a:pt x="1238" y="2013"/>
                    </a:lnTo>
                    <a:cubicBezTo>
                      <a:pt x="1273" y="2022"/>
                      <a:pt x="1308" y="2026"/>
                      <a:pt x="1343" y="2026"/>
                    </a:cubicBezTo>
                    <a:cubicBezTo>
                      <a:pt x="1531" y="2026"/>
                      <a:pt x="1700" y="1896"/>
                      <a:pt x="1750" y="1715"/>
                    </a:cubicBezTo>
                    <a:cubicBezTo>
                      <a:pt x="1810" y="1489"/>
                      <a:pt x="1679" y="1263"/>
                      <a:pt x="1453" y="1203"/>
                    </a:cubicBezTo>
                    <a:lnTo>
                      <a:pt x="1417" y="1191"/>
                    </a:lnTo>
                    <a:lnTo>
                      <a:pt x="1679" y="215"/>
                    </a:lnTo>
                    <a:cubicBezTo>
                      <a:pt x="1405" y="167"/>
                      <a:pt x="1131" y="96"/>
                      <a:pt x="8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6" name="Google Shape;377;p42">
            <a:extLst>
              <a:ext uri="{FF2B5EF4-FFF2-40B4-BE49-F238E27FC236}">
                <a16:creationId xmlns="" xmlns:a16="http://schemas.microsoft.com/office/drawing/2014/main" id="{45D36AD1-2B4C-3C4F-9635-C8AFDF4A73C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061259" y="3641603"/>
            <a:ext cx="6311279" cy="792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/>
            <a:r>
              <a:rPr lang="en-US" sz="4000" dirty="0"/>
              <a:t>Discuss the pathogenesis of Corona.</a:t>
            </a:r>
          </a:p>
          <a:p>
            <a:pPr marL="1143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95C176C-61FA-7B40-93D8-A080C279C68D}"/>
              </a:ext>
            </a:extLst>
          </p:cNvPr>
          <p:cNvSpPr txBox="1"/>
          <p:nvPr/>
        </p:nvSpPr>
        <p:spPr>
          <a:xfrm>
            <a:off x="-1103586" y="48873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342365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p58"/>
          <p:cNvSpPr txBox="1">
            <a:spLocks noGrp="1"/>
          </p:cNvSpPr>
          <p:nvPr>
            <p:ph type="title"/>
          </p:nvPr>
        </p:nvSpPr>
        <p:spPr>
          <a:xfrm>
            <a:off x="566376" y="77327"/>
            <a:ext cx="81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Stage 1: Asymptomatic state (initial 1–2 days of infection)</a:t>
            </a:r>
          </a:p>
        </p:txBody>
      </p:sp>
      <p:sp>
        <p:nvSpPr>
          <p:cNvPr id="1385" name="Google Shape;1385;p58"/>
          <p:cNvSpPr txBox="1">
            <a:spLocks noGrp="1"/>
          </p:cNvSpPr>
          <p:nvPr>
            <p:ph type="body" idx="1"/>
          </p:nvPr>
        </p:nvSpPr>
        <p:spPr>
          <a:xfrm>
            <a:off x="174807" y="1368630"/>
            <a:ext cx="4394584" cy="29306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eaLnBrk="1" hangingPunct="1"/>
            <a:r>
              <a:rPr lang="en-US" altLang="en-US" sz="2000" dirty="0">
                <a:latin typeface="Arial" panose="020B0604020202020204" pitchFamily="34" charset="0"/>
              </a:rPr>
              <a:t>The inhaled virus SARS-CoV-2 likely binds to epithelial cells in the nasal cavity and starts</a:t>
            </a:r>
            <a:r>
              <a:rPr lang="ar-EG" altLang="en-US" sz="2000" dirty="0">
                <a:latin typeface="Arial" panose="020B0604020202020204" pitchFamily="34" charset="0"/>
              </a:rPr>
              <a:t> </a:t>
            </a:r>
            <a:r>
              <a:rPr lang="en-US" altLang="en-US" sz="2000" dirty="0">
                <a:latin typeface="Arial" panose="020B0604020202020204" pitchFamily="34" charset="0"/>
              </a:rPr>
              <a:t>replicating. There is local propagation of the virus but a limited innate immune response. At this stage the virus can be detected by nasal swabs. The viral burden may be low but these individuals are infectious.</a:t>
            </a:r>
          </a:p>
        </p:txBody>
      </p:sp>
      <p:grpSp>
        <p:nvGrpSpPr>
          <p:cNvPr id="1386" name="Google Shape;1386;p58"/>
          <p:cNvGrpSpPr/>
          <p:nvPr/>
        </p:nvGrpSpPr>
        <p:grpSpPr>
          <a:xfrm>
            <a:off x="62914" y="4309316"/>
            <a:ext cx="777689" cy="793298"/>
            <a:chOff x="7098372" y="986300"/>
            <a:chExt cx="461054" cy="458142"/>
          </a:xfrm>
        </p:grpSpPr>
        <p:sp>
          <p:nvSpPr>
            <p:cNvPr id="1387" name="Google Shape;1387;p58"/>
            <p:cNvSpPr/>
            <p:nvPr/>
          </p:nvSpPr>
          <p:spPr>
            <a:xfrm>
              <a:off x="7181444" y="1067932"/>
              <a:ext cx="294912" cy="294912"/>
            </a:xfrm>
            <a:custGeom>
              <a:avLst/>
              <a:gdLst/>
              <a:ahLst/>
              <a:cxnLst/>
              <a:rect l="l" t="t" r="r" b="b"/>
              <a:pathLst>
                <a:path w="9216" h="9216" extrusionOk="0">
                  <a:moveTo>
                    <a:pt x="4608" y="1048"/>
                  </a:moveTo>
                  <a:cubicBezTo>
                    <a:pt x="4834" y="1048"/>
                    <a:pt x="5025" y="1226"/>
                    <a:pt x="5025" y="1465"/>
                  </a:cubicBezTo>
                  <a:cubicBezTo>
                    <a:pt x="5025" y="1691"/>
                    <a:pt x="4834" y="1881"/>
                    <a:pt x="4608" y="1881"/>
                  </a:cubicBezTo>
                  <a:cubicBezTo>
                    <a:pt x="4370" y="1881"/>
                    <a:pt x="4191" y="1691"/>
                    <a:pt x="4191" y="1465"/>
                  </a:cubicBezTo>
                  <a:cubicBezTo>
                    <a:pt x="4191" y="1226"/>
                    <a:pt x="4370" y="1048"/>
                    <a:pt x="4608" y="1048"/>
                  </a:cubicBezTo>
                  <a:close/>
                  <a:moveTo>
                    <a:pt x="2382" y="1965"/>
                  </a:moveTo>
                  <a:cubicBezTo>
                    <a:pt x="2620" y="1965"/>
                    <a:pt x="2798" y="2155"/>
                    <a:pt x="2798" y="2381"/>
                  </a:cubicBezTo>
                  <a:cubicBezTo>
                    <a:pt x="2798" y="2620"/>
                    <a:pt x="2620" y="2798"/>
                    <a:pt x="2382" y="2798"/>
                  </a:cubicBezTo>
                  <a:cubicBezTo>
                    <a:pt x="2155" y="2798"/>
                    <a:pt x="1965" y="2620"/>
                    <a:pt x="1965" y="2381"/>
                  </a:cubicBezTo>
                  <a:cubicBezTo>
                    <a:pt x="1965" y="2155"/>
                    <a:pt x="2155" y="1965"/>
                    <a:pt x="2382" y="1965"/>
                  </a:cubicBezTo>
                  <a:close/>
                  <a:moveTo>
                    <a:pt x="6823" y="1965"/>
                  </a:moveTo>
                  <a:cubicBezTo>
                    <a:pt x="7061" y="1965"/>
                    <a:pt x="7251" y="2155"/>
                    <a:pt x="7251" y="2381"/>
                  </a:cubicBezTo>
                  <a:cubicBezTo>
                    <a:pt x="7251" y="2620"/>
                    <a:pt x="7061" y="2798"/>
                    <a:pt x="6823" y="2798"/>
                  </a:cubicBezTo>
                  <a:cubicBezTo>
                    <a:pt x="6596" y="2798"/>
                    <a:pt x="6406" y="2620"/>
                    <a:pt x="6406" y="2381"/>
                  </a:cubicBezTo>
                  <a:cubicBezTo>
                    <a:pt x="6406" y="2155"/>
                    <a:pt x="6596" y="1965"/>
                    <a:pt x="6823" y="1965"/>
                  </a:cubicBezTo>
                  <a:close/>
                  <a:moveTo>
                    <a:pt x="3703" y="3286"/>
                  </a:moveTo>
                  <a:cubicBezTo>
                    <a:pt x="3941" y="3286"/>
                    <a:pt x="4132" y="3477"/>
                    <a:pt x="4132" y="3703"/>
                  </a:cubicBezTo>
                  <a:cubicBezTo>
                    <a:pt x="4132" y="3941"/>
                    <a:pt x="3941" y="4132"/>
                    <a:pt x="3703" y="4132"/>
                  </a:cubicBezTo>
                  <a:cubicBezTo>
                    <a:pt x="3477" y="4132"/>
                    <a:pt x="3286" y="3941"/>
                    <a:pt x="3286" y="3703"/>
                  </a:cubicBezTo>
                  <a:cubicBezTo>
                    <a:pt x="3286" y="3477"/>
                    <a:pt x="3477" y="3286"/>
                    <a:pt x="3703" y="3286"/>
                  </a:cubicBezTo>
                  <a:close/>
                  <a:moveTo>
                    <a:pt x="5501" y="3286"/>
                  </a:moveTo>
                  <a:cubicBezTo>
                    <a:pt x="5739" y="3286"/>
                    <a:pt x="5918" y="3477"/>
                    <a:pt x="5918" y="3703"/>
                  </a:cubicBezTo>
                  <a:cubicBezTo>
                    <a:pt x="5918" y="3941"/>
                    <a:pt x="5739" y="4132"/>
                    <a:pt x="5501" y="4132"/>
                  </a:cubicBezTo>
                  <a:cubicBezTo>
                    <a:pt x="5275" y="4132"/>
                    <a:pt x="5084" y="3941"/>
                    <a:pt x="5084" y="3703"/>
                  </a:cubicBezTo>
                  <a:cubicBezTo>
                    <a:pt x="5084" y="3477"/>
                    <a:pt x="5275" y="3286"/>
                    <a:pt x="5501" y="3286"/>
                  </a:cubicBezTo>
                  <a:close/>
                  <a:moveTo>
                    <a:pt x="1465" y="4191"/>
                  </a:moveTo>
                  <a:cubicBezTo>
                    <a:pt x="1691" y="4191"/>
                    <a:pt x="1882" y="4370"/>
                    <a:pt x="1882" y="4608"/>
                  </a:cubicBezTo>
                  <a:cubicBezTo>
                    <a:pt x="1882" y="4834"/>
                    <a:pt x="1691" y="5025"/>
                    <a:pt x="1465" y="5025"/>
                  </a:cubicBezTo>
                  <a:cubicBezTo>
                    <a:pt x="1227" y="5025"/>
                    <a:pt x="1048" y="4834"/>
                    <a:pt x="1048" y="4608"/>
                  </a:cubicBezTo>
                  <a:cubicBezTo>
                    <a:pt x="1048" y="4370"/>
                    <a:pt x="1227" y="4191"/>
                    <a:pt x="1465" y="4191"/>
                  </a:cubicBezTo>
                  <a:close/>
                  <a:moveTo>
                    <a:pt x="7751" y="4191"/>
                  </a:moveTo>
                  <a:cubicBezTo>
                    <a:pt x="7978" y="4191"/>
                    <a:pt x="8168" y="4370"/>
                    <a:pt x="8168" y="4608"/>
                  </a:cubicBezTo>
                  <a:cubicBezTo>
                    <a:pt x="8168" y="4834"/>
                    <a:pt x="7978" y="5025"/>
                    <a:pt x="7751" y="5025"/>
                  </a:cubicBezTo>
                  <a:cubicBezTo>
                    <a:pt x="7513" y="5025"/>
                    <a:pt x="7335" y="4834"/>
                    <a:pt x="7335" y="4608"/>
                  </a:cubicBezTo>
                  <a:cubicBezTo>
                    <a:pt x="7335" y="4370"/>
                    <a:pt x="7513" y="4191"/>
                    <a:pt x="7751" y="4191"/>
                  </a:cubicBezTo>
                  <a:close/>
                  <a:moveTo>
                    <a:pt x="3703" y="5084"/>
                  </a:moveTo>
                  <a:cubicBezTo>
                    <a:pt x="3941" y="5084"/>
                    <a:pt x="4132" y="5275"/>
                    <a:pt x="4132" y="5501"/>
                  </a:cubicBezTo>
                  <a:cubicBezTo>
                    <a:pt x="4132" y="5739"/>
                    <a:pt x="3941" y="5918"/>
                    <a:pt x="3703" y="5918"/>
                  </a:cubicBezTo>
                  <a:cubicBezTo>
                    <a:pt x="3477" y="5918"/>
                    <a:pt x="3286" y="5739"/>
                    <a:pt x="3286" y="5501"/>
                  </a:cubicBezTo>
                  <a:cubicBezTo>
                    <a:pt x="3286" y="5275"/>
                    <a:pt x="3477" y="5084"/>
                    <a:pt x="3703" y="5084"/>
                  </a:cubicBezTo>
                  <a:close/>
                  <a:moveTo>
                    <a:pt x="5501" y="5084"/>
                  </a:moveTo>
                  <a:cubicBezTo>
                    <a:pt x="5739" y="5084"/>
                    <a:pt x="5918" y="5275"/>
                    <a:pt x="5918" y="5501"/>
                  </a:cubicBezTo>
                  <a:cubicBezTo>
                    <a:pt x="5918" y="5739"/>
                    <a:pt x="5739" y="5918"/>
                    <a:pt x="5501" y="5918"/>
                  </a:cubicBezTo>
                  <a:cubicBezTo>
                    <a:pt x="5275" y="5918"/>
                    <a:pt x="5084" y="5739"/>
                    <a:pt x="5084" y="5501"/>
                  </a:cubicBezTo>
                  <a:cubicBezTo>
                    <a:pt x="5084" y="5275"/>
                    <a:pt x="5275" y="5084"/>
                    <a:pt x="5501" y="5084"/>
                  </a:cubicBezTo>
                  <a:close/>
                  <a:moveTo>
                    <a:pt x="2382" y="6406"/>
                  </a:moveTo>
                  <a:cubicBezTo>
                    <a:pt x="2620" y="6406"/>
                    <a:pt x="2798" y="6596"/>
                    <a:pt x="2798" y="6834"/>
                  </a:cubicBezTo>
                  <a:cubicBezTo>
                    <a:pt x="2798" y="7061"/>
                    <a:pt x="2620" y="7251"/>
                    <a:pt x="2382" y="7251"/>
                  </a:cubicBezTo>
                  <a:cubicBezTo>
                    <a:pt x="2155" y="7251"/>
                    <a:pt x="1965" y="7061"/>
                    <a:pt x="1965" y="6834"/>
                  </a:cubicBezTo>
                  <a:cubicBezTo>
                    <a:pt x="1965" y="6596"/>
                    <a:pt x="2155" y="6406"/>
                    <a:pt x="2382" y="6406"/>
                  </a:cubicBezTo>
                  <a:close/>
                  <a:moveTo>
                    <a:pt x="6823" y="6406"/>
                  </a:moveTo>
                  <a:cubicBezTo>
                    <a:pt x="7061" y="6406"/>
                    <a:pt x="7251" y="6596"/>
                    <a:pt x="7251" y="6834"/>
                  </a:cubicBezTo>
                  <a:cubicBezTo>
                    <a:pt x="7251" y="7061"/>
                    <a:pt x="7061" y="7251"/>
                    <a:pt x="6823" y="7251"/>
                  </a:cubicBezTo>
                  <a:cubicBezTo>
                    <a:pt x="6596" y="7251"/>
                    <a:pt x="6406" y="7061"/>
                    <a:pt x="6406" y="6834"/>
                  </a:cubicBezTo>
                  <a:cubicBezTo>
                    <a:pt x="6406" y="6596"/>
                    <a:pt x="6596" y="6406"/>
                    <a:pt x="6823" y="6406"/>
                  </a:cubicBezTo>
                  <a:close/>
                  <a:moveTo>
                    <a:pt x="4608" y="7334"/>
                  </a:moveTo>
                  <a:cubicBezTo>
                    <a:pt x="4834" y="7334"/>
                    <a:pt x="5025" y="7513"/>
                    <a:pt x="5025" y="7751"/>
                  </a:cubicBezTo>
                  <a:cubicBezTo>
                    <a:pt x="5025" y="7977"/>
                    <a:pt x="4834" y="8168"/>
                    <a:pt x="4608" y="8168"/>
                  </a:cubicBezTo>
                  <a:cubicBezTo>
                    <a:pt x="4370" y="8168"/>
                    <a:pt x="4191" y="7977"/>
                    <a:pt x="4191" y="7751"/>
                  </a:cubicBezTo>
                  <a:cubicBezTo>
                    <a:pt x="4191" y="7513"/>
                    <a:pt x="4370" y="7334"/>
                    <a:pt x="4608" y="7334"/>
                  </a:cubicBezTo>
                  <a:close/>
                  <a:moveTo>
                    <a:pt x="4608" y="0"/>
                  </a:moveTo>
                  <a:cubicBezTo>
                    <a:pt x="2072" y="0"/>
                    <a:pt x="0" y="2072"/>
                    <a:pt x="0" y="4608"/>
                  </a:cubicBezTo>
                  <a:cubicBezTo>
                    <a:pt x="0" y="7144"/>
                    <a:pt x="2072" y="9216"/>
                    <a:pt x="4608" y="9216"/>
                  </a:cubicBezTo>
                  <a:cubicBezTo>
                    <a:pt x="7144" y="9216"/>
                    <a:pt x="9216" y="7144"/>
                    <a:pt x="9216" y="4608"/>
                  </a:cubicBezTo>
                  <a:cubicBezTo>
                    <a:pt x="9216" y="2072"/>
                    <a:pt x="7144" y="0"/>
                    <a:pt x="4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8" name="Google Shape;1388;p58"/>
            <p:cNvSpPr/>
            <p:nvPr/>
          </p:nvSpPr>
          <p:spPr>
            <a:xfrm>
              <a:off x="7356707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941" y="0"/>
                  </a:moveTo>
                  <a:cubicBezTo>
                    <a:pt x="679" y="96"/>
                    <a:pt x="405" y="167"/>
                    <a:pt x="131" y="215"/>
                  </a:cubicBezTo>
                  <a:lnTo>
                    <a:pt x="393" y="1191"/>
                  </a:lnTo>
                  <a:lnTo>
                    <a:pt x="357" y="1203"/>
                  </a:lnTo>
                  <a:cubicBezTo>
                    <a:pt x="131" y="1263"/>
                    <a:pt x="0" y="1489"/>
                    <a:pt x="60" y="1715"/>
                  </a:cubicBezTo>
                  <a:cubicBezTo>
                    <a:pt x="110" y="1896"/>
                    <a:pt x="279" y="2026"/>
                    <a:pt x="467" y="2026"/>
                  </a:cubicBezTo>
                  <a:cubicBezTo>
                    <a:pt x="502" y="2026"/>
                    <a:pt x="537" y="2022"/>
                    <a:pt x="572" y="2013"/>
                  </a:cubicBezTo>
                  <a:lnTo>
                    <a:pt x="1453" y="1774"/>
                  </a:lnTo>
                  <a:cubicBezTo>
                    <a:pt x="1679" y="1715"/>
                    <a:pt x="1810" y="1477"/>
                    <a:pt x="1750" y="1263"/>
                  </a:cubicBezTo>
                  <a:cubicBezTo>
                    <a:pt x="1701" y="1084"/>
                    <a:pt x="1536" y="947"/>
                    <a:pt x="1352" y="947"/>
                  </a:cubicBezTo>
                  <a:cubicBezTo>
                    <a:pt x="1315" y="947"/>
                    <a:pt x="1277" y="953"/>
                    <a:pt x="1238" y="965"/>
                  </a:cubicBezTo>
                  <a:lnTo>
                    <a:pt x="1203" y="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58"/>
            <p:cNvSpPr/>
            <p:nvPr/>
          </p:nvSpPr>
          <p:spPr>
            <a:xfrm>
              <a:off x="7442051" y="1328539"/>
              <a:ext cx="66688" cy="65440"/>
            </a:xfrm>
            <a:custGeom>
              <a:avLst/>
              <a:gdLst/>
              <a:ahLst/>
              <a:cxnLst/>
              <a:rect l="l" t="t" r="r" b="b"/>
              <a:pathLst>
                <a:path w="2084" h="2045" extrusionOk="0">
                  <a:moveTo>
                    <a:pt x="596" y="0"/>
                  </a:moveTo>
                  <a:cubicBezTo>
                    <a:pt x="417" y="214"/>
                    <a:pt x="215" y="417"/>
                    <a:pt x="0" y="595"/>
                  </a:cubicBezTo>
                  <a:lnTo>
                    <a:pt x="715" y="1310"/>
                  </a:lnTo>
                  <a:lnTo>
                    <a:pt x="691" y="1334"/>
                  </a:lnTo>
                  <a:cubicBezTo>
                    <a:pt x="524" y="1500"/>
                    <a:pt x="524" y="1762"/>
                    <a:pt x="691" y="1929"/>
                  </a:cubicBezTo>
                  <a:cubicBezTo>
                    <a:pt x="768" y="2006"/>
                    <a:pt x="875" y="2045"/>
                    <a:pt x="982" y="2045"/>
                  </a:cubicBezTo>
                  <a:cubicBezTo>
                    <a:pt x="1090" y="2045"/>
                    <a:pt x="1197" y="2006"/>
                    <a:pt x="1274" y="1929"/>
                  </a:cubicBezTo>
                  <a:lnTo>
                    <a:pt x="1929" y="1274"/>
                  </a:lnTo>
                  <a:cubicBezTo>
                    <a:pt x="2084" y="1119"/>
                    <a:pt x="2084" y="845"/>
                    <a:pt x="1929" y="691"/>
                  </a:cubicBezTo>
                  <a:cubicBezTo>
                    <a:pt x="1846" y="607"/>
                    <a:pt x="1739" y="566"/>
                    <a:pt x="1631" y="566"/>
                  </a:cubicBezTo>
                  <a:cubicBezTo>
                    <a:pt x="1524" y="566"/>
                    <a:pt x="1417" y="607"/>
                    <a:pt x="1334" y="691"/>
                  </a:cubicBezTo>
                  <a:lnTo>
                    <a:pt x="1310" y="7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58"/>
            <p:cNvSpPr/>
            <p:nvPr/>
          </p:nvSpPr>
          <p:spPr>
            <a:xfrm>
              <a:off x="7493091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604" y="0"/>
                  </a:moveTo>
                  <a:cubicBezTo>
                    <a:pt x="1424" y="0"/>
                    <a:pt x="1253" y="116"/>
                    <a:pt x="1203" y="313"/>
                  </a:cubicBezTo>
                  <a:lnTo>
                    <a:pt x="1191" y="349"/>
                  </a:lnTo>
                  <a:lnTo>
                    <a:pt x="215" y="87"/>
                  </a:lnTo>
                  <a:cubicBezTo>
                    <a:pt x="167" y="361"/>
                    <a:pt x="96" y="635"/>
                    <a:pt x="1" y="897"/>
                  </a:cubicBezTo>
                  <a:lnTo>
                    <a:pt x="965" y="1159"/>
                  </a:lnTo>
                  <a:lnTo>
                    <a:pt x="965" y="1194"/>
                  </a:lnTo>
                  <a:cubicBezTo>
                    <a:pt x="906" y="1409"/>
                    <a:pt x="1037" y="1647"/>
                    <a:pt x="1263" y="1706"/>
                  </a:cubicBezTo>
                  <a:cubicBezTo>
                    <a:pt x="1298" y="1716"/>
                    <a:pt x="1333" y="1721"/>
                    <a:pt x="1368" y="1721"/>
                  </a:cubicBezTo>
                  <a:cubicBezTo>
                    <a:pt x="1550" y="1721"/>
                    <a:pt x="1725" y="1598"/>
                    <a:pt x="1775" y="1409"/>
                  </a:cubicBezTo>
                  <a:lnTo>
                    <a:pt x="2013" y="528"/>
                  </a:lnTo>
                  <a:cubicBezTo>
                    <a:pt x="2072" y="301"/>
                    <a:pt x="1929" y="75"/>
                    <a:pt x="1715" y="16"/>
                  </a:cubicBezTo>
                  <a:cubicBezTo>
                    <a:pt x="1678" y="5"/>
                    <a:pt x="1641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58"/>
            <p:cNvSpPr/>
            <p:nvPr/>
          </p:nvSpPr>
          <p:spPr>
            <a:xfrm>
              <a:off x="7493091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1368" y="0"/>
                  </a:moveTo>
                  <a:cubicBezTo>
                    <a:pt x="1333" y="0"/>
                    <a:pt x="1298" y="5"/>
                    <a:pt x="1263" y="14"/>
                  </a:cubicBezTo>
                  <a:cubicBezTo>
                    <a:pt x="1037" y="74"/>
                    <a:pt x="906" y="300"/>
                    <a:pt x="965" y="526"/>
                  </a:cubicBezTo>
                  <a:lnTo>
                    <a:pt x="965" y="562"/>
                  </a:lnTo>
                  <a:lnTo>
                    <a:pt x="1" y="824"/>
                  </a:lnTo>
                  <a:cubicBezTo>
                    <a:pt x="96" y="1086"/>
                    <a:pt x="167" y="1360"/>
                    <a:pt x="215" y="1634"/>
                  </a:cubicBezTo>
                  <a:lnTo>
                    <a:pt x="1191" y="1372"/>
                  </a:lnTo>
                  <a:lnTo>
                    <a:pt x="1203" y="1408"/>
                  </a:lnTo>
                  <a:cubicBezTo>
                    <a:pt x="1253" y="1605"/>
                    <a:pt x="1424" y="1720"/>
                    <a:pt x="1604" y="1720"/>
                  </a:cubicBezTo>
                  <a:cubicBezTo>
                    <a:pt x="1641" y="1720"/>
                    <a:pt x="1678" y="1715"/>
                    <a:pt x="1715" y="1705"/>
                  </a:cubicBezTo>
                  <a:cubicBezTo>
                    <a:pt x="1929" y="1646"/>
                    <a:pt x="2072" y="1419"/>
                    <a:pt x="2013" y="1193"/>
                  </a:cubicBezTo>
                  <a:lnTo>
                    <a:pt x="1775" y="312"/>
                  </a:lnTo>
                  <a:cubicBezTo>
                    <a:pt x="1725" y="123"/>
                    <a:pt x="1550" y="0"/>
                    <a:pt x="1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58"/>
            <p:cNvSpPr/>
            <p:nvPr/>
          </p:nvSpPr>
          <p:spPr>
            <a:xfrm>
              <a:off x="7442051" y="1036476"/>
              <a:ext cx="66688" cy="65760"/>
            </a:xfrm>
            <a:custGeom>
              <a:avLst/>
              <a:gdLst/>
              <a:ahLst/>
              <a:cxnLst/>
              <a:rect l="l" t="t" r="r" b="b"/>
              <a:pathLst>
                <a:path w="2084" h="2055" extrusionOk="0">
                  <a:moveTo>
                    <a:pt x="982" y="1"/>
                  </a:moveTo>
                  <a:cubicBezTo>
                    <a:pt x="875" y="1"/>
                    <a:pt x="768" y="43"/>
                    <a:pt x="691" y="126"/>
                  </a:cubicBezTo>
                  <a:cubicBezTo>
                    <a:pt x="524" y="293"/>
                    <a:pt x="524" y="555"/>
                    <a:pt x="691" y="721"/>
                  </a:cubicBezTo>
                  <a:lnTo>
                    <a:pt x="715" y="745"/>
                  </a:lnTo>
                  <a:lnTo>
                    <a:pt x="0" y="1459"/>
                  </a:lnTo>
                  <a:cubicBezTo>
                    <a:pt x="215" y="1638"/>
                    <a:pt x="417" y="1840"/>
                    <a:pt x="596" y="2055"/>
                  </a:cubicBezTo>
                  <a:lnTo>
                    <a:pt x="1310" y="1340"/>
                  </a:lnTo>
                  <a:lnTo>
                    <a:pt x="1334" y="1364"/>
                  </a:lnTo>
                  <a:cubicBezTo>
                    <a:pt x="1417" y="1447"/>
                    <a:pt x="1524" y="1489"/>
                    <a:pt x="1631" y="1489"/>
                  </a:cubicBezTo>
                  <a:cubicBezTo>
                    <a:pt x="1739" y="1489"/>
                    <a:pt x="1846" y="1447"/>
                    <a:pt x="1929" y="1364"/>
                  </a:cubicBezTo>
                  <a:cubicBezTo>
                    <a:pt x="2084" y="1197"/>
                    <a:pt x="2084" y="936"/>
                    <a:pt x="1929" y="769"/>
                  </a:cubicBezTo>
                  <a:lnTo>
                    <a:pt x="1274" y="126"/>
                  </a:lnTo>
                  <a:cubicBezTo>
                    <a:pt x="1197" y="43"/>
                    <a:pt x="1090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58"/>
            <p:cNvSpPr/>
            <p:nvPr/>
          </p:nvSpPr>
          <p:spPr>
            <a:xfrm>
              <a:off x="7356707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462" y="1"/>
                  </a:moveTo>
                  <a:cubicBezTo>
                    <a:pt x="276" y="1"/>
                    <a:pt x="110" y="123"/>
                    <a:pt x="60" y="313"/>
                  </a:cubicBezTo>
                  <a:cubicBezTo>
                    <a:pt x="0" y="539"/>
                    <a:pt x="131" y="765"/>
                    <a:pt x="357" y="825"/>
                  </a:cubicBezTo>
                  <a:lnTo>
                    <a:pt x="393" y="837"/>
                  </a:lnTo>
                  <a:lnTo>
                    <a:pt x="131" y="1801"/>
                  </a:lnTo>
                  <a:cubicBezTo>
                    <a:pt x="405" y="1861"/>
                    <a:pt x="679" y="1932"/>
                    <a:pt x="941" y="2027"/>
                  </a:cubicBezTo>
                  <a:lnTo>
                    <a:pt x="1203" y="1051"/>
                  </a:lnTo>
                  <a:lnTo>
                    <a:pt x="1238" y="1063"/>
                  </a:lnTo>
                  <a:cubicBezTo>
                    <a:pt x="1273" y="1072"/>
                    <a:pt x="1309" y="1076"/>
                    <a:pt x="1343" y="1076"/>
                  </a:cubicBezTo>
                  <a:cubicBezTo>
                    <a:pt x="1531" y="1076"/>
                    <a:pt x="1700" y="946"/>
                    <a:pt x="1750" y="765"/>
                  </a:cubicBezTo>
                  <a:cubicBezTo>
                    <a:pt x="1810" y="539"/>
                    <a:pt x="1679" y="313"/>
                    <a:pt x="1453" y="253"/>
                  </a:cubicBezTo>
                  <a:lnTo>
                    <a:pt x="572" y="15"/>
                  </a:lnTo>
                  <a:cubicBezTo>
                    <a:pt x="535" y="5"/>
                    <a:pt x="498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58"/>
            <p:cNvSpPr/>
            <p:nvPr/>
          </p:nvSpPr>
          <p:spPr>
            <a:xfrm>
              <a:off x="7243172" y="986300"/>
              <a:ext cx="57920" cy="64896"/>
            </a:xfrm>
            <a:custGeom>
              <a:avLst/>
              <a:gdLst/>
              <a:ahLst/>
              <a:cxnLst/>
              <a:rect l="l" t="t" r="r" b="b"/>
              <a:pathLst>
                <a:path w="1810" h="2028" extrusionOk="0">
                  <a:moveTo>
                    <a:pt x="1348" y="1"/>
                  </a:moveTo>
                  <a:cubicBezTo>
                    <a:pt x="1312" y="1"/>
                    <a:pt x="1275" y="5"/>
                    <a:pt x="1238" y="15"/>
                  </a:cubicBezTo>
                  <a:lnTo>
                    <a:pt x="357" y="253"/>
                  </a:lnTo>
                  <a:cubicBezTo>
                    <a:pt x="131" y="313"/>
                    <a:pt x="0" y="539"/>
                    <a:pt x="60" y="765"/>
                  </a:cubicBezTo>
                  <a:cubicBezTo>
                    <a:pt x="110" y="946"/>
                    <a:pt x="271" y="1076"/>
                    <a:pt x="463" y="1076"/>
                  </a:cubicBezTo>
                  <a:cubicBezTo>
                    <a:pt x="499" y="1076"/>
                    <a:pt x="535" y="1072"/>
                    <a:pt x="572" y="1063"/>
                  </a:cubicBezTo>
                  <a:lnTo>
                    <a:pt x="607" y="1051"/>
                  </a:lnTo>
                  <a:lnTo>
                    <a:pt x="869" y="2027"/>
                  </a:lnTo>
                  <a:cubicBezTo>
                    <a:pt x="1131" y="1932"/>
                    <a:pt x="1405" y="1861"/>
                    <a:pt x="1679" y="1801"/>
                  </a:cubicBezTo>
                  <a:lnTo>
                    <a:pt x="1417" y="837"/>
                  </a:lnTo>
                  <a:lnTo>
                    <a:pt x="1453" y="825"/>
                  </a:lnTo>
                  <a:cubicBezTo>
                    <a:pt x="1679" y="765"/>
                    <a:pt x="1810" y="539"/>
                    <a:pt x="1750" y="313"/>
                  </a:cubicBezTo>
                  <a:cubicBezTo>
                    <a:pt x="1701" y="123"/>
                    <a:pt x="1534" y="1"/>
                    <a:pt x="1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58"/>
            <p:cNvSpPr/>
            <p:nvPr/>
          </p:nvSpPr>
          <p:spPr>
            <a:xfrm>
              <a:off x="7148676" y="1036476"/>
              <a:ext cx="67072" cy="65760"/>
            </a:xfrm>
            <a:custGeom>
              <a:avLst/>
              <a:gdLst/>
              <a:ahLst/>
              <a:cxnLst/>
              <a:rect l="l" t="t" r="r" b="b"/>
              <a:pathLst>
                <a:path w="2096" h="2055" extrusionOk="0">
                  <a:moveTo>
                    <a:pt x="1108" y="1"/>
                  </a:moveTo>
                  <a:cubicBezTo>
                    <a:pt x="1001" y="1"/>
                    <a:pt x="893" y="43"/>
                    <a:pt x="810" y="126"/>
                  </a:cubicBezTo>
                  <a:lnTo>
                    <a:pt x="167" y="769"/>
                  </a:lnTo>
                  <a:cubicBezTo>
                    <a:pt x="0" y="936"/>
                    <a:pt x="0" y="1197"/>
                    <a:pt x="167" y="1364"/>
                  </a:cubicBezTo>
                  <a:cubicBezTo>
                    <a:pt x="250" y="1447"/>
                    <a:pt x="358" y="1489"/>
                    <a:pt x="465" y="1489"/>
                  </a:cubicBezTo>
                  <a:cubicBezTo>
                    <a:pt x="572" y="1489"/>
                    <a:pt x="679" y="1447"/>
                    <a:pt x="762" y="1364"/>
                  </a:cubicBezTo>
                  <a:lnTo>
                    <a:pt x="786" y="1340"/>
                  </a:lnTo>
                  <a:lnTo>
                    <a:pt x="1501" y="2055"/>
                  </a:lnTo>
                  <a:cubicBezTo>
                    <a:pt x="1679" y="1840"/>
                    <a:pt x="1882" y="1638"/>
                    <a:pt x="2096" y="1459"/>
                  </a:cubicBezTo>
                  <a:lnTo>
                    <a:pt x="1382" y="745"/>
                  </a:lnTo>
                  <a:lnTo>
                    <a:pt x="1405" y="721"/>
                  </a:lnTo>
                  <a:cubicBezTo>
                    <a:pt x="1572" y="555"/>
                    <a:pt x="1572" y="293"/>
                    <a:pt x="1405" y="126"/>
                  </a:cubicBezTo>
                  <a:cubicBezTo>
                    <a:pt x="1322" y="43"/>
                    <a:pt x="121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58"/>
            <p:cNvSpPr/>
            <p:nvPr/>
          </p:nvSpPr>
          <p:spPr>
            <a:xfrm>
              <a:off x="7098372" y="1131100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701" y="0"/>
                  </a:moveTo>
                  <a:cubicBezTo>
                    <a:pt x="515" y="0"/>
                    <a:pt x="348" y="123"/>
                    <a:pt x="298" y="312"/>
                  </a:cubicBezTo>
                  <a:lnTo>
                    <a:pt x="60" y="1193"/>
                  </a:lnTo>
                  <a:cubicBezTo>
                    <a:pt x="1" y="1419"/>
                    <a:pt x="132" y="1646"/>
                    <a:pt x="358" y="1705"/>
                  </a:cubicBezTo>
                  <a:cubicBezTo>
                    <a:pt x="395" y="1715"/>
                    <a:pt x="432" y="1720"/>
                    <a:pt x="469" y="1720"/>
                  </a:cubicBezTo>
                  <a:cubicBezTo>
                    <a:pt x="649" y="1720"/>
                    <a:pt x="821" y="1605"/>
                    <a:pt x="870" y="1408"/>
                  </a:cubicBezTo>
                  <a:lnTo>
                    <a:pt x="882" y="1372"/>
                  </a:lnTo>
                  <a:lnTo>
                    <a:pt x="1846" y="1634"/>
                  </a:lnTo>
                  <a:cubicBezTo>
                    <a:pt x="1906" y="1360"/>
                    <a:pt x="1977" y="1086"/>
                    <a:pt x="2072" y="824"/>
                  </a:cubicBezTo>
                  <a:lnTo>
                    <a:pt x="1096" y="562"/>
                  </a:lnTo>
                  <a:lnTo>
                    <a:pt x="1108" y="526"/>
                  </a:lnTo>
                  <a:cubicBezTo>
                    <a:pt x="1168" y="300"/>
                    <a:pt x="1037" y="74"/>
                    <a:pt x="810" y="14"/>
                  </a:cubicBezTo>
                  <a:cubicBezTo>
                    <a:pt x="774" y="5"/>
                    <a:pt x="737" y="0"/>
                    <a:pt x="7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58"/>
            <p:cNvSpPr/>
            <p:nvPr/>
          </p:nvSpPr>
          <p:spPr>
            <a:xfrm>
              <a:off x="7098372" y="1244603"/>
              <a:ext cx="66336" cy="55072"/>
            </a:xfrm>
            <a:custGeom>
              <a:avLst/>
              <a:gdLst/>
              <a:ahLst/>
              <a:cxnLst/>
              <a:rect l="l" t="t" r="r" b="b"/>
              <a:pathLst>
                <a:path w="2073" h="1721" extrusionOk="0">
                  <a:moveTo>
                    <a:pt x="469" y="0"/>
                  </a:moveTo>
                  <a:cubicBezTo>
                    <a:pt x="432" y="0"/>
                    <a:pt x="395" y="5"/>
                    <a:pt x="358" y="16"/>
                  </a:cubicBezTo>
                  <a:cubicBezTo>
                    <a:pt x="132" y="75"/>
                    <a:pt x="1" y="301"/>
                    <a:pt x="60" y="528"/>
                  </a:cubicBezTo>
                  <a:lnTo>
                    <a:pt x="298" y="1409"/>
                  </a:lnTo>
                  <a:cubicBezTo>
                    <a:pt x="348" y="1598"/>
                    <a:pt x="515" y="1721"/>
                    <a:pt x="701" y="1721"/>
                  </a:cubicBezTo>
                  <a:cubicBezTo>
                    <a:pt x="737" y="1721"/>
                    <a:pt x="774" y="1716"/>
                    <a:pt x="810" y="1706"/>
                  </a:cubicBezTo>
                  <a:cubicBezTo>
                    <a:pt x="1037" y="1647"/>
                    <a:pt x="1168" y="1409"/>
                    <a:pt x="1108" y="1194"/>
                  </a:cubicBezTo>
                  <a:lnTo>
                    <a:pt x="1096" y="1159"/>
                  </a:lnTo>
                  <a:lnTo>
                    <a:pt x="2072" y="897"/>
                  </a:lnTo>
                  <a:cubicBezTo>
                    <a:pt x="1977" y="635"/>
                    <a:pt x="1906" y="361"/>
                    <a:pt x="1846" y="87"/>
                  </a:cubicBezTo>
                  <a:lnTo>
                    <a:pt x="882" y="349"/>
                  </a:lnTo>
                  <a:lnTo>
                    <a:pt x="870" y="313"/>
                  </a:lnTo>
                  <a:cubicBezTo>
                    <a:pt x="821" y="116"/>
                    <a:pt x="649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58"/>
            <p:cNvSpPr/>
            <p:nvPr/>
          </p:nvSpPr>
          <p:spPr>
            <a:xfrm>
              <a:off x="7148676" y="1328539"/>
              <a:ext cx="67072" cy="65440"/>
            </a:xfrm>
            <a:custGeom>
              <a:avLst/>
              <a:gdLst/>
              <a:ahLst/>
              <a:cxnLst/>
              <a:rect l="l" t="t" r="r" b="b"/>
              <a:pathLst>
                <a:path w="2096" h="2045" extrusionOk="0">
                  <a:moveTo>
                    <a:pt x="1501" y="0"/>
                  </a:moveTo>
                  <a:lnTo>
                    <a:pt x="786" y="714"/>
                  </a:lnTo>
                  <a:lnTo>
                    <a:pt x="762" y="691"/>
                  </a:lnTo>
                  <a:cubicBezTo>
                    <a:pt x="679" y="607"/>
                    <a:pt x="572" y="566"/>
                    <a:pt x="465" y="566"/>
                  </a:cubicBezTo>
                  <a:cubicBezTo>
                    <a:pt x="358" y="566"/>
                    <a:pt x="250" y="607"/>
                    <a:pt x="167" y="691"/>
                  </a:cubicBezTo>
                  <a:cubicBezTo>
                    <a:pt x="0" y="845"/>
                    <a:pt x="0" y="1119"/>
                    <a:pt x="167" y="1274"/>
                  </a:cubicBezTo>
                  <a:lnTo>
                    <a:pt x="810" y="1929"/>
                  </a:lnTo>
                  <a:cubicBezTo>
                    <a:pt x="893" y="2006"/>
                    <a:pt x="1001" y="2045"/>
                    <a:pt x="1108" y="2045"/>
                  </a:cubicBezTo>
                  <a:cubicBezTo>
                    <a:pt x="1215" y="2045"/>
                    <a:pt x="1322" y="2006"/>
                    <a:pt x="1405" y="1929"/>
                  </a:cubicBezTo>
                  <a:cubicBezTo>
                    <a:pt x="1572" y="1762"/>
                    <a:pt x="1572" y="1500"/>
                    <a:pt x="1405" y="1334"/>
                  </a:cubicBezTo>
                  <a:lnTo>
                    <a:pt x="1382" y="1310"/>
                  </a:lnTo>
                  <a:lnTo>
                    <a:pt x="2096" y="595"/>
                  </a:lnTo>
                  <a:cubicBezTo>
                    <a:pt x="1882" y="417"/>
                    <a:pt x="1679" y="214"/>
                    <a:pt x="1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58"/>
            <p:cNvSpPr/>
            <p:nvPr/>
          </p:nvSpPr>
          <p:spPr>
            <a:xfrm>
              <a:off x="7243172" y="1379579"/>
              <a:ext cx="57920" cy="64864"/>
            </a:xfrm>
            <a:custGeom>
              <a:avLst/>
              <a:gdLst/>
              <a:ahLst/>
              <a:cxnLst/>
              <a:rect l="l" t="t" r="r" b="b"/>
              <a:pathLst>
                <a:path w="1810" h="2027" extrusionOk="0">
                  <a:moveTo>
                    <a:pt x="869" y="0"/>
                  </a:moveTo>
                  <a:lnTo>
                    <a:pt x="607" y="977"/>
                  </a:lnTo>
                  <a:lnTo>
                    <a:pt x="572" y="965"/>
                  </a:lnTo>
                  <a:cubicBezTo>
                    <a:pt x="532" y="953"/>
                    <a:pt x="492" y="947"/>
                    <a:pt x="454" y="947"/>
                  </a:cubicBezTo>
                  <a:cubicBezTo>
                    <a:pt x="266" y="947"/>
                    <a:pt x="109" y="1084"/>
                    <a:pt x="60" y="1263"/>
                  </a:cubicBezTo>
                  <a:cubicBezTo>
                    <a:pt x="0" y="1477"/>
                    <a:pt x="131" y="1715"/>
                    <a:pt x="357" y="1774"/>
                  </a:cubicBezTo>
                  <a:lnTo>
                    <a:pt x="1238" y="2013"/>
                  </a:lnTo>
                  <a:cubicBezTo>
                    <a:pt x="1273" y="2022"/>
                    <a:pt x="1308" y="2026"/>
                    <a:pt x="1343" y="2026"/>
                  </a:cubicBezTo>
                  <a:cubicBezTo>
                    <a:pt x="1531" y="2026"/>
                    <a:pt x="1700" y="1896"/>
                    <a:pt x="1750" y="1715"/>
                  </a:cubicBezTo>
                  <a:cubicBezTo>
                    <a:pt x="1810" y="1489"/>
                    <a:pt x="1679" y="1263"/>
                    <a:pt x="1453" y="1203"/>
                  </a:cubicBezTo>
                  <a:lnTo>
                    <a:pt x="1417" y="1191"/>
                  </a:lnTo>
                  <a:lnTo>
                    <a:pt x="1679" y="215"/>
                  </a:lnTo>
                  <a:cubicBezTo>
                    <a:pt x="1405" y="167"/>
                    <a:pt x="1131" y="96"/>
                    <a:pt x="8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DF112A80-93E6-6841-82B8-32AB870F0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156" y="1071764"/>
            <a:ext cx="4222850" cy="3583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VID-19 and Public Transport By Slidesgo">
  <a:themeElements>
    <a:clrScheme name="Simple Light">
      <a:dk1>
        <a:srgbClr val="383455"/>
      </a:dk1>
      <a:lt1>
        <a:srgbClr val="FFFFFF"/>
      </a:lt1>
      <a:dk2>
        <a:srgbClr val="F76F70"/>
      </a:dk2>
      <a:lt2>
        <a:srgbClr val="A2DAD3"/>
      </a:lt2>
      <a:accent1>
        <a:srgbClr val="383455"/>
      </a:accent1>
      <a:accent2>
        <a:srgbClr val="FFFFFF"/>
      </a:accent2>
      <a:accent3>
        <a:srgbClr val="F76F70"/>
      </a:accent3>
      <a:accent4>
        <a:srgbClr val="A2DAD3"/>
      </a:accent4>
      <a:accent5>
        <a:srgbClr val="FFFFFF"/>
      </a:accent5>
      <a:accent6>
        <a:srgbClr val="F76F70"/>
      </a:accent6>
      <a:hlink>
        <a:srgbClr val="38345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553</Words>
  <Application>Microsoft Office PowerPoint</Application>
  <PresentationFormat>عرض على الشاشة (9:16)‏</PresentationFormat>
  <Paragraphs>77</Paragraphs>
  <Slides>18</Slides>
  <Notes>17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5" baseType="lpstr">
      <vt:lpstr>Arial</vt:lpstr>
      <vt:lpstr>Passion One</vt:lpstr>
      <vt:lpstr>Nunito Light</vt:lpstr>
      <vt:lpstr>Signika</vt:lpstr>
      <vt:lpstr>Signika SemiBold</vt:lpstr>
      <vt:lpstr>Raleway SemiBold</vt:lpstr>
      <vt:lpstr>COVID-19 and Public Transport By Slidesgo</vt:lpstr>
      <vt:lpstr>COVID-19 Its Pathogenesis &amp; Prevention​ ​</vt:lpstr>
      <vt:lpstr>INTRODUCTION</vt:lpstr>
      <vt:lpstr>INTRODUCTION</vt:lpstr>
      <vt:lpstr>Structure of Corona Virus </vt:lpstr>
      <vt:lpstr>SYMPTOMS</vt:lpstr>
      <vt:lpstr>COMMON SYMPTOMS OF THE DISEASE</vt:lpstr>
      <vt:lpstr>LESS COMMON SYMPTOMS </vt:lpstr>
      <vt:lpstr>Pathogenesis </vt:lpstr>
      <vt:lpstr>Stage 1: Asymptomatic state (initial 1–2 days of infection)</vt:lpstr>
      <vt:lpstr>Stage 2: Upper airway and conducting airway response (next few days)</vt:lpstr>
      <vt:lpstr>Stage 2: Upper airway and conducting airway response (next few days) CONT..</vt:lpstr>
      <vt:lpstr>Stage 3: Hypoxia, ground glass infiltrates, and progression to ARDS</vt:lpstr>
      <vt:lpstr>Prevention </vt:lpstr>
      <vt:lpstr>MAKE YOUR TRAVEL SAFE</vt:lpstr>
      <vt:lpstr>عرض تقديمي في PowerPoint</vt:lpstr>
      <vt:lpstr>conclusion:</vt:lpstr>
      <vt:lpstr>عرض تقديمي في PowerPoint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COVID-19 Its Pathogenesis &amp; Prevention​ ​</dc:title>
  <cp:lastModifiedBy>hp</cp:lastModifiedBy>
  <cp:revision>10</cp:revision>
  <dcterms:modified xsi:type="dcterms:W3CDTF">2022-06-05T19:21:35Z</dcterms:modified>
</cp:coreProperties>
</file>