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D86E9-B277-4E24-93EB-7923225337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6A3CDD-B82B-4E7D-A2D3-F3D98ECF4C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650C3-75E4-4746-87CA-723E39E07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A01E-AB09-4E3E-B7CD-92D8B987DDB0}" type="datetimeFigureOut">
              <a:rPr lang="en-GB" smtClean="0"/>
              <a:t>31/05/2022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6DB213-2A86-46FC-906A-D4B2E25DC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648958-4913-4A7B-8BBB-7D9C68A47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BE33-7261-4241-8C7A-B6C396BDA2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307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A8A8E-351C-4FFF-BC49-006F119E3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853D72-659B-47FA-B9E5-A5FB1D8AD3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9E0E3-4861-4619-8D63-264CD338D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A01E-AB09-4E3E-B7CD-92D8B987DDB0}" type="datetimeFigureOut">
              <a:rPr lang="en-GB" smtClean="0"/>
              <a:t>31/05/2022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33D86-0951-4D01-9492-4577F1EC2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CE106D-F029-4D14-B527-DC91185DC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BE33-7261-4241-8C7A-B6C396BDA2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153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9684B3-BB8E-4B9E-8CEB-E1B797B943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042786-3CE2-4322-AB47-60567F3EB1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C1FE4-392C-4CC3-B659-8B6046CF0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A01E-AB09-4E3E-B7CD-92D8B987DDB0}" type="datetimeFigureOut">
              <a:rPr lang="en-GB" smtClean="0"/>
              <a:t>31/05/2022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E73693-9158-4F8E-9927-90A1367A8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7E796-7CA8-467E-BE0B-9A55C06AB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BE33-7261-4241-8C7A-B6C396BDA2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264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280F2-FDA6-4672-A40B-C3BB490BC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D371F-4674-4C5F-B328-6EF550063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4FEA6-08EF-4928-B156-026C4B050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A01E-AB09-4E3E-B7CD-92D8B987DDB0}" type="datetimeFigureOut">
              <a:rPr lang="en-GB" smtClean="0"/>
              <a:t>31/05/2022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11436-F0D6-4963-9108-30FD81441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552333-C0B9-4C88-B63D-50A62C3BD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BE33-7261-4241-8C7A-B6C396BDA2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528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6B71F-3692-4FB7-9E23-9433444A0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A6686C-C055-428E-9BE8-A385F78453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DC5D7-C73F-4843-A4E8-B2C40F1F7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A01E-AB09-4E3E-B7CD-92D8B987DDB0}" type="datetimeFigureOut">
              <a:rPr lang="en-GB" smtClean="0"/>
              <a:t>31/05/2022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8F74F-6583-4D56-A521-EB56D53FF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657FE2-FE03-4D4A-A525-05CC086D2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BE33-7261-4241-8C7A-B6C396BDA2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857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575C-D399-43F4-A407-ABD6FE7A2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692C8-8786-4088-B186-15B30AE03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9C84A2-4536-4D84-B8B3-343BE3BA7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6E1903-403E-4161-BCBF-2F2050B16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A01E-AB09-4E3E-B7CD-92D8B987DDB0}" type="datetimeFigureOut">
              <a:rPr lang="en-GB" smtClean="0"/>
              <a:t>31/05/2022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C2BFD0-AFAD-4C49-90C1-844D74D21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CC7D02-2CBD-421B-A758-96E88B330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BE33-7261-4241-8C7A-B6C396BDA2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117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830F4-E774-4CB0-9F27-1D38B0718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CE1628-683B-4143-9778-23EB34EA89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23B2B9-C8E8-45DF-9D1B-C4DAB406A7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BE8B0E-62D5-4AFC-81B8-874BF6427E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9B13FA-5E65-4BC8-A60B-5FD9CB26A8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3179AE-7D39-476C-A28B-C332AC981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A01E-AB09-4E3E-B7CD-92D8B987DDB0}" type="datetimeFigureOut">
              <a:rPr lang="en-GB" smtClean="0"/>
              <a:t>31/05/2022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645CF2-D063-47FF-B420-61537C0EE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694203-74B8-4B21-BD4E-6BD801812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BE33-7261-4241-8C7A-B6C396BDA2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362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A63DF-323E-4B22-A013-1FCFA14C0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53BC05-7D36-4D7F-90CC-DB43A03DB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A01E-AB09-4E3E-B7CD-92D8B987DDB0}" type="datetimeFigureOut">
              <a:rPr lang="en-GB" smtClean="0"/>
              <a:t>31/05/2022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F00BE5-0B2F-4C0E-9799-E269FCA8E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74FE70-AF96-4E2A-AD05-96BDE5D69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BE33-7261-4241-8C7A-B6C396BDA2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76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333A7D-631D-4B17-A9B2-E37B1842D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A01E-AB09-4E3E-B7CD-92D8B987DDB0}" type="datetimeFigureOut">
              <a:rPr lang="en-GB" smtClean="0"/>
              <a:t>31/05/2022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8C37FB-E2F7-4F31-8EDB-07BF985B4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F6A100-7F52-4A32-952C-F34DDC56D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BE33-7261-4241-8C7A-B6C396BDA2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08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60C1D-3911-4EF6-9CCE-BF92E26C2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C63C98-5B06-47A3-AA89-8C061B8F0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A2A605-DE79-463A-BC0A-1F851BBC8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B87DD1-4D0D-4080-9283-2C40F81E5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A01E-AB09-4E3E-B7CD-92D8B987DDB0}" type="datetimeFigureOut">
              <a:rPr lang="en-GB" smtClean="0"/>
              <a:t>31/05/2022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0397CD-BF6F-4467-97F1-D575CAEED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373E49-8AFA-4A2D-9D5B-CE3CF19CE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BE33-7261-4241-8C7A-B6C396BDA2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631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D581F-8AC8-4317-B2E9-3EFEC4DEC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4659A9-BF46-4E4A-BCF2-93B9EEB47E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39E947-0A36-4ABB-B24D-06074BC2C9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9DEA96-D7E3-491B-A6A4-D386BC3FE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A01E-AB09-4E3E-B7CD-92D8B987DDB0}" type="datetimeFigureOut">
              <a:rPr lang="en-GB" smtClean="0"/>
              <a:t>31/05/2022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D7FA23-5FA2-4794-BF50-1345E74FE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F72999-7D00-49C2-9E58-4C5A8B397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BE33-7261-4241-8C7A-B6C396BDA2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02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5DF63E-6344-4724-A031-96F52C198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96DD2D-E5E8-4F8A-A4E6-F0CEF685B1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221CF-98C8-4DB8-807D-5A157A24A8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DA01E-AB09-4E3E-B7CD-92D8B987DDB0}" type="datetimeFigureOut">
              <a:rPr lang="en-GB" smtClean="0"/>
              <a:t>31/05/2022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F4EEA1-137A-4AC3-8E3F-4E37C2B343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811589-5902-4880-A9D8-1CF0DD4354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0BE33-7261-4241-8C7A-B6C396BDA2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455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47DD1-EE9E-4A86-859F-4ED7AA7AF1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153E65-6831-4FF4-8170-A5DB65B441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5A2864-E6DF-4A2D-ADF8-CEF92BFE46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94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5209E6-A265-4EDF-BA44-312739DC0E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519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4C02F8-8060-4A77-A408-CF4BC94FD2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157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B3F936-A9B7-49D0-B09E-BFDC592240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458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BC67646-9C1B-4FDF-838F-BEAD99CDA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656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7358F0-9F33-4086-B074-B1CF057BD7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1516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3F1EF5-EA7E-44A9-A6D5-ACF012D7CF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677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D3086-2A44-437C-9E8F-9AE2183EB2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56DE3-8870-4EF1-9795-F01BCFDCA3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3F2208-C3CB-46F8-B1FB-FD039C3444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76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DB8260-5B86-4769-98AB-A49384C766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459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658276-5E1A-4D5C-B1EB-ABC65FEE27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985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525398-CA13-4044-969B-8B9ACD8656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DE0B858-1D06-4294-AFAB-D1A3F11EE8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115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D8341F-87B9-4313-9BD4-74CB250FF2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233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A624FD-2ABB-4D0E-9FAA-50CF4A7BF5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919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4702A4A-A5B2-462B-88CF-2FEC8120C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206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615D598-7FA1-4FF8-BEE0-F337098AAA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123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1369</TotalTime>
  <Words>0</Words>
  <Application>Microsoft Office PowerPoint</Application>
  <PresentationFormat>Widescreen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mohamed elbakoush</dc:creator>
  <cp:lastModifiedBy>mohamed elbakoush</cp:lastModifiedBy>
  <cp:revision>5</cp:revision>
  <dcterms:created xsi:type="dcterms:W3CDTF">2022-05-30T15:33:11Z</dcterms:created>
  <dcterms:modified xsi:type="dcterms:W3CDTF">2022-05-31T14:24:20Z</dcterms:modified>
</cp:coreProperties>
</file>