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13"/>
  </p:notesMasterIdLst>
  <p:handoutMasterIdLst>
    <p:handoutMasterId r:id="rId14"/>
  </p:handoutMasterIdLst>
  <p:sldIdLst>
    <p:sldId id="256" r:id="rId5"/>
    <p:sldId id="265" r:id="rId6"/>
    <p:sldId id="266" r:id="rId7"/>
    <p:sldId id="268" r:id="rId8"/>
    <p:sldId id="267" r:id="rId9"/>
    <p:sldId id="269" r:id="rId10"/>
    <p:sldId id="270" r:id="rId11"/>
    <p:sldId id="271" r:id="rId12"/>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رحبًا" id="{E75E278A-FF0E-49A4-B170-79828D63BBAD}">
          <p14:sldIdLst>
            <p14:sldId id="256"/>
            <p14:sldId id="265"/>
            <p14:sldId id="266"/>
            <p14:sldId id="268"/>
            <p14:sldId id="267"/>
            <p14:sldId id="269"/>
            <p14:sldId id="270"/>
            <p14:sldId id="271"/>
          </p14:sldIdLst>
        </p14:section>
        <p14:section name="التصميم، إثارة الإعجاب، التعاون في العمل" id="{B9B51309-D148-4332-87C2-07BE32FBCA3B}">
          <p14:sldIdLst/>
        </p14:section>
        <p14:section name="تعرّف على المزيد" id="{2CC34DB2-6590-42C0-AD4B-A04C6060184E}">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 id="2" name="ختبار خطوط البريد ar ختبار خطوط البريد" initials="ختبار" lastIdx="1" clrIdx="2">
    <p:extLst>
      <p:ext uri="{19B8F6BF-5375-455C-9EA6-DF929625EA0E}">
        <p15:presenceInfo xmlns:p15="http://schemas.microsoft.com/office/powerpoint/2012/main" userId="ختبار خطوط البريد ar ختبار خطوط البريد"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B4A6"/>
    <a:srgbClr val="734F29"/>
    <a:srgbClr val="D24726"/>
    <a:srgbClr val="DD462F"/>
    <a:srgbClr val="AEB785"/>
    <a:srgbClr val="EFD5A2"/>
    <a:srgbClr val="3B3026"/>
    <a:srgbClr val="ECE1CA"/>
    <a:srgbClr val="7955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280" autoAdjust="0"/>
  </p:normalViewPr>
  <p:slideViewPr>
    <p:cSldViewPr snapToGrid="0">
      <p:cViewPr varScale="1">
        <p:scale>
          <a:sx n="69" d="100"/>
          <a:sy n="69" d="100"/>
        </p:scale>
        <p:origin x="564" y="44"/>
      </p:cViewPr>
      <p:guideLst>
        <p:guide orient="horz" pos="2160"/>
        <p:guide pos="3840"/>
      </p:guideLst>
    </p:cSldViewPr>
  </p:slid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ke Test User" userId="SID-0" providerId="Test" clId="FakeClientId"/>
    <pc:docChg chg="undo custSel modSld modMainMaster modNotesMaster modHandout">
      <pc:chgData name="Fake Test User" userId="SID-0" providerId="Test" clId="FakeClientId" dt="2019-08-13T03:39:38.210" v="156" actId="3064"/>
      <pc:docMkLst>
        <pc:docMk/>
      </pc:docMkLst>
      <pc:sldChg chg="modSp mod modNotes">
        <pc:chgData name="Fake Test User" userId="SID-0" providerId="Test" clId="FakeClientId" dt="2019-08-09T11:03:54.048" v="40" actId="790"/>
        <pc:sldMkLst>
          <pc:docMk/>
          <pc:sldMk cId="2471807738" sldId="256"/>
        </pc:sldMkLst>
        <pc:spChg chg="mod">
          <ac:chgData name="Fake Test User" userId="SID-0" providerId="Test" clId="FakeClientId" dt="2019-08-09T11:03:54.048" v="40" actId="790"/>
          <ac:spMkLst>
            <pc:docMk/>
            <pc:sldMk cId="2471807738" sldId="256"/>
            <ac:spMk id="2" creationId="{00000000-0000-0000-0000-000000000000}"/>
          </ac:spMkLst>
        </pc:spChg>
        <pc:spChg chg="mod">
          <ac:chgData name="Fake Test User" userId="SID-0" providerId="Test" clId="FakeClientId" dt="2019-08-09T11:03:54.048" v="40" actId="790"/>
          <ac:spMkLst>
            <pc:docMk/>
            <pc:sldMk cId="2471807738" sldId="256"/>
            <ac:spMk id="3" creationId="{00000000-0000-0000-0000-000000000000}"/>
          </ac:spMkLst>
        </pc:spChg>
      </pc:sldChg>
      <pc:sldChg chg="modSp mod modNotes">
        <pc:chgData name="Fake Test User" userId="SID-0" providerId="Test" clId="FakeClientId" dt="2019-08-12T02:26:40.018" v="111" actId="1035"/>
        <pc:sldMkLst>
          <pc:docMk/>
          <pc:sldMk cId="1328676004" sldId="257"/>
        </pc:sldMkLst>
        <pc:spChg chg="mod">
          <ac:chgData name="Fake Test User" userId="SID-0" providerId="Test" clId="FakeClientId" dt="2019-08-09T11:04:09.484" v="42" actId="790"/>
          <ac:spMkLst>
            <pc:docMk/>
            <pc:sldMk cId="1328676004" sldId="257"/>
            <ac:spMk id="2" creationId="{00000000-0000-0000-0000-000000000000}"/>
          </ac:spMkLst>
        </pc:spChg>
        <pc:spChg chg="mod">
          <ac:chgData name="Fake Test User" userId="SID-0" providerId="Test" clId="FakeClientId" dt="2019-08-12T02:26:04.848" v="67" actId="20577"/>
          <ac:spMkLst>
            <pc:docMk/>
            <pc:sldMk cId="1328676004" sldId="257"/>
            <ac:spMk id="3" creationId="{00000000-0000-0000-0000-000000000000}"/>
          </ac:spMkLst>
        </pc:spChg>
        <pc:picChg chg="mod">
          <ac:chgData name="Fake Test User" userId="SID-0" providerId="Test" clId="FakeClientId" dt="2019-08-12T02:26:40.018" v="111" actId="1035"/>
          <ac:picMkLst>
            <pc:docMk/>
            <pc:sldMk cId="1328676004" sldId="257"/>
            <ac:picMk id="6" creationId="{00000000-0000-0000-0000-000000000000}"/>
          </ac:picMkLst>
        </pc:picChg>
        <pc:picChg chg="mod">
          <ac:chgData name="Fake Test User" userId="SID-0" providerId="Test" clId="FakeClientId" dt="2019-08-09T11:06:53.075" v="50" actId="14826"/>
          <ac:picMkLst>
            <pc:docMk/>
            <pc:sldMk cId="1328676004" sldId="257"/>
            <ac:picMk id="7" creationId="{00000000-0000-0000-0000-000000000000}"/>
          </ac:picMkLst>
        </pc:picChg>
        <pc:picChg chg="mod">
          <ac:chgData name="Fake Test User" userId="SID-0" providerId="Test" clId="FakeClientId" dt="2019-08-12T02:26:32.128" v="90" actId="1035"/>
          <ac:picMkLst>
            <pc:docMk/>
            <pc:sldMk cId="1328676004" sldId="257"/>
            <ac:picMk id="9" creationId="{00000000-0000-0000-0000-000000000000}"/>
          </ac:picMkLst>
        </pc:picChg>
        <pc:picChg chg="mod">
          <ac:chgData name="Fake Test User" userId="SID-0" providerId="Test" clId="FakeClientId" dt="2019-08-09T11:07:09.464" v="51" actId="14826"/>
          <ac:picMkLst>
            <pc:docMk/>
            <pc:sldMk cId="1328676004" sldId="257"/>
            <ac:picMk id="11" creationId="{00000000-0000-0000-0000-000000000000}"/>
          </ac:picMkLst>
        </pc:picChg>
      </pc:sldChg>
      <pc:sldChg chg="modSp mod modNotes">
        <pc:chgData name="Fake Test User" userId="SID-0" providerId="Test" clId="FakeClientId" dt="2019-08-09T11:06:36.607" v="49" actId="14826"/>
        <pc:sldMkLst>
          <pc:docMk/>
          <pc:sldMk cId="2090733893" sldId="262"/>
        </pc:sldMkLst>
        <pc:spChg chg="mod">
          <ac:chgData name="Fake Test User" userId="SID-0" providerId="Test" clId="FakeClientId" dt="2019-08-09T11:04:01.969" v="41" actId="790"/>
          <ac:spMkLst>
            <pc:docMk/>
            <pc:sldMk cId="2090733893" sldId="262"/>
            <ac:spMk id="2" creationId="{00000000-0000-0000-0000-000000000000}"/>
          </ac:spMkLst>
        </pc:spChg>
        <pc:spChg chg="mod">
          <ac:chgData name="Fake Test User" userId="SID-0" providerId="Test" clId="FakeClientId" dt="2019-08-09T11:04:01.969" v="41" actId="790"/>
          <ac:spMkLst>
            <pc:docMk/>
            <pc:sldMk cId="2090733893" sldId="262"/>
            <ac:spMk id="3" creationId="{00000000-0000-0000-0000-000000000000}"/>
          </ac:spMkLst>
        </pc:spChg>
        <pc:picChg chg="mod">
          <ac:chgData name="Fake Test User" userId="SID-0" providerId="Test" clId="FakeClientId" dt="2019-08-09T11:06:23.202" v="48" actId="14826"/>
          <ac:picMkLst>
            <pc:docMk/>
            <pc:sldMk cId="2090733893" sldId="262"/>
            <ac:picMk id="4" creationId="{00000000-0000-0000-0000-000000000000}"/>
          </ac:picMkLst>
        </pc:picChg>
        <pc:picChg chg="mod">
          <ac:chgData name="Fake Test User" userId="SID-0" providerId="Test" clId="FakeClientId" dt="2019-08-09T11:06:36.607" v="49" actId="14826"/>
          <ac:picMkLst>
            <pc:docMk/>
            <pc:sldMk cId="2090733893" sldId="262"/>
            <ac:picMk id="5" creationId="{00000000-0000-0000-0000-000000000000}"/>
          </ac:picMkLst>
        </pc:picChg>
        <pc:picChg chg="mod">
          <ac:chgData name="Fake Test User" userId="SID-0" providerId="Test" clId="FakeClientId" dt="2019-08-09T11:06:08.453" v="47" actId="14826"/>
          <ac:picMkLst>
            <pc:docMk/>
            <pc:sldMk cId="2090733893" sldId="262"/>
            <ac:picMk id="6" creationId="{00000000-0000-0000-0000-000000000000}"/>
          </ac:picMkLst>
        </pc:picChg>
      </pc:sldChg>
      <pc:sldChg chg="modSp mod modNotes">
        <pc:chgData name="Fake Test User" userId="SID-0" providerId="Test" clId="FakeClientId" dt="2019-08-13T03:32:27.909" v="112"/>
        <pc:sldMkLst>
          <pc:docMk/>
          <pc:sldMk cId="2317502127" sldId="263"/>
        </pc:sldMkLst>
        <pc:spChg chg="mod">
          <ac:chgData name="Fake Test User" userId="SID-0" providerId="Test" clId="FakeClientId" dt="2019-08-09T11:04:46.185" v="46" actId="790"/>
          <ac:spMkLst>
            <pc:docMk/>
            <pc:sldMk cId="2317502127" sldId="263"/>
            <ac:spMk id="2" creationId="{00000000-0000-0000-0000-000000000000}"/>
          </ac:spMkLst>
        </pc:spChg>
        <pc:spChg chg="mod">
          <ac:chgData name="Fake Test User" userId="SID-0" providerId="Test" clId="FakeClientId" dt="2019-08-09T11:04:46.185" v="46" actId="790"/>
          <ac:spMkLst>
            <pc:docMk/>
            <pc:sldMk cId="2317502127" sldId="263"/>
            <ac:spMk id="3" creationId="{00000000-0000-0000-0000-000000000000}"/>
          </ac:spMkLst>
        </pc:spChg>
        <pc:spChg chg="mod">
          <ac:chgData name="Fake Test User" userId="SID-0" providerId="Test" clId="FakeClientId" dt="2019-08-12T02:25:53.411" v="66" actId="14100"/>
          <ac:spMkLst>
            <pc:docMk/>
            <pc:sldMk cId="2317502127" sldId="263"/>
            <ac:spMk id="4" creationId="{00000000-0000-0000-0000-000000000000}"/>
          </ac:spMkLst>
        </pc:spChg>
        <pc:spChg chg="mod">
          <ac:chgData name="Fake Test User" userId="SID-0" providerId="Test" clId="FakeClientId" dt="2019-08-13T03:32:27.909" v="112"/>
          <ac:spMkLst>
            <pc:docMk/>
            <pc:sldMk cId="2317502127" sldId="263"/>
            <ac:spMk id="8" creationId="{00000000-0000-0000-0000-000000000000}"/>
          </ac:spMkLst>
        </pc:spChg>
        <pc:spChg chg="mod">
          <ac:chgData name="Fake Test User" userId="SID-0" providerId="Test" clId="FakeClientId" dt="2019-08-09T11:12:58.898" v="64"/>
          <ac:spMkLst>
            <pc:docMk/>
            <pc:sldMk cId="2317502127" sldId="263"/>
            <ac:spMk id="9" creationId="{00000000-0000-0000-0000-000000000000}"/>
          </ac:spMkLst>
        </pc:spChg>
      </pc:sldChg>
      <pc:sldChg chg="addSp delSp modSp mod addCm delCm modNotes">
        <pc:chgData name="Fake Test User" userId="SID-0" providerId="Test" clId="FakeClientId" dt="2019-08-09T11:11:27.074" v="61" actId="196"/>
        <pc:sldMkLst>
          <pc:docMk/>
          <pc:sldMk cId="1531532291" sldId="264"/>
        </pc:sldMkLst>
        <pc:spChg chg="mod">
          <ac:chgData name="Fake Test User" userId="SID-0" providerId="Test" clId="FakeClientId" dt="2019-08-09T11:04:18.093" v="43" actId="790"/>
          <ac:spMkLst>
            <pc:docMk/>
            <pc:sldMk cId="1531532291" sldId="264"/>
            <ac:spMk id="2" creationId="{00000000-0000-0000-0000-000000000000}"/>
          </ac:spMkLst>
        </pc:spChg>
        <pc:spChg chg="mod">
          <ac:chgData name="Fake Test User" userId="SID-0" providerId="Test" clId="FakeClientId" dt="2019-08-09T11:04:18.093" v="43" actId="790"/>
          <ac:spMkLst>
            <pc:docMk/>
            <pc:sldMk cId="1531532291" sldId="264"/>
            <ac:spMk id="3" creationId="{00000000-0000-0000-0000-000000000000}"/>
          </ac:spMkLst>
        </pc:spChg>
        <pc:picChg chg="add del mod">
          <ac:chgData name="Fake Test User" userId="SID-0" providerId="Test" clId="FakeClientId" dt="2019-08-09T11:09:02.411" v="59"/>
          <ac:picMkLst>
            <pc:docMk/>
            <pc:sldMk cId="1531532291" sldId="264"/>
            <ac:picMk id="4" creationId="{612CC9B5-8EF4-41D7-A0B1-BA9FE9D05D1F}"/>
          </ac:picMkLst>
        </pc:picChg>
        <pc:picChg chg="mod">
          <ac:chgData name="Fake Test User" userId="SID-0" providerId="Test" clId="FakeClientId" dt="2019-08-09T11:11:27.074" v="61" actId="196"/>
          <ac:picMkLst>
            <pc:docMk/>
            <pc:sldMk cId="1531532291" sldId="264"/>
            <ac:picMk id="5" creationId="{00000000-0000-0000-0000-000000000000}"/>
          </ac:picMkLst>
        </pc:picChg>
        <pc:cmChg chg="add del">
          <pc:chgData name="Fake Test User" userId="SID-0" providerId="Test" clId="FakeClientId" dt="2019-08-09T11:11:27.074" v="61" actId="196"/>
          <pc:cmMkLst>
            <pc:docMk/>
            <pc:sldMk cId="1531532291" sldId="264"/>
            <pc:cmMk authorId="2" idx="1"/>
          </pc:cmMkLst>
        </pc:cmChg>
      </pc:sldChg>
      <pc:sldMasterChg chg="modSp mod modSldLayout">
        <pc:chgData name="Fake Test User" userId="SID-0" providerId="Test" clId="FakeClientId" dt="2019-08-13T03:39:38.210" v="156" actId="3064"/>
        <pc:sldMasterMkLst>
          <pc:docMk/>
          <pc:sldMasterMk cId="946754946" sldId="2147483660"/>
        </pc:sldMasterMkLst>
        <pc:spChg chg="mod">
          <ac:chgData name="Fake Test User" userId="SID-0" providerId="Test" clId="FakeClientId" dt="2019-08-09T10:59:43.985" v="13" actId="790"/>
          <ac:spMkLst>
            <pc:docMk/>
            <pc:sldMasterMk cId="946754946" sldId="2147483660"/>
            <ac:spMk id="2" creationId="{00000000-0000-0000-0000-000000000000}"/>
          </ac:spMkLst>
        </pc:spChg>
        <pc:spChg chg="mod">
          <ac:chgData name="Fake Test User" userId="SID-0" providerId="Test" clId="FakeClientId" dt="2019-08-09T10:59:43.985" v="13" actId="790"/>
          <ac:spMkLst>
            <pc:docMk/>
            <pc:sldMasterMk cId="946754946" sldId="2147483660"/>
            <ac:spMk id="3" creationId="{00000000-0000-0000-0000-000000000000}"/>
          </ac:spMkLst>
        </pc:spChg>
        <pc:spChg chg="mod">
          <ac:chgData name="Fake Test User" userId="SID-0" providerId="Test" clId="FakeClientId" dt="2019-08-09T10:59:43.985" v="13" actId="790"/>
          <ac:spMkLst>
            <pc:docMk/>
            <pc:sldMasterMk cId="946754946" sldId="2147483660"/>
            <ac:spMk id="4" creationId="{00000000-0000-0000-0000-000000000000}"/>
          </ac:spMkLst>
        </pc:spChg>
        <pc:spChg chg="mod">
          <ac:chgData name="Fake Test User" userId="SID-0" providerId="Test" clId="FakeClientId" dt="2019-08-09T10:59:43.985" v="13" actId="790"/>
          <ac:spMkLst>
            <pc:docMk/>
            <pc:sldMasterMk cId="946754946" sldId="2147483660"/>
            <ac:spMk id="5" creationId="{00000000-0000-0000-0000-000000000000}"/>
          </ac:spMkLst>
        </pc:spChg>
        <pc:spChg chg="mod">
          <ac:chgData name="Fake Test User" userId="SID-0" providerId="Test" clId="FakeClientId" dt="2019-08-13T03:33:43.076" v="114" actId="120"/>
          <ac:spMkLst>
            <pc:docMk/>
            <pc:sldMasterMk cId="946754946" sldId="2147483660"/>
            <ac:spMk id="6" creationId="{00000000-0000-0000-0000-000000000000}"/>
          </ac:spMkLst>
        </pc:spChg>
        <pc:sldLayoutChg chg="modSp mod">
          <pc:chgData name="Fake Test User" userId="SID-0" providerId="Test" clId="FakeClientId" dt="2019-08-13T03:35:15.399" v="126" actId="122"/>
          <pc:sldLayoutMkLst>
            <pc:docMk/>
            <pc:sldMasterMk cId="946754946" sldId="2147483660"/>
            <pc:sldLayoutMk cId="1718549498" sldId="2147483661"/>
          </pc:sldLayoutMkLst>
          <pc:spChg chg="mod">
            <ac:chgData name="Fake Test User" userId="SID-0" providerId="Test" clId="FakeClientId" dt="2019-08-09T11:00:00.938" v="15" actId="2711"/>
            <ac:spMkLst>
              <pc:docMk/>
              <pc:sldMasterMk cId="946754946" sldId="2147483660"/>
              <pc:sldLayoutMk cId="1718549498" sldId="2147483661"/>
              <ac:spMk id="2" creationId="{00000000-0000-0000-0000-000000000000}"/>
            </ac:spMkLst>
          </pc:spChg>
          <pc:spChg chg="mod">
            <ac:chgData name="Fake Test User" userId="SID-0" providerId="Test" clId="FakeClientId" dt="2019-08-09T11:00:00.938" v="15" actId="2711"/>
            <ac:spMkLst>
              <pc:docMk/>
              <pc:sldMasterMk cId="946754946" sldId="2147483660"/>
              <pc:sldLayoutMk cId="1718549498" sldId="2147483661"/>
              <ac:spMk id="3" creationId="{00000000-0000-0000-0000-000000000000}"/>
            </ac:spMkLst>
          </pc:spChg>
          <pc:spChg chg="mod">
            <ac:chgData name="Fake Test User" userId="SID-0" providerId="Test" clId="FakeClientId" dt="2019-08-09T11:00:00.938" v="15" actId="2711"/>
            <ac:spMkLst>
              <pc:docMk/>
              <pc:sldMasterMk cId="946754946" sldId="2147483660"/>
              <pc:sldLayoutMk cId="1718549498" sldId="2147483661"/>
              <ac:spMk id="4" creationId="{00000000-0000-0000-0000-000000000000}"/>
            </ac:spMkLst>
          </pc:spChg>
          <pc:spChg chg="mod">
            <ac:chgData name="Fake Test User" userId="SID-0" providerId="Test" clId="FakeClientId" dt="2019-08-13T03:35:15.399" v="126" actId="122"/>
            <ac:spMkLst>
              <pc:docMk/>
              <pc:sldMasterMk cId="946754946" sldId="2147483660"/>
              <pc:sldLayoutMk cId="1718549498" sldId="2147483661"/>
              <ac:spMk id="5" creationId="{00000000-0000-0000-0000-000000000000}"/>
            </ac:spMkLst>
          </pc:spChg>
          <pc:spChg chg="mod">
            <ac:chgData name="Fake Test User" userId="SID-0" providerId="Test" clId="FakeClientId" dt="2019-08-13T03:33:48.138" v="115" actId="120"/>
            <ac:spMkLst>
              <pc:docMk/>
              <pc:sldMasterMk cId="946754946" sldId="2147483660"/>
              <pc:sldLayoutMk cId="1718549498" sldId="2147483661"/>
              <ac:spMk id="6" creationId="{00000000-0000-0000-0000-000000000000}"/>
            </ac:spMkLst>
          </pc:spChg>
          <pc:spChg chg="mod">
            <ac:chgData name="Fake Test User" userId="SID-0" providerId="Test" clId="FakeClientId" dt="2019-08-09T11:00:00.938" v="15" actId="2711"/>
            <ac:spMkLst>
              <pc:docMk/>
              <pc:sldMasterMk cId="946754946" sldId="2147483660"/>
              <pc:sldLayoutMk cId="1718549498" sldId="2147483661"/>
              <ac:spMk id="7" creationId="{00000000-0000-0000-0000-000000000000}"/>
            </ac:spMkLst>
          </pc:spChg>
          <pc:spChg chg="mod">
            <ac:chgData name="Fake Test User" userId="SID-0" providerId="Test" clId="FakeClientId" dt="2019-08-09T11:00:00.938" v="15" actId="2711"/>
            <ac:spMkLst>
              <pc:docMk/>
              <pc:sldMasterMk cId="946754946" sldId="2147483660"/>
              <pc:sldLayoutMk cId="1718549498" sldId="2147483661"/>
              <ac:spMk id="8" creationId="{00000000-0000-0000-0000-000000000000}"/>
            </ac:spMkLst>
          </pc:spChg>
        </pc:sldLayoutChg>
        <pc:sldLayoutChg chg="modSp mod">
          <pc:chgData name="Fake Test User" userId="SID-0" providerId="Test" clId="FakeClientId" dt="2019-08-13T03:35:25.788" v="128" actId="122"/>
          <pc:sldLayoutMkLst>
            <pc:docMk/>
            <pc:sldMasterMk cId="946754946" sldId="2147483660"/>
            <pc:sldLayoutMk cId="2185836540" sldId="2147483662"/>
          </pc:sldLayoutMkLst>
          <pc:spChg chg="mod">
            <ac:chgData name="Fake Test User" userId="SID-0" providerId="Test" clId="FakeClientId" dt="2019-08-09T11:00:20.827" v="17" actId="2711"/>
            <ac:spMkLst>
              <pc:docMk/>
              <pc:sldMasterMk cId="946754946" sldId="2147483660"/>
              <pc:sldLayoutMk cId="2185836540" sldId="2147483662"/>
              <ac:spMk id="2" creationId="{00000000-0000-0000-0000-000000000000}"/>
            </ac:spMkLst>
          </pc:spChg>
          <pc:spChg chg="mod">
            <ac:chgData name="Fake Test User" userId="SID-0" providerId="Test" clId="FakeClientId" dt="2019-08-09T11:00:20.827" v="17" actId="2711"/>
            <ac:spMkLst>
              <pc:docMk/>
              <pc:sldMasterMk cId="946754946" sldId="2147483660"/>
              <pc:sldLayoutMk cId="2185836540" sldId="2147483662"/>
              <ac:spMk id="3" creationId="{00000000-0000-0000-0000-000000000000}"/>
            </ac:spMkLst>
          </pc:spChg>
          <pc:spChg chg="mod">
            <ac:chgData name="Fake Test User" userId="SID-0" providerId="Test" clId="FakeClientId" dt="2019-08-09T11:00:20.827" v="17" actId="2711"/>
            <ac:spMkLst>
              <pc:docMk/>
              <pc:sldMasterMk cId="946754946" sldId="2147483660"/>
              <pc:sldLayoutMk cId="2185836540" sldId="2147483662"/>
              <ac:spMk id="4" creationId="{00000000-0000-0000-0000-000000000000}"/>
            </ac:spMkLst>
          </pc:spChg>
          <pc:spChg chg="mod">
            <ac:chgData name="Fake Test User" userId="SID-0" providerId="Test" clId="FakeClientId" dt="2019-08-13T03:35:25.788" v="128" actId="122"/>
            <ac:spMkLst>
              <pc:docMk/>
              <pc:sldMasterMk cId="946754946" sldId="2147483660"/>
              <pc:sldLayoutMk cId="2185836540" sldId="2147483662"/>
              <ac:spMk id="5" creationId="{00000000-0000-0000-0000-000000000000}"/>
            </ac:spMkLst>
          </pc:spChg>
          <pc:spChg chg="mod">
            <ac:chgData name="Fake Test User" userId="SID-0" providerId="Test" clId="FakeClientId" dt="2019-08-13T03:33:53.732" v="116" actId="120"/>
            <ac:spMkLst>
              <pc:docMk/>
              <pc:sldMasterMk cId="946754946" sldId="2147483660"/>
              <pc:sldLayoutMk cId="2185836540" sldId="2147483662"/>
              <ac:spMk id="6" creationId="{00000000-0000-0000-0000-000000000000}"/>
            </ac:spMkLst>
          </pc:spChg>
          <pc:spChg chg="mod">
            <ac:chgData name="Fake Test User" userId="SID-0" providerId="Test" clId="FakeClientId" dt="2019-08-09T11:00:20.827" v="17" actId="2711"/>
            <ac:spMkLst>
              <pc:docMk/>
              <pc:sldMasterMk cId="946754946" sldId="2147483660"/>
              <pc:sldLayoutMk cId="2185836540" sldId="2147483662"/>
              <ac:spMk id="7" creationId="{00000000-0000-0000-0000-000000000000}"/>
            </ac:spMkLst>
          </pc:spChg>
          <pc:spChg chg="mod">
            <ac:chgData name="Fake Test User" userId="SID-0" providerId="Test" clId="FakeClientId" dt="2019-08-09T11:00:20.827" v="17" actId="2711"/>
            <ac:spMkLst>
              <pc:docMk/>
              <pc:sldMasterMk cId="946754946" sldId="2147483660"/>
              <pc:sldLayoutMk cId="2185836540" sldId="2147483662"/>
              <ac:spMk id="8" creationId="{00000000-0000-0000-0000-000000000000}"/>
            </ac:spMkLst>
          </pc:spChg>
        </pc:sldLayoutChg>
        <pc:sldLayoutChg chg="modSp mod">
          <pc:chgData name="Fake Test User" userId="SID-0" providerId="Test" clId="FakeClientId" dt="2019-08-13T03:35:30.601" v="129" actId="122"/>
          <pc:sldLayoutMkLst>
            <pc:docMk/>
            <pc:sldMasterMk cId="946754946" sldId="2147483660"/>
            <pc:sldLayoutMk cId="1335655537" sldId="2147483663"/>
          </pc:sldLayoutMkLst>
          <pc:spChg chg="mod">
            <ac:chgData name="Fake Test User" userId="SID-0" providerId="Test" clId="FakeClientId" dt="2019-08-13T03:33:11.360" v="113" actId="2711"/>
            <ac:spMkLst>
              <pc:docMk/>
              <pc:sldMasterMk cId="946754946" sldId="2147483660"/>
              <pc:sldLayoutMk cId="1335655537" sldId="2147483663"/>
              <ac:spMk id="2" creationId="{00000000-0000-0000-0000-000000000000}"/>
            </ac:spMkLst>
          </pc:spChg>
          <pc:spChg chg="mod">
            <ac:chgData name="Fake Test User" userId="SID-0" providerId="Test" clId="FakeClientId" dt="2019-08-13T03:33:11.360" v="113" actId="2711"/>
            <ac:spMkLst>
              <pc:docMk/>
              <pc:sldMasterMk cId="946754946" sldId="2147483660"/>
              <pc:sldLayoutMk cId="1335655537" sldId="2147483663"/>
              <ac:spMk id="3" creationId="{00000000-0000-0000-0000-000000000000}"/>
            </ac:spMkLst>
          </pc:spChg>
          <pc:spChg chg="mod">
            <ac:chgData name="Fake Test User" userId="SID-0" providerId="Test" clId="FakeClientId" dt="2019-08-13T03:33:11.360" v="113" actId="2711"/>
            <ac:spMkLst>
              <pc:docMk/>
              <pc:sldMasterMk cId="946754946" sldId="2147483660"/>
              <pc:sldLayoutMk cId="1335655537" sldId="2147483663"/>
              <ac:spMk id="4" creationId="{00000000-0000-0000-0000-000000000000}"/>
            </ac:spMkLst>
          </pc:spChg>
          <pc:spChg chg="mod">
            <ac:chgData name="Fake Test User" userId="SID-0" providerId="Test" clId="FakeClientId" dt="2019-08-13T03:35:30.601" v="129" actId="122"/>
            <ac:spMkLst>
              <pc:docMk/>
              <pc:sldMasterMk cId="946754946" sldId="2147483660"/>
              <pc:sldLayoutMk cId="1335655537" sldId="2147483663"/>
              <ac:spMk id="5" creationId="{00000000-0000-0000-0000-000000000000}"/>
            </ac:spMkLst>
          </pc:spChg>
          <pc:spChg chg="mod">
            <ac:chgData name="Fake Test User" userId="SID-0" providerId="Test" clId="FakeClientId" dt="2019-08-13T03:34:03.622" v="117" actId="120"/>
            <ac:spMkLst>
              <pc:docMk/>
              <pc:sldMasterMk cId="946754946" sldId="2147483660"/>
              <pc:sldLayoutMk cId="1335655537" sldId="2147483663"/>
              <ac:spMk id="6" creationId="{00000000-0000-0000-0000-000000000000}"/>
            </ac:spMkLst>
          </pc:spChg>
          <pc:spChg chg="mod">
            <ac:chgData name="Fake Test User" userId="SID-0" providerId="Test" clId="FakeClientId" dt="2019-08-13T03:33:11.360" v="113" actId="2711"/>
            <ac:spMkLst>
              <pc:docMk/>
              <pc:sldMasterMk cId="946754946" sldId="2147483660"/>
              <pc:sldLayoutMk cId="1335655537" sldId="2147483663"/>
              <ac:spMk id="7" creationId="{00000000-0000-0000-0000-000000000000}"/>
            </ac:spMkLst>
          </pc:spChg>
          <pc:spChg chg="mod">
            <ac:chgData name="Fake Test User" userId="SID-0" providerId="Test" clId="FakeClientId" dt="2019-08-13T03:33:11.360" v="113" actId="2711"/>
            <ac:spMkLst>
              <pc:docMk/>
              <pc:sldMasterMk cId="946754946" sldId="2147483660"/>
              <pc:sldLayoutMk cId="1335655537" sldId="2147483663"/>
              <ac:spMk id="8" creationId="{00000000-0000-0000-0000-000000000000}"/>
            </ac:spMkLst>
          </pc:spChg>
        </pc:sldLayoutChg>
        <pc:sldLayoutChg chg="modSp mod">
          <pc:chgData name="Fake Test User" userId="SID-0" providerId="Test" clId="FakeClientId" dt="2019-08-13T03:35:38.163" v="130" actId="122"/>
          <pc:sldLayoutMkLst>
            <pc:docMk/>
            <pc:sldMasterMk cId="946754946" sldId="2147483660"/>
            <pc:sldLayoutMk cId="3328223887" sldId="2147483664"/>
          </pc:sldLayoutMkLst>
          <pc:spChg chg="mod">
            <ac:chgData name="Fake Test User" userId="SID-0" providerId="Test" clId="FakeClientId" dt="2019-08-09T11:00:45.013" v="20" actId="2711"/>
            <ac:spMkLst>
              <pc:docMk/>
              <pc:sldMasterMk cId="946754946" sldId="2147483660"/>
              <pc:sldLayoutMk cId="3328223887" sldId="2147483664"/>
              <ac:spMk id="2" creationId="{00000000-0000-0000-0000-000000000000}"/>
            </ac:spMkLst>
          </pc:spChg>
          <pc:spChg chg="mod">
            <ac:chgData name="Fake Test User" userId="SID-0" providerId="Test" clId="FakeClientId" dt="2019-08-09T11:00:45.013" v="20" actId="2711"/>
            <ac:spMkLst>
              <pc:docMk/>
              <pc:sldMasterMk cId="946754946" sldId="2147483660"/>
              <pc:sldLayoutMk cId="3328223887" sldId="2147483664"/>
              <ac:spMk id="3" creationId="{00000000-0000-0000-0000-000000000000}"/>
            </ac:spMkLst>
          </pc:spChg>
          <pc:spChg chg="mod">
            <ac:chgData name="Fake Test User" userId="SID-0" providerId="Test" clId="FakeClientId" dt="2019-08-09T11:00:45.013" v="20" actId="2711"/>
            <ac:spMkLst>
              <pc:docMk/>
              <pc:sldMasterMk cId="946754946" sldId="2147483660"/>
              <pc:sldLayoutMk cId="3328223887" sldId="2147483664"/>
              <ac:spMk id="4" creationId="{00000000-0000-0000-0000-000000000000}"/>
            </ac:spMkLst>
          </pc:spChg>
          <pc:spChg chg="mod">
            <ac:chgData name="Fake Test User" userId="SID-0" providerId="Test" clId="FakeClientId" dt="2019-08-09T11:00:45.013" v="20" actId="2711"/>
            <ac:spMkLst>
              <pc:docMk/>
              <pc:sldMasterMk cId="946754946" sldId="2147483660"/>
              <pc:sldLayoutMk cId="3328223887" sldId="2147483664"/>
              <ac:spMk id="5" creationId="{00000000-0000-0000-0000-000000000000}"/>
            </ac:spMkLst>
          </pc:spChg>
          <pc:spChg chg="mod">
            <ac:chgData name="Fake Test User" userId="SID-0" providerId="Test" clId="FakeClientId" dt="2019-08-13T03:35:38.163" v="130" actId="122"/>
            <ac:spMkLst>
              <pc:docMk/>
              <pc:sldMasterMk cId="946754946" sldId="2147483660"/>
              <pc:sldLayoutMk cId="3328223887" sldId="2147483664"/>
              <ac:spMk id="6" creationId="{00000000-0000-0000-0000-000000000000}"/>
            </ac:spMkLst>
          </pc:spChg>
          <pc:spChg chg="mod">
            <ac:chgData name="Fake Test User" userId="SID-0" providerId="Test" clId="FakeClientId" dt="2019-08-13T03:34:07.747" v="118" actId="120"/>
            <ac:spMkLst>
              <pc:docMk/>
              <pc:sldMasterMk cId="946754946" sldId="2147483660"/>
              <pc:sldLayoutMk cId="3328223887" sldId="2147483664"/>
              <ac:spMk id="7" creationId="{00000000-0000-0000-0000-000000000000}"/>
            </ac:spMkLst>
          </pc:spChg>
          <pc:spChg chg="mod">
            <ac:chgData name="Fake Test User" userId="SID-0" providerId="Test" clId="FakeClientId" dt="2019-08-09T11:00:45.013" v="20" actId="2711"/>
            <ac:spMkLst>
              <pc:docMk/>
              <pc:sldMasterMk cId="946754946" sldId="2147483660"/>
              <pc:sldLayoutMk cId="3328223887" sldId="2147483664"/>
              <ac:spMk id="8" creationId="{00000000-0000-0000-0000-000000000000}"/>
            </ac:spMkLst>
          </pc:spChg>
          <pc:spChg chg="mod">
            <ac:chgData name="Fake Test User" userId="SID-0" providerId="Test" clId="FakeClientId" dt="2019-08-09T11:00:45.013" v="20" actId="2711"/>
            <ac:spMkLst>
              <pc:docMk/>
              <pc:sldMasterMk cId="946754946" sldId="2147483660"/>
              <pc:sldLayoutMk cId="3328223887" sldId="2147483664"/>
              <ac:spMk id="9" creationId="{00000000-0000-0000-0000-000000000000}"/>
            </ac:spMkLst>
          </pc:spChg>
        </pc:sldLayoutChg>
        <pc:sldLayoutChg chg="modSp mod">
          <pc:chgData name="Fake Test User" userId="SID-0" providerId="Test" clId="FakeClientId" dt="2019-08-13T03:35:50.303" v="131" actId="122"/>
          <pc:sldLayoutMkLst>
            <pc:docMk/>
            <pc:sldMasterMk cId="946754946" sldId="2147483660"/>
            <pc:sldLayoutMk cId="3606029816" sldId="2147483665"/>
          </pc:sldLayoutMkLst>
          <pc:spChg chg="mod">
            <ac:chgData name="Fake Test User" userId="SID-0" providerId="Test" clId="FakeClientId" dt="2019-08-09T11:01:00.512" v="22" actId="2711"/>
            <ac:spMkLst>
              <pc:docMk/>
              <pc:sldMasterMk cId="946754946" sldId="2147483660"/>
              <pc:sldLayoutMk cId="3606029816" sldId="2147483665"/>
              <ac:spMk id="2"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3"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4"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5"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6"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7" creationId="{00000000-0000-0000-0000-000000000000}"/>
            </ac:spMkLst>
          </pc:spChg>
          <pc:spChg chg="mod">
            <ac:chgData name="Fake Test User" userId="SID-0" providerId="Test" clId="FakeClientId" dt="2019-08-13T03:35:50.303" v="131" actId="122"/>
            <ac:spMkLst>
              <pc:docMk/>
              <pc:sldMasterMk cId="946754946" sldId="2147483660"/>
              <pc:sldLayoutMk cId="3606029816" sldId="2147483665"/>
              <ac:spMk id="8" creationId="{00000000-0000-0000-0000-000000000000}"/>
            </ac:spMkLst>
          </pc:spChg>
          <pc:spChg chg="mod">
            <ac:chgData name="Fake Test User" userId="SID-0" providerId="Test" clId="FakeClientId" dt="2019-08-13T03:34:17.293" v="119" actId="120"/>
            <ac:spMkLst>
              <pc:docMk/>
              <pc:sldMasterMk cId="946754946" sldId="2147483660"/>
              <pc:sldLayoutMk cId="3606029816" sldId="2147483665"/>
              <ac:spMk id="9"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10" creationId="{00000000-0000-0000-0000-000000000000}"/>
            </ac:spMkLst>
          </pc:spChg>
          <pc:spChg chg="mod">
            <ac:chgData name="Fake Test User" userId="SID-0" providerId="Test" clId="FakeClientId" dt="2019-08-09T11:01:00.512" v="22" actId="2711"/>
            <ac:spMkLst>
              <pc:docMk/>
              <pc:sldMasterMk cId="946754946" sldId="2147483660"/>
              <pc:sldLayoutMk cId="3606029816" sldId="2147483665"/>
              <ac:spMk id="11" creationId="{00000000-0000-0000-0000-000000000000}"/>
            </ac:spMkLst>
          </pc:spChg>
        </pc:sldLayoutChg>
        <pc:sldLayoutChg chg="modSp mod">
          <pc:chgData name="Fake Test User" userId="SID-0" providerId="Test" clId="FakeClientId" dt="2019-08-13T03:35:55.068" v="132" actId="122"/>
          <pc:sldLayoutMkLst>
            <pc:docMk/>
            <pc:sldMasterMk cId="946754946" sldId="2147483660"/>
            <pc:sldLayoutMk cId="100814485" sldId="2147483666"/>
          </pc:sldLayoutMkLst>
          <pc:spChg chg="mod">
            <ac:chgData name="Fake Test User" userId="SID-0" providerId="Test" clId="FakeClientId" dt="2019-08-09T11:01:16.011" v="24" actId="2711"/>
            <ac:spMkLst>
              <pc:docMk/>
              <pc:sldMasterMk cId="946754946" sldId="2147483660"/>
              <pc:sldLayoutMk cId="100814485" sldId="2147483666"/>
              <ac:spMk id="2" creationId="{00000000-0000-0000-0000-000000000000}"/>
            </ac:spMkLst>
          </pc:spChg>
          <pc:spChg chg="mod">
            <ac:chgData name="Fake Test User" userId="SID-0" providerId="Test" clId="FakeClientId" dt="2019-08-09T11:01:16.011" v="24" actId="2711"/>
            <ac:spMkLst>
              <pc:docMk/>
              <pc:sldMasterMk cId="946754946" sldId="2147483660"/>
              <pc:sldLayoutMk cId="100814485" sldId="2147483666"/>
              <ac:spMk id="3" creationId="{00000000-0000-0000-0000-000000000000}"/>
            </ac:spMkLst>
          </pc:spChg>
          <pc:spChg chg="mod">
            <ac:chgData name="Fake Test User" userId="SID-0" providerId="Test" clId="FakeClientId" dt="2019-08-13T03:35:55.068" v="132" actId="122"/>
            <ac:spMkLst>
              <pc:docMk/>
              <pc:sldMasterMk cId="946754946" sldId="2147483660"/>
              <pc:sldLayoutMk cId="100814485" sldId="2147483666"/>
              <ac:spMk id="4" creationId="{00000000-0000-0000-0000-000000000000}"/>
            </ac:spMkLst>
          </pc:spChg>
          <pc:spChg chg="mod">
            <ac:chgData name="Fake Test User" userId="SID-0" providerId="Test" clId="FakeClientId" dt="2019-08-13T03:34:22.917" v="120" actId="120"/>
            <ac:spMkLst>
              <pc:docMk/>
              <pc:sldMasterMk cId="946754946" sldId="2147483660"/>
              <pc:sldLayoutMk cId="100814485" sldId="2147483666"/>
              <ac:spMk id="5" creationId="{00000000-0000-0000-0000-000000000000}"/>
            </ac:spMkLst>
          </pc:spChg>
          <pc:spChg chg="mod">
            <ac:chgData name="Fake Test User" userId="SID-0" providerId="Test" clId="FakeClientId" dt="2019-08-09T11:01:16.011" v="24" actId="2711"/>
            <ac:spMkLst>
              <pc:docMk/>
              <pc:sldMasterMk cId="946754946" sldId="2147483660"/>
              <pc:sldLayoutMk cId="100814485" sldId="2147483666"/>
              <ac:spMk id="6" creationId="{00000000-0000-0000-0000-000000000000}"/>
            </ac:spMkLst>
          </pc:spChg>
          <pc:spChg chg="mod">
            <ac:chgData name="Fake Test User" userId="SID-0" providerId="Test" clId="FakeClientId" dt="2019-08-09T11:01:16.011" v="24" actId="2711"/>
            <ac:spMkLst>
              <pc:docMk/>
              <pc:sldMasterMk cId="946754946" sldId="2147483660"/>
              <pc:sldLayoutMk cId="100814485" sldId="2147483666"/>
              <ac:spMk id="7" creationId="{00000000-0000-0000-0000-000000000000}"/>
            </ac:spMkLst>
          </pc:spChg>
        </pc:sldLayoutChg>
        <pc:sldLayoutChg chg="modSp mod">
          <pc:chgData name="Fake Test User" userId="SID-0" providerId="Test" clId="FakeClientId" dt="2019-08-13T03:35:59.380" v="133" actId="122"/>
          <pc:sldLayoutMkLst>
            <pc:docMk/>
            <pc:sldMasterMk cId="946754946" sldId="2147483660"/>
            <pc:sldLayoutMk cId="4037432058" sldId="2147483667"/>
          </pc:sldLayoutMkLst>
          <pc:spChg chg="mod">
            <ac:chgData name="Fake Test User" userId="SID-0" providerId="Test" clId="FakeClientId" dt="2019-08-09T11:01:23.385" v="25" actId="790"/>
            <ac:spMkLst>
              <pc:docMk/>
              <pc:sldMasterMk cId="946754946" sldId="2147483660"/>
              <pc:sldLayoutMk cId="4037432058" sldId="2147483667"/>
              <ac:spMk id="2" creationId="{00000000-0000-0000-0000-000000000000}"/>
            </ac:spMkLst>
          </pc:spChg>
          <pc:spChg chg="mod">
            <ac:chgData name="Fake Test User" userId="SID-0" providerId="Test" clId="FakeClientId" dt="2019-08-13T03:35:59.380" v="133" actId="122"/>
            <ac:spMkLst>
              <pc:docMk/>
              <pc:sldMasterMk cId="946754946" sldId="2147483660"/>
              <pc:sldLayoutMk cId="4037432058" sldId="2147483667"/>
              <ac:spMk id="3" creationId="{00000000-0000-0000-0000-000000000000}"/>
            </ac:spMkLst>
          </pc:spChg>
          <pc:spChg chg="mod">
            <ac:chgData name="Fake Test User" userId="SID-0" providerId="Test" clId="FakeClientId" dt="2019-08-13T03:34:27.527" v="121" actId="120"/>
            <ac:spMkLst>
              <pc:docMk/>
              <pc:sldMasterMk cId="946754946" sldId="2147483660"/>
              <pc:sldLayoutMk cId="4037432058" sldId="2147483667"/>
              <ac:spMk id="4" creationId="{00000000-0000-0000-0000-000000000000}"/>
            </ac:spMkLst>
          </pc:spChg>
        </pc:sldLayoutChg>
        <pc:sldLayoutChg chg="modSp mod">
          <pc:chgData name="Fake Test User" userId="SID-0" providerId="Test" clId="FakeClientId" dt="2019-08-13T03:36:04.895" v="134" actId="122"/>
          <pc:sldLayoutMkLst>
            <pc:docMk/>
            <pc:sldMasterMk cId="946754946" sldId="2147483660"/>
            <pc:sldLayoutMk cId="1784193825" sldId="2147483668"/>
          </pc:sldLayoutMkLst>
          <pc:spChg chg="mod">
            <ac:chgData name="Fake Test User" userId="SID-0" providerId="Test" clId="FakeClientId" dt="2019-08-09T11:01:33.213" v="26" actId="790"/>
            <ac:spMkLst>
              <pc:docMk/>
              <pc:sldMasterMk cId="946754946" sldId="2147483660"/>
              <pc:sldLayoutMk cId="1784193825" sldId="2147483668"/>
              <ac:spMk id="2" creationId="{00000000-0000-0000-0000-000000000000}"/>
            </ac:spMkLst>
          </pc:spChg>
          <pc:spChg chg="mod">
            <ac:chgData name="Fake Test User" userId="SID-0" providerId="Test" clId="FakeClientId" dt="2019-08-09T11:01:33.213" v="26" actId="790"/>
            <ac:spMkLst>
              <pc:docMk/>
              <pc:sldMasterMk cId="946754946" sldId="2147483660"/>
              <pc:sldLayoutMk cId="1784193825" sldId="2147483668"/>
              <ac:spMk id="3" creationId="{00000000-0000-0000-0000-000000000000}"/>
            </ac:spMkLst>
          </pc:spChg>
          <pc:spChg chg="mod">
            <ac:chgData name="Fake Test User" userId="SID-0" providerId="Test" clId="FakeClientId" dt="2019-08-09T11:01:33.213" v="26" actId="790"/>
            <ac:spMkLst>
              <pc:docMk/>
              <pc:sldMasterMk cId="946754946" sldId="2147483660"/>
              <pc:sldLayoutMk cId="1784193825" sldId="2147483668"/>
              <ac:spMk id="4" creationId="{00000000-0000-0000-0000-000000000000}"/>
            </ac:spMkLst>
          </pc:spChg>
          <pc:spChg chg="mod">
            <ac:chgData name="Fake Test User" userId="SID-0" providerId="Test" clId="FakeClientId" dt="2019-08-09T11:01:33.213" v="26" actId="790"/>
            <ac:spMkLst>
              <pc:docMk/>
              <pc:sldMasterMk cId="946754946" sldId="2147483660"/>
              <pc:sldLayoutMk cId="1784193825" sldId="2147483668"/>
              <ac:spMk id="5" creationId="{00000000-0000-0000-0000-000000000000}"/>
            </ac:spMkLst>
          </pc:spChg>
          <pc:spChg chg="mod">
            <ac:chgData name="Fake Test User" userId="SID-0" providerId="Test" clId="FakeClientId" dt="2019-08-13T03:36:04.895" v="134" actId="122"/>
            <ac:spMkLst>
              <pc:docMk/>
              <pc:sldMasterMk cId="946754946" sldId="2147483660"/>
              <pc:sldLayoutMk cId="1784193825" sldId="2147483668"/>
              <ac:spMk id="6" creationId="{00000000-0000-0000-0000-000000000000}"/>
            </ac:spMkLst>
          </pc:spChg>
          <pc:spChg chg="mod">
            <ac:chgData name="Fake Test User" userId="SID-0" providerId="Test" clId="FakeClientId" dt="2019-08-13T03:34:31.839" v="122" actId="120"/>
            <ac:spMkLst>
              <pc:docMk/>
              <pc:sldMasterMk cId="946754946" sldId="2147483660"/>
              <pc:sldLayoutMk cId="1784193825" sldId="2147483668"/>
              <ac:spMk id="7" creationId="{00000000-0000-0000-0000-000000000000}"/>
            </ac:spMkLst>
          </pc:spChg>
        </pc:sldLayoutChg>
        <pc:sldLayoutChg chg="modSp mod">
          <pc:chgData name="Fake Test User" userId="SID-0" providerId="Test" clId="FakeClientId" dt="2019-08-13T03:36:09.708" v="135" actId="122"/>
          <pc:sldLayoutMkLst>
            <pc:docMk/>
            <pc:sldMasterMk cId="946754946" sldId="2147483660"/>
            <pc:sldLayoutMk cId="3161095380" sldId="2147483669"/>
          </pc:sldLayoutMkLst>
          <pc:spChg chg="mod">
            <ac:chgData name="Fake Test User" userId="SID-0" providerId="Test" clId="FakeClientId" dt="2019-08-09T11:01:50.665" v="27" actId="790"/>
            <ac:spMkLst>
              <pc:docMk/>
              <pc:sldMasterMk cId="946754946" sldId="2147483660"/>
              <pc:sldLayoutMk cId="3161095380" sldId="2147483669"/>
              <ac:spMk id="2" creationId="{00000000-0000-0000-0000-000000000000}"/>
            </ac:spMkLst>
          </pc:spChg>
          <pc:spChg chg="mod">
            <ac:chgData name="Fake Test User" userId="SID-0" providerId="Test" clId="FakeClientId" dt="2019-08-09T11:01:50.665" v="27" actId="790"/>
            <ac:spMkLst>
              <pc:docMk/>
              <pc:sldMasterMk cId="946754946" sldId="2147483660"/>
              <pc:sldLayoutMk cId="3161095380" sldId="2147483669"/>
              <ac:spMk id="3" creationId="{00000000-0000-0000-0000-000000000000}"/>
            </ac:spMkLst>
          </pc:spChg>
          <pc:spChg chg="mod">
            <ac:chgData name="Fake Test User" userId="SID-0" providerId="Test" clId="FakeClientId" dt="2019-08-09T11:01:50.665" v="27" actId="790"/>
            <ac:spMkLst>
              <pc:docMk/>
              <pc:sldMasterMk cId="946754946" sldId="2147483660"/>
              <pc:sldLayoutMk cId="3161095380" sldId="2147483669"/>
              <ac:spMk id="4" creationId="{00000000-0000-0000-0000-000000000000}"/>
            </ac:spMkLst>
          </pc:spChg>
          <pc:spChg chg="mod">
            <ac:chgData name="Fake Test User" userId="SID-0" providerId="Test" clId="FakeClientId" dt="2019-08-09T11:01:50.665" v="27" actId="790"/>
            <ac:spMkLst>
              <pc:docMk/>
              <pc:sldMasterMk cId="946754946" sldId="2147483660"/>
              <pc:sldLayoutMk cId="3161095380" sldId="2147483669"/>
              <ac:spMk id="5" creationId="{00000000-0000-0000-0000-000000000000}"/>
            </ac:spMkLst>
          </pc:spChg>
          <pc:spChg chg="mod">
            <ac:chgData name="Fake Test User" userId="SID-0" providerId="Test" clId="FakeClientId" dt="2019-08-13T03:36:09.708" v="135" actId="122"/>
            <ac:spMkLst>
              <pc:docMk/>
              <pc:sldMasterMk cId="946754946" sldId="2147483660"/>
              <pc:sldLayoutMk cId="3161095380" sldId="2147483669"/>
              <ac:spMk id="6" creationId="{00000000-0000-0000-0000-000000000000}"/>
            </ac:spMkLst>
          </pc:spChg>
          <pc:spChg chg="mod">
            <ac:chgData name="Fake Test User" userId="SID-0" providerId="Test" clId="FakeClientId" dt="2019-08-13T03:34:37.229" v="123" actId="120"/>
            <ac:spMkLst>
              <pc:docMk/>
              <pc:sldMasterMk cId="946754946" sldId="2147483660"/>
              <pc:sldLayoutMk cId="3161095380" sldId="2147483669"/>
              <ac:spMk id="7" creationId="{00000000-0000-0000-0000-000000000000}"/>
            </ac:spMkLst>
          </pc:spChg>
        </pc:sldLayoutChg>
        <pc:sldLayoutChg chg="modSp mod">
          <pc:chgData name="Fake Test User" userId="SID-0" providerId="Test" clId="FakeClientId" dt="2019-08-13T03:39:38.210" v="156" actId="3064"/>
          <pc:sldLayoutMkLst>
            <pc:docMk/>
            <pc:sldMasterMk cId="946754946" sldId="2147483660"/>
            <pc:sldLayoutMk cId="596921339" sldId="2147483670"/>
          </pc:sldLayoutMkLst>
          <pc:spChg chg="mod">
            <ac:chgData name="Fake Test User" userId="SID-0" providerId="Test" clId="FakeClientId" dt="2019-08-09T11:02:03.789" v="29" actId="2711"/>
            <ac:spMkLst>
              <pc:docMk/>
              <pc:sldMasterMk cId="946754946" sldId="2147483660"/>
              <pc:sldLayoutMk cId="596921339" sldId="2147483670"/>
              <ac:spMk id="2" creationId="{00000000-0000-0000-0000-000000000000}"/>
            </ac:spMkLst>
          </pc:spChg>
          <pc:spChg chg="mod">
            <ac:chgData name="Fake Test User" userId="SID-0" providerId="Test" clId="FakeClientId" dt="2019-08-13T03:39:38.210" v="156" actId="3064"/>
            <ac:spMkLst>
              <pc:docMk/>
              <pc:sldMasterMk cId="946754946" sldId="2147483660"/>
              <pc:sldLayoutMk cId="596921339" sldId="2147483670"/>
              <ac:spMk id="3" creationId="{00000000-0000-0000-0000-000000000000}"/>
            </ac:spMkLst>
          </pc:spChg>
          <pc:spChg chg="mod">
            <ac:chgData name="Fake Test User" userId="SID-0" providerId="Test" clId="FakeClientId" dt="2019-08-09T11:02:03.789" v="29" actId="2711"/>
            <ac:spMkLst>
              <pc:docMk/>
              <pc:sldMasterMk cId="946754946" sldId="2147483660"/>
              <pc:sldLayoutMk cId="596921339" sldId="2147483670"/>
              <ac:spMk id="4" creationId="{00000000-0000-0000-0000-000000000000}"/>
            </ac:spMkLst>
          </pc:spChg>
          <pc:spChg chg="mod">
            <ac:chgData name="Fake Test User" userId="SID-0" providerId="Test" clId="FakeClientId" dt="2019-08-13T03:36:14.598" v="136" actId="122"/>
            <ac:spMkLst>
              <pc:docMk/>
              <pc:sldMasterMk cId="946754946" sldId="2147483660"/>
              <pc:sldLayoutMk cId="596921339" sldId="2147483670"/>
              <ac:spMk id="5" creationId="{00000000-0000-0000-0000-000000000000}"/>
            </ac:spMkLst>
          </pc:spChg>
          <pc:spChg chg="mod">
            <ac:chgData name="Fake Test User" userId="SID-0" providerId="Test" clId="FakeClientId" dt="2019-08-13T03:34:41.260" v="124" actId="120"/>
            <ac:spMkLst>
              <pc:docMk/>
              <pc:sldMasterMk cId="946754946" sldId="2147483660"/>
              <pc:sldLayoutMk cId="596921339" sldId="2147483670"/>
              <ac:spMk id="6" creationId="{00000000-0000-0000-0000-000000000000}"/>
            </ac:spMkLst>
          </pc:spChg>
          <pc:spChg chg="mod">
            <ac:chgData name="Fake Test User" userId="SID-0" providerId="Test" clId="FakeClientId" dt="2019-08-09T11:02:03.789" v="29" actId="2711"/>
            <ac:spMkLst>
              <pc:docMk/>
              <pc:sldMasterMk cId="946754946" sldId="2147483660"/>
              <pc:sldLayoutMk cId="596921339" sldId="2147483670"/>
              <ac:spMk id="7" creationId="{00000000-0000-0000-0000-000000000000}"/>
            </ac:spMkLst>
          </pc:spChg>
          <pc:spChg chg="mod">
            <ac:chgData name="Fake Test User" userId="SID-0" providerId="Test" clId="FakeClientId" dt="2019-08-09T11:02:03.789" v="29" actId="2711"/>
            <ac:spMkLst>
              <pc:docMk/>
              <pc:sldMasterMk cId="946754946" sldId="2147483660"/>
              <pc:sldLayoutMk cId="596921339" sldId="2147483670"/>
              <ac:spMk id="8" creationId="{00000000-0000-0000-0000-000000000000}"/>
            </ac:spMkLst>
          </pc:spChg>
        </pc:sldLayoutChg>
        <pc:sldLayoutChg chg="modSp mod">
          <pc:chgData name="Fake Test User" userId="SID-0" providerId="Test" clId="FakeClientId" dt="2019-08-13T03:39:15.477" v="155" actId="3064"/>
          <pc:sldLayoutMkLst>
            <pc:docMk/>
            <pc:sldMasterMk cId="946754946" sldId="2147483660"/>
            <pc:sldLayoutMk cId="1302266631" sldId="2147483671"/>
          </pc:sldLayoutMkLst>
          <pc:spChg chg="mod">
            <ac:chgData name="Fake Test User" userId="SID-0" providerId="Test" clId="FakeClientId" dt="2019-08-09T11:02:14.320" v="31" actId="2711"/>
            <ac:spMkLst>
              <pc:docMk/>
              <pc:sldMasterMk cId="946754946" sldId="2147483660"/>
              <pc:sldLayoutMk cId="1302266631" sldId="2147483671"/>
              <ac:spMk id="2" creationId="{00000000-0000-0000-0000-000000000000}"/>
            </ac:spMkLst>
          </pc:spChg>
          <pc:spChg chg="mod">
            <ac:chgData name="Fake Test User" userId="SID-0" providerId="Test" clId="FakeClientId" dt="2019-08-13T03:39:15.477" v="155" actId="3064"/>
            <ac:spMkLst>
              <pc:docMk/>
              <pc:sldMasterMk cId="946754946" sldId="2147483660"/>
              <pc:sldLayoutMk cId="1302266631" sldId="2147483671"/>
              <ac:spMk id="3" creationId="{00000000-0000-0000-0000-000000000000}"/>
            </ac:spMkLst>
          </pc:spChg>
          <pc:spChg chg="mod">
            <ac:chgData name="Fake Test User" userId="SID-0" providerId="Test" clId="FakeClientId" dt="2019-08-09T11:02:14.320" v="31" actId="2711"/>
            <ac:spMkLst>
              <pc:docMk/>
              <pc:sldMasterMk cId="946754946" sldId="2147483660"/>
              <pc:sldLayoutMk cId="1302266631" sldId="2147483671"/>
              <ac:spMk id="4" creationId="{00000000-0000-0000-0000-000000000000}"/>
            </ac:spMkLst>
          </pc:spChg>
          <pc:spChg chg="mod">
            <ac:chgData name="Fake Test User" userId="SID-0" providerId="Test" clId="FakeClientId" dt="2019-08-13T03:36:18.785" v="137" actId="122"/>
            <ac:spMkLst>
              <pc:docMk/>
              <pc:sldMasterMk cId="946754946" sldId="2147483660"/>
              <pc:sldLayoutMk cId="1302266631" sldId="2147483671"/>
              <ac:spMk id="5" creationId="{00000000-0000-0000-0000-000000000000}"/>
            </ac:spMkLst>
          </pc:spChg>
          <pc:spChg chg="mod">
            <ac:chgData name="Fake Test User" userId="SID-0" providerId="Test" clId="FakeClientId" dt="2019-08-13T03:34:47.510" v="125" actId="120"/>
            <ac:spMkLst>
              <pc:docMk/>
              <pc:sldMasterMk cId="946754946" sldId="2147483660"/>
              <pc:sldLayoutMk cId="1302266631" sldId="2147483671"/>
              <ac:spMk id="6" creationId="{00000000-0000-0000-0000-000000000000}"/>
            </ac:spMkLst>
          </pc:spChg>
          <pc:spChg chg="mod">
            <ac:chgData name="Fake Test User" userId="SID-0" providerId="Test" clId="FakeClientId" dt="2019-08-09T11:02:14.320" v="31" actId="2711"/>
            <ac:spMkLst>
              <pc:docMk/>
              <pc:sldMasterMk cId="946754946" sldId="2147483660"/>
              <pc:sldLayoutMk cId="1302266631" sldId="2147483671"/>
              <ac:spMk id="7" creationId="{00000000-0000-0000-0000-000000000000}"/>
            </ac:spMkLst>
          </pc:spChg>
          <pc:spChg chg="mod">
            <ac:chgData name="Fake Test User" userId="SID-0" providerId="Test" clId="FakeClientId" dt="2019-08-09T11:02:14.320" v="31" actId="2711"/>
            <ac:spMkLst>
              <pc:docMk/>
              <pc:sldMasterMk cId="946754946" sldId="2147483660"/>
              <pc:sldLayoutMk cId="1302266631" sldId="2147483671"/>
              <ac:spMk id="8"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DFBBC5D3-65C9-42F2-A6B8-E25A5AAF99D0}"/>
              </a:ext>
            </a:extLst>
          </p:cNvPr>
          <p:cNvSpPr>
            <a:spLocks noGrp="1"/>
          </p:cNvSpPr>
          <p:nvPr>
            <p:ph type="hdr" sz="quarter"/>
          </p:nvPr>
        </p:nvSpPr>
        <p:spPr>
          <a:xfrm flipH="1">
            <a:off x="3886200" y="0"/>
            <a:ext cx="2971800" cy="458788"/>
          </a:xfrm>
          <a:prstGeom prst="rect">
            <a:avLst/>
          </a:prstGeom>
        </p:spPr>
        <p:txBody>
          <a:bodyPr vert="horz" lIns="91440" tIns="45720" rIns="91440" bIns="45720" rtlCol="1"/>
          <a:lstStyle>
            <a:lvl1pPr algn="r" rtl="1">
              <a:defRPr sz="1200"/>
            </a:lvl1pPr>
          </a:lstStyle>
          <a:p>
            <a:pPr algn="r" rtl="1"/>
            <a:endParaRPr lang="ar-SA" noProof="1">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a:extLst>
              <a:ext uri="{FF2B5EF4-FFF2-40B4-BE49-F238E27FC236}">
                <a16:creationId xmlns:a16="http://schemas.microsoft.com/office/drawing/2014/main" id="{B5929776-69FD-49E6-B83D-9F22C16FE148}"/>
              </a:ext>
            </a:extLst>
          </p:cNvPr>
          <p:cNvSpPr>
            <a:spLocks noGrp="1"/>
          </p:cNvSpPr>
          <p:nvPr>
            <p:ph type="dt" sz="quarter" idx="1"/>
          </p:nvPr>
        </p:nvSpPr>
        <p:spPr>
          <a:xfrm flipH="1">
            <a:off x="1587" y="0"/>
            <a:ext cx="2971800" cy="458788"/>
          </a:xfrm>
          <a:prstGeom prst="rect">
            <a:avLst/>
          </a:prstGeom>
        </p:spPr>
        <p:txBody>
          <a:bodyPr vert="horz" lIns="91440" tIns="45720" rIns="91440" bIns="45720" rtlCol="1"/>
          <a:lstStyle>
            <a:lvl1pPr algn="r" rtl="1">
              <a:defRPr sz="1200"/>
            </a:lvl1pPr>
          </a:lstStyle>
          <a:p>
            <a:pPr algn="l" rtl="1"/>
            <a:fld id="{690EE434-803A-4415-9288-4BF40E2F0AA2}" type="datetime1">
              <a:rPr lang="ar-SA" noProof="1" smtClean="0">
                <a:latin typeface="Tahoma" panose="020B0604030504040204" pitchFamily="34" charset="0"/>
                <a:ea typeface="Tahoma" panose="020B0604030504040204" pitchFamily="34" charset="0"/>
                <a:cs typeface="Tahoma" panose="020B0604030504040204" pitchFamily="34" charset="0"/>
              </a:rPr>
              <a:t>05/11/1443</a:t>
            </a:fld>
            <a:endParaRPr lang="ar-SA" noProof="1">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تذييل الصفحة 3">
            <a:extLst>
              <a:ext uri="{FF2B5EF4-FFF2-40B4-BE49-F238E27FC236}">
                <a16:creationId xmlns:a16="http://schemas.microsoft.com/office/drawing/2014/main" id="{826B0DA1-41A9-4D93-9E8E-4D415B8659FE}"/>
              </a:ext>
            </a:extLst>
          </p:cNvPr>
          <p:cNvSpPr>
            <a:spLocks noGrp="1"/>
          </p:cNvSpPr>
          <p:nvPr>
            <p:ph type="ftr" sz="quarter" idx="2"/>
          </p:nvPr>
        </p:nvSpPr>
        <p:spPr>
          <a:xfrm flipH="1">
            <a:off x="3886200" y="8685213"/>
            <a:ext cx="2971800" cy="458787"/>
          </a:xfrm>
          <a:prstGeom prst="rect">
            <a:avLst/>
          </a:prstGeom>
        </p:spPr>
        <p:txBody>
          <a:bodyPr vert="horz" lIns="91440" tIns="45720" rIns="91440" bIns="45720" rtlCol="1" anchor="b"/>
          <a:lstStyle>
            <a:lvl1pPr algn="r" rtl="1">
              <a:defRPr sz="1200"/>
            </a:lvl1pPr>
          </a:lstStyle>
          <a:p>
            <a:pPr algn="r" rtl="1"/>
            <a:endParaRPr lang="ar-SA" noProof="1">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a:extLst>
              <a:ext uri="{FF2B5EF4-FFF2-40B4-BE49-F238E27FC236}">
                <a16:creationId xmlns:a16="http://schemas.microsoft.com/office/drawing/2014/main" id="{823899B6-A528-491A-A69C-FA64F6ABB307}"/>
              </a:ext>
            </a:extLst>
          </p:cNvPr>
          <p:cNvSpPr>
            <a:spLocks noGrp="1"/>
          </p:cNvSpPr>
          <p:nvPr>
            <p:ph type="sldNum" sz="quarter" idx="3"/>
          </p:nvPr>
        </p:nvSpPr>
        <p:spPr>
          <a:xfrm flipH="1">
            <a:off x="1587" y="8685213"/>
            <a:ext cx="2971800" cy="458787"/>
          </a:xfrm>
          <a:prstGeom prst="rect">
            <a:avLst/>
          </a:prstGeom>
        </p:spPr>
        <p:txBody>
          <a:bodyPr vert="horz" lIns="91440" tIns="45720" rIns="91440" bIns="45720" rtlCol="1" anchor="b"/>
          <a:lstStyle>
            <a:lvl1pPr algn="r" rtl="1">
              <a:defRPr sz="1200"/>
            </a:lvl1pPr>
          </a:lstStyle>
          <a:p>
            <a:pPr algn="l" rtl="1"/>
            <a:fld id="{C4BA5CB4-9613-4535-B57B-529AD6975A95}" type="slidenum">
              <a:rPr lang="ar-SA" noProof="1" dirty="0" smtClean="0">
                <a:latin typeface="Tahoma" panose="020B0604030504040204" pitchFamily="34" charset="0"/>
                <a:ea typeface="Tahoma" panose="020B0604030504040204" pitchFamily="34" charset="0"/>
                <a:cs typeface="Tahoma" panose="020B0604030504040204" pitchFamily="34" charset="0"/>
              </a:rPr>
              <a:pPr algn="l" rtl="1"/>
              <a:t>‹#›</a:t>
            </a:fld>
            <a:endParaRPr lang="ar-SA"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735001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flipH="1">
            <a:off x="3886200" y="0"/>
            <a:ext cx="2971800" cy="458788"/>
          </a:xfrm>
          <a:prstGeom prst="rect">
            <a:avLst/>
          </a:prstGeom>
        </p:spPr>
        <p:txBody>
          <a:bodyPr vert="horz" lIns="91440" tIns="45720" rIns="91440" bIns="45720" rtlCol="1"/>
          <a:lstStyle>
            <a:lvl1pPr algn="r" rtl="1">
              <a:defRPr sz="1200">
                <a:latin typeface="Tahoma" panose="020B0604030504040204" pitchFamily="34" charset="0"/>
                <a:cs typeface="Tahoma" panose="020B0604030504040204" pitchFamily="34" charset="0"/>
              </a:defRPr>
            </a:lvl1pPr>
          </a:lstStyle>
          <a:p>
            <a:endParaRPr lang="ar-SA" noProof="1"/>
          </a:p>
        </p:txBody>
      </p:sp>
      <p:sp>
        <p:nvSpPr>
          <p:cNvPr id="3" name="عنصر نائب للتاريخ 2"/>
          <p:cNvSpPr>
            <a:spLocks noGrp="1"/>
          </p:cNvSpPr>
          <p:nvPr>
            <p:ph type="dt" idx="1"/>
          </p:nvPr>
        </p:nvSpPr>
        <p:spPr>
          <a:xfrm flipH="1">
            <a:off x="1587" y="0"/>
            <a:ext cx="2971800" cy="458788"/>
          </a:xfrm>
          <a:prstGeom prst="rect">
            <a:avLst/>
          </a:prstGeom>
        </p:spPr>
        <p:txBody>
          <a:bodyPr vert="horz" lIns="91440" tIns="45720" rIns="91440" bIns="45720" rtlCol="1"/>
          <a:lstStyle>
            <a:lvl1pPr algn="r" rtl="1">
              <a:defRPr sz="1200">
                <a:latin typeface="Tahoma" panose="020B0604030504040204" pitchFamily="34" charset="0"/>
                <a:cs typeface="Tahoma" panose="020B0604030504040204" pitchFamily="34" charset="0"/>
              </a:defRPr>
            </a:lvl1pPr>
          </a:lstStyle>
          <a:p>
            <a:fld id="{2F203F5E-EE43-4AE3-B985-A22C4E62B763}" type="datetime1">
              <a:rPr lang="ar-SA" noProof="1" smtClean="0"/>
              <a:t>05/11/1443</a:t>
            </a:fld>
            <a:endParaRPr lang="ar-SA" noProof="1"/>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1"/>
          </a:p>
        </p:txBody>
      </p:sp>
      <p:sp>
        <p:nvSpPr>
          <p:cNvPr id="5" name="عنصر نائب للملاحظات 4"/>
          <p:cNvSpPr>
            <a:spLocks noGrp="1"/>
          </p:cNvSpPr>
          <p:nvPr>
            <p:ph type="body" sz="quarter" idx="3"/>
          </p:nvPr>
        </p:nvSpPr>
        <p:spPr>
          <a:xfrm flipH="1">
            <a:off x="685800" y="4400550"/>
            <a:ext cx="5486400" cy="3600450"/>
          </a:xfrm>
          <a:prstGeom prst="rect">
            <a:avLst/>
          </a:prstGeom>
        </p:spPr>
        <p:txBody>
          <a:bodyPr vert="horz" lIns="91440" tIns="45720" rIns="91440" bIns="45720" rtlCol="1"/>
          <a:lstStyle/>
          <a:p>
            <a:pPr lvl="0" rtl="1"/>
            <a:r>
              <a:rPr lang="ar-SA" noProof="1"/>
              <a:t>انقر لتحرير أنماط النص الرئيسي</a:t>
            </a:r>
          </a:p>
          <a:p>
            <a:pPr lvl="1" rtl="1"/>
            <a:r>
              <a:rPr lang="ar-SA" noProof="1"/>
              <a:t>المستوى الثاني</a:t>
            </a:r>
          </a:p>
          <a:p>
            <a:pPr lvl="2" rtl="1"/>
            <a:r>
              <a:rPr lang="ar-SA" noProof="1"/>
              <a:t>المستوى الثالث</a:t>
            </a:r>
          </a:p>
          <a:p>
            <a:pPr lvl="3" rtl="1"/>
            <a:r>
              <a:rPr lang="ar-SA" noProof="1"/>
              <a:t>المستوى الرابع</a:t>
            </a:r>
          </a:p>
          <a:p>
            <a:pPr lvl="4" rtl="1"/>
            <a:r>
              <a:rPr lang="ar-SA" noProof="1"/>
              <a:t>المستوى الخامس</a:t>
            </a:r>
          </a:p>
        </p:txBody>
      </p:sp>
      <p:sp>
        <p:nvSpPr>
          <p:cNvPr id="6" name="عنصر نائب للتذييل 5"/>
          <p:cNvSpPr>
            <a:spLocks noGrp="1"/>
          </p:cNvSpPr>
          <p:nvPr>
            <p:ph type="ftr" sz="quarter" idx="4"/>
          </p:nvPr>
        </p:nvSpPr>
        <p:spPr>
          <a:xfrm flipH="1">
            <a:off x="38862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cs typeface="Tahoma" panose="020B0604030504040204" pitchFamily="34" charset="0"/>
              </a:defRPr>
            </a:lvl1pPr>
          </a:lstStyle>
          <a:p>
            <a:endParaRPr lang="ar-SA" noProof="1"/>
          </a:p>
        </p:txBody>
      </p:sp>
      <p:sp>
        <p:nvSpPr>
          <p:cNvPr id="7" name="عنصر نائب لرقم الشريحة 6"/>
          <p:cNvSpPr>
            <a:spLocks noGrp="1"/>
          </p:cNvSpPr>
          <p:nvPr>
            <p:ph type="sldNum" sz="quarter" idx="5"/>
          </p:nvPr>
        </p:nvSpPr>
        <p:spPr>
          <a:xfrm flipH="1">
            <a:off x="1587"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cs typeface="Tahoma" panose="020B0604030504040204" pitchFamily="34" charset="0"/>
              </a:defRPr>
            </a:lvl1pPr>
          </a:lstStyle>
          <a:p>
            <a:fld id="{DF61EA0F-A667-4B49-8422-0062BC55E249}" type="slidenum">
              <a:rPr lang="ar-SA" noProof="1" dirty="0" smtClean="0"/>
              <a:pPr/>
              <a:t>‹#›</a:t>
            </a:fld>
            <a:endParaRPr lang="ar-SA" noProof="1"/>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mn-ea"/>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rtlCol="1"/>
          <a:lstStyle/>
          <a:p>
            <a:pPr rtl="1"/>
            <a:endParaRPr lang="ar-SA" noProof="1"/>
          </a:p>
        </p:txBody>
      </p:sp>
      <p:sp>
        <p:nvSpPr>
          <p:cNvPr id="4" name="عنصر نائب لرقم الشريحة 3"/>
          <p:cNvSpPr>
            <a:spLocks noGrp="1"/>
          </p:cNvSpPr>
          <p:nvPr>
            <p:ph type="sldNum" sz="quarter" idx="10"/>
          </p:nvPr>
        </p:nvSpPr>
        <p:spPr/>
        <p:txBody>
          <a:bodyPr rtlCol="1"/>
          <a:lstStyle/>
          <a:p>
            <a:pPr rtl="1"/>
            <a:fld id="{DF61EA0F-A667-4B49-8422-0062BC55E249}" type="slidenum">
              <a:rPr lang="ar-SA" noProof="1" smtClean="0"/>
              <a:t>1</a:t>
            </a:fld>
            <a:endParaRPr lang="ar-SA" noProof="1"/>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DF61EA0F-A667-4B49-8422-0062BC55E249}" type="slidenum">
              <a:rPr lang="ar-SA" noProof="1" smtClean="0"/>
              <a:pPr/>
              <a:t>2</a:t>
            </a:fld>
            <a:endParaRPr lang="ar-SA" noProof="1"/>
          </a:p>
        </p:txBody>
      </p:sp>
    </p:spTree>
    <p:extLst>
      <p:ext uri="{BB962C8B-B14F-4D97-AF65-F5344CB8AC3E}">
        <p14:creationId xmlns:p14="http://schemas.microsoft.com/office/powerpoint/2010/main" val="1504003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العنوان">
    <p:spTree>
      <p:nvGrpSpPr>
        <p:cNvPr id="1" name=""/>
        <p:cNvGrpSpPr/>
        <p:nvPr/>
      </p:nvGrpSpPr>
      <p:grpSpPr>
        <a:xfrm>
          <a:off x="0" y="0"/>
          <a:ext cx="0" cy="0"/>
          <a:chOff x="0" y="0"/>
          <a:chExt cx="0" cy="0"/>
        </a:xfrm>
      </p:grpSpPr>
      <p:sp>
        <p:nvSpPr>
          <p:cNvPr id="7" name="مستطيل 6"/>
          <p:cNvSpPr/>
          <p:nvPr/>
        </p:nvSpPr>
        <p:spPr>
          <a:xfrm flipH="1">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ctrTitle" hasCustomPrompt="1"/>
          </p:nvPr>
        </p:nvSpPr>
        <p:spPr>
          <a:xfrm flipH="1">
            <a:off x="838200" y="2061006"/>
            <a:ext cx="10515600" cy="2387600"/>
          </a:xfrm>
        </p:spPr>
        <p:txBody>
          <a:bodyPr rtlCol="1" anchor="b">
            <a:normAutofit/>
          </a:bodyPr>
          <a:lstStyle>
            <a:lvl1pPr algn="r" rtl="1">
              <a:defRPr sz="54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العنوان الفرعي 2"/>
          <p:cNvSpPr>
            <a:spLocks noGrp="1"/>
          </p:cNvSpPr>
          <p:nvPr>
            <p:ph type="subTitle" idx="1" hasCustomPrompt="1"/>
          </p:nvPr>
        </p:nvSpPr>
        <p:spPr>
          <a:xfrm flipH="1">
            <a:off x="4648199" y="5110609"/>
            <a:ext cx="6705599" cy="1137793"/>
          </a:xfrm>
        </p:spPr>
        <p:txBody>
          <a:bodyPr rtlCol="1">
            <a:normAutofit/>
          </a:bodyPr>
          <a:lstStyle>
            <a:lvl1pPr marL="0" indent="0" algn="r" rtl="1">
              <a:lnSpc>
                <a:spcPct val="150000"/>
              </a:lnSpc>
              <a:spcBef>
                <a:spcPts val="600"/>
              </a:spcBef>
              <a:buNone/>
              <a:defRPr sz="2800">
                <a:solidFill>
                  <a:srgbClr val="D24726"/>
                </a:solidFill>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noProof="1"/>
              <a:t>انقر لتحرير نمط العنوان الفرعي الرئيسي</a:t>
            </a:r>
          </a:p>
        </p:txBody>
      </p:sp>
      <p:sp>
        <p:nvSpPr>
          <p:cNvPr id="4" name="عنصر نائب للتاريخ 3"/>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592B007B-09C7-4681-8EC0-B727338D8F39}" type="datetime1">
              <a:rPr lang="ar-SA" noProof="1" smtClean="0"/>
              <a:t>05/11/1443</a:t>
            </a:fld>
            <a:endParaRPr lang="ar-SA" noProof="1"/>
          </a:p>
        </p:txBody>
      </p:sp>
      <p:sp>
        <p:nvSpPr>
          <p:cNvPr id="5" name="عنصر نائب لتذييل الصفحة 4"/>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8" name="مستطيل 7"/>
          <p:cNvSpPr/>
          <p:nvPr userDrawn="1"/>
        </p:nvSpPr>
        <p:spPr>
          <a:xfrm flipH="1">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1854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العنوان والنص العمودي">
    <p:spTree>
      <p:nvGrpSpPr>
        <p:cNvPr id="1" name=""/>
        <p:cNvGrpSpPr/>
        <p:nvPr/>
      </p:nvGrpSpPr>
      <p:grpSpPr>
        <a:xfrm>
          <a:off x="0" y="0"/>
          <a:ext cx="0" cy="0"/>
          <a:chOff x="0" y="0"/>
          <a:chExt cx="0" cy="0"/>
        </a:xfrm>
      </p:grpSpPr>
      <p:sp>
        <p:nvSpPr>
          <p:cNvPr id="7" name="مستطيل 6"/>
          <p:cNvSpPr/>
          <p:nvPr/>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838200" y="1"/>
            <a:ext cx="10744200" cy="1228436"/>
          </a:xfrm>
        </p:spPr>
        <p:txBody>
          <a:bodyPr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العنصر النائب لنص عمودي 2"/>
          <p:cNvSpPr>
            <a:spLocks noGrp="1"/>
          </p:cNvSpPr>
          <p:nvPr>
            <p:ph type="body" orient="vert" idx="1" hasCustomPrompt="1"/>
          </p:nvPr>
        </p:nvSpPr>
        <p:spPr>
          <a:xfrm flipH="1">
            <a:off x="838200" y="1825625"/>
            <a:ext cx="10515600" cy="4351338"/>
          </a:xfrm>
        </p:spPr>
        <p:txBody>
          <a:bodyPr vert="vert270"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1"/>
              <a:t>انقر لتحرير أنماط النص الرئيسي</a:t>
            </a:r>
          </a:p>
          <a:p>
            <a:pPr lvl="1" rtl="1"/>
            <a:r>
              <a:rPr lang="ar-SA" noProof="1"/>
              <a:t>المستوى الثاني</a:t>
            </a:r>
          </a:p>
          <a:p>
            <a:pPr lvl="2" rtl="1"/>
            <a:r>
              <a:rPr lang="ar-SA" noProof="1"/>
              <a:t>المستوى الثالث</a:t>
            </a:r>
          </a:p>
          <a:p>
            <a:pPr lvl="3" rtl="1"/>
            <a:r>
              <a:rPr lang="ar-SA" noProof="1"/>
              <a:t>المستوى الرابع</a:t>
            </a:r>
          </a:p>
          <a:p>
            <a:pPr lvl="4" rtl="1"/>
            <a:r>
              <a:rPr lang="ar-SA" noProof="1"/>
              <a:t>المستوى الخامس</a:t>
            </a:r>
          </a:p>
        </p:txBody>
      </p:sp>
      <p:sp>
        <p:nvSpPr>
          <p:cNvPr id="4" name="عنصر نائب للتاريخ 3"/>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DC375075-B11F-47AF-98D8-52E565150073}" type="datetime1">
              <a:rPr lang="ar-SA" noProof="1" smtClean="0"/>
              <a:t>05/11/1443</a:t>
            </a:fld>
            <a:endParaRPr lang="ar-SA" noProof="1"/>
          </a:p>
        </p:txBody>
      </p:sp>
      <p:sp>
        <p:nvSpPr>
          <p:cNvPr id="5" name="عنصر نائب لتذييل الصفحة 4"/>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8" name="مستطيل 7"/>
          <p:cNvSpPr/>
          <p:nvPr userDrawn="1"/>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96921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العنوان العمودي والنص">
    <p:spTree>
      <p:nvGrpSpPr>
        <p:cNvPr id="1" name=""/>
        <p:cNvGrpSpPr/>
        <p:nvPr/>
      </p:nvGrpSpPr>
      <p:grpSpPr>
        <a:xfrm>
          <a:off x="0" y="0"/>
          <a:ext cx="0" cy="0"/>
          <a:chOff x="0" y="0"/>
          <a:chExt cx="0" cy="0"/>
        </a:xfrm>
      </p:grpSpPr>
      <p:sp>
        <p:nvSpPr>
          <p:cNvPr id="7" name="مستطيل 6"/>
          <p:cNvSpPr/>
          <p:nvPr/>
        </p:nvSpPr>
        <p:spPr>
          <a:xfrm flipH="1">
            <a:off x="-1"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عنوان عمودي 1"/>
          <p:cNvSpPr>
            <a:spLocks noGrp="1"/>
          </p:cNvSpPr>
          <p:nvPr>
            <p:ph type="title" orient="vert" hasCustomPrompt="1"/>
          </p:nvPr>
        </p:nvSpPr>
        <p:spPr>
          <a:xfrm flipH="1">
            <a:off x="157017" y="365125"/>
            <a:ext cx="1819564" cy="5811838"/>
          </a:xfrm>
        </p:spPr>
        <p:txBody>
          <a:bodyPr vert="eaVert"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العنصر النائب لنص عمودي 2"/>
          <p:cNvSpPr>
            <a:spLocks noGrp="1"/>
          </p:cNvSpPr>
          <p:nvPr>
            <p:ph type="body" orient="vert" idx="1" hasCustomPrompt="1"/>
          </p:nvPr>
        </p:nvSpPr>
        <p:spPr>
          <a:xfrm flipH="1">
            <a:off x="3619499" y="365125"/>
            <a:ext cx="7734300" cy="5811838"/>
          </a:xfrm>
        </p:spPr>
        <p:txBody>
          <a:bodyPr vert="vert270" rtlCol="1" anchor="t" anchorCtr="0"/>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1"/>
              <a:t>انقر لتحرير أنماط النص الرئيسي</a:t>
            </a:r>
          </a:p>
          <a:p>
            <a:pPr lvl="1" rtl="1"/>
            <a:r>
              <a:rPr lang="ar-SA" noProof="1"/>
              <a:t>المستوى الثاني</a:t>
            </a:r>
          </a:p>
          <a:p>
            <a:pPr lvl="2" rtl="1"/>
            <a:r>
              <a:rPr lang="ar-SA" noProof="1"/>
              <a:t>المستوى الثالث</a:t>
            </a:r>
          </a:p>
          <a:p>
            <a:pPr lvl="3" rtl="1"/>
            <a:r>
              <a:rPr lang="ar-SA" noProof="1"/>
              <a:t>المستوى الرابع</a:t>
            </a:r>
          </a:p>
          <a:p>
            <a:pPr lvl="4" rtl="1"/>
            <a:r>
              <a:rPr lang="ar-SA" noProof="1"/>
              <a:t>المستوى الخامس</a:t>
            </a:r>
          </a:p>
        </p:txBody>
      </p:sp>
      <p:sp>
        <p:nvSpPr>
          <p:cNvPr id="4" name="عنصر نائب للتاريخ 3"/>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69FA499C-582E-4FC1-A56E-EB0C5E1E0DC8}" type="datetime1">
              <a:rPr lang="ar-SA" noProof="1" smtClean="0"/>
              <a:t>05/11/1443</a:t>
            </a:fld>
            <a:endParaRPr lang="ar-SA" noProof="1"/>
          </a:p>
        </p:txBody>
      </p:sp>
      <p:sp>
        <p:nvSpPr>
          <p:cNvPr id="5" name="عنصر نائب لتذييل الصفحة 4"/>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8" name="مستطيل 7"/>
          <p:cNvSpPr/>
          <p:nvPr userDrawn="1"/>
        </p:nvSpPr>
        <p:spPr>
          <a:xfrm flipH="1">
            <a:off x="-1"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02266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7" name="مستطيل 6"/>
          <p:cNvSpPr/>
          <p:nvPr/>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838199" y="0"/>
            <a:ext cx="10749367" cy="1208868"/>
          </a:xfrm>
        </p:spPr>
        <p:txBody>
          <a:bodyPr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عنصر نائب للمحتوى 2"/>
          <p:cNvSpPr>
            <a:spLocks noGrp="1"/>
          </p:cNvSpPr>
          <p:nvPr>
            <p:ph idx="1" hasCustomPrompt="1"/>
          </p:nvPr>
        </p:nvSpPr>
        <p:spPr>
          <a:xfrm flipH="1">
            <a:off x="7186046" y="1825625"/>
            <a:ext cx="4167753" cy="4351338"/>
          </a:xfrm>
        </p:spPr>
        <p:txBody>
          <a:bodyPr rtlCol="1">
            <a:normAutofit/>
          </a:bodyPr>
          <a:lstStyle>
            <a:lvl1pPr marL="0" indent="0" algn="r" rtl="1">
              <a:lnSpc>
                <a:spcPct val="150000"/>
              </a:lnSpc>
              <a:spcAft>
                <a:spcPts val="1200"/>
              </a:spcAft>
              <a:buNone/>
              <a:defRPr sz="16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1pPr>
            <a:lvl2pPr algn="r" rtl="1">
              <a:lnSpc>
                <a:spcPct val="150000"/>
              </a:lnSpc>
              <a:spcAft>
                <a:spcPts val="1200"/>
              </a:spcAft>
              <a:defRPr sz="14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2pPr>
            <a:lvl3pPr algn="r" rtl="1">
              <a:lnSpc>
                <a:spcPct val="150000"/>
              </a:lnSpc>
              <a:spcAft>
                <a:spcPts val="1200"/>
              </a:spcAft>
              <a:defRPr sz="12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3pPr>
            <a:lvl4pPr algn="r" rtl="1">
              <a:lnSpc>
                <a:spcPct val="150000"/>
              </a:lnSpc>
              <a:spcAft>
                <a:spcPts val="1200"/>
              </a:spcAft>
              <a:defRPr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4pPr>
            <a:lvl5pPr algn="r" rtl="1">
              <a:lnSpc>
                <a:spcPct val="150000"/>
              </a:lnSpc>
              <a:spcAft>
                <a:spcPts val="1200"/>
              </a:spcAft>
              <a:defRPr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1"/>
              <a:t>انقر لتحرير أنماط النص الرئيسي</a:t>
            </a:r>
          </a:p>
          <a:p>
            <a:pPr lvl="1" rtl="1"/>
            <a:r>
              <a:rPr lang="ar-SA" noProof="1"/>
              <a:t>المستوى الثاني</a:t>
            </a:r>
          </a:p>
          <a:p>
            <a:pPr lvl="2" rtl="1"/>
            <a:r>
              <a:rPr lang="ar-SA" noProof="1"/>
              <a:t>المستوى الثالث</a:t>
            </a:r>
          </a:p>
          <a:p>
            <a:pPr lvl="3" rtl="1"/>
            <a:r>
              <a:rPr lang="ar-SA" noProof="1"/>
              <a:t>المستوى الرابع</a:t>
            </a:r>
          </a:p>
          <a:p>
            <a:pPr lvl="4" rtl="1"/>
            <a:r>
              <a:rPr lang="ar-SA" noProof="1"/>
              <a:t>المستوى الخامس</a:t>
            </a:r>
          </a:p>
        </p:txBody>
      </p:sp>
      <p:sp>
        <p:nvSpPr>
          <p:cNvPr id="4" name="عنصر نائب للتاريخ 3"/>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D4600390-9A2D-4F33-987D-E4BF708A6698}" type="datetime1">
              <a:rPr lang="ar-SA" noProof="1" smtClean="0"/>
              <a:t>05/11/1443</a:t>
            </a:fld>
            <a:endParaRPr lang="ar-SA" noProof="1"/>
          </a:p>
        </p:txBody>
      </p:sp>
      <p:sp>
        <p:nvSpPr>
          <p:cNvPr id="5" name="عنصر نائب لتذييل الصفحة 4"/>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8" name="مستطيل 7"/>
          <p:cNvSpPr/>
          <p:nvPr userDrawn="1"/>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8583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flipH="1">
            <a:off x="-1"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6845084" y="2402238"/>
            <a:ext cx="4508715" cy="2187227"/>
          </a:xfrm>
        </p:spPr>
        <p:txBody>
          <a:bodyPr rtlCol="1" anchor="ctr">
            <a:noAutofit/>
          </a:bodyPr>
          <a:lstStyle>
            <a:lvl1pPr algn="r" rtl="1">
              <a:defRPr sz="4800">
                <a:solidFill>
                  <a:srgbClr val="D24726"/>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عنصر نائب للنص 2"/>
          <p:cNvSpPr>
            <a:spLocks noGrp="1"/>
          </p:cNvSpPr>
          <p:nvPr>
            <p:ph type="body" idx="1" hasCustomPrompt="1"/>
          </p:nvPr>
        </p:nvSpPr>
        <p:spPr>
          <a:xfrm flipH="1">
            <a:off x="599268" y="2402237"/>
            <a:ext cx="5269424" cy="2187226"/>
          </a:xfrm>
        </p:spPr>
        <p:txBody>
          <a:bodyPr rtlCol="1" anchor="ctr">
            <a:normAutofit/>
          </a:bodyPr>
          <a:lstStyle>
            <a:lvl1pPr marL="0" indent="0" algn="r" rtl="1">
              <a:lnSpc>
                <a:spcPct val="150000"/>
              </a:lnSpc>
              <a:buNone/>
              <a:defRPr sz="280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a:lvl2pPr>
            <a:lvl3pPr marL="914400" indent="0" algn="r" rtl="1">
              <a:buNone/>
              <a:defRPr sz="1800"/>
            </a:lvl3pPr>
            <a:lvl4pPr marL="1371600" indent="0" algn="r" rtl="1">
              <a:buNone/>
              <a:defRPr sz="1600"/>
            </a:lvl4pPr>
            <a:lvl5pPr marL="1828800" indent="0" algn="r" rtl="1">
              <a:buNone/>
              <a:defRPr sz="1600"/>
            </a:lvl5pPr>
            <a:lvl6pPr marL="2286000" indent="0" algn="r" rtl="1">
              <a:buNone/>
              <a:defRPr sz="1600"/>
            </a:lvl6pPr>
            <a:lvl7pPr marL="2743200" indent="0" algn="r" rtl="1">
              <a:buNone/>
              <a:defRPr sz="1600"/>
            </a:lvl7pPr>
            <a:lvl8pPr marL="3200400" indent="0" algn="r" rtl="1">
              <a:buNone/>
              <a:defRPr sz="1600"/>
            </a:lvl8pPr>
            <a:lvl9pPr marL="3657600" indent="0" algn="r" rtl="1">
              <a:buNone/>
              <a:defRPr sz="1600"/>
            </a:lvl9pPr>
          </a:lstStyle>
          <a:p>
            <a:pPr lvl="0" rtl="1"/>
            <a:r>
              <a:rPr lang="ar-SA" noProof="1"/>
              <a:t>انقر لتحرير أنماط النص الرئيسي</a:t>
            </a:r>
          </a:p>
        </p:txBody>
      </p:sp>
      <p:sp>
        <p:nvSpPr>
          <p:cNvPr id="4" name="عنصر نائب للتاريخ 3"/>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1F6949D2-F142-4D2F-8982-B4B45292125A}" type="datetime1">
              <a:rPr lang="ar-SA" noProof="1" smtClean="0"/>
              <a:t>05/11/1443</a:t>
            </a:fld>
            <a:endParaRPr lang="ar-SA" noProof="1"/>
          </a:p>
        </p:txBody>
      </p:sp>
      <p:sp>
        <p:nvSpPr>
          <p:cNvPr id="5" name="عنصر نائب لتذييل الصفحة 4"/>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8" name="مستطيل 7"/>
          <p:cNvSpPr/>
          <p:nvPr userDrawn="1"/>
        </p:nvSpPr>
        <p:spPr>
          <a:xfrm flipH="1">
            <a:off x="-1"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35655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ى ثنائي">
    <p:spTree>
      <p:nvGrpSpPr>
        <p:cNvPr id="1" name=""/>
        <p:cNvGrpSpPr/>
        <p:nvPr/>
      </p:nvGrpSpPr>
      <p:grpSpPr>
        <a:xfrm>
          <a:off x="0" y="0"/>
          <a:ext cx="0" cy="0"/>
          <a:chOff x="0" y="0"/>
          <a:chExt cx="0" cy="0"/>
        </a:xfrm>
      </p:grpSpPr>
      <p:sp>
        <p:nvSpPr>
          <p:cNvPr id="8" name="مستطيل 7"/>
          <p:cNvSpPr/>
          <p:nvPr/>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838200" y="1"/>
            <a:ext cx="10744200" cy="1228436"/>
          </a:xfrm>
        </p:spPr>
        <p:txBody>
          <a:bodyPr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عنصر نائب للمحتوى 2"/>
          <p:cNvSpPr>
            <a:spLocks noGrp="1"/>
          </p:cNvSpPr>
          <p:nvPr>
            <p:ph sz="half" idx="1" hasCustomPrompt="1"/>
          </p:nvPr>
        </p:nvSpPr>
        <p:spPr>
          <a:xfrm flipH="1">
            <a:off x="6172200" y="1825625"/>
            <a:ext cx="5181600" cy="4351338"/>
          </a:xfrm>
        </p:spPr>
        <p:txBody>
          <a:bodyPr vert="horz" lIns="91440" tIns="45720" rIns="91440" bIns="45720" rtlCol="1">
            <a:normAutofit/>
          </a:bodyPr>
          <a:lstStyle>
            <a:lvl1pPr algn="r" rtl="1">
              <a:defRPr lang="en-US" sz="16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1pPr>
            <a:lvl2pPr algn="r" rtl="1">
              <a:defRPr lang="en-US" sz="14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2pPr>
            <a:lvl3pPr algn="r" rtl="1">
              <a:defRPr lang="en-US" sz="12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3pPr>
            <a:lvl4pPr algn="r" rtl="1">
              <a:defRPr lang="en-US" sz="11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4pPr>
            <a:lvl5pPr algn="r" rtl="1">
              <a:defRPr lang="en-US"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5pPr>
          </a:lstStyle>
          <a:p>
            <a:pPr marL="0" lvl="0" indent="0" rtl="1">
              <a:lnSpc>
                <a:spcPct val="150000"/>
              </a:lnSpc>
              <a:spcAft>
                <a:spcPts val="1200"/>
              </a:spcAft>
              <a:buNone/>
            </a:pPr>
            <a:r>
              <a:rPr lang="ar-SA" noProof="1"/>
              <a:t>انقر لتحرير أنماط النص الرئيسي</a:t>
            </a:r>
          </a:p>
          <a:p>
            <a:pPr marL="0" lvl="1" indent="0" rtl="1">
              <a:lnSpc>
                <a:spcPct val="150000"/>
              </a:lnSpc>
              <a:spcAft>
                <a:spcPts val="1200"/>
              </a:spcAft>
              <a:buNone/>
            </a:pPr>
            <a:r>
              <a:rPr lang="ar-SA" noProof="1"/>
              <a:t>المستوى الثاني</a:t>
            </a:r>
          </a:p>
          <a:p>
            <a:pPr marL="0" lvl="2" indent="0" rtl="1">
              <a:lnSpc>
                <a:spcPct val="150000"/>
              </a:lnSpc>
              <a:spcAft>
                <a:spcPts val="1200"/>
              </a:spcAft>
              <a:buNone/>
            </a:pPr>
            <a:r>
              <a:rPr lang="ar-SA" noProof="1"/>
              <a:t>المستوى الثالث</a:t>
            </a:r>
          </a:p>
          <a:p>
            <a:pPr marL="0" lvl="3" indent="0" rtl="1">
              <a:lnSpc>
                <a:spcPct val="150000"/>
              </a:lnSpc>
              <a:spcAft>
                <a:spcPts val="1200"/>
              </a:spcAft>
              <a:buNone/>
            </a:pPr>
            <a:r>
              <a:rPr lang="ar-SA" noProof="1"/>
              <a:t>المستوى الرابع</a:t>
            </a:r>
          </a:p>
          <a:p>
            <a:pPr marL="0" lvl="4" indent="0" rtl="1">
              <a:lnSpc>
                <a:spcPct val="150000"/>
              </a:lnSpc>
              <a:spcAft>
                <a:spcPts val="1200"/>
              </a:spcAft>
              <a:buNone/>
            </a:pPr>
            <a:r>
              <a:rPr lang="ar-SA" noProof="1"/>
              <a:t>المستوى الخامس</a:t>
            </a:r>
          </a:p>
        </p:txBody>
      </p:sp>
      <p:sp>
        <p:nvSpPr>
          <p:cNvPr id="4" name="عنصر نائب للمحتوى 3"/>
          <p:cNvSpPr>
            <a:spLocks noGrp="1"/>
          </p:cNvSpPr>
          <p:nvPr>
            <p:ph sz="half" idx="2" hasCustomPrompt="1"/>
          </p:nvPr>
        </p:nvSpPr>
        <p:spPr>
          <a:xfrm flipH="1">
            <a:off x="838200" y="1825625"/>
            <a:ext cx="5181600" cy="4351338"/>
          </a:xfrm>
        </p:spPr>
        <p:txBody>
          <a:bodyPr vert="horz" lIns="91440" tIns="45720" rIns="91440" bIns="45720" rtlCol="1">
            <a:normAutofit/>
          </a:bodyPr>
          <a:lstStyle>
            <a:lvl1pPr algn="r" rtl="1">
              <a:defRPr lang="en-US" sz="16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1pPr>
            <a:lvl2pPr algn="r" rtl="1">
              <a:defRPr lang="en-US" sz="14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2pPr>
            <a:lvl3pPr algn="r" rtl="1">
              <a:defRPr lang="en-US" sz="12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3pPr>
            <a:lvl4pPr algn="r" rtl="1">
              <a:defRPr lang="en-US" sz="11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4pPr>
            <a:lvl5pPr algn="r" rtl="1">
              <a:defRPr lang="en-US"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5pPr>
          </a:lstStyle>
          <a:p>
            <a:pPr marL="0" lvl="0" indent="0" rtl="1">
              <a:lnSpc>
                <a:spcPct val="150000"/>
              </a:lnSpc>
              <a:spcAft>
                <a:spcPts val="1200"/>
              </a:spcAft>
              <a:buNone/>
            </a:pPr>
            <a:r>
              <a:rPr lang="ar-SA" noProof="1"/>
              <a:t>انقر لتحرير أنماط النص الرئيسي</a:t>
            </a:r>
          </a:p>
          <a:p>
            <a:pPr marL="0" lvl="1" indent="0" rtl="1">
              <a:lnSpc>
                <a:spcPct val="150000"/>
              </a:lnSpc>
              <a:spcAft>
                <a:spcPts val="1200"/>
              </a:spcAft>
              <a:buNone/>
            </a:pPr>
            <a:r>
              <a:rPr lang="ar-SA" noProof="1"/>
              <a:t>المستوى الثاني</a:t>
            </a:r>
          </a:p>
          <a:p>
            <a:pPr marL="0" lvl="2" indent="0" rtl="1">
              <a:lnSpc>
                <a:spcPct val="150000"/>
              </a:lnSpc>
              <a:spcAft>
                <a:spcPts val="1200"/>
              </a:spcAft>
              <a:buNone/>
            </a:pPr>
            <a:r>
              <a:rPr lang="ar-SA" noProof="1"/>
              <a:t>المستوى الثالث</a:t>
            </a:r>
          </a:p>
          <a:p>
            <a:pPr marL="0" lvl="3" indent="0" rtl="1">
              <a:lnSpc>
                <a:spcPct val="150000"/>
              </a:lnSpc>
              <a:spcAft>
                <a:spcPts val="1200"/>
              </a:spcAft>
              <a:buNone/>
            </a:pPr>
            <a:r>
              <a:rPr lang="ar-SA" noProof="1"/>
              <a:t>المستوى الرابع</a:t>
            </a:r>
          </a:p>
          <a:p>
            <a:pPr marL="0" lvl="4" indent="0" rtl="1">
              <a:lnSpc>
                <a:spcPct val="150000"/>
              </a:lnSpc>
              <a:spcAft>
                <a:spcPts val="1200"/>
              </a:spcAft>
              <a:buNone/>
            </a:pPr>
            <a:r>
              <a:rPr lang="ar-SA" noProof="1"/>
              <a:t>المستوى الخامس</a:t>
            </a:r>
          </a:p>
        </p:txBody>
      </p:sp>
      <p:sp>
        <p:nvSpPr>
          <p:cNvPr id="5" name="عنصر نائب للتاريخ 4"/>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AB2CD7D4-F20E-4C00-8145-F726E8C2700C}" type="datetime1">
              <a:rPr lang="ar-SA" noProof="1" smtClean="0"/>
              <a:t>05/11/1443</a:t>
            </a:fld>
            <a:endParaRPr lang="ar-SA" noProof="1"/>
          </a:p>
        </p:txBody>
      </p:sp>
      <p:sp>
        <p:nvSpPr>
          <p:cNvPr id="6" name="عنصر نائب للتذييل 5"/>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7" name="عنصر نائب لرقم الشريحة 6"/>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9" name="مستطيل 8"/>
          <p:cNvSpPr/>
          <p:nvPr userDrawn="1"/>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2822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844549" y="0"/>
            <a:ext cx="10737851" cy="1228436"/>
          </a:xfrm>
        </p:spPr>
        <p:txBody>
          <a:bodyPr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عنصر نائب للنص 2"/>
          <p:cNvSpPr>
            <a:spLocks noGrp="1"/>
          </p:cNvSpPr>
          <p:nvPr>
            <p:ph type="body" idx="1" hasCustomPrompt="1"/>
          </p:nvPr>
        </p:nvSpPr>
        <p:spPr>
          <a:xfrm flipH="1">
            <a:off x="6203949" y="1489075"/>
            <a:ext cx="5156200" cy="641350"/>
          </a:xfrm>
        </p:spPr>
        <p:txBody>
          <a:bodyPr rtlCol="1" anchor="b"/>
          <a:lstStyle>
            <a:lvl1pPr marL="0" indent="0" algn="r" rtl="1">
              <a:buNone/>
              <a:defRPr sz="2400" b="1">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1"/>
              <a:t>انقر لتحرير أنماط النص الرئيسي</a:t>
            </a:r>
          </a:p>
        </p:txBody>
      </p:sp>
      <p:sp>
        <p:nvSpPr>
          <p:cNvPr id="4" name="عنصر نائب للمحتوى 3"/>
          <p:cNvSpPr>
            <a:spLocks noGrp="1"/>
          </p:cNvSpPr>
          <p:nvPr>
            <p:ph sz="half" idx="2" hasCustomPrompt="1"/>
          </p:nvPr>
        </p:nvSpPr>
        <p:spPr>
          <a:xfrm flipH="1">
            <a:off x="6203949" y="2193927"/>
            <a:ext cx="5156200" cy="3978275"/>
          </a:xfrm>
        </p:spPr>
        <p:txBody>
          <a:bodyPr vert="horz" lIns="91440" tIns="45720" rIns="91440" bIns="45720" rtlCol="1">
            <a:normAutofit/>
          </a:bodyPr>
          <a:lstStyle>
            <a:lvl1pPr algn="r" rtl="1">
              <a:defRPr lang="en-US" sz="16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1pPr>
            <a:lvl2pPr algn="r" rtl="1">
              <a:defRPr lang="en-US" sz="14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2pPr>
            <a:lvl3pPr algn="r" rtl="1">
              <a:defRPr lang="en-US" sz="12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3pPr>
            <a:lvl4pPr algn="r" rtl="1">
              <a:defRPr lang="en-US" sz="11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4pPr>
            <a:lvl5pPr algn="r" rtl="1">
              <a:defRPr lang="en-US"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5pPr>
          </a:lstStyle>
          <a:p>
            <a:pPr marL="0" lvl="0" indent="0" rtl="1">
              <a:lnSpc>
                <a:spcPct val="150000"/>
              </a:lnSpc>
              <a:spcAft>
                <a:spcPts val="1200"/>
              </a:spcAft>
              <a:buNone/>
            </a:pPr>
            <a:r>
              <a:rPr lang="ar-SA" noProof="1"/>
              <a:t>انقر لتحرير أنماط النص الرئيسي</a:t>
            </a:r>
          </a:p>
          <a:p>
            <a:pPr marL="0" lvl="1" indent="0" rtl="1">
              <a:lnSpc>
                <a:spcPct val="150000"/>
              </a:lnSpc>
              <a:spcAft>
                <a:spcPts val="1200"/>
              </a:spcAft>
              <a:buNone/>
            </a:pPr>
            <a:r>
              <a:rPr lang="ar-SA" noProof="1"/>
              <a:t>المستوى الثاني</a:t>
            </a:r>
          </a:p>
          <a:p>
            <a:pPr marL="0" lvl="2" indent="0" rtl="1">
              <a:lnSpc>
                <a:spcPct val="150000"/>
              </a:lnSpc>
              <a:spcAft>
                <a:spcPts val="1200"/>
              </a:spcAft>
              <a:buNone/>
            </a:pPr>
            <a:r>
              <a:rPr lang="ar-SA" noProof="1"/>
              <a:t>المستوى الثالث</a:t>
            </a:r>
          </a:p>
          <a:p>
            <a:pPr marL="0" lvl="3" indent="0" rtl="1">
              <a:lnSpc>
                <a:spcPct val="150000"/>
              </a:lnSpc>
              <a:spcAft>
                <a:spcPts val="1200"/>
              </a:spcAft>
              <a:buNone/>
            </a:pPr>
            <a:r>
              <a:rPr lang="ar-SA" noProof="1"/>
              <a:t>المستوى الرابع</a:t>
            </a:r>
          </a:p>
          <a:p>
            <a:pPr marL="0" lvl="4" indent="0" rtl="1">
              <a:lnSpc>
                <a:spcPct val="150000"/>
              </a:lnSpc>
              <a:spcAft>
                <a:spcPts val="1200"/>
              </a:spcAft>
              <a:buNone/>
            </a:pPr>
            <a:r>
              <a:rPr lang="ar-SA" noProof="1"/>
              <a:t>المستوى الخامس</a:t>
            </a:r>
          </a:p>
        </p:txBody>
      </p:sp>
      <p:sp>
        <p:nvSpPr>
          <p:cNvPr id="5" name="عنصر نائب للنص 4"/>
          <p:cNvSpPr>
            <a:spLocks noGrp="1"/>
          </p:cNvSpPr>
          <p:nvPr>
            <p:ph type="body" sz="quarter" idx="3" hasCustomPrompt="1"/>
          </p:nvPr>
        </p:nvSpPr>
        <p:spPr>
          <a:xfrm flipH="1">
            <a:off x="844549" y="1489075"/>
            <a:ext cx="5157787" cy="641350"/>
          </a:xfrm>
        </p:spPr>
        <p:txBody>
          <a:bodyPr rtlCol="1" anchor="b"/>
          <a:lstStyle>
            <a:lvl1pPr marL="0" indent="0" algn="r" rtl="1">
              <a:buNone/>
              <a:defRPr sz="2400" b="1">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1"/>
              <a:t>انقر لتحرير أنماط النص الرئيسي</a:t>
            </a:r>
          </a:p>
        </p:txBody>
      </p:sp>
      <p:sp>
        <p:nvSpPr>
          <p:cNvPr id="6" name="عنصر نائب للمحتوى 5"/>
          <p:cNvSpPr>
            <a:spLocks noGrp="1"/>
          </p:cNvSpPr>
          <p:nvPr>
            <p:ph sz="quarter" idx="4" hasCustomPrompt="1"/>
          </p:nvPr>
        </p:nvSpPr>
        <p:spPr>
          <a:xfrm flipH="1">
            <a:off x="844549" y="2193927"/>
            <a:ext cx="5157787" cy="3978275"/>
          </a:xfrm>
        </p:spPr>
        <p:txBody>
          <a:bodyPr vert="horz" lIns="91440" tIns="45720" rIns="91440" bIns="45720" rtlCol="1">
            <a:normAutofit/>
          </a:bodyPr>
          <a:lstStyle>
            <a:lvl1pPr algn="r" rtl="1">
              <a:defRPr lang="en-US" sz="16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1pPr>
            <a:lvl2pPr algn="r" rtl="1">
              <a:defRPr lang="en-US" sz="14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2pPr>
            <a:lvl3pPr algn="r" rtl="1">
              <a:defRPr lang="en-US" sz="12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3pPr>
            <a:lvl4pPr algn="r" rtl="1">
              <a:defRPr lang="en-US" sz="110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4pPr>
            <a:lvl5pPr algn="r" rtl="1">
              <a:defRPr lang="en-US" sz="110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defRPr>
            </a:lvl5pPr>
          </a:lstStyle>
          <a:p>
            <a:pPr marL="0" lvl="0" indent="0" rtl="1">
              <a:lnSpc>
                <a:spcPct val="150000"/>
              </a:lnSpc>
              <a:spcAft>
                <a:spcPts val="1200"/>
              </a:spcAft>
              <a:buNone/>
            </a:pPr>
            <a:r>
              <a:rPr lang="ar-SA" noProof="1"/>
              <a:t>انقر لتحرير أنماط النص الرئيسي</a:t>
            </a:r>
          </a:p>
          <a:p>
            <a:pPr marL="0" lvl="1" indent="0" rtl="1">
              <a:lnSpc>
                <a:spcPct val="150000"/>
              </a:lnSpc>
              <a:spcAft>
                <a:spcPts val="1200"/>
              </a:spcAft>
              <a:buNone/>
            </a:pPr>
            <a:r>
              <a:rPr lang="ar-SA" noProof="1"/>
              <a:t>المستوى الثاني</a:t>
            </a:r>
          </a:p>
          <a:p>
            <a:pPr marL="0" lvl="2" indent="0" rtl="1">
              <a:lnSpc>
                <a:spcPct val="150000"/>
              </a:lnSpc>
              <a:spcAft>
                <a:spcPts val="1200"/>
              </a:spcAft>
              <a:buNone/>
            </a:pPr>
            <a:r>
              <a:rPr lang="ar-SA" noProof="1"/>
              <a:t>المستوى الثالث</a:t>
            </a:r>
          </a:p>
          <a:p>
            <a:pPr marL="0" lvl="3" indent="0" rtl="1">
              <a:lnSpc>
                <a:spcPct val="150000"/>
              </a:lnSpc>
              <a:spcAft>
                <a:spcPts val="1200"/>
              </a:spcAft>
              <a:buNone/>
            </a:pPr>
            <a:r>
              <a:rPr lang="ar-SA" noProof="1"/>
              <a:t>المستوى الرابع</a:t>
            </a:r>
          </a:p>
          <a:p>
            <a:pPr marL="0" lvl="4" indent="0" rtl="1">
              <a:lnSpc>
                <a:spcPct val="150000"/>
              </a:lnSpc>
              <a:spcAft>
                <a:spcPts val="1200"/>
              </a:spcAft>
              <a:buNone/>
            </a:pPr>
            <a:r>
              <a:rPr lang="ar-SA" noProof="1"/>
              <a:t>المستوى الخامس</a:t>
            </a:r>
          </a:p>
        </p:txBody>
      </p:sp>
      <p:sp>
        <p:nvSpPr>
          <p:cNvPr id="7" name="عنصر نائب للتاريخ 6"/>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53D19F6A-239D-4FB8-BD44-445FCF3C02B7}" type="datetime1">
              <a:rPr lang="ar-SA" noProof="1" smtClean="0"/>
              <a:t>05/11/1443</a:t>
            </a:fld>
            <a:endParaRPr lang="ar-SA" noProof="1"/>
          </a:p>
        </p:txBody>
      </p:sp>
      <p:sp>
        <p:nvSpPr>
          <p:cNvPr id="8" name="عنصر نائب للتذييل 7"/>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9" name="عنصر نائب لرقم الشريحة 8"/>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11" name="مستطيل 10"/>
          <p:cNvSpPr/>
          <p:nvPr userDrawn="1"/>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06029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6" name="مستطيل 5"/>
          <p:cNvSpPr/>
          <p:nvPr/>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title" hasCustomPrompt="1"/>
          </p:nvPr>
        </p:nvSpPr>
        <p:spPr>
          <a:xfrm flipH="1">
            <a:off x="838200" y="1"/>
            <a:ext cx="10744200" cy="1228436"/>
          </a:xfrm>
        </p:spPr>
        <p:txBody>
          <a:bodyPr rtlCol="1" anchor="b">
            <a:normAutofit/>
          </a:bodyPr>
          <a:lstStyle>
            <a:lvl1pPr algn="r" rtl="1">
              <a:defRPr sz="36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1"/>
              <a:t>انقر لتحرير نمط العنوان الرئيسي</a:t>
            </a:r>
          </a:p>
        </p:txBody>
      </p:sp>
      <p:sp>
        <p:nvSpPr>
          <p:cNvPr id="3" name="عنصر نائب للتاريخ 2"/>
          <p:cNvSpPr>
            <a:spLocks noGrp="1"/>
          </p:cNvSpPr>
          <p:nvPr>
            <p:ph type="dt" sz="half" idx="10"/>
          </p:nvPr>
        </p:nvSpPr>
        <p:spPr>
          <a:xfrm flipH="1">
            <a:off x="8077200" y="6356352"/>
            <a:ext cx="3276600" cy="365125"/>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fld id="{010A632A-79CA-43CE-9887-A0EDD80A599C}" type="datetime1">
              <a:rPr lang="ar-SA" noProof="1" smtClean="0"/>
              <a:t>05/11/1443</a:t>
            </a:fld>
            <a:endParaRPr lang="ar-SA" noProof="1"/>
          </a:p>
        </p:txBody>
      </p:sp>
      <p:sp>
        <p:nvSpPr>
          <p:cNvPr id="4" name="عنصر نائب لتذييل الصفحة 3"/>
          <p:cNvSpPr>
            <a:spLocks noGrp="1"/>
          </p:cNvSpPr>
          <p:nvPr>
            <p:ph type="ftr" sz="quarter" idx="11"/>
          </p:nvPr>
        </p:nvSpPr>
        <p:spPr>
          <a:xfrm flipH="1">
            <a:off x="4648200" y="6356352"/>
            <a:ext cx="2895600" cy="365125"/>
          </a:xfrm>
        </p:spPr>
        <p:txBody>
          <a:bodyPr rtlCol="1"/>
          <a:lstStyle>
            <a:lvl1pPr algn="ctr" rtl="1">
              <a:defRPr>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5" name="عنصر نائب لرقم الشريحة 4"/>
          <p:cNvSpPr>
            <a:spLocks noGrp="1"/>
          </p:cNvSpPr>
          <p:nvPr>
            <p:ph type="sldNum" sz="quarter" idx="12"/>
          </p:nvPr>
        </p:nvSpPr>
        <p:spPr>
          <a:xfrm flipH="1">
            <a:off x="838200" y="6356352"/>
            <a:ext cx="3276600" cy="365125"/>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
        <p:nvSpPr>
          <p:cNvPr id="7" name="مستطيل 6"/>
          <p:cNvSpPr/>
          <p:nvPr userDrawn="1"/>
        </p:nvSpPr>
        <p:spPr>
          <a:xfrm flipH="1">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noProof="1">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0814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flipH="1">
            <a:off x="8077200" y="6356352"/>
            <a:ext cx="3276600" cy="365125"/>
          </a:xfrm>
        </p:spPr>
        <p:txBody>
          <a:bodyPr rtlCol="1"/>
          <a:lstStyle>
            <a:lvl1pPr algn="r" rtl="1">
              <a:defRPr/>
            </a:lvl1pPr>
          </a:lstStyle>
          <a:p>
            <a:pPr rtl="1"/>
            <a:fld id="{3F7E02A4-D255-4344-B0BC-000296B2F884}" type="datetime1">
              <a:rPr lang="ar-SA" noProof="1" smtClean="0"/>
              <a:t>05/11/1443</a:t>
            </a:fld>
            <a:endParaRPr lang="ar-SA" noProof="1"/>
          </a:p>
        </p:txBody>
      </p:sp>
      <p:sp>
        <p:nvSpPr>
          <p:cNvPr id="3" name="عنصر نائب للتذييل 2"/>
          <p:cNvSpPr>
            <a:spLocks noGrp="1"/>
          </p:cNvSpPr>
          <p:nvPr>
            <p:ph type="ftr" sz="quarter" idx="11"/>
          </p:nvPr>
        </p:nvSpPr>
        <p:spPr>
          <a:xfrm flipH="1">
            <a:off x="4648200" y="6356352"/>
            <a:ext cx="2895600" cy="365125"/>
          </a:xfrm>
        </p:spPr>
        <p:txBody>
          <a:bodyPr rtlCol="1"/>
          <a:lstStyle>
            <a:lvl1pPr algn="ctr" rtl="1">
              <a:defRPr/>
            </a:lvl1pPr>
          </a:lstStyle>
          <a:p>
            <a:endParaRPr lang="ar-SA" noProof="1"/>
          </a:p>
        </p:txBody>
      </p:sp>
      <p:sp>
        <p:nvSpPr>
          <p:cNvPr id="4" name="عنصر نائب لرقم الشريحة 3"/>
          <p:cNvSpPr>
            <a:spLocks noGrp="1"/>
          </p:cNvSpPr>
          <p:nvPr>
            <p:ph type="sldNum" sz="quarter" idx="12"/>
          </p:nvPr>
        </p:nvSpPr>
        <p:spPr>
          <a:xfrm flipH="1">
            <a:off x="838200" y="6356352"/>
            <a:ext cx="3276600" cy="365125"/>
          </a:xfrm>
        </p:spPr>
        <p:txBody>
          <a:bodyPr rtlCol="1"/>
          <a:lstStyle>
            <a:lvl1pPr algn="l" rtl="1">
              <a:defRPr/>
            </a:lvl1pPr>
          </a:lstStyle>
          <a:p>
            <a:fld id="{9860EDB8-5305-433F-BE41-D7A86D811DB3}" type="slidenum">
              <a:rPr lang="ar-SA" noProof="1" smtClean="0"/>
              <a:pPr/>
              <a:t>‹#›</a:t>
            </a:fld>
            <a:endParaRPr lang="ar-SA" noProof="1"/>
          </a:p>
        </p:txBody>
      </p:sp>
    </p:spTree>
    <p:extLst>
      <p:ext uri="{BB962C8B-B14F-4D97-AF65-F5344CB8AC3E}">
        <p14:creationId xmlns:p14="http://schemas.microsoft.com/office/powerpoint/2010/main" val="40374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العنوان 1"/>
          <p:cNvSpPr>
            <a:spLocks noGrp="1"/>
          </p:cNvSpPr>
          <p:nvPr>
            <p:ph type="title" hasCustomPrompt="1"/>
          </p:nvPr>
        </p:nvSpPr>
        <p:spPr>
          <a:xfrm flipH="1">
            <a:off x="7419975" y="457200"/>
            <a:ext cx="3932237" cy="1600200"/>
          </a:xfrm>
        </p:spPr>
        <p:txBody>
          <a:bodyPr rtlCol="1" anchor="b"/>
          <a:lstStyle>
            <a:lvl1pPr algn="r" rtl="1">
              <a:defRPr sz="3200"/>
            </a:lvl1pPr>
          </a:lstStyle>
          <a:p>
            <a:pPr rtl="1"/>
            <a:r>
              <a:rPr lang="ar-SA" noProof="1"/>
              <a:t>انقر لتحرير نمط العنوان الرئيسي</a:t>
            </a:r>
          </a:p>
        </p:txBody>
      </p:sp>
      <p:sp>
        <p:nvSpPr>
          <p:cNvPr id="3" name="عنصر نائب للمحتوى 2"/>
          <p:cNvSpPr>
            <a:spLocks noGrp="1"/>
          </p:cNvSpPr>
          <p:nvPr>
            <p:ph idx="1" hasCustomPrompt="1"/>
          </p:nvPr>
        </p:nvSpPr>
        <p:spPr>
          <a:xfrm flipH="1">
            <a:off x="836612" y="987427"/>
            <a:ext cx="6172200" cy="4873625"/>
          </a:xfrm>
        </p:spPr>
        <p:txBody>
          <a:bodyPr vert="horz" lIns="91440" tIns="45720" rIns="91440" bIns="45720" rtlCol="1">
            <a:normAutofit/>
          </a:bodyPr>
          <a:lstStyle>
            <a:lvl1pPr algn="r" rtl="1">
              <a:defRPr lang="en-US" sz="1600" smtClean="0">
                <a:solidFill>
                  <a:schemeClr val="bg1">
                    <a:lumMod val="50000"/>
                  </a:schemeClr>
                </a:solidFill>
              </a:defRPr>
            </a:lvl1pPr>
            <a:lvl2pPr algn="r" rtl="1">
              <a:defRPr lang="en-US" sz="1400" smtClean="0">
                <a:solidFill>
                  <a:schemeClr val="bg1">
                    <a:lumMod val="50000"/>
                  </a:schemeClr>
                </a:solidFill>
              </a:defRPr>
            </a:lvl2pPr>
            <a:lvl3pPr algn="r" rtl="1">
              <a:defRPr lang="en-US" sz="1200" smtClean="0">
                <a:solidFill>
                  <a:schemeClr val="bg1">
                    <a:lumMod val="50000"/>
                  </a:schemeClr>
                </a:solidFill>
              </a:defRPr>
            </a:lvl3pPr>
            <a:lvl4pPr algn="r" rtl="1">
              <a:defRPr lang="en-US" sz="1100" smtClean="0">
                <a:solidFill>
                  <a:schemeClr val="bg1">
                    <a:lumMod val="50000"/>
                  </a:schemeClr>
                </a:solidFill>
              </a:defRPr>
            </a:lvl4pPr>
            <a:lvl5pPr algn="r" rtl="1">
              <a:defRPr lang="en-US" sz="1100">
                <a:solidFill>
                  <a:schemeClr val="bg1">
                    <a:lumMod val="50000"/>
                  </a:schemeClr>
                </a:solidFill>
              </a:defRPr>
            </a:lvl5pPr>
          </a:lstStyle>
          <a:p>
            <a:pPr marL="0" lvl="0" indent="0" rtl="1">
              <a:lnSpc>
                <a:spcPct val="150000"/>
              </a:lnSpc>
              <a:spcAft>
                <a:spcPts val="1200"/>
              </a:spcAft>
              <a:buNone/>
            </a:pPr>
            <a:r>
              <a:rPr lang="ar-SA" noProof="1"/>
              <a:t>انقر لتحرير أنماط النص الرئيسي</a:t>
            </a:r>
          </a:p>
          <a:p>
            <a:pPr marL="0" lvl="1" indent="0" rtl="1">
              <a:lnSpc>
                <a:spcPct val="150000"/>
              </a:lnSpc>
              <a:spcAft>
                <a:spcPts val="1200"/>
              </a:spcAft>
              <a:buNone/>
            </a:pPr>
            <a:r>
              <a:rPr lang="ar-SA" noProof="1"/>
              <a:t>المستوى الثاني</a:t>
            </a:r>
          </a:p>
          <a:p>
            <a:pPr marL="0" lvl="2" indent="0" rtl="1">
              <a:lnSpc>
                <a:spcPct val="150000"/>
              </a:lnSpc>
              <a:spcAft>
                <a:spcPts val="1200"/>
              </a:spcAft>
              <a:buNone/>
            </a:pPr>
            <a:r>
              <a:rPr lang="ar-SA" noProof="1"/>
              <a:t>المستوى الثالث</a:t>
            </a:r>
          </a:p>
          <a:p>
            <a:pPr marL="0" lvl="3" indent="0" rtl="1">
              <a:lnSpc>
                <a:spcPct val="150000"/>
              </a:lnSpc>
              <a:spcAft>
                <a:spcPts val="1200"/>
              </a:spcAft>
              <a:buNone/>
            </a:pPr>
            <a:r>
              <a:rPr lang="ar-SA" noProof="1"/>
              <a:t>المستوى الرابع</a:t>
            </a:r>
          </a:p>
          <a:p>
            <a:pPr marL="0" lvl="4" indent="0" rtl="1">
              <a:lnSpc>
                <a:spcPct val="150000"/>
              </a:lnSpc>
              <a:spcAft>
                <a:spcPts val="1200"/>
              </a:spcAft>
              <a:buNone/>
            </a:pPr>
            <a:r>
              <a:rPr lang="ar-SA" noProof="1"/>
              <a:t>المستوى الخامس</a:t>
            </a:r>
          </a:p>
        </p:txBody>
      </p:sp>
      <p:sp>
        <p:nvSpPr>
          <p:cNvPr id="4" name="عنصر نائب للنص 3"/>
          <p:cNvSpPr>
            <a:spLocks noGrp="1"/>
          </p:cNvSpPr>
          <p:nvPr>
            <p:ph type="body" sz="half" idx="2" hasCustomPrompt="1"/>
          </p:nvPr>
        </p:nvSpPr>
        <p:spPr>
          <a:xfrm flipH="1">
            <a:off x="7419975" y="2101850"/>
            <a:ext cx="3932237" cy="3759200"/>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1"/>
              <a:t>انقر لتحرير أنماط النص الرئيسي</a:t>
            </a:r>
          </a:p>
        </p:txBody>
      </p:sp>
      <p:sp>
        <p:nvSpPr>
          <p:cNvPr id="5" name="عنصر نائب للتاريخ 4"/>
          <p:cNvSpPr>
            <a:spLocks noGrp="1"/>
          </p:cNvSpPr>
          <p:nvPr>
            <p:ph type="dt" sz="half" idx="10"/>
          </p:nvPr>
        </p:nvSpPr>
        <p:spPr>
          <a:xfrm flipH="1">
            <a:off x="8077200" y="6356352"/>
            <a:ext cx="3276600" cy="365125"/>
          </a:xfrm>
        </p:spPr>
        <p:txBody>
          <a:bodyPr rtlCol="1"/>
          <a:lstStyle>
            <a:lvl1pPr algn="r" rtl="1">
              <a:defRPr/>
            </a:lvl1pPr>
          </a:lstStyle>
          <a:p>
            <a:pPr rtl="1"/>
            <a:fld id="{A1D60E23-BB11-4482-BD69-DE66C0DEFD87}" type="datetime1">
              <a:rPr lang="ar-SA" noProof="1" smtClean="0"/>
              <a:t>05/11/1443</a:t>
            </a:fld>
            <a:endParaRPr lang="ar-SA" noProof="1"/>
          </a:p>
        </p:txBody>
      </p:sp>
      <p:sp>
        <p:nvSpPr>
          <p:cNvPr id="6" name="عنصر نائب للتذييل 5"/>
          <p:cNvSpPr>
            <a:spLocks noGrp="1"/>
          </p:cNvSpPr>
          <p:nvPr>
            <p:ph type="ftr" sz="quarter" idx="11"/>
          </p:nvPr>
        </p:nvSpPr>
        <p:spPr>
          <a:xfrm flipH="1">
            <a:off x="4648200" y="6356352"/>
            <a:ext cx="2895600" cy="365125"/>
          </a:xfrm>
        </p:spPr>
        <p:txBody>
          <a:bodyPr rtlCol="1"/>
          <a:lstStyle>
            <a:lvl1pPr algn="ctr" rtl="1">
              <a:defRPr/>
            </a:lvl1pPr>
          </a:lstStyle>
          <a:p>
            <a:endParaRPr lang="ar-SA" noProof="1"/>
          </a:p>
        </p:txBody>
      </p:sp>
      <p:sp>
        <p:nvSpPr>
          <p:cNvPr id="7" name="عنصر نائب لرقم الشريحة 6"/>
          <p:cNvSpPr>
            <a:spLocks noGrp="1"/>
          </p:cNvSpPr>
          <p:nvPr>
            <p:ph type="sldNum" sz="quarter" idx="12"/>
          </p:nvPr>
        </p:nvSpPr>
        <p:spPr>
          <a:xfrm flipH="1">
            <a:off x="838200" y="6356352"/>
            <a:ext cx="3276600" cy="365125"/>
          </a:xfrm>
        </p:spPr>
        <p:txBody>
          <a:bodyPr rtlCol="1"/>
          <a:lstStyle>
            <a:lvl1pPr algn="l" rtl="1">
              <a:defRPr/>
            </a:lvl1pPr>
          </a:lstStyle>
          <a:p>
            <a:fld id="{9860EDB8-5305-433F-BE41-D7A86D811DB3}" type="slidenum">
              <a:rPr lang="ar-SA" noProof="1" smtClean="0"/>
              <a:pPr/>
              <a:t>‹#›</a:t>
            </a:fld>
            <a:endParaRPr lang="ar-SA" noProof="1"/>
          </a:p>
        </p:txBody>
      </p:sp>
    </p:spTree>
    <p:extLst>
      <p:ext uri="{BB962C8B-B14F-4D97-AF65-F5344CB8AC3E}">
        <p14:creationId xmlns:p14="http://schemas.microsoft.com/office/powerpoint/2010/main" val="1784193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العنوان 1"/>
          <p:cNvSpPr>
            <a:spLocks noGrp="1"/>
          </p:cNvSpPr>
          <p:nvPr>
            <p:ph type="title" hasCustomPrompt="1"/>
          </p:nvPr>
        </p:nvSpPr>
        <p:spPr>
          <a:xfrm flipH="1">
            <a:off x="7419975" y="457200"/>
            <a:ext cx="3932237" cy="1600200"/>
          </a:xfrm>
        </p:spPr>
        <p:txBody>
          <a:bodyPr rtlCol="1" anchor="b"/>
          <a:lstStyle>
            <a:lvl1pPr algn="r" rtl="1">
              <a:defRPr sz="3200"/>
            </a:lvl1pPr>
          </a:lstStyle>
          <a:p>
            <a:pPr rtl="1"/>
            <a:r>
              <a:rPr lang="ar-SA" noProof="1"/>
              <a:t>انقر لتحرير نمط العنوان الرئيسي</a:t>
            </a:r>
          </a:p>
        </p:txBody>
      </p:sp>
      <p:sp>
        <p:nvSpPr>
          <p:cNvPr id="3" name="عنصر نائب للصورة 2"/>
          <p:cNvSpPr>
            <a:spLocks noGrp="1"/>
          </p:cNvSpPr>
          <p:nvPr>
            <p:ph type="pic" idx="1"/>
          </p:nvPr>
        </p:nvSpPr>
        <p:spPr>
          <a:xfrm flipH="1">
            <a:off x="836612" y="987427"/>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ar-SA" noProof="1" smtClean="0"/>
              <a:t>انقر فوق الأيقونة لإضافة صورة</a:t>
            </a:r>
            <a:endParaRPr lang="ar-SA" noProof="1"/>
          </a:p>
        </p:txBody>
      </p:sp>
      <p:sp>
        <p:nvSpPr>
          <p:cNvPr id="4" name="عنصر نائب للنص 3"/>
          <p:cNvSpPr>
            <a:spLocks noGrp="1"/>
          </p:cNvSpPr>
          <p:nvPr>
            <p:ph type="body" sz="half" idx="2" hasCustomPrompt="1"/>
          </p:nvPr>
        </p:nvSpPr>
        <p:spPr>
          <a:xfrm flipH="1">
            <a:off x="7419975" y="2101850"/>
            <a:ext cx="3932237" cy="3759200"/>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1"/>
              <a:t>انقر لتحرير أنماط النص الرئيسي</a:t>
            </a:r>
          </a:p>
        </p:txBody>
      </p:sp>
      <p:sp>
        <p:nvSpPr>
          <p:cNvPr id="5" name="عنصر نائب للتاريخ 4"/>
          <p:cNvSpPr>
            <a:spLocks noGrp="1"/>
          </p:cNvSpPr>
          <p:nvPr>
            <p:ph type="dt" sz="half" idx="10"/>
          </p:nvPr>
        </p:nvSpPr>
        <p:spPr>
          <a:xfrm flipH="1">
            <a:off x="8077200" y="6356352"/>
            <a:ext cx="3276600" cy="365125"/>
          </a:xfrm>
        </p:spPr>
        <p:txBody>
          <a:bodyPr rtlCol="1"/>
          <a:lstStyle>
            <a:lvl1pPr algn="r" rtl="1">
              <a:defRPr/>
            </a:lvl1pPr>
          </a:lstStyle>
          <a:p>
            <a:pPr rtl="1"/>
            <a:fld id="{1BDAC8E9-BB9A-4132-9568-953CFB635D9D}" type="datetime1">
              <a:rPr lang="ar-SA" noProof="1" smtClean="0"/>
              <a:t>05/11/1443</a:t>
            </a:fld>
            <a:endParaRPr lang="ar-SA" noProof="1"/>
          </a:p>
        </p:txBody>
      </p:sp>
      <p:sp>
        <p:nvSpPr>
          <p:cNvPr id="6" name="عنصر نائب للتذييل 5"/>
          <p:cNvSpPr>
            <a:spLocks noGrp="1"/>
          </p:cNvSpPr>
          <p:nvPr>
            <p:ph type="ftr" sz="quarter" idx="11"/>
          </p:nvPr>
        </p:nvSpPr>
        <p:spPr>
          <a:xfrm flipH="1">
            <a:off x="4648200" y="6356352"/>
            <a:ext cx="2895600" cy="365125"/>
          </a:xfrm>
        </p:spPr>
        <p:txBody>
          <a:bodyPr rtlCol="1"/>
          <a:lstStyle>
            <a:lvl1pPr algn="ctr" rtl="1">
              <a:defRPr/>
            </a:lvl1pPr>
          </a:lstStyle>
          <a:p>
            <a:endParaRPr lang="ar-SA" noProof="1"/>
          </a:p>
        </p:txBody>
      </p:sp>
      <p:sp>
        <p:nvSpPr>
          <p:cNvPr id="7" name="عنصر نائب لرقم الشريحة 6"/>
          <p:cNvSpPr>
            <a:spLocks noGrp="1"/>
          </p:cNvSpPr>
          <p:nvPr>
            <p:ph type="sldNum" sz="quarter" idx="12"/>
          </p:nvPr>
        </p:nvSpPr>
        <p:spPr>
          <a:xfrm flipH="1">
            <a:off x="838200" y="6356352"/>
            <a:ext cx="3276600" cy="365125"/>
          </a:xfrm>
        </p:spPr>
        <p:txBody>
          <a:bodyPr rtlCol="1"/>
          <a:lstStyle>
            <a:lvl1pPr algn="l" rtl="1">
              <a:defRPr/>
            </a:lvl1pPr>
          </a:lstStyle>
          <a:p>
            <a:fld id="{9860EDB8-5305-433F-BE41-D7A86D811DB3}" type="slidenum">
              <a:rPr lang="ar-SA" noProof="1" smtClean="0"/>
              <a:pPr/>
              <a:t>‹#›</a:t>
            </a:fld>
            <a:endParaRPr lang="ar-SA" noProof="1"/>
          </a:p>
        </p:txBody>
      </p:sp>
    </p:spTree>
    <p:extLst>
      <p:ext uri="{BB962C8B-B14F-4D97-AF65-F5344CB8AC3E}">
        <p14:creationId xmlns:p14="http://schemas.microsoft.com/office/powerpoint/2010/main" val="3161095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flipH="1">
            <a:off x="838200" y="365127"/>
            <a:ext cx="10515600" cy="1325563"/>
          </a:xfrm>
          <a:prstGeom prst="rect">
            <a:avLst/>
          </a:prstGeom>
        </p:spPr>
        <p:txBody>
          <a:bodyPr vert="horz" lIns="91440" tIns="45720" rIns="91440" bIns="45720" rtlCol="1" anchor="ctr">
            <a:normAutofit/>
          </a:bodyPr>
          <a:lstStyle/>
          <a:p>
            <a:pPr rtl="1"/>
            <a:r>
              <a:rPr lang="ar-SA" noProof="1"/>
              <a:t>انقر لتحرير نمط العنوان الرئيسي</a:t>
            </a:r>
          </a:p>
        </p:txBody>
      </p:sp>
      <p:sp>
        <p:nvSpPr>
          <p:cNvPr id="3" name="عنصر نائب للنص 2"/>
          <p:cNvSpPr>
            <a:spLocks noGrp="1"/>
          </p:cNvSpPr>
          <p:nvPr>
            <p:ph type="body" idx="1"/>
          </p:nvPr>
        </p:nvSpPr>
        <p:spPr>
          <a:xfrm flipH="1">
            <a:off x="838200" y="1825625"/>
            <a:ext cx="10515600" cy="4351338"/>
          </a:xfrm>
          <a:prstGeom prst="rect">
            <a:avLst/>
          </a:prstGeom>
        </p:spPr>
        <p:txBody>
          <a:bodyPr vert="horz" lIns="91440" tIns="45720" rIns="91440" bIns="45720" rtlCol="1">
            <a:normAutofit/>
          </a:bodyPr>
          <a:lstStyle/>
          <a:p>
            <a:pPr lvl="0" rtl="1"/>
            <a:r>
              <a:rPr lang="ar-SA" noProof="1"/>
              <a:t>انقر لتحرير أنماط النص الرئيسي</a:t>
            </a:r>
          </a:p>
          <a:p>
            <a:pPr lvl="1" rtl="1"/>
            <a:r>
              <a:rPr lang="ar-SA" noProof="1"/>
              <a:t>المستوى الثاني</a:t>
            </a:r>
          </a:p>
          <a:p>
            <a:pPr lvl="2" rtl="1"/>
            <a:r>
              <a:rPr lang="ar-SA" noProof="1"/>
              <a:t>المستوى الثالث</a:t>
            </a:r>
          </a:p>
          <a:p>
            <a:pPr lvl="3" rtl="1"/>
            <a:r>
              <a:rPr lang="ar-SA" noProof="1"/>
              <a:t>المستوى الرابع</a:t>
            </a:r>
          </a:p>
          <a:p>
            <a:pPr lvl="4" rtl="1"/>
            <a:r>
              <a:rPr lang="ar-SA" noProof="1"/>
              <a:t>المستوى الخامس</a:t>
            </a:r>
          </a:p>
        </p:txBody>
      </p:sp>
      <p:sp>
        <p:nvSpPr>
          <p:cNvPr id="4" name="عنصر نائب للتاريخ 3"/>
          <p:cNvSpPr>
            <a:spLocks noGrp="1"/>
          </p:cNvSpPr>
          <p:nvPr>
            <p:ph type="dt" sz="half" idx="2"/>
          </p:nvPr>
        </p:nvSpPr>
        <p:spPr>
          <a:xfrm flipH="1">
            <a:off x="8077200" y="6356352"/>
            <a:ext cx="3276600" cy="365125"/>
          </a:xfrm>
          <a:prstGeom prst="rect">
            <a:avLst/>
          </a:prstGeom>
        </p:spPr>
        <p:txBody>
          <a:bodyPr vert="horz" lIns="91440" tIns="45720" rIns="91440" bIns="45720" rtlCol="1" anchor="ctr"/>
          <a:lstStyle>
            <a:lvl1pPr algn="r" rtl="1">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3B4EA7D1-CF36-413B-BE23-1E2490FAD3AD}" type="datetime1">
              <a:rPr lang="ar-SA" noProof="1" smtClean="0"/>
              <a:t>05/11/1443</a:t>
            </a:fld>
            <a:endParaRPr lang="ar-SA" noProof="1"/>
          </a:p>
        </p:txBody>
      </p:sp>
      <p:sp>
        <p:nvSpPr>
          <p:cNvPr id="5" name="عنصر نائب لتذييل الصفحة 4"/>
          <p:cNvSpPr>
            <a:spLocks noGrp="1"/>
          </p:cNvSpPr>
          <p:nvPr>
            <p:ph type="ftr" sz="quarter" idx="3"/>
          </p:nvPr>
        </p:nvSpPr>
        <p:spPr>
          <a:xfrm flipH="1">
            <a:off x="4648200" y="6356352"/>
            <a:ext cx="2895600" cy="365125"/>
          </a:xfrm>
          <a:prstGeom prst="rect">
            <a:avLst/>
          </a:prstGeom>
        </p:spPr>
        <p:txBody>
          <a:bodyPr vert="horz" lIns="91440" tIns="45720" rIns="91440" bIns="45720" rtlCol="1" anchor="ctr"/>
          <a:lstStyle>
            <a:lvl1pPr algn="ctr" rtl="1">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endParaRPr lang="ar-SA" noProof="1"/>
          </a:p>
        </p:txBody>
      </p:sp>
      <p:sp>
        <p:nvSpPr>
          <p:cNvPr id="6" name="عنصر نائب لرقم الشريحة 5"/>
          <p:cNvSpPr>
            <a:spLocks noGrp="1"/>
          </p:cNvSpPr>
          <p:nvPr>
            <p:ph type="sldNum" sz="quarter" idx="4"/>
          </p:nvPr>
        </p:nvSpPr>
        <p:spPr>
          <a:xfrm flipH="1">
            <a:off x="838200" y="6356352"/>
            <a:ext cx="3276600" cy="365125"/>
          </a:xfrm>
          <a:prstGeom prst="rect">
            <a:avLst/>
          </a:prstGeom>
        </p:spPr>
        <p:txBody>
          <a:bodyPr vert="horz" lIns="91440" tIns="45720" rIns="91440" bIns="45720" rtlCol="1" anchor="ctr"/>
          <a:lstStyle>
            <a:lvl1pPr algn="l" rtl="1">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9860EDB8-5305-433F-BE41-D7A86D811DB3}" type="slidenum">
              <a:rPr lang="ar-SA" noProof="1" smtClean="0"/>
              <a:pPr/>
              <a:t>‹#›</a:t>
            </a:fld>
            <a:endParaRPr lang="ar-SA" noProof="1"/>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r" defTabSz="914400" rtl="1" eaLnBrk="1" latinLnBrk="0" hangingPunct="1">
        <a:spcBef>
          <a:spcPct val="0"/>
        </a:spcBef>
        <a:buNone/>
        <a:defRPr sz="4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r" defTabSz="914400" rtl="1" eaLnBrk="1" latinLnBrk="0" hangingPunct="1">
        <a:lnSpc>
          <a:spcPct val="90000"/>
        </a:lnSpc>
        <a:spcBef>
          <a:spcPct val="30000"/>
        </a:spcBef>
        <a:buFont typeface="Arial" panose="020B0604020202020204" pitchFamily="34" charset="0"/>
        <a:buChar char="•"/>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r" defTabSz="914400" rtl="1" eaLnBrk="1" latinLnBrk="0" hangingPunct="1">
        <a:lnSpc>
          <a:spcPct val="90000"/>
        </a:lnSpc>
        <a:spcBef>
          <a:spcPct val="300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90000"/>
        </a:lnSpc>
        <a:spcBef>
          <a:spcPct val="300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en.wikipedia.org/wiki/Michel_Wede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a:xfrm flipH="1">
            <a:off x="1681018" y="2364508"/>
            <a:ext cx="9672782" cy="2084097"/>
          </a:xfrm>
        </p:spPr>
        <p:txBody>
          <a:bodyPr rtlCol="1">
            <a:normAutofit fontScale="90000"/>
          </a:bodyPr>
          <a:lstStyle/>
          <a:p>
            <a:pPr algn="ctr" rtl="0"/>
            <a:r>
              <a:rPr lang="en-US" sz="3600" noProof="1" smtClean="0"/>
              <a:t>Libyan International Medical University</a:t>
            </a:r>
            <a:r>
              <a:rPr lang="en-US" sz="3200" noProof="1" smtClean="0"/>
              <a:t/>
            </a:r>
            <a:br>
              <a:rPr lang="en-US" sz="3200" noProof="1" smtClean="0"/>
            </a:br>
            <a:r>
              <a:rPr lang="en-US" sz="3200" noProof="1" smtClean="0"/>
              <a:t>Faculty of Business </a:t>
            </a:r>
            <a:r>
              <a:rPr lang="en-US" sz="3200" noProof="1" smtClean="0"/>
              <a:t>Administration</a:t>
            </a:r>
            <a:br>
              <a:rPr lang="en-US" sz="3200" noProof="1" smtClean="0"/>
            </a:br>
            <a:r>
              <a:rPr lang="en-US" sz="3200" noProof="1"/>
              <a:t/>
            </a:r>
            <a:br>
              <a:rPr lang="en-US" sz="3200" noProof="1"/>
            </a:br>
            <a:r>
              <a:rPr lang="en-US" sz="3200" noProof="1" smtClean="0"/>
              <a:t/>
            </a:r>
            <a:br>
              <a:rPr lang="en-US" sz="3200" noProof="1" smtClean="0"/>
            </a:br>
            <a:r>
              <a:rPr lang="en-US" sz="3200" noProof="1"/>
              <a:t/>
            </a:r>
            <a:br>
              <a:rPr lang="en-US" sz="3200" noProof="1"/>
            </a:br>
            <a:r>
              <a:rPr lang="en-US" sz="3200" noProof="1" smtClean="0"/>
              <a:t/>
            </a:r>
            <a:br>
              <a:rPr lang="en-US" sz="3200" noProof="1" smtClean="0"/>
            </a:br>
            <a:r>
              <a:rPr lang="en-US" sz="3200" noProof="1"/>
              <a:t/>
            </a:r>
            <a:br>
              <a:rPr lang="en-US" sz="3200" noProof="1"/>
            </a:br>
            <a:r>
              <a:rPr lang="en-US" sz="3200" noProof="1" smtClean="0"/>
              <a:t/>
            </a:r>
            <a:br>
              <a:rPr lang="en-US" sz="3200" noProof="1" smtClean="0"/>
            </a:br>
            <a:r>
              <a:rPr lang="en-US" sz="2800" noProof="1" smtClean="0"/>
              <a:t>Companies Segment &amp; Target Markets</a:t>
            </a:r>
            <a:endParaRPr lang="ar-SA" sz="2800" noProof="1"/>
          </a:p>
        </p:txBody>
      </p:sp>
      <p:sp>
        <p:nvSpPr>
          <p:cNvPr id="3" name="عنوان فرعي 2"/>
          <p:cNvSpPr>
            <a:spLocks noGrp="1"/>
          </p:cNvSpPr>
          <p:nvPr>
            <p:ph type="subTitle" idx="1"/>
          </p:nvPr>
        </p:nvSpPr>
        <p:spPr>
          <a:xfrm flipH="1">
            <a:off x="-2" y="4865297"/>
            <a:ext cx="6705599" cy="1992703"/>
          </a:xfrm>
        </p:spPr>
        <p:txBody>
          <a:bodyPr rtlCol="1">
            <a:normAutofit fontScale="55000" lnSpcReduction="20000"/>
          </a:bodyPr>
          <a:lstStyle/>
          <a:p>
            <a:pPr algn="l" rtl="0"/>
            <a:r>
              <a:rPr lang="en-US" noProof="1" smtClean="0"/>
              <a:t>Name: Ali Khalid Shwehdi</a:t>
            </a:r>
          </a:p>
          <a:p>
            <a:pPr algn="l" rtl="0"/>
            <a:r>
              <a:rPr lang="en-US" noProof="1" smtClean="0"/>
              <a:t>Course: Principles of Marketing</a:t>
            </a:r>
          </a:p>
          <a:p>
            <a:pPr algn="l" rtl="0"/>
            <a:r>
              <a:rPr lang="en-US" noProof="1" smtClean="0"/>
              <a:t>Date: 26/4/2022</a:t>
            </a:r>
          </a:p>
          <a:p>
            <a:pPr algn="l" rtl="0"/>
            <a:r>
              <a:rPr lang="en-US" noProof="1" smtClean="0"/>
              <a:t>ID: 3308</a:t>
            </a:r>
          </a:p>
          <a:p>
            <a:pPr algn="l" rtl="0"/>
            <a:r>
              <a:rPr lang="en-US" noProof="1" smtClean="0"/>
              <a:t>Email: Ali_3308@limu.edu.ly</a:t>
            </a:r>
            <a:endParaRPr lang="ar-SA" noProof="1"/>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2143125" cy="2143125"/>
          </a:xfrm>
          <a:prstGeom prst="rect">
            <a:avLst/>
          </a:prstGeom>
          <a:ln>
            <a:noFill/>
          </a:ln>
          <a:effectLst>
            <a:softEdge rad="112500"/>
          </a:effectLst>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444" y="-1"/>
            <a:ext cx="2168556" cy="2143125"/>
          </a:xfrm>
          <a:prstGeom prst="rect">
            <a:avLst/>
          </a:prstGeom>
          <a:ln>
            <a:noFill/>
          </a:ln>
          <a:effectLst>
            <a:softEdge rad="112500"/>
          </a:effectLst>
        </p:spPr>
      </p:pic>
      <p:pic>
        <p:nvPicPr>
          <p:cNvPr id="6" name="صورة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4603" y="6012611"/>
            <a:ext cx="6077397" cy="845389"/>
          </a:xfrm>
          <a:prstGeom prst="rect">
            <a:avLst/>
          </a:prstGeom>
        </p:spPr>
      </p:pic>
      <p:sp>
        <p:nvSpPr>
          <p:cNvPr id="7" name="عنصر نائب لرقم الشريحة 6"/>
          <p:cNvSpPr>
            <a:spLocks noGrp="1"/>
          </p:cNvSpPr>
          <p:nvPr>
            <p:ph type="sldNum" sz="quarter" idx="12"/>
          </p:nvPr>
        </p:nvSpPr>
        <p:spPr/>
        <p:txBody>
          <a:bodyPr/>
          <a:lstStyle/>
          <a:p>
            <a:fld id="{9860EDB8-5305-433F-BE41-D7A86D811DB3}" type="slidenum">
              <a:rPr lang="ar-SA" noProof="1" smtClean="0"/>
              <a:pPr/>
              <a:t>1</a:t>
            </a:fld>
            <a:endParaRPr lang="ar-SA" noProof="1"/>
          </a:p>
        </p:txBody>
      </p:sp>
    </p:spTree>
    <p:extLst>
      <p:ext uri="{BB962C8B-B14F-4D97-AF65-F5344CB8AC3E}">
        <p14:creationId xmlns:p14="http://schemas.microsoft.com/office/powerpoint/2010/main" val="2471807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Table of Contents</a:t>
            </a:r>
            <a:endParaRPr lang="ar-SA" dirty="0"/>
          </a:p>
        </p:txBody>
      </p:sp>
      <p:sp>
        <p:nvSpPr>
          <p:cNvPr id="3" name="عنصر نائب للمحتوى 2"/>
          <p:cNvSpPr>
            <a:spLocks noGrp="1"/>
          </p:cNvSpPr>
          <p:nvPr>
            <p:ph idx="1"/>
          </p:nvPr>
        </p:nvSpPr>
        <p:spPr>
          <a:xfrm flipH="1">
            <a:off x="7134286" y="2265572"/>
            <a:ext cx="4448113" cy="4351338"/>
          </a:xfrm>
        </p:spPr>
        <p:txBody>
          <a:bodyPr>
            <a:normAutofit/>
          </a:bodyPr>
          <a:lstStyle/>
          <a:p>
            <a:pPr algn="l" rtl="0"/>
            <a:r>
              <a:rPr lang="en-US" sz="1800" dirty="0" smtClean="0"/>
              <a:t>Introduction……………3</a:t>
            </a:r>
          </a:p>
          <a:p>
            <a:pPr algn="l" rtl="0"/>
            <a:r>
              <a:rPr lang="en-US" sz="1800" dirty="0" smtClean="0"/>
              <a:t>Define Target Market.........4</a:t>
            </a:r>
          </a:p>
          <a:p>
            <a:pPr algn="l" rtl="0"/>
            <a:r>
              <a:rPr lang="en-US" sz="1800" dirty="0" smtClean="0"/>
              <a:t>Companies Segment &amp; Target Markets...5</a:t>
            </a:r>
          </a:p>
          <a:p>
            <a:pPr algn="l" rtl="0"/>
            <a:r>
              <a:rPr lang="en-US" sz="1800" dirty="0" smtClean="0"/>
              <a:t>Conclusion………..6</a:t>
            </a:r>
          </a:p>
          <a:p>
            <a:pPr algn="l" rtl="0"/>
            <a:r>
              <a:rPr lang="en-US" sz="1800" dirty="0" smtClean="0"/>
              <a:t>References………7</a:t>
            </a:r>
            <a:endParaRPr lang="ar-SA" sz="1800" dirty="0"/>
          </a:p>
        </p:txBody>
      </p:sp>
      <p:sp>
        <p:nvSpPr>
          <p:cNvPr id="4" name="عنصر نائب لرقم الشريحة 3"/>
          <p:cNvSpPr>
            <a:spLocks noGrp="1"/>
          </p:cNvSpPr>
          <p:nvPr>
            <p:ph type="sldNum" sz="quarter" idx="12"/>
          </p:nvPr>
        </p:nvSpPr>
        <p:spPr/>
        <p:txBody>
          <a:bodyPr/>
          <a:lstStyle/>
          <a:p>
            <a:r>
              <a:rPr lang="en-US" noProof="1" smtClean="0"/>
              <a:t>2</a:t>
            </a:r>
            <a:endParaRPr lang="ar-SA" noProof="1"/>
          </a:p>
        </p:txBody>
      </p:sp>
      <p:pic>
        <p:nvPicPr>
          <p:cNvPr id="5" name="صورة 4"/>
          <p:cNvPicPr>
            <a:picLocks noChangeAspect="1"/>
          </p:cNvPicPr>
          <p:nvPr/>
        </p:nvPicPr>
        <p:blipFill>
          <a:blip r:embed="rId3"/>
          <a:stretch>
            <a:fillRect/>
          </a:stretch>
        </p:blipFill>
        <p:spPr>
          <a:xfrm>
            <a:off x="593132" y="2479196"/>
            <a:ext cx="5619750" cy="2762250"/>
          </a:xfrm>
          <a:prstGeom prst="rect">
            <a:avLst/>
          </a:prstGeom>
          <a:ln>
            <a:noFill/>
          </a:ln>
          <a:effectLst>
            <a:softEdge rad="112500"/>
          </a:effectLst>
        </p:spPr>
      </p:pic>
    </p:spTree>
    <p:extLst>
      <p:ext uri="{BB962C8B-B14F-4D97-AF65-F5344CB8AC3E}">
        <p14:creationId xmlns:p14="http://schemas.microsoft.com/office/powerpoint/2010/main" val="101674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904874" y="0"/>
            <a:ext cx="10749367" cy="1208868"/>
          </a:xfrm>
        </p:spPr>
        <p:txBody>
          <a:bodyPr/>
          <a:lstStyle/>
          <a:p>
            <a:pPr algn="l" rtl="0"/>
            <a:r>
              <a:rPr lang="en-US" dirty="0" smtClean="0"/>
              <a:t>Introduction</a:t>
            </a:r>
            <a:endParaRPr lang="ar-SA" dirty="0"/>
          </a:p>
        </p:txBody>
      </p:sp>
      <p:sp>
        <p:nvSpPr>
          <p:cNvPr id="3" name="عنصر نائب للمحتوى 2"/>
          <p:cNvSpPr>
            <a:spLocks noGrp="1"/>
          </p:cNvSpPr>
          <p:nvPr>
            <p:ph idx="1"/>
          </p:nvPr>
        </p:nvSpPr>
        <p:spPr>
          <a:xfrm flipH="1">
            <a:off x="6381746" y="1638300"/>
            <a:ext cx="5438777" cy="4991099"/>
          </a:xfrm>
        </p:spPr>
        <p:txBody>
          <a:bodyPr>
            <a:normAutofit/>
          </a:bodyPr>
          <a:lstStyle/>
          <a:p>
            <a:pPr algn="just" rtl="0"/>
            <a:r>
              <a:rPr lang="en-US" sz="2000" dirty="0" smtClean="0"/>
              <a:t>Target Market:</a:t>
            </a:r>
          </a:p>
          <a:p>
            <a:pPr algn="just" rtl="0"/>
            <a:r>
              <a:rPr lang="en-US" dirty="0" smtClean="0"/>
              <a:t>A target market is a segment of potential customers who are more likely to buy a product or service from you.</a:t>
            </a:r>
          </a:p>
          <a:p>
            <a:pPr algn="just" rtl="0"/>
            <a:r>
              <a:rPr lang="en-US" sz="2000" dirty="0" smtClean="0"/>
              <a:t>Market Segment:</a:t>
            </a:r>
          </a:p>
          <a:p>
            <a:pPr algn="just" rtl="0"/>
            <a:r>
              <a:rPr lang="en-US" dirty="0"/>
              <a:t>A subgroup of people or organizations sharing</a:t>
            </a:r>
            <a:br>
              <a:rPr lang="en-US" dirty="0"/>
            </a:br>
            <a:r>
              <a:rPr lang="en-US" dirty="0"/>
              <a:t>one or more characteristics that cause them to</a:t>
            </a:r>
            <a:br>
              <a:rPr lang="en-US" dirty="0"/>
            </a:br>
            <a:r>
              <a:rPr lang="en-US" dirty="0"/>
              <a:t>have similar product needs.</a:t>
            </a:r>
            <a:endParaRPr lang="en-US" dirty="0" smtClean="0"/>
          </a:p>
          <a:p>
            <a:pPr algn="just" rtl="0"/>
            <a:endParaRPr lang="en-US" dirty="0"/>
          </a:p>
        </p:txBody>
      </p:sp>
      <p:sp>
        <p:nvSpPr>
          <p:cNvPr id="4" name="عنصر نائب لرقم الشريحة 3"/>
          <p:cNvSpPr>
            <a:spLocks noGrp="1"/>
          </p:cNvSpPr>
          <p:nvPr>
            <p:ph type="sldNum" sz="quarter" idx="12"/>
          </p:nvPr>
        </p:nvSpPr>
        <p:spPr/>
        <p:txBody>
          <a:bodyPr/>
          <a:lstStyle/>
          <a:p>
            <a:r>
              <a:rPr lang="en-US" noProof="1"/>
              <a:t>3</a:t>
            </a:r>
            <a:endParaRPr lang="ar-SA" noProof="1"/>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751" y="1829750"/>
            <a:ext cx="5436394" cy="4349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9704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Target Market</a:t>
            </a:r>
            <a:endParaRPr lang="ar-SA" dirty="0"/>
          </a:p>
        </p:txBody>
      </p:sp>
      <p:sp>
        <p:nvSpPr>
          <p:cNvPr id="3" name="عنصر نائب للمحتوى 2"/>
          <p:cNvSpPr>
            <a:spLocks noGrp="1"/>
          </p:cNvSpPr>
          <p:nvPr>
            <p:ph idx="1"/>
          </p:nvPr>
        </p:nvSpPr>
        <p:spPr>
          <a:xfrm flipH="1">
            <a:off x="6276974" y="1804985"/>
            <a:ext cx="5276849" cy="4414838"/>
          </a:xfrm>
        </p:spPr>
        <p:txBody>
          <a:bodyPr>
            <a:normAutofit/>
          </a:bodyPr>
          <a:lstStyle/>
          <a:p>
            <a:pPr algn="just" rtl="0"/>
            <a:r>
              <a:rPr lang="en-US" dirty="0"/>
              <a:t>A target market is a group of people with some shared characteristics that a company has identified as potential customers for its products. Identifying the target market informs the decision-making process as a company designs, packages, and markets its product</a:t>
            </a:r>
            <a:r>
              <a:rPr lang="en-US" dirty="0" smtClean="0"/>
              <a:t>.</a:t>
            </a:r>
          </a:p>
          <a:p>
            <a:pPr algn="just" rtl="0"/>
            <a:r>
              <a:rPr lang="en-US" dirty="0"/>
              <a:t>A target market may be broadly categorized by age range, location, income, and lifestyle. Many other demographics may be considered. Their stage of life, their hobbies, interests, and careers, all may be considered.</a:t>
            </a:r>
            <a:endParaRPr lang="en-US" dirty="0" smtClean="0"/>
          </a:p>
          <a:p>
            <a:pPr algn="just" rtl="0"/>
            <a:endParaRPr lang="en-US" dirty="0" smtClean="0"/>
          </a:p>
          <a:p>
            <a:pPr algn="just" rtl="0"/>
            <a:endParaRPr lang="en-US" dirty="0"/>
          </a:p>
          <a:p>
            <a:pPr algn="just" rtl="0"/>
            <a:endParaRPr lang="ar-SA" sz="2400" dirty="0"/>
          </a:p>
        </p:txBody>
      </p:sp>
      <p:pic>
        <p:nvPicPr>
          <p:cNvPr id="2050" name="Picture 2" descr="How to Identify Your Target Market | Complete Controll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426" y="1741264"/>
            <a:ext cx="4986184" cy="4478559"/>
          </a:xfrm>
          <a:prstGeom prst="rect">
            <a:avLst/>
          </a:prstGeom>
          <a:noFill/>
          <a:extLst>
            <a:ext uri="{909E8E84-426E-40DD-AFC4-6F175D3DCCD1}">
              <a14:hiddenFill xmlns:a14="http://schemas.microsoft.com/office/drawing/2010/main">
                <a:solidFill>
                  <a:srgbClr val="FFFFFF"/>
                </a:solidFill>
              </a14:hiddenFill>
            </a:ext>
          </a:extLst>
        </p:spPr>
      </p:pic>
      <p:sp>
        <p:nvSpPr>
          <p:cNvPr id="4" name="عنصر نائب لرقم الشريحة 3"/>
          <p:cNvSpPr>
            <a:spLocks noGrp="1"/>
          </p:cNvSpPr>
          <p:nvPr>
            <p:ph type="sldNum" sz="quarter" idx="12"/>
          </p:nvPr>
        </p:nvSpPr>
        <p:spPr/>
        <p:txBody>
          <a:bodyPr/>
          <a:lstStyle/>
          <a:p>
            <a:r>
              <a:rPr lang="en-US" noProof="1"/>
              <a:t>4</a:t>
            </a:r>
            <a:endParaRPr lang="ar-SA" noProof="1"/>
          </a:p>
        </p:txBody>
      </p:sp>
    </p:spTree>
    <p:extLst>
      <p:ext uri="{BB962C8B-B14F-4D97-AF65-F5344CB8AC3E}">
        <p14:creationId xmlns:p14="http://schemas.microsoft.com/office/powerpoint/2010/main" val="409731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Companies segment </a:t>
            </a:r>
            <a:endParaRPr lang="ar-SA" dirty="0"/>
          </a:p>
        </p:txBody>
      </p:sp>
      <p:sp>
        <p:nvSpPr>
          <p:cNvPr id="3" name="عنصر نائب للمحتوى 2"/>
          <p:cNvSpPr>
            <a:spLocks noGrp="1"/>
          </p:cNvSpPr>
          <p:nvPr>
            <p:ph idx="1"/>
          </p:nvPr>
        </p:nvSpPr>
        <p:spPr>
          <a:xfrm flipH="1">
            <a:off x="6410325" y="2196884"/>
            <a:ext cx="5086349" cy="4282864"/>
          </a:xfrm>
        </p:spPr>
        <p:txBody>
          <a:bodyPr>
            <a:normAutofit fontScale="92500" lnSpcReduction="20000"/>
          </a:bodyPr>
          <a:lstStyle/>
          <a:p>
            <a:pPr algn="just" rtl="0"/>
            <a:r>
              <a:rPr lang="en-US" sz="2400" dirty="0"/>
              <a:t>1</a:t>
            </a:r>
            <a:r>
              <a:rPr lang="en-US" sz="2400" dirty="0" smtClean="0"/>
              <a:t>.Geographically </a:t>
            </a:r>
            <a:r>
              <a:rPr lang="en-US" sz="2400" dirty="0"/>
              <a:t>by region or </a:t>
            </a:r>
            <a:r>
              <a:rPr lang="en-US" sz="2400" dirty="0" smtClean="0"/>
              <a:t>area.</a:t>
            </a:r>
            <a:endParaRPr lang="en-US" sz="2400" dirty="0"/>
          </a:p>
          <a:p>
            <a:pPr algn="just" rtl="0"/>
            <a:r>
              <a:rPr lang="en-US" sz="2400" dirty="0" smtClean="0"/>
              <a:t>2.Demographically </a:t>
            </a:r>
            <a:r>
              <a:rPr lang="en-US" sz="2400" dirty="0"/>
              <a:t>by age, gender, family size, income, or life </a:t>
            </a:r>
            <a:r>
              <a:rPr lang="en-US" sz="2400" dirty="0" smtClean="0"/>
              <a:t>cycle.</a:t>
            </a:r>
            <a:endParaRPr lang="en-US" sz="2400" dirty="0"/>
          </a:p>
          <a:p>
            <a:pPr algn="just" rtl="0"/>
            <a:r>
              <a:rPr lang="en-US" sz="2400" dirty="0" smtClean="0"/>
              <a:t>3.Psychographically </a:t>
            </a:r>
            <a:r>
              <a:rPr lang="en-US" sz="2400" dirty="0"/>
              <a:t>by social class, lifestyle, or </a:t>
            </a:r>
            <a:r>
              <a:rPr lang="en-US" sz="2400" dirty="0" smtClean="0"/>
              <a:t>personality.</a:t>
            </a:r>
            <a:endParaRPr lang="en-US" sz="2400" dirty="0"/>
          </a:p>
          <a:p>
            <a:pPr algn="just" rtl="0"/>
            <a:r>
              <a:rPr lang="en-US" sz="2400" dirty="0" smtClean="0"/>
              <a:t>4.Behaviorally </a:t>
            </a:r>
            <a:r>
              <a:rPr lang="en-US" sz="2400" dirty="0"/>
              <a:t>by benefit, use, or </a:t>
            </a:r>
            <a:r>
              <a:rPr lang="en-US" sz="2400" dirty="0" smtClean="0"/>
              <a:t>response.</a:t>
            </a:r>
            <a:endParaRPr lang="en-US" sz="2400" dirty="0"/>
          </a:p>
          <a:p>
            <a:pPr algn="just" rtl="0"/>
            <a:endParaRPr lang="en-US" sz="2400" dirty="0"/>
          </a:p>
        </p:txBody>
      </p:sp>
      <p:sp>
        <p:nvSpPr>
          <p:cNvPr id="4" name="عنصر نائب لرقم الشريحة 3"/>
          <p:cNvSpPr>
            <a:spLocks noGrp="1"/>
          </p:cNvSpPr>
          <p:nvPr>
            <p:ph type="sldNum" sz="quarter" idx="12"/>
          </p:nvPr>
        </p:nvSpPr>
        <p:spPr>
          <a:xfrm flipH="1">
            <a:off x="419100" y="1431564"/>
            <a:ext cx="10985500" cy="1006836"/>
          </a:xfrm>
        </p:spPr>
        <p:txBody>
          <a:bodyPr/>
          <a:lstStyle/>
          <a:p>
            <a:r>
              <a:rPr lang="en-US" sz="2000" noProof="1" smtClean="0"/>
              <a:t>Companies can segment markets in sevearl ways : </a:t>
            </a:r>
          </a:p>
        </p:txBody>
      </p:sp>
      <p:sp>
        <p:nvSpPr>
          <p:cNvPr id="6" name="مستطيل 5"/>
          <p:cNvSpPr/>
          <p:nvPr/>
        </p:nvSpPr>
        <p:spPr>
          <a:xfrm>
            <a:off x="846521" y="6412299"/>
            <a:ext cx="261610" cy="276999"/>
          </a:xfrm>
          <a:prstGeom prst="rect">
            <a:avLst/>
          </a:prstGeom>
        </p:spPr>
        <p:txBody>
          <a:bodyPr wrap="none">
            <a:spAutoFit/>
          </a:bodyPr>
          <a:lstStyle/>
          <a:p>
            <a:r>
              <a:rPr lang="en-US" sz="1200" noProof="1">
                <a:latin typeface="Tempus Sans ITC" pitchFamily="82" charset="0"/>
              </a:rPr>
              <a:t>5</a:t>
            </a:r>
            <a:endParaRPr lang="ar-SA" sz="1200" noProof="1">
              <a:latin typeface="Tempus Sans ITC" pitchFamily="82" charset="0"/>
            </a:endParaRPr>
          </a:p>
        </p:txBody>
      </p:sp>
      <p:pic>
        <p:nvPicPr>
          <p:cNvPr id="3074" name="Picture 2" descr="Why Premjis, Ambanis and Nadars beat non-family run companies | Business  Standard Ne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883" y="2447624"/>
            <a:ext cx="5105783" cy="3722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068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Conclusion</a:t>
            </a:r>
            <a:endParaRPr lang="ar-SA" dirty="0"/>
          </a:p>
        </p:txBody>
      </p:sp>
      <p:sp>
        <p:nvSpPr>
          <p:cNvPr id="3" name="عنصر نائب للمحتوى 2"/>
          <p:cNvSpPr>
            <a:spLocks noGrp="1"/>
          </p:cNvSpPr>
          <p:nvPr>
            <p:ph idx="1"/>
          </p:nvPr>
        </p:nvSpPr>
        <p:spPr>
          <a:xfrm flipH="1">
            <a:off x="6048375" y="1825625"/>
            <a:ext cx="5305424" cy="4351338"/>
          </a:xfrm>
        </p:spPr>
        <p:txBody>
          <a:bodyPr>
            <a:normAutofit/>
          </a:bodyPr>
          <a:lstStyle/>
          <a:p>
            <a:pPr algn="just" rtl="0"/>
            <a:r>
              <a:rPr lang="en-US" sz="2000" dirty="0"/>
              <a:t>The objective is to enable the company to differentiate its products or message according to the common dimensions of the market segment</a:t>
            </a:r>
            <a:r>
              <a:rPr lang="en-US" sz="2000" dirty="0" smtClean="0"/>
              <a:t>.</a:t>
            </a:r>
          </a:p>
          <a:p>
            <a:pPr algn="just" rtl="0"/>
            <a:r>
              <a:rPr lang="en-US" sz="2000" dirty="0"/>
              <a:t>Identifying the target market is important for any company in the development and implementation of a successful marketing plan.</a:t>
            </a:r>
          </a:p>
          <a:p>
            <a:pPr algn="just" rtl="0"/>
            <a:endParaRPr lang="ar-SA" sz="2000" dirty="0"/>
          </a:p>
        </p:txBody>
      </p:sp>
      <p:sp>
        <p:nvSpPr>
          <p:cNvPr id="4" name="عنصر نائب لرقم الشريحة 3"/>
          <p:cNvSpPr>
            <a:spLocks noGrp="1"/>
          </p:cNvSpPr>
          <p:nvPr>
            <p:ph type="sldNum" sz="quarter" idx="12"/>
          </p:nvPr>
        </p:nvSpPr>
        <p:spPr/>
        <p:txBody>
          <a:bodyPr/>
          <a:lstStyle/>
          <a:p>
            <a:r>
              <a:rPr lang="en-US" noProof="1" smtClean="0"/>
              <a:t>6</a:t>
            </a:r>
            <a:endParaRPr lang="ar-SA" noProof="1"/>
          </a:p>
        </p:txBody>
      </p:sp>
      <p:pic>
        <p:nvPicPr>
          <p:cNvPr id="4098" name="Picture 2" descr="Identifying the Right Target Market - Inventors Dig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2073275"/>
            <a:ext cx="5020733" cy="376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636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References</a:t>
            </a:r>
            <a:endParaRPr lang="ar-SA" dirty="0"/>
          </a:p>
        </p:txBody>
      </p:sp>
      <p:sp>
        <p:nvSpPr>
          <p:cNvPr id="3" name="عنصر نائب للمحتوى 2"/>
          <p:cNvSpPr>
            <a:spLocks noGrp="1"/>
          </p:cNvSpPr>
          <p:nvPr>
            <p:ph idx="1"/>
          </p:nvPr>
        </p:nvSpPr>
        <p:spPr>
          <a:xfrm flipH="1">
            <a:off x="838199" y="1825625"/>
            <a:ext cx="10515600" cy="4351338"/>
          </a:xfrm>
        </p:spPr>
        <p:txBody>
          <a:bodyPr anchor="ctr"/>
          <a:lstStyle/>
          <a:p>
            <a:pPr algn="l" rtl="0"/>
            <a:r>
              <a:rPr lang="en-US" dirty="0"/>
              <a:t>  </a:t>
            </a:r>
            <a:r>
              <a:rPr lang="en-US" i="1" u="sng" dirty="0">
                <a:hlinkClick r:id="rId2"/>
              </a:rPr>
              <a:t>Wedel, Michel</a:t>
            </a:r>
            <a:r>
              <a:rPr lang="en-US" i="1" dirty="0"/>
              <a:t>; Kamakura, Wagner A. (2000). Market Segmentation - Springer. International Series in Quantitative Marketing. Vol. </a:t>
            </a:r>
          </a:p>
          <a:p>
            <a:pPr algn="l" rtl="0"/>
            <a:r>
              <a:rPr lang="en-US" dirty="0"/>
              <a:t>Chapman, Devenish, Dhall, Norris (2011). </a:t>
            </a:r>
            <a:r>
              <a:rPr lang="en-US" i="1" dirty="0"/>
              <a:t>Business Studies in Action</a:t>
            </a:r>
            <a:r>
              <a:rPr lang="en-US" dirty="0"/>
              <a:t>. Milton, QLD Australia: John Wiley &amp; Sons Australia Ltd. pp. 190–196</a:t>
            </a:r>
            <a:r>
              <a:rPr lang="en-US" dirty="0" smtClean="0"/>
              <a:t>.</a:t>
            </a:r>
          </a:p>
          <a:p>
            <a:pPr algn="l" rtl="0"/>
            <a:r>
              <a:rPr lang="en-US" dirty="0"/>
              <a:t>Applbaum, K., The Marketing Era: From Professional Practice to Global Provisioning, Routledge, 2004, p. 33-35</a:t>
            </a:r>
            <a:endParaRPr lang="en-US" i="1" dirty="0" smtClean="0"/>
          </a:p>
          <a:p>
            <a:pPr algn="l" rtl="0"/>
            <a:endParaRPr lang="en-US" i="1" dirty="0"/>
          </a:p>
          <a:p>
            <a:pPr algn="l" rtl="0"/>
            <a:endParaRPr lang="en-US" i="1" dirty="0" smtClean="0"/>
          </a:p>
          <a:p>
            <a:pPr algn="l" rtl="0"/>
            <a:endParaRPr lang="ar-SA" dirty="0"/>
          </a:p>
        </p:txBody>
      </p:sp>
      <p:sp>
        <p:nvSpPr>
          <p:cNvPr id="4" name="عنصر نائب لرقم الشريحة 3"/>
          <p:cNvSpPr>
            <a:spLocks noGrp="1"/>
          </p:cNvSpPr>
          <p:nvPr>
            <p:ph type="sldNum" sz="quarter" idx="12"/>
          </p:nvPr>
        </p:nvSpPr>
        <p:spPr/>
        <p:txBody>
          <a:bodyPr/>
          <a:lstStyle/>
          <a:p>
            <a:r>
              <a:rPr lang="en-US" noProof="1" smtClean="0"/>
              <a:t>7</a:t>
            </a:r>
            <a:endParaRPr lang="ar-SA" noProof="1"/>
          </a:p>
        </p:txBody>
      </p:sp>
    </p:spTree>
    <p:extLst>
      <p:ext uri="{BB962C8B-B14F-4D97-AF65-F5344CB8AC3E}">
        <p14:creationId xmlns:p14="http://schemas.microsoft.com/office/powerpoint/2010/main" val="4225209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860EDB8-5305-433F-BE41-D7A86D811DB3}" type="slidenum">
              <a:rPr lang="ar-SA" noProof="1" smtClean="0"/>
              <a:pPr/>
              <a:t>8</a:t>
            </a:fld>
            <a:endParaRPr lang="ar-SA" noProof="1"/>
          </a:p>
        </p:txBody>
      </p:sp>
      <p:pic>
        <p:nvPicPr>
          <p:cNvPr id="5126" name="Picture 6" descr="Royalty-free Clip Art - Transparent Thank You Clipart , Free Transparent  Clipart - ClipartK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883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مستند الترحيب">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5919223_TF02923944" id="{C0C96C85-70A8-4A52-912D-432F303ABBB6}" vid="{4B07B481-9900-432F-BF33-640BBBFE67F9}"/>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1584528</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2012-06-20T23:39:00+00:00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TP102923943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843282</LocLastLocAttemptVersionLookup>
    <IsSearchable xmlns="4873beb7-5857-4685-be1f-d57550cc96cc">true</IsSearchable>
    <TemplateTemplateType xmlns="4873beb7-5857-4685-be1f-d57550cc96cc">PowerPoint Template - Slideshow Launch</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LocMarketGroupTiers2 xmlns="4873beb7-5857-4685-be1f-d57550cc96cc" xsi:nil="true"/>
    <APAuthor xmlns="4873beb7-5857-4685-be1f-d57550cc96cc">
      <UserInfo>
        <DisplayName>REDMOND\v-sa</DisplayName>
        <AccountId>2467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Props1.xml><?xml version="1.0" encoding="utf-8"?>
<ds:datastoreItem xmlns:ds="http://schemas.openxmlformats.org/officeDocument/2006/customXml" ds:itemID="{C3DEC53A-9DF1-4780-BE92-17E971B7A9ED}">
  <ds:schemaRefs>
    <ds:schemaRef ds:uri="http://schemas.microsoft.com/sharepoint/v3/contenttype/forms"/>
  </ds:schemaRefs>
</ds:datastoreItem>
</file>

<file path=customXml/itemProps2.xml><?xml version="1.0" encoding="utf-8"?>
<ds:datastoreItem xmlns:ds="http://schemas.openxmlformats.org/officeDocument/2006/customXml" ds:itemID="{63EE7759-C66F-4EA4-9863-7EBA32518D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70C04F-E7AC-41AB-9C6D-1B1BB88BFF7F}">
  <ds:schemaRefs>
    <ds:schemaRef ds:uri="http://schemas.microsoft.com/office/2006/documentManagement/types"/>
    <ds:schemaRef ds:uri="4873beb7-5857-4685-be1f-d57550cc96cc"/>
    <ds:schemaRef ds:uri="http://purl.org/dc/dcmitype/"/>
    <ds:schemaRef ds:uri="http://schemas.openxmlformats.org/package/2006/metadata/core-properties"/>
    <ds:schemaRef ds:uri="http://purl.org/dc/elements/1.1/"/>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مرحبًا بك في PowerPoint</Template>
  <TotalTime>265</TotalTime>
  <Words>278</Words>
  <Application>Microsoft Office PowerPoint</Application>
  <PresentationFormat>Widescreen</PresentationFormat>
  <Paragraphs>45</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Tahoma</vt:lpstr>
      <vt:lpstr>Tempus Sans ITC</vt:lpstr>
      <vt:lpstr>مستند الترحيب</vt:lpstr>
      <vt:lpstr>Libyan International Medical University Faculty of Business Administration       Companies Segment &amp; Target Markets</vt:lpstr>
      <vt:lpstr>Table of Contents</vt:lpstr>
      <vt:lpstr>Introduction</vt:lpstr>
      <vt:lpstr>Target Market</vt:lpstr>
      <vt:lpstr>Companies segment </vt:lpstr>
      <vt:lpstr>Conclusion</vt:lpstr>
      <vt:lpstr>References</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Business Buying Behavior Factors &amp; B2B Marketing</dc:title>
  <dc:creator>yousif shwehdi</dc:creator>
  <cp:keywords/>
  <cp:lastModifiedBy>Maher Fattouh</cp:lastModifiedBy>
  <cp:revision>23</cp:revision>
  <dcterms:created xsi:type="dcterms:W3CDTF">2022-04-19T22:42:00Z</dcterms:created>
  <dcterms:modified xsi:type="dcterms:W3CDTF">2022-06-04T09:03:43Z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_TemplateID">
    <vt:lpwstr>TC029239449991</vt:lpwstr>
  </property>
  <property fmtid="{D5CDD505-2E9C-101B-9397-08002B2CF9AE}" pid="4" name="ContentTypeId">
    <vt:lpwstr>0x0101006EDDDB5EE6D98C44930B742096920B300400F5B6D36B3EF94B4E9A635CDF2A18F5B8</vt:lpwstr>
  </property>
  <property fmtid="{D5CDD505-2E9C-101B-9397-08002B2CF9AE}" pid="5" name="FeatureTags">
    <vt:lpwstr/>
  </property>
  <property fmtid="{D5CDD505-2E9C-101B-9397-08002B2CF9AE}" pid="6" name="LocalizationTags">
    <vt:lpwstr/>
  </property>
  <property fmtid="{D5CDD505-2E9C-101B-9397-08002B2CF9AE}" pid="7" name="ScenarioTags">
    <vt:lpwstr/>
  </property>
  <property fmtid="{D5CDD505-2E9C-101B-9397-08002B2CF9AE}" pid="8" name="CampaignTags">
    <vt:lpwstr/>
  </property>
</Properties>
</file>