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6" r:id="rId1"/>
  </p:sldMasterIdLst>
  <p:notesMasterIdLst>
    <p:notesMasterId r:id="rId19"/>
  </p:notesMasterIdLst>
  <p:sldIdLst>
    <p:sldId id="256" r:id="rId2"/>
    <p:sldId id="258" r:id="rId3"/>
    <p:sldId id="260" r:id="rId4"/>
    <p:sldId id="325" r:id="rId5"/>
    <p:sldId id="328" r:id="rId6"/>
    <p:sldId id="272" r:id="rId7"/>
    <p:sldId id="320" r:id="rId8"/>
    <p:sldId id="326" r:id="rId9"/>
    <p:sldId id="330" r:id="rId10"/>
    <p:sldId id="329" r:id="rId11"/>
    <p:sldId id="267" r:id="rId12"/>
    <p:sldId id="327" r:id="rId13"/>
    <p:sldId id="331" r:id="rId14"/>
    <p:sldId id="323" r:id="rId15"/>
    <p:sldId id="322" r:id="rId16"/>
    <p:sldId id="298" r:id="rId17"/>
    <p:sldId id="324" r:id="rId18"/>
  </p:sldIdLst>
  <p:sldSz cx="9144000" cy="5143500" type="screen16x9"/>
  <p:notesSz cx="6858000" cy="9144000"/>
  <p:embeddedFontLst>
    <p:embeddedFont>
      <p:font typeface="Roboto" panose="020B0604020202020204" charset="0"/>
      <p:regular r:id="rId20"/>
      <p:bold r:id="rId21"/>
      <p:italic r:id="rId22"/>
      <p:boldItalic r:id="rId23"/>
    </p:embeddedFont>
    <p:embeddedFont>
      <p:font typeface="Signika" panose="020B0604020202020204" charset="0"/>
      <p:regular r:id="rId24"/>
      <p:bold r:id="rId25"/>
    </p:embeddedFont>
    <p:embeddedFont>
      <p:font typeface="Chewy" panose="020B0604020202020204" charset="0"/>
      <p:regular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AEBF942-9BEB-490F-ACE6-D75AFD52804C}">
  <a:tblStyle styleId="{3AEBF942-9BEB-490F-ACE6-D75AFD52804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83" autoAdjust="0"/>
    <p:restoredTop sz="91084" autoAdjust="0"/>
  </p:normalViewPr>
  <p:slideViewPr>
    <p:cSldViewPr snapToGrid="0">
      <p:cViewPr varScale="1">
        <p:scale>
          <a:sx n="115" d="100"/>
          <a:sy n="115" d="100"/>
        </p:scale>
        <p:origin x="739" y="82"/>
      </p:cViewPr>
      <p:guideLst/>
    </p:cSldViewPr>
  </p:slideViewPr>
  <p:outlineViewPr>
    <p:cViewPr>
      <p:scale>
        <a:sx n="33" d="100"/>
        <a:sy n="33" d="100"/>
      </p:scale>
      <p:origin x="0" y="-379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354624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bb3ccd7b2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bb3ccd7b2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3080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aa346aee37_0_6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5" name="Google Shape;555;gaa346aee37_0_6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0850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Google Shape;1098;gb03e91b5f1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9" name="Google Shape;1099;gb03e91b5f1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34857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5" name="Google Shape;1775;gba81873962_0_45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6" name="Google Shape;1776;gba81873962_0_45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4576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1" name="Google Shape;1521;gba0a3747aa_0_4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2" name="Google Shape;1522;gba0a3747aa_0_4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5788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7" name="Google Shape;6357;gac85b9cf0f_0_7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8" name="Google Shape;6358;gac85b9cf0f_0_72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6718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title"/>
          </p:nvPr>
        </p:nvSpPr>
        <p:spPr>
          <a:xfrm>
            <a:off x="2406300" y="1136075"/>
            <a:ext cx="4331400" cy="18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7200" b="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110800" y="3255538"/>
            <a:ext cx="4922400" cy="4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8289716" y="3950755"/>
            <a:ext cx="3044579" cy="2544687"/>
          </a:xfrm>
          <a:custGeom>
            <a:avLst/>
            <a:gdLst/>
            <a:ahLst/>
            <a:cxnLst/>
            <a:rect l="l" t="t" r="r" b="b"/>
            <a:pathLst>
              <a:path w="65503" h="54748" extrusionOk="0">
                <a:moveTo>
                  <a:pt x="25723" y="0"/>
                </a:moveTo>
                <a:cubicBezTo>
                  <a:pt x="24144" y="0"/>
                  <a:pt x="22575" y="187"/>
                  <a:pt x="21064" y="677"/>
                </a:cubicBezTo>
                <a:cubicBezTo>
                  <a:pt x="15259" y="2561"/>
                  <a:pt x="11702" y="8306"/>
                  <a:pt x="8784" y="13625"/>
                </a:cubicBezTo>
                <a:cubicBezTo>
                  <a:pt x="5563" y="19431"/>
                  <a:pt x="2401" y="25388"/>
                  <a:pt x="1186" y="31863"/>
                </a:cubicBezTo>
                <a:cubicBezTo>
                  <a:pt x="0" y="38337"/>
                  <a:pt x="1034" y="45450"/>
                  <a:pt x="5411" y="50222"/>
                </a:cubicBezTo>
                <a:cubicBezTo>
                  <a:pt x="8030" y="53078"/>
                  <a:pt x="12001" y="54747"/>
                  <a:pt x="15894" y="54747"/>
                </a:cubicBezTo>
                <a:cubicBezTo>
                  <a:pt x="18505" y="54747"/>
                  <a:pt x="21081" y="53997"/>
                  <a:pt x="23192" y="52349"/>
                </a:cubicBezTo>
                <a:cubicBezTo>
                  <a:pt x="28785" y="47972"/>
                  <a:pt x="29727" y="39158"/>
                  <a:pt x="35867" y="35601"/>
                </a:cubicBezTo>
                <a:cubicBezTo>
                  <a:pt x="38002" y="34383"/>
                  <a:pt x="40368" y="34028"/>
                  <a:pt x="42803" y="34028"/>
                </a:cubicBezTo>
                <a:cubicBezTo>
                  <a:pt x="45289" y="34028"/>
                  <a:pt x="47848" y="34399"/>
                  <a:pt x="50305" y="34598"/>
                </a:cubicBezTo>
                <a:cubicBezTo>
                  <a:pt x="51011" y="34660"/>
                  <a:pt x="51739" y="34694"/>
                  <a:pt x="52475" y="34694"/>
                </a:cubicBezTo>
                <a:cubicBezTo>
                  <a:pt x="56811" y="34694"/>
                  <a:pt x="61422" y="33507"/>
                  <a:pt x="63345" y="29765"/>
                </a:cubicBezTo>
                <a:cubicBezTo>
                  <a:pt x="65503" y="25571"/>
                  <a:pt x="63010" y="20677"/>
                  <a:pt x="60123" y="17151"/>
                </a:cubicBezTo>
                <a:cubicBezTo>
                  <a:pt x="52554" y="8002"/>
                  <a:pt x="42980" y="2713"/>
                  <a:pt x="31247" y="586"/>
                </a:cubicBezTo>
                <a:cubicBezTo>
                  <a:pt x="29442" y="258"/>
                  <a:pt x="27575" y="0"/>
                  <a:pt x="257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-1313679" y="3990663"/>
            <a:ext cx="1833868" cy="1894618"/>
          </a:xfrm>
          <a:custGeom>
            <a:avLst/>
            <a:gdLst/>
            <a:ahLst/>
            <a:cxnLst/>
            <a:rect l="l" t="t" r="r" b="b"/>
            <a:pathLst>
              <a:path w="39455" h="40762" extrusionOk="0">
                <a:moveTo>
                  <a:pt x="19728" y="1"/>
                </a:moveTo>
                <a:cubicBezTo>
                  <a:pt x="8816" y="1"/>
                  <a:pt x="1" y="9119"/>
                  <a:pt x="1" y="20366"/>
                </a:cubicBezTo>
                <a:cubicBezTo>
                  <a:pt x="1" y="31612"/>
                  <a:pt x="8816" y="40761"/>
                  <a:pt x="19728" y="40761"/>
                </a:cubicBezTo>
                <a:cubicBezTo>
                  <a:pt x="30640" y="40761"/>
                  <a:pt x="39454" y="31612"/>
                  <a:pt x="39454" y="20366"/>
                </a:cubicBezTo>
                <a:cubicBezTo>
                  <a:pt x="39454" y="9119"/>
                  <a:pt x="30640" y="1"/>
                  <a:pt x="19728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8072575" y="-414284"/>
            <a:ext cx="2163040" cy="2023228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 rot="-2426310">
            <a:off x="-2035733" y="-1138420"/>
            <a:ext cx="3739438" cy="2562785"/>
          </a:xfrm>
          <a:custGeom>
            <a:avLst/>
            <a:gdLst/>
            <a:ahLst/>
            <a:cxnLst/>
            <a:rect l="l" t="t" r="r" b="b"/>
            <a:pathLst>
              <a:path w="80455" h="55139" extrusionOk="0">
                <a:moveTo>
                  <a:pt x="39610" y="0"/>
                </a:moveTo>
                <a:cubicBezTo>
                  <a:pt x="38635" y="0"/>
                  <a:pt x="37659" y="30"/>
                  <a:pt x="36684" y="90"/>
                </a:cubicBezTo>
                <a:cubicBezTo>
                  <a:pt x="28021" y="637"/>
                  <a:pt x="19389" y="3555"/>
                  <a:pt x="12641" y="9117"/>
                </a:cubicBezTo>
                <a:cubicBezTo>
                  <a:pt x="5863" y="14710"/>
                  <a:pt x="1091" y="23069"/>
                  <a:pt x="483" y="32005"/>
                </a:cubicBezTo>
                <a:cubicBezTo>
                  <a:pt x="0" y="38734"/>
                  <a:pt x="3681" y="55139"/>
                  <a:pt x="12448" y="55139"/>
                </a:cubicBezTo>
                <a:cubicBezTo>
                  <a:pt x="12512" y="55139"/>
                  <a:pt x="12577" y="55138"/>
                  <a:pt x="12641" y="55136"/>
                </a:cubicBezTo>
                <a:cubicBezTo>
                  <a:pt x="17049" y="55015"/>
                  <a:pt x="22368" y="51094"/>
                  <a:pt x="26866" y="50091"/>
                </a:cubicBezTo>
                <a:cubicBezTo>
                  <a:pt x="32338" y="48844"/>
                  <a:pt x="37900" y="48449"/>
                  <a:pt x="43462" y="47932"/>
                </a:cubicBezTo>
                <a:cubicBezTo>
                  <a:pt x="54800" y="46899"/>
                  <a:pt x="67171" y="44954"/>
                  <a:pt x="74861" y="36261"/>
                </a:cubicBezTo>
                <a:cubicBezTo>
                  <a:pt x="78235" y="32431"/>
                  <a:pt x="80454" y="27111"/>
                  <a:pt x="79299" y="22066"/>
                </a:cubicBezTo>
                <a:cubicBezTo>
                  <a:pt x="78387" y="18114"/>
                  <a:pt x="75530" y="14923"/>
                  <a:pt x="72521" y="12309"/>
                </a:cubicBezTo>
                <a:cubicBezTo>
                  <a:pt x="63391" y="4415"/>
                  <a:pt x="51509" y="0"/>
                  <a:pt x="3961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088175" y="4852526"/>
            <a:ext cx="4027910" cy="1642923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 rot="315047" flipH="1">
            <a:off x="2805791" y="-845661"/>
            <a:ext cx="4027722" cy="1149377"/>
          </a:xfrm>
          <a:custGeom>
            <a:avLst/>
            <a:gdLst/>
            <a:ahLst/>
            <a:cxnLst/>
            <a:rect l="l" t="t" r="r" b="b"/>
            <a:pathLst>
              <a:path w="75109" h="48923" extrusionOk="0">
                <a:moveTo>
                  <a:pt x="31338" y="0"/>
                </a:moveTo>
                <a:cubicBezTo>
                  <a:pt x="26496" y="0"/>
                  <a:pt x="21711" y="664"/>
                  <a:pt x="17296" y="2585"/>
                </a:cubicBezTo>
                <a:cubicBezTo>
                  <a:pt x="2888" y="8847"/>
                  <a:pt x="1" y="29698"/>
                  <a:pt x="10852" y="40641"/>
                </a:cubicBezTo>
                <a:cubicBezTo>
                  <a:pt x="16050" y="45869"/>
                  <a:pt x="23496" y="48483"/>
                  <a:pt x="30883" y="48878"/>
                </a:cubicBezTo>
                <a:cubicBezTo>
                  <a:pt x="31465" y="48907"/>
                  <a:pt x="32050" y="48923"/>
                  <a:pt x="32637" y="48923"/>
                </a:cubicBezTo>
                <a:cubicBezTo>
                  <a:pt x="36893" y="48923"/>
                  <a:pt x="41217" y="48101"/>
                  <a:pt x="44743" y="45777"/>
                </a:cubicBezTo>
                <a:cubicBezTo>
                  <a:pt x="47691" y="43802"/>
                  <a:pt x="50062" y="40823"/>
                  <a:pt x="53375" y="39607"/>
                </a:cubicBezTo>
                <a:cubicBezTo>
                  <a:pt x="57570" y="38087"/>
                  <a:pt x="62494" y="39668"/>
                  <a:pt x="66598" y="37905"/>
                </a:cubicBezTo>
                <a:cubicBezTo>
                  <a:pt x="69516" y="36628"/>
                  <a:pt x="71552" y="33802"/>
                  <a:pt x="72555" y="30762"/>
                </a:cubicBezTo>
                <a:cubicBezTo>
                  <a:pt x="75108" y="22798"/>
                  <a:pt x="70853" y="13832"/>
                  <a:pt x="64196" y="8725"/>
                </a:cubicBezTo>
                <a:cubicBezTo>
                  <a:pt x="57540" y="3649"/>
                  <a:pt x="49029" y="1704"/>
                  <a:pt x="40700" y="670"/>
                </a:cubicBezTo>
                <a:cubicBezTo>
                  <a:pt x="37612" y="277"/>
                  <a:pt x="34463" y="0"/>
                  <a:pt x="313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8"/>
          <p:cNvSpPr/>
          <p:nvPr/>
        </p:nvSpPr>
        <p:spPr>
          <a:xfrm rot="-5400000">
            <a:off x="8689770" y="5361665"/>
            <a:ext cx="80750" cy="22950"/>
          </a:xfrm>
          <a:custGeom>
            <a:avLst/>
            <a:gdLst/>
            <a:ahLst/>
            <a:cxnLst/>
            <a:rect l="l" t="t" r="r" b="b"/>
            <a:pathLst>
              <a:path w="2470" h="702" extrusionOk="0">
                <a:moveTo>
                  <a:pt x="1" y="1"/>
                </a:moveTo>
                <a:lnTo>
                  <a:pt x="1" y="701"/>
                </a:lnTo>
                <a:lnTo>
                  <a:pt x="2469" y="701"/>
                </a:lnTo>
                <a:lnTo>
                  <a:pt x="246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8"/>
          <p:cNvSpPr/>
          <p:nvPr/>
        </p:nvSpPr>
        <p:spPr>
          <a:xfrm rot="-5400000">
            <a:off x="8129115" y="5282704"/>
            <a:ext cx="81829" cy="22917"/>
          </a:xfrm>
          <a:custGeom>
            <a:avLst/>
            <a:gdLst/>
            <a:ahLst/>
            <a:cxnLst/>
            <a:rect l="l" t="t" r="r" b="b"/>
            <a:pathLst>
              <a:path w="2503" h="701" extrusionOk="0">
                <a:moveTo>
                  <a:pt x="1" y="0"/>
                </a:moveTo>
                <a:lnTo>
                  <a:pt x="1" y="701"/>
                </a:lnTo>
                <a:lnTo>
                  <a:pt x="2502" y="701"/>
                </a:lnTo>
                <a:lnTo>
                  <a:pt x="25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8"/>
          <p:cNvSpPr/>
          <p:nvPr/>
        </p:nvSpPr>
        <p:spPr>
          <a:xfrm rot="8999889">
            <a:off x="7667078" y="3785703"/>
            <a:ext cx="2490940" cy="2081950"/>
          </a:xfrm>
          <a:custGeom>
            <a:avLst/>
            <a:gdLst/>
            <a:ahLst/>
            <a:cxnLst/>
            <a:rect l="l" t="t" r="r" b="b"/>
            <a:pathLst>
              <a:path w="65503" h="54748" extrusionOk="0">
                <a:moveTo>
                  <a:pt x="25723" y="0"/>
                </a:moveTo>
                <a:cubicBezTo>
                  <a:pt x="24144" y="0"/>
                  <a:pt x="22575" y="187"/>
                  <a:pt x="21064" y="677"/>
                </a:cubicBezTo>
                <a:cubicBezTo>
                  <a:pt x="15259" y="2561"/>
                  <a:pt x="11702" y="8306"/>
                  <a:pt x="8784" y="13625"/>
                </a:cubicBezTo>
                <a:cubicBezTo>
                  <a:pt x="5563" y="19431"/>
                  <a:pt x="2401" y="25388"/>
                  <a:pt x="1186" y="31863"/>
                </a:cubicBezTo>
                <a:cubicBezTo>
                  <a:pt x="0" y="38337"/>
                  <a:pt x="1034" y="45450"/>
                  <a:pt x="5411" y="50222"/>
                </a:cubicBezTo>
                <a:cubicBezTo>
                  <a:pt x="8030" y="53078"/>
                  <a:pt x="12001" y="54747"/>
                  <a:pt x="15894" y="54747"/>
                </a:cubicBezTo>
                <a:cubicBezTo>
                  <a:pt x="18505" y="54747"/>
                  <a:pt x="21081" y="53997"/>
                  <a:pt x="23192" y="52349"/>
                </a:cubicBezTo>
                <a:cubicBezTo>
                  <a:pt x="28785" y="47972"/>
                  <a:pt x="29727" y="39158"/>
                  <a:pt x="35867" y="35601"/>
                </a:cubicBezTo>
                <a:cubicBezTo>
                  <a:pt x="38002" y="34383"/>
                  <a:pt x="40368" y="34028"/>
                  <a:pt x="42803" y="34028"/>
                </a:cubicBezTo>
                <a:cubicBezTo>
                  <a:pt x="45289" y="34028"/>
                  <a:pt x="47848" y="34399"/>
                  <a:pt x="50305" y="34598"/>
                </a:cubicBezTo>
                <a:cubicBezTo>
                  <a:pt x="51011" y="34660"/>
                  <a:pt x="51739" y="34694"/>
                  <a:pt x="52475" y="34694"/>
                </a:cubicBezTo>
                <a:cubicBezTo>
                  <a:pt x="56811" y="34694"/>
                  <a:pt x="61422" y="33507"/>
                  <a:pt x="63345" y="29765"/>
                </a:cubicBezTo>
                <a:cubicBezTo>
                  <a:pt x="65503" y="25571"/>
                  <a:pt x="63010" y="20677"/>
                  <a:pt x="60123" y="17151"/>
                </a:cubicBezTo>
                <a:cubicBezTo>
                  <a:pt x="52554" y="8002"/>
                  <a:pt x="42980" y="2713"/>
                  <a:pt x="31247" y="586"/>
                </a:cubicBezTo>
                <a:cubicBezTo>
                  <a:pt x="29442" y="258"/>
                  <a:pt x="27575" y="0"/>
                  <a:pt x="257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8"/>
          <p:cNvSpPr/>
          <p:nvPr/>
        </p:nvSpPr>
        <p:spPr>
          <a:xfrm>
            <a:off x="8033050" y="-546209"/>
            <a:ext cx="2163040" cy="2023228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8"/>
          <p:cNvSpPr/>
          <p:nvPr/>
        </p:nvSpPr>
        <p:spPr>
          <a:xfrm>
            <a:off x="-51801" y="4767602"/>
            <a:ext cx="3295208" cy="1498223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8"/>
          <p:cNvSpPr/>
          <p:nvPr/>
        </p:nvSpPr>
        <p:spPr>
          <a:xfrm rot="-3863648">
            <a:off x="-2038425" y="83110"/>
            <a:ext cx="3300741" cy="1863423"/>
          </a:xfrm>
          <a:custGeom>
            <a:avLst/>
            <a:gdLst/>
            <a:ahLst/>
            <a:cxnLst/>
            <a:rect l="l" t="t" r="r" b="b"/>
            <a:pathLst>
              <a:path w="75109" h="48923" extrusionOk="0">
                <a:moveTo>
                  <a:pt x="31338" y="0"/>
                </a:moveTo>
                <a:cubicBezTo>
                  <a:pt x="26496" y="0"/>
                  <a:pt x="21711" y="664"/>
                  <a:pt x="17296" y="2585"/>
                </a:cubicBezTo>
                <a:cubicBezTo>
                  <a:pt x="2888" y="8847"/>
                  <a:pt x="1" y="29698"/>
                  <a:pt x="10852" y="40641"/>
                </a:cubicBezTo>
                <a:cubicBezTo>
                  <a:pt x="16050" y="45869"/>
                  <a:pt x="23496" y="48483"/>
                  <a:pt x="30883" y="48878"/>
                </a:cubicBezTo>
                <a:cubicBezTo>
                  <a:pt x="31465" y="48907"/>
                  <a:pt x="32050" y="48923"/>
                  <a:pt x="32637" y="48923"/>
                </a:cubicBezTo>
                <a:cubicBezTo>
                  <a:pt x="36893" y="48923"/>
                  <a:pt x="41217" y="48101"/>
                  <a:pt x="44743" y="45777"/>
                </a:cubicBezTo>
                <a:cubicBezTo>
                  <a:pt x="47691" y="43802"/>
                  <a:pt x="50062" y="40823"/>
                  <a:pt x="53375" y="39607"/>
                </a:cubicBezTo>
                <a:cubicBezTo>
                  <a:pt x="57570" y="38087"/>
                  <a:pt x="62494" y="39668"/>
                  <a:pt x="66598" y="37905"/>
                </a:cubicBezTo>
                <a:cubicBezTo>
                  <a:pt x="69516" y="36628"/>
                  <a:pt x="71552" y="33802"/>
                  <a:pt x="72555" y="30762"/>
                </a:cubicBezTo>
                <a:cubicBezTo>
                  <a:pt x="75108" y="22798"/>
                  <a:pt x="70853" y="13832"/>
                  <a:pt x="64196" y="8725"/>
                </a:cubicBezTo>
                <a:cubicBezTo>
                  <a:pt x="57540" y="3649"/>
                  <a:pt x="49029" y="1704"/>
                  <a:pt x="40700" y="670"/>
                </a:cubicBezTo>
                <a:cubicBezTo>
                  <a:pt x="37612" y="277"/>
                  <a:pt x="34463" y="0"/>
                  <a:pt x="3133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8"/>
          <p:cNvSpPr txBox="1">
            <a:spLocks noGrp="1"/>
          </p:cNvSpPr>
          <p:nvPr>
            <p:ph type="title"/>
          </p:nvPr>
        </p:nvSpPr>
        <p:spPr>
          <a:xfrm>
            <a:off x="972900" y="453075"/>
            <a:ext cx="71982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 2">
  <p:cSld name="TITLE_ONLY_1_1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9"/>
          <p:cNvSpPr/>
          <p:nvPr/>
        </p:nvSpPr>
        <p:spPr>
          <a:xfrm rot="1036562">
            <a:off x="7414149" y="-207994"/>
            <a:ext cx="2946804" cy="2693342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9"/>
          <p:cNvSpPr/>
          <p:nvPr/>
        </p:nvSpPr>
        <p:spPr>
          <a:xfrm rot="-10256595">
            <a:off x="-896069" y="4579179"/>
            <a:ext cx="5932697" cy="2562862"/>
          </a:xfrm>
          <a:custGeom>
            <a:avLst/>
            <a:gdLst/>
            <a:ahLst/>
            <a:cxnLst/>
            <a:rect l="l" t="t" r="r" b="b"/>
            <a:pathLst>
              <a:path w="80455" h="55139" extrusionOk="0">
                <a:moveTo>
                  <a:pt x="39610" y="0"/>
                </a:moveTo>
                <a:cubicBezTo>
                  <a:pt x="38635" y="0"/>
                  <a:pt x="37659" y="30"/>
                  <a:pt x="36684" y="90"/>
                </a:cubicBezTo>
                <a:cubicBezTo>
                  <a:pt x="28021" y="637"/>
                  <a:pt x="19389" y="3555"/>
                  <a:pt x="12641" y="9117"/>
                </a:cubicBezTo>
                <a:cubicBezTo>
                  <a:pt x="5863" y="14710"/>
                  <a:pt x="1091" y="23069"/>
                  <a:pt x="483" y="32005"/>
                </a:cubicBezTo>
                <a:cubicBezTo>
                  <a:pt x="0" y="38734"/>
                  <a:pt x="3681" y="55139"/>
                  <a:pt x="12448" y="55139"/>
                </a:cubicBezTo>
                <a:cubicBezTo>
                  <a:pt x="12512" y="55139"/>
                  <a:pt x="12577" y="55138"/>
                  <a:pt x="12641" y="55136"/>
                </a:cubicBezTo>
                <a:cubicBezTo>
                  <a:pt x="17049" y="55015"/>
                  <a:pt x="22368" y="51094"/>
                  <a:pt x="26866" y="50091"/>
                </a:cubicBezTo>
                <a:cubicBezTo>
                  <a:pt x="32338" y="48844"/>
                  <a:pt x="37900" y="48449"/>
                  <a:pt x="43462" y="47932"/>
                </a:cubicBezTo>
                <a:cubicBezTo>
                  <a:pt x="54800" y="46899"/>
                  <a:pt x="67171" y="44954"/>
                  <a:pt x="74861" y="36261"/>
                </a:cubicBezTo>
                <a:cubicBezTo>
                  <a:pt x="78235" y="32431"/>
                  <a:pt x="80454" y="27111"/>
                  <a:pt x="79299" y="22066"/>
                </a:cubicBezTo>
                <a:cubicBezTo>
                  <a:pt x="78387" y="18114"/>
                  <a:pt x="75530" y="14923"/>
                  <a:pt x="72521" y="12309"/>
                </a:cubicBezTo>
                <a:cubicBezTo>
                  <a:pt x="63391" y="4415"/>
                  <a:pt x="51509" y="0"/>
                  <a:pt x="3961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9"/>
          <p:cNvSpPr/>
          <p:nvPr/>
        </p:nvSpPr>
        <p:spPr>
          <a:xfrm rot="7101805">
            <a:off x="-1605213" y="-763465"/>
            <a:ext cx="3340493" cy="2007848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9"/>
          <p:cNvSpPr txBox="1">
            <a:spLocks noGrp="1"/>
          </p:cNvSpPr>
          <p:nvPr>
            <p:ph type="title"/>
          </p:nvPr>
        </p:nvSpPr>
        <p:spPr>
          <a:xfrm>
            <a:off x="972900" y="453075"/>
            <a:ext cx="71982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1">
  <p:cSld name="TITLE_ONLY_1_1_2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0"/>
          <p:cNvSpPr txBox="1">
            <a:spLocks noGrp="1"/>
          </p:cNvSpPr>
          <p:nvPr>
            <p:ph type="title"/>
          </p:nvPr>
        </p:nvSpPr>
        <p:spPr>
          <a:xfrm>
            <a:off x="2692100" y="1151850"/>
            <a:ext cx="5585700" cy="297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84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8" name="Google Shape;168;p20"/>
          <p:cNvSpPr/>
          <p:nvPr/>
        </p:nvSpPr>
        <p:spPr>
          <a:xfrm rot="5400000">
            <a:off x="8574140" y="4156309"/>
            <a:ext cx="2509831" cy="2562809"/>
          </a:xfrm>
          <a:custGeom>
            <a:avLst/>
            <a:gdLst/>
            <a:ahLst/>
            <a:cxnLst/>
            <a:rect l="l" t="t" r="r" b="b"/>
            <a:pathLst>
              <a:path w="39455" h="40762" extrusionOk="0">
                <a:moveTo>
                  <a:pt x="19728" y="1"/>
                </a:moveTo>
                <a:cubicBezTo>
                  <a:pt x="8816" y="1"/>
                  <a:pt x="1" y="9119"/>
                  <a:pt x="1" y="20366"/>
                </a:cubicBezTo>
                <a:cubicBezTo>
                  <a:pt x="1" y="31612"/>
                  <a:pt x="8816" y="40761"/>
                  <a:pt x="19728" y="40761"/>
                </a:cubicBezTo>
                <a:cubicBezTo>
                  <a:pt x="30640" y="40761"/>
                  <a:pt x="39454" y="31612"/>
                  <a:pt x="39454" y="20366"/>
                </a:cubicBezTo>
                <a:cubicBezTo>
                  <a:pt x="39454" y="9119"/>
                  <a:pt x="30640" y="1"/>
                  <a:pt x="1972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20"/>
          <p:cNvSpPr/>
          <p:nvPr/>
        </p:nvSpPr>
        <p:spPr>
          <a:xfrm rot="5400000">
            <a:off x="-1110913" y="-1699186"/>
            <a:ext cx="2431093" cy="2273955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0"/>
          <p:cNvSpPr/>
          <p:nvPr/>
        </p:nvSpPr>
        <p:spPr>
          <a:xfrm rot="-5400000">
            <a:off x="-2126813" y="2028089"/>
            <a:ext cx="4931489" cy="2562861"/>
          </a:xfrm>
          <a:custGeom>
            <a:avLst/>
            <a:gdLst/>
            <a:ahLst/>
            <a:cxnLst/>
            <a:rect l="l" t="t" r="r" b="b"/>
            <a:pathLst>
              <a:path w="80455" h="55139" extrusionOk="0">
                <a:moveTo>
                  <a:pt x="39610" y="0"/>
                </a:moveTo>
                <a:cubicBezTo>
                  <a:pt x="38635" y="0"/>
                  <a:pt x="37659" y="30"/>
                  <a:pt x="36684" y="90"/>
                </a:cubicBezTo>
                <a:cubicBezTo>
                  <a:pt x="28021" y="637"/>
                  <a:pt x="19389" y="3555"/>
                  <a:pt x="12641" y="9117"/>
                </a:cubicBezTo>
                <a:cubicBezTo>
                  <a:pt x="5863" y="14710"/>
                  <a:pt x="1091" y="23069"/>
                  <a:pt x="483" y="32005"/>
                </a:cubicBezTo>
                <a:cubicBezTo>
                  <a:pt x="0" y="38734"/>
                  <a:pt x="3681" y="55139"/>
                  <a:pt x="12448" y="55139"/>
                </a:cubicBezTo>
                <a:cubicBezTo>
                  <a:pt x="12512" y="55139"/>
                  <a:pt x="12577" y="55138"/>
                  <a:pt x="12641" y="55136"/>
                </a:cubicBezTo>
                <a:cubicBezTo>
                  <a:pt x="17049" y="55015"/>
                  <a:pt x="22368" y="51094"/>
                  <a:pt x="26866" y="50091"/>
                </a:cubicBezTo>
                <a:cubicBezTo>
                  <a:pt x="32338" y="48844"/>
                  <a:pt x="37900" y="48449"/>
                  <a:pt x="43462" y="47932"/>
                </a:cubicBezTo>
                <a:cubicBezTo>
                  <a:pt x="54800" y="46899"/>
                  <a:pt x="67171" y="44954"/>
                  <a:pt x="74861" y="36261"/>
                </a:cubicBezTo>
                <a:cubicBezTo>
                  <a:pt x="78235" y="32431"/>
                  <a:pt x="80454" y="27111"/>
                  <a:pt x="79299" y="22066"/>
                </a:cubicBezTo>
                <a:cubicBezTo>
                  <a:pt x="78387" y="18114"/>
                  <a:pt x="75530" y="14923"/>
                  <a:pt x="72521" y="12309"/>
                </a:cubicBezTo>
                <a:cubicBezTo>
                  <a:pt x="63391" y="4415"/>
                  <a:pt x="51509" y="0"/>
                  <a:pt x="3961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0"/>
          <p:cNvSpPr/>
          <p:nvPr/>
        </p:nvSpPr>
        <p:spPr>
          <a:xfrm rot="5400000">
            <a:off x="7273112" y="-698492"/>
            <a:ext cx="4027908" cy="2273941"/>
          </a:xfrm>
          <a:custGeom>
            <a:avLst/>
            <a:gdLst/>
            <a:ahLst/>
            <a:cxnLst/>
            <a:rect l="l" t="t" r="r" b="b"/>
            <a:pathLst>
              <a:path w="75109" h="48923" extrusionOk="0">
                <a:moveTo>
                  <a:pt x="31338" y="0"/>
                </a:moveTo>
                <a:cubicBezTo>
                  <a:pt x="26496" y="0"/>
                  <a:pt x="21711" y="664"/>
                  <a:pt x="17296" y="2585"/>
                </a:cubicBezTo>
                <a:cubicBezTo>
                  <a:pt x="2888" y="8847"/>
                  <a:pt x="1" y="29698"/>
                  <a:pt x="10852" y="40641"/>
                </a:cubicBezTo>
                <a:cubicBezTo>
                  <a:pt x="16050" y="45869"/>
                  <a:pt x="23496" y="48483"/>
                  <a:pt x="30883" y="48878"/>
                </a:cubicBezTo>
                <a:cubicBezTo>
                  <a:pt x="31465" y="48907"/>
                  <a:pt x="32050" y="48923"/>
                  <a:pt x="32637" y="48923"/>
                </a:cubicBezTo>
                <a:cubicBezTo>
                  <a:pt x="36893" y="48923"/>
                  <a:pt x="41217" y="48101"/>
                  <a:pt x="44743" y="45777"/>
                </a:cubicBezTo>
                <a:cubicBezTo>
                  <a:pt x="47691" y="43802"/>
                  <a:pt x="50062" y="40823"/>
                  <a:pt x="53375" y="39607"/>
                </a:cubicBezTo>
                <a:cubicBezTo>
                  <a:pt x="57570" y="38087"/>
                  <a:pt x="62494" y="39668"/>
                  <a:pt x="66598" y="37905"/>
                </a:cubicBezTo>
                <a:cubicBezTo>
                  <a:pt x="69516" y="36628"/>
                  <a:pt x="71552" y="33802"/>
                  <a:pt x="72555" y="30762"/>
                </a:cubicBezTo>
                <a:cubicBezTo>
                  <a:pt x="75108" y="22798"/>
                  <a:pt x="70853" y="13832"/>
                  <a:pt x="64196" y="8725"/>
                </a:cubicBezTo>
                <a:cubicBezTo>
                  <a:pt x="57540" y="3649"/>
                  <a:pt x="49029" y="1704"/>
                  <a:pt x="40700" y="670"/>
                </a:cubicBezTo>
                <a:cubicBezTo>
                  <a:pt x="37612" y="277"/>
                  <a:pt x="34463" y="0"/>
                  <a:pt x="3133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TITLE_ONLY_1_1_1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1"/>
          <p:cNvSpPr/>
          <p:nvPr/>
        </p:nvSpPr>
        <p:spPr>
          <a:xfrm rot="6302574">
            <a:off x="6596846" y="2043710"/>
            <a:ext cx="2495914" cy="4104086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1"/>
          <p:cNvSpPr/>
          <p:nvPr/>
        </p:nvSpPr>
        <p:spPr>
          <a:xfrm rot="7169946">
            <a:off x="-1270401" y="-965871"/>
            <a:ext cx="3044618" cy="2544719"/>
          </a:xfrm>
          <a:custGeom>
            <a:avLst/>
            <a:gdLst/>
            <a:ahLst/>
            <a:cxnLst/>
            <a:rect l="l" t="t" r="r" b="b"/>
            <a:pathLst>
              <a:path w="65503" h="54748" extrusionOk="0">
                <a:moveTo>
                  <a:pt x="25723" y="0"/>
                </a:moveTo>
                <a:cubicBezTo>
                  <a:pt x="24144" y="0"/>
                  <a:pt x="22575" y="187"/>
                  <a:pt x="21064" y="677"/>
                </a:cubicBezTo>
                <a:cubicBezTo>
                  <a:pt x="15259" y="2561"/>
                  <a:pt x="11702" y="8306"/>
                  <a:pt x="8784" y="13625"/>
                </a:cubicBezTo>
                <a:cubicBezTo>
                  <a:pt x="5563" y="19431"/>
                  <a:pt x="2401" y="25388"/>
                  <a:pt x="1186" y="31863"/>
                </a:cubicBezTo>
                <a:cubicBezTo>
                  <a:pt x="0" y="38337"/>
                  <a:pt x="1034" y="45450"/>
                  <a:pt x="5411" y="50222"/>
                </a:cubicBezTo>
                <a:cubicBezTo>
                  <a:pt x="8030" y="53078"/>
                  <a:pt x="12001" y="54747"/>
                  <a:pt x="15894" y="54747"/>
                </a:cubicBezTo>
                <a:cubicBezTo>
                  <a:pt x="18505" y="54747"/>
                  <a:pt x="21081" y="53997"/>
                  <a:pt x="23192" y="52349"/>
                </a:cubicBezTo>
                <a:cubicBezTo>
                  <a:pt x="28785" y="47972"/>
                  <a:pt x="29727" y="39158"/>
                  <a:pt x="35867" y="35601"/>
                </a:cubicBezTo>
                <a:cubicBezTo>
                  <a:pt x="38002" y="34383"/>
                  <a:pt x="40368" y="34028"/>
                  <a:pt x="42803" y="34028"/>
                </a:cubicBezTo>
                <a:cubicBezTo>
                  <a:pt x="45289" y="34028"/>
                  <a:pt x="47848" y="34399"/>
                  <a:pt x="50305" y="34598"/>
                </a:cubicBezTo>
                <a:cubicBezTo>
                  <a:pt x="51011" y="34660"/>
                  <a:pt x="51739" y="34694"/>
                  <a:pt x="52475" y="34694"/>
                </a:cubicBezTo>
                <a:cubicBezTo>
                  <a:pt x="56811" y="34694"/>
                  <a:pt x="61422" y="33507"/>
                  <a:pt x="63345" y="29765"/>
                </a:cubicBezTo>
                <a:cubicBezTo>
                  <a:pt x="65503" y="25571"/>
                  <a:pt x="63010" y="20677"/>
                  <a:pt x="60123" y="17151"/>
                </a:cubicBezTo>
                <a:cubicBezTo>
                  <a:pt x="52554" y="8002"/>
                  <a:pt x="42980" y="2713"/>
                  <a:pt x="31247" y="586"/>
                </a:cubicBezTo>
                <a:cubicBezTo>
                  <a:pt x="29442" y="258"/>
                  <a:pt x="27575" y="0"/>
                  <a:pt x="257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1"/>
          <p:cNvSpPr/>
          <p:nvPr/>
        </p:nvSpPr>
        <p:spPr>
          <a:xfrm rot="362433" flipH="1">
            <a:off x="-931483" y="4098290"/>
            <a:ext cx="2589112" cy="1461745"/>
          </a:xfrm>
          <a:custGeom>
            <a:avLst/>
            <a:gdLst/>
            <a:ahLst/>
            <a:cxnLst/>
            <a:rect l="l" t="t" r="r" b="b"/>
            <a:pathLst>
              <a:path w="75109" h="48923" extrusionOk="0">
                <a:moveTo>
                  <a:pt x="31338" y="0"/>
                </a:moveTo>
                <a:cubicBezTo>
                  <a:pt x="26496" y="0"/>
                  <a:pt x="21711" y="664"/>
                  <a:pt x="17296" y="2585"/>
                </a:cubicBezTo>
                <a:cubicBezTo>
                  <a:pt x="2888" y="8847"/>
                  <a:pt x="1" y="29698"/>
                  <a:pt x="10852" y="40641"/>
                </a:cubicBezTo>
                <a:cubicBezTo>
                  <a:pt x="16050" y="45869"/>
                  <a:pt x="23496" y="48483"/>
                  <a:pt x="30883" y="48878"/>
                </a:cubicBezTo>
                <a:cubicBezTo>
                  <a:pt x="31465" y="48907"/>
                  <a:pt x="32050" y="48923"/>
                  <a:pt x="32637" y="48923"/>
                </a:cubicBezTo>
                <a:cubicBezTo>
                  <a:pt x="36893" y="48923"/>
                  <a:pt x="41217" y="48101"/>
                  <a:pt x="44743" y="45777"/>
                </a:cubicBezTo>
                <a:cubicBezTo>
                  <a:pt x="47691" y="43802"/>
                  <a:pt x="50062" y="40823"/>
                  <a:pt x="53375" y="39607"/>
                </a:cubicBezTo>
                <a:cubicBezTo>
                  <a:pt x="57570" y="38087"/>
                  <a:pt x="62494" y="39668"/>
                  <a:pt x="66598" y="37905"/>
                </a:cubicBezTo>
                <a:cubicBezTo>
                  <a:pt x="69516" y="36628"/>
                  <a:pt x="71552" y="33802"/>
                  <a:pt x="72555" y="30762"/>
                </a:cubicBezTo>
                <a:cubicBezTo>
                  <a:pt x="75108" y="22798"/>
                  <a:pt x="70853" y="13832"/>
                  <a:pt x="64196" y="8725"/>
                </a:cubicBezTo>
                <a:cubicBezTo>
                  <a:pt x="57540" y="3649"/>
                  <a:pt x="49029" y="1704"/>
                  <a:pt x="40700" y="670"/>
                </a:cubicBezTo>
                <a:cubicBezTo>
                  <a:pt x="37612" y="277"/>
                  <a:pt x="34463" y="0"/>
                  <a:pt x="3133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1"/>
          <p:cNvSpPr txBox="1">
            <a:spLocks noGrp="1"/>
          </p:cNvSpPr>
          <p:nvPr>
            <p:ph type="title"/>
          </p:nvPr>
        </p:nvSpPr>
        <p:spPr>
          <a:xfrm>
            <a:off x="6124574" y="3792675"/>
            <a:ext cx="2514600" cy="9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0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18_2_1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6"/>
          <p:cNvSpPr txBox="1">
            <a:spLocks noGrp="1"/>
          </p:cNvSpPr>
          <p:nvPr>
            <p:ph type="subTitle" idx="1"/>
          </p:nvPr>
        </p:nvSpPr>
        <p:spPr>
          <a:xfrm>
            <a:off x="6454277" y="3078775"/>
            <a:ext cx="1380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/>
            </a:lvl9pPr>
          </a:lstStyle>
          <a:p>
            <a:endParaRPr/>
          </a:p>
        </p:txBody>
      </p:sp>
      <p:sp>
        <p:nvSpPr>
          <p:cNvPr id="224" name="Google Shape;224;p26"/>
          <p:cNvSpPr txBox="1">
            <a:spLocks noGrp="1"/>
          </p:cNvSpPr>
          <p:nvPr>
            <p:ph type="subTitle" idx="2"/>
          </p:nvPr>
        </p:nvSpPr>
        <p:spPr>
          <a:xfrm>
            <a:off x="5870327" y="3424681"/>
            <a:ext cx="25488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25" name="Google Shape;225;p26"/>
          <p:cNvSpPr txBox="1">
            <a:spLocks noGrp="1"/>
          </p:cNvSpPr>
          <p:nvPr>
            <p:ph type="subTitle" idx="3"/>
          </p:nvPr>
        </p:nvSpPr>
        <p:spPr>
          <a:xfrm>
            <a:off x="1308823" y="3061600"/>
            <a:ext cx="1380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/>
            </a:lvl9pPr>
          </a:lstStyle>
          <a:p>
            <a:endParaRPr/>
          </a:p>
        </p:txBody>
      </p:sp>
      <p:sp>
        <p:nvSpPr>
          <p:cNvPr id="226" name="Google Shape;226;p26"/>
          <p:cNvSpPr txBox="1">
            <a:spLocks noGrp="1"/>
          </p:cNvSpPr>
          <p:nvPr>
            <p:ph type="subTitle" idx="4"/>
          </p:nvPr>
        </p:nvSpPr>
        <p:spPr>
          <a:xfrm>
            <a:off x="724873" y="3424681"/>
            <a:ext cx="25488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27" name="Google Shape;227;p26"/>
          <p:cNvSpPr txBox="1">
            <a:spLocks noGrp="1"/>
          </p:cNvSpPr>
          <p:nvPr>
            <p:ph type="subTitle" idx="5"/>
          </p:nvPr>
        </p:nvSpPr>
        <p:spPr>
          <a:xfrm>
            <a:off x="3881550" y="3062184"/>
            <a:ext cx="1380900" cy="41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/>
            </a:lvl9pPr>
          </a:lstStyle>
          <a:p>
            <a:endParaRPr/>
          </a:p>
        </p:txBody>
      </p:sp>
      <p:sp>
        <p:nvSpPr>
          <p:cNvPr id="228" name="Google Shape;228;p26"/>
          <p:cNvSpPr txBox="1">
            <a:spLocks noGrp="1"/>
          </p:cNvSpPr>
          <p:nvPr>
            <p:ph type="subTitle" idx="6"/>
          </p:nvPr>
        </p:nvSpPr>
        <p:spPr>
          <a:xfrm>
            <a:off x="3297600" y="3425253"/>
            <a:ext cx="25488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29" name="Google Shape;229;p26"/>
          <p:cNvSpPr/>
          <p:nvPr/>
        </p:nvSpPr>
        <p:spPr>
          <a:xfrm rot="8999889">
            <a:off x="7667078" y="3785703"/>
            <a:ext cx="2490940" cy="2081950"/>
          </a:xfrm>
          <a:custGeom>
            <a:avLst/>
            <a:gdLst/>
            <a:ahLst/>
            <a:cxnLst/>
            <a:rect l="l" t="t" r="r" b="b"/>
            <a:pathLst>
              <a:path w="65503" h="54748" extrusionOk="0">
                <a:moveTo>
                  <a:pt x="25723" y="0"/>
                </a:moveTo>
                <a:cubicBezTo>
                  <a:pt x="24144" y="0"/>
                  <a:pt x="22575" y="187"/>
                  <a:pt x="21064" y="677"/>
                </a:cubicBezTo>
                <a:cubicBezTo>
                  <a:pt x="15259" y="2561"/>
                  <a:pt x="11702" y="8306"/>
                  <a:pt x="8784" y="13625"/>
                </a:cubicBezTo>
                <a:cubicBezTo>
                  <a:pt x="5563" y="19431"/>
                  <a:pt x="2401" y="25388"/>
                  <a:pt x="1186" y="31863"/>
                </a:cubicBezTo>
                <a:cubicBezTo>
                  <a:pt x="0" y="38337"/>
                  <a:pt x="1034" y="45450"/>
                  <a:pt x="5411" y="50222"/>
                </a:cubicBezTo>
                <a:cubicBezTo>
                  <a:pt x="8030" y="53078"/>
                  <a:pt x="12001" y="54747"/>
                  <a:pt x="15894" y="54747"/>
                </a:cubicBezTo>
                <a:cubicBezTo>
                  <a:pt x="18505" y="54747"/>
                  <a:pt x="21081" y="53997"/>
                  <a:pt x="23192" y="52349"/>
                </a:cubicBezTo>
                <a:cubicBezTo>
                  <a:pt x="28785" y="47972"/>
                  <a:pt x="29727" y="39158"/>
                  <a:pt x="35867" y="35601"/>
                </a:cubicBezTo>
                <a:cubicBezTo>
                  <a:pt x="38002" y="34383"/>
                  <a:pt x="40368" y="34028"/>
                  <a:pt x="42803" y="34028"/>
                </a:cubicBezTo>
                <a:cubicBezTo>
                  <a:pt x="45289" y="34028"/>
                  <a:pt x="47848" y="34399"/>
                  <a:pt x="50305" y="34598"/>
                </a:cubicBezTo>
                <a:cubicBezTo>
                  <a:pt x="51011" y="34660"/>
                  <a:pt x="51739" y="34694"/>
                  <a:pt x="52475" y="34694"/>
                </a:cubicBezTo>
                <a:cubicBezTo>
                  <a:pt x="56811" y="34694"/>
                  <a:pt x="61422" y="33507"/>
                  <a:pt x="63345" y="29765"/>
                </a:cubicBezTo>
                <a:cubicBezTo>
                  <a:pt x="65503" y="25571"/>
                  <a:pt x="63010" y="20677"/>
                  <a:pt x="60123" y="17151"/>
                </a:cubicBezTo>
                <a:cubicBezTo>
                  <a:pt x="52554" y="8002"/>
                  <a:pt x="42980" y="2713"/>
                  <a:pt x="31247" y="586"/>
                </a:cubicBezTo>
                <a:cubicBezTo>
                  <a:pt x="29442" y="258"/>
                  <a:pt x="27575" y="0"/>
                  <a:pt x="257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26"/>
          <p:cNvSpPr/>
          <p:nvPr/>
        </p:nvSpPr>
        <p:spPr>
          <a:xfrm>
            <a:off x="8033050" y="-546209"/>
            <a:ext cx="2163040" cy="2023228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26"/>
          <p:cNvSpPr/>
          <p:nvPr/>
        </p:nvSpPr>
        <p:spPr>
          <a:xfrm>
            <a:off x="0" y="4491476"/>
            <a:ext cx="2548858" cy="1158882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26"/>
          <p:cNvSpPr/>
          <p:nvPr/>
        </p:nvSpPr>
        <p:spPr>
          <a:xfrm rot="-2700000">
            <a:off x="-1350787" y="-255314"/>
            <a:ext cx="3300792" cy="2148447"/>
          </a:xfrm>
          <a:custGeom>
            <a:avLst/>
            <a:gdLst/>
            <a:ahLst/>
            <a:cxnLst/>
            <a:rect l="l" t="t" r="r" b="b"/>
            <a:pathLst>
              <a:path w="75109" h="48923" extrusionOk="0">
                <a:moveTo>
                  <a:pt x="31338" y="0"/>
                </a:moveTo>
                <a:cubicBezTo>
                  <a:pt x="26496" y="0"/>
                  <a:pt x="21711" y="664"/>
                  <a:pt x="17296" y="2585"/>
                </a:cubicBezTo>
                <a:cubicBezTo>
                  <a:pt x="2888" y="8847"/>
                  <a:pt x="1" y="29698"/>
                  <a:pt x="10852" y="40641"/>
                </a:cubicBezTo>
                <a:cubicBezTo>
                  <a:pt x="16050" y="45869"/>
                  <a:pt x="23496" y="48483"/>
                  <a:pt x="30883" y="48878"/>
                </a:cubicBezTo>
                <a:cubicBezTo>
                  <a:pt x="31465" y="48907"/>
                  <a:pt x="32050" y="48923"/>
                  <a:pt x="32637" y="48923"/>
                </a:cubicBezTo>
                <a:cubicBezTo>
                  <a:pt x="36893" y="48923"/>
                  <a:pt x="41217" y="48101"/>
                  <a:pt x="44743" y="45777"/>
                </a:cubicBezTo>
                <a:cubicBezTo>
                  <a:pt x="47691" y="43802"/>
                  <a:pt x="50062" y="40823"/>
                  <a:pt x="53375" y="39607"/>
                </a:cubicBezTo>
                <a:cubicBezTo>
                  <a:pt x="57570" y="38087"/>
                  <a:pt x="62494" y="39668"/>
                  <a:pt x="66598" y="37905"/>
                </a:cubicBezTo>
                <a:cubicBezTo>
                  <a:pt x="69516" y="36628"/>
                  <a:pt x="71552" y="33802"/>
                  <a:pt x="72555" y="30762"/>
                </a:cubicBezTo>
                <a:cubicBezTo>
                  <a:pt x="75108" y="22798"/>
                  <a:pt x="70853" y="13832"/>
                  <a:pt x="64196" y="8725"/>
                </a:cubicBezTo>
                <a:cubicBezTo>
                  <a:pt x="57540" y="3649"/>
                  <a:pt x="49029" y="1704"/>
                  <a:pt x="40700" y="670"/>
                </a:cubicBezTo>
                <a:cubicBezTo>
                  <a:pt x="37612" y="277"/>
                  <a:pt x="34463" y="0"/>
                  <a:pt x="3133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6"/>
          <p:cNvSpPr txBox="1">
            <a:spLocks noGrp="1"/>
          </p:cNvSpPr>
          <p:nvPr>
            <p:ph type="title"/>
          </p:nvPr>
        </p:nvSpPr>
        <p:spPr>
          <a:xfrm>
            <a:off x="972900" y="453075"/>
            <a:ext cx="71982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CUSTOM_12_1_1_1"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8"/>
          <p:cNvSpPr txBox="1">
            <a:spLocks noGrp="1"/>
          </p:cNvSpPr>
          <p:nvPr>
            <p:ph type="subTitle" idx="1"/>
          </p:nvPr>
        </p:nvSpPr>
        <p:spPr>
          <a:xfrm>
            <a:off x="2368978" y="3268575"/>
            <a:ext cx="2235300" cy="36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/>
            </a:lvl9pPr>
          </a:lstStyle>
          <a:p>
            <a:endParaRPr/>
          </a:p>
        </p:txBody>
      </p:sp>
      <p:sp>
        <p:nvSpPr>
          <p:cNvPr id="250" name="Google Shape;250;p28"/>
          <p:cNvSpPr txBox="1">
            <a:spLocks noGrp="1"/>
          </p:cNvSpPr>
          <p:nvPr>
            <p:ph type="subTitle" idx="2"/>
          </p:nvPr>
        </p:nvSpPr>
        <p:spPr>
          <a:xfrm>
            <a:off x="2368978" y="3658300"/>
            <a:ext cx="20733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51" name="Google Shape;251;p28"/>
          <p:cNvSpPr txBox="1">
            <a:spLocks noGrp="1"/>
          </p:cNvSpPr>
          <p:nvPr>
            <p:ph type="subTitle" idx="3"/>
          </p:nvPr>
        </p:nvSpPr>
        <p:spPr>
          <a:xfrm>
            <a:off x="5483679" y="1793050"/>
            <a:ext cx="2235300" cy="36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/>
            </a:lvl9pPr>
          </a:lstStyle>
          <a:p>
            <a:endParaRPr/>
          </a:p>
        </p:txBody>
      </p:sp>
      <p:sp>
        <p:nvSpPr>
          <p:cNvPr id="252" name="Google Shape;252;p28"/>
          <p:cNvSpPr txBox="1">
            <a:spLocks noGrp="1"/>
          </p:cNvSpPr>
          <p:nvPr>
            <p:ph type="subTitle" idx="4"/>
          </p:nvPr>
        </p:nvSpPr>
        <p:spPr>
          <a:xfrm>
            <a:off x="5483679" y="2182775"/>
            <a:ext cx="20733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53" name="Google Shape;253;p28"/>
          <p:cNvSpPr txBox="1">
            <a:spLocks noGrp="1"/>
          </p:cNvSpPr>
          <p:nvPr>
            <p:ph type="subTitle" idx="5"/>
          </p:nvPr>
        </p:nvSpPr>
        <p:spPr>
          <a:xfrm>
            <a:off x="5483679" y="3276075"/>
            <a:ext cx="2235300" cy="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/>
            </a:lvl9pPr>
          </a:lstStyle>
          <a:p>
            <a:endParaRPr/>
          </a:p>
        </p:txBody>
      </p:sp>
      <p:sp>
        <p:nvSpPr>
          <p:cNvPr id="254" name="Google Shape;254;p28"/>
          <p:cNvSpPr txBox="1">
            <a:spLocks noGrp="1"/>
          </p:cNvSpPr>
          <p:nvPr>
            <p:ph type="subTitle" idx="6"/>
          </p:nvPr>
        </p:nvSpPr>
        <p:spPr>
          <a:xfrm>
            <a:off x="5483679" y="3658300"/>
            <a:ext cx="20733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55" name="Google Shape;255;p28"/>
          <p:cNvSpPr txBox="1">
            <a:spLocks noGrp="1"/>
          </p:cNvSpPr>
          <p:nvPr>
            <p:ph type="subTitle" idx="7"/>
          </p:nvPr>
        </p:nvSpPr>
        <p:spPr>
          <a:xfrm>
            <a:off x="2368978" y="1800550"/>
            <a:ext cx="2235300" cy="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/>
            </a:lvl9pPr>
          </a:lstStyle>
          <a:p>
            <a:endParaRPr/>
          </a:p>
        </p:txBody>
      </p:sp>
      <p:sp>
        <p:nvSpPr>
          <p:cNvPr id="256" name="Google Shape;256;p28"/>
          <p:cNvSpPr txBox="1">
            <a:spLocks noGrp="1"/>
          </p:cNvSpPr>
          <p:nvPr>
            <p:ph type="subTitle" idx="8"/>
          </p:nvPr>
        </p:nvSpPr>
        <p:spPr>
          <a:xfrm>
            <a:off x="2368978" y="2182775"/>
            <a:ext cx="20733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57" name="Google Shape;257;p28"/>
          <p:cNvSpPr/>
          <p:nvPr/>
        </p:nvSpPr>
        <p:spPr>
          <a:xfrm rot="-964807" flipH="1">
            <a:off x="7570876" y="-753049"/>
            <a:ext cx="2633480" cy="1894640"/>
          </a:xfrm>
          <a:custGeom>
            <a:avLst/>
            <a:gdLst/>
            <a:ahLst/>
            <a:cxnLst/>
            <a:rect l="l" t="t" r="r" b="b"/>
            <a:pathLst>
              <a:path w="39455" h="40762" extrusionOk="0">
                <a:moveTo>
                  <a:pt x="19728" y="1"/>
                </a:moveTo>
                <a:cubicBezTo>
                  <a:pt x="8816" y="1"/>
                  <a:pt x="1" y="9119"/>
                  <a:pt x="1" y="20366"/>
                </a:cubicBezTo>
                <a:cubicBezTo>
                  <a:pt x="1" y="31612"/>
                  <a:pt x="8816" y="40761"/>
                  <a:pt x="19728" y="40761"/>
                </a:cubicBezTo>
                <a:cubicBezTo>
                  <a:pt x="30640" y="40761"/>
                  <a:pt x="39454" y="31612"/>
                  <a:pt x="39454" y="20366"/>
                </a:cubicBezTo>
                <a:cubicBezTo>
                  <a:pt x="39454" y="9119"/>
                  <a:pt x="30640" y="1"/>
                  <a:pt x="1972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8"/>
          <p:cNvSpPr/>
          <p:nvPr/>
        </p:nvSpPr>
        <p:spPr>
          <a:xfrm rot="1132585" flipH="1">
            <a:off x="-427822" y="4224462"/>
            <a:ext cx="2163028" cy="2023217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8"/>
          <p:cNvSpPr/>
          <p:nvPr/>
        </p:nvSpPr>
        <p:spPr>
          <a:xfrm flipH="1">
            <a:off x="5814805" y="4578950"/>
            <a:ext cx="5113720" cy="2227616"/>
          </a:xfrm>
          <a:custGeom>
            <a:avLst/>
            <a:gdLst/>
            <a:ahLst/>
            <a:cxnLst/>
            <a:rect l="l" t="t" r="r" b="b"/>
            <a:pathLst>
              <a:path w="80455" h="55139" extrusionOk="0">
                <a:moveTo>
                  <a:pt x="39610" y="0"/>
                </a:moveTo>
                <a:cubicBezTo>
                  <a:pt x="38635" y="0"/>
                  <a:pt x="37659" y="30"/>
                  <a:pt x="36684" y="90"/>
                </a:cubicBezTo>
                <a:cubicBezTo>
                  <a:pt x="28021" y="637"/>
                  <a:pt x="19389" y="3555"/>
                  <a:pt x="12641" y="9117"/>
                </a:cubicBezTo>
                <a:cubicBezTo>
                  <a:pt x="5863" y="14710"/>
                  <a:pt x="1091" y="23069"/>
                  <a:pt x="483" y="32005"/>
                </a:cubicBezTo>
                <a:cubicBezTo>
                  <a:pt x="0" y="38734"/>
                  <a:pt x="3681" y="55139"/>
                  <a:pt x="12448" y="55139"/>
                </a:cubicBezTo>
                <a:cubicBezTo>
                  <a:pt x="12512" y="55139"/>
                  <a:pt x="12577" y="55138"/>
                  <a:pt x="12641" y="55136"/>
                </a:cubicBezTo>
                <a:cubicBezTo>
                  <a:pt x="17049" y="55015"/>
                  <a:pt x="22368" y="51094"/>
                  <a:pt x="26866" y="50091"/>
                </a:cubicBezTo>
                <a:cubicBezTo>
                  <a:pt x="32338" y="48844"/>
                  <a:pt x="37900" y="48449"/>
                  <a:pt x="43462" y="47932"/>
                </a:cubicBezTo>
                <a:cubicBezTo>
                  <a:pt x="54800" y="46899"/>
                  <a:pt x="67171" y="44954"/>
                  <a:pt x="74861" y="36261"/>
                </a:cubicBezTo>
                <a:cubicBezTo>
                  <a:pt x="78235" y="32431"/>
                  <a:pt x="80454" y="27111"/>
                  <a:pt x="79299" y="22066"/>
                </a:cubicBezTo>
                <a:cubicBezTo>
                  <a:pt x="78387" y="18114"/>
                  <a:pt x="75530" y="14923"/>
                  <a:pt x="72521" y="12309"/>
                </a:cubicBezTo>
                <a:cubicBezTo>
                  <a:pt x="63391" y="4415"/>
                  <a:pt x="51509" y="0"/>
                  <a:pt x="3961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28"/>
          <p:cNvSpPr/>
          <p:nvPr/>
        </p:nvSpPr>
        <p:spPr>
          <a:xfrm rot="2700000" flipH="1">
            <a:off x="-2848519" y="-825078"/>
            <a:ext cx="4027748" cy="1831285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28"/>
          <p:cNvSpPr txBox="1">
            <a:spLocks noGrp="1"/>
          </p:cNvSpPr>
          <p:nvPr>
            <p:ph type="title"/>
          </p:nvPr>
        </p:nvSpPr>
        <p:spPr>
          <a:xfrm>
            <a:off x="972900" y="453075"/>
            <a:ext cx="71982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1">
  <p:cSld name="MAIN_POINT_1_1"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0"/>
          <p:cNvSpPr txBox="1">
            <a:spLocks noGrp="1"/>
          </p:cNvSpPr>
          <p:nvPr>
            <p:ph type="subTitle" idx="1"/>
          </p:nvPr>
        </p:nvSpPr>
        <p:spPr>
          <a:xfrm>
            <a:off x="4001450" y="2144025"/>
            <a:ext cx="4294200" cy="9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71" name="Google Shape;271;p30"/>
          <p:cNvSpPr txBox="1">
            <a:spLocks noGrp="1"/>
          </p:cNvSpPr>
          <p:nvPr>
            <p:ph type="subTitle" idx="2"/>
          </p:nvPr>
        </p:nvSpPr>
        <p:spPr>
          <a:xfrm>
            <a:off x="5063100" y="3157075"/>
            <a:ext cx="3232500" cy="6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  <p:sp>
        <p:nvSpPr>
          <p:cNvPr id="272" name="Google Shape;272;p30"/>
          <p:cNvSpPr/>
          <p:nvPr/>
        </p:nvSpPr>
        <p:spPr>
          <a:xfrm flipH="1">
            <a:off x="6246515" y="4661750"/>
            <a:ext cx="4101742" cy="1894618"/>
          </a:xfrm>
          <a:custGeom>
            <a:avLst/>
            <a:gdLst/>
            <a:ahLst/>
            <a:cxnLst/>
            <a:rect l="l" t="t" r="r" b="b"/>
            <a:pathLst>
              <a:path w="39455" h="40762" extrusionOk="0">
                <a:moveTo>
                  <a:pt x="19728" y="1"/>
                </a:moveTo>
                <a:cubicBezTo>
                  <a:pt x="8816" y="1"/>
                  <a:pt x="1" y="9119"/>
                  <a:pt x="1" y="20366"/>
                </a:cubicBezTo>
                <a:cubicBezTo>
                  <a:pt x="1" y="31612"/>
                  <a:pt x="8816" y="40761"/>
                  <a:pt x="19728" y="40761"/>
                </a:cubicBezTo>
                <a:cubicBezTo>
                  <a:pt x="30640" y="40761"/>
                  <a:pt x="39454" y="31612"/>
                  <a:pt x="39454" y="20366"/>
                </a:cubicBezTo>
                <a:cubicBezTo>
                  <a:pt x="39454" y="9119"/>
                  <a:pt x="30640" y="1"/>
                  <a:pt x="1972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30"/>
          <p:cNvSpPr/>
          <p:nvPr/>
        </p:nvSpPr>
        <p:spPr>
          <a:xfrm rot="2700000" flipH="1">
            <a:off x="-57441" y="-660072"/>
            <a:ext cx="2163117" cy="2023300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30"/>
          <p:cNvSpPr/>
          <p:nvPr/>
        </p:nvSpPr>
        <p:spPr>
          <a:xfrm flipH="1">
            <a:off x="-2201891" y="2144020"/>
            <a:ext cx="5383244" cy="3689350"/>
          </a:xfrm>
          <a:custGeom>
            <a:avLst/>
            <a:gdLst/>
            <a:ahLst/>
            <a:cxnLst/>
            <a:rect l="l" t="t" r="r" b="b"/>
            <a:pathLst>
              <a:path w="80455" h="55139" extrusionOk="0">
                <a:moveTo>
                  <a:pt x="39610" y="0"/>
                </a:moveTo>
                <a:cubicBezTo>
                  <a:pt x="38635" y="0"/>
                  <a:pt x="37659" y="30"/>
                  <a:pt x="36684" y="90"/>
                </a:cubicBezTo>
                <a:cubicBezTo>
                  <a:pt x="28021" y="637"/>
                  <a:pt x="19389" y="3555"/>
                  <a:pt x="12641" y="9117"/>
                </a:cubicBezTo>
                <a:cubicBezTo>
                  <a:pt x="5863" y="14710"/>
                  <a:pt x="1091" y="23069"/>
                  <a:pt x="483" y="32005"/>
                </a:cubicBezTo>
                <a:cubicBezTo>
                  <a:pt x="0" y="38734"/>
                  <a:pt x="3681" y="55139"/>
                  <a:pt x="12448" y="55139"/>
                </a:cubicBezTo>
                <a:cubicBezTo>
                  <a:pt x="12512" y="55139"/>
                  <a:pt x="12577" y="55138"/>
                  <a:pt x="12641" y="55136"/>
                </a:cubicBezTo>
                <a:cubicBezTo>
                  <a:pt x="17049" y="55015"/>
                  <a:pt x="22368" y="51094"/>
                  <a:pt x="26866" y="50091"/>
                </a:cubicBezTo>
                <a:cubicBezTo>
                  <a:pt x="32338" y="48844"/>
                  <a:pt x="37900" y="48449"/>
                  <a:pt x="43462" y="47932"/>
                </a:cubicBezTo>
                <a:cubicBezTo>
                  <a:pt x="54800" y="46899"/>
                  <a:pt x="67171" y="44954"/>
                  <a:pt x="74861" y="36261"/>
                </a:cubicBezTo>
                <a:cubicBezTo>
                  <a:pt x="78235" y="32431"/>
                  <a:pt x="80454" y="27111"/>
                  <a:pt x="79299" y="22066"/>
                </a:cubicBezTo>
                <a:cubicBezTo>
                  <a:pt x="78387" y="18114"/>
                  <a:pt x="75530" y="14923"/>
                  <a:pt x="72521" y="12309"/>
                </a:cubicBezTo>
                <a:cubicBezTo>
                  <a:pt x="63391" y="4415"/>
                  <a:pt x="51509" y="0"/>
                  <a:pt x="3961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30"/>
          <p:cNvSpPr/>
          <p:nvPr/>
        </p:nvSpPr>
        <p:spPr>
          <a:xfrm rot="901150" flipH="1">
            <a:off x="6283419" y="-564088"/>
            <a:ext cx="4027937" cy="1831370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1_1_1_1_2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1"/>
          <p:cNvSpPr/>
          <p:nvPr/>
        </p:nvSpPr>
        <p:spPr>
          <a:xfrm rot="-5400000" flipH="1">
            <a:off x="-455008" y="4186341"/>
            <a:ext cx="2163040" cy="2023228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278" name="Google Shape;278;p31"/>
          <p:cNvSpPr/>
          <p:nvPr/>
        </p:nvSpPr>
        <p:spPr>
          <a:xfrm rot="10095794" flipH="1">
            <a:off x="5526832" y="4656652"/>
            <a:ext cx="3637800" cy="2100610"/>
          </a:xfrm>
          <a:custGeom>
            <a:avLst/>
            <a:gdLst/>
            <a:ahLst/>
            <a:cxnLst/>
            <a:rect l="l" t="t" r="r" b="b"/>
            <a:pathLst>
              <a:path w="80455" h="55139" extrusionOk="0">
                <a:moveTo>
                  <a:pt x="39610" y="0"/>
                </a:moveTo>
                <a:cubicBezTo>
                  <a:pt x="38635" y="0"/>
                  <a:pt x="37659" y="30"/>
                  <a:pt x="36684" y="90"/>
                </a:cubicBezTo>
                <a:cubicBezTo>
                  <a:pt x="28021" y="637"/>
                  <a:pt x="19389" y="3555"/>
                  <a:pt x="12641" y="9117"/>
                </a:cubicBezTo>
                <a:cubicBezTo>
                  <a:pt x="5863" y="14710"/>
                  <a:pt x="1091" y="23069"/>
                  <a:pt x="483" y="32005"/>
                </a:cubicBezTo>
                <a:cubicBezTo>
                  <a:pt x="0" y="38734"/>
                  <a:pt x="3681" y="55139"/>
                  <a:pt x="12448" y="55139"/>
                </a:cubicBezTo>
                <a:cubicBezTo>
                  <a:pt x="12512" y="55139"/>
                  <a:pt x="12577" y="55138"/>
                  <a:pt x="12641" y="55136"/>
                </a:cubicBezTo>
                <a:cubicBezTo>
                  <a:pt x="17049" y="55015"/>
                  <a:pt x="22368" y="51094"/>
                  <a:pt x="26866" y="50091"/>
                </a:cubicBezTo>
                <a:cubicBezTo>
                  <a:pt x="32338" y="48844"/>
                  <a:pt x="37900" y="48449"/>
                  <a:pt x="43462" y="47932"/>
                </a:cubicBezTo>
                <a:cubicBezTo>
                  <a:pt x="54800" y="46899"/>
                  <a:pt x="67171" y="44954"/>
                  <a:pt x="74861" y="36261"/>
                </a:cubicBezTo>
                <a:cubicBezTo>
                  <a:pt x="78235" y="32431"/>
                  <a:pt x="80454" y="27111"/>
                  <a:pt x="79299" y="22066"/>
                </a:cubicBezTo>
                <a:cubicBezTo>
                  <a:pt x="78387" y="18114"/>
                  <a:pt x="75530" y="14923"/>
                  <a:pt x="72521" y="12309"/>
                </a:cubicBezTo>
                <a:cubicBezTo>
                  <a:pt x="63391" y="4415"/>
                  <a:pt x="51509" y="0"/>
                  <a:pt x="3961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279" name="Google Shape;279;p31"/>
          <p:cNvSpPr/>
          <p:nvPr/>
        </p:nvSpPr>
        <p:spPr>
          <a:xfrm rot="-5601006" flipH="1">
            <a:off x="7839068" y="218144"/>
            <a:ext cx="3340347" cy="2007852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31"/>
          <p:cNvSpPr/>
          <p:nvPr/>
        </p:nvSpPr>
        <p:spPr>
          <a:xfrm flipH="1">
            <a:off x="-937633" y="-584009"/>
            <a:ext cx="2163040" cy="2023228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31"/>
          <p:cNvSpPr txBox="1">
            <a:spLocks noGrp="1"/>
          </p:cNvSpPr>
          <p:nvPr>
            <p:ph type="ctrTitle"/>
          </p:nvPr>
        </p:nvSpPr>
        <p:spPr>
          <a:xfrm>
            <a:off x="1594277" y="1283975"/>
            <a:ext cx="16314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2" name="Google Shape;282;p31"/>
          <p:cNvSpPr txBox="1">
            <a:spLocks noGrp="1"/>
          </p:cNvSpPr>
          <p:nvPr>
            <p:ph type="subTitle" idx="1"/>
          </p:nvPr>
        </p:nvSpPr>
        <p:spPr>
          <a:xfrm>
            <a:off x="1594275" y="1594000"/>
            <a:ext cx="20526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83" name="Google Shape;283;p31"/>
          <p:cNvSpPr txBox="1">
            <a:spLocks noGrp="1"/>
          </p:cNvSpPr>
          <p:nvPr>
            <p:ph type="ctrTitle" idx="2"/>
          </p:nvPr>
        </p:nvSpPr>
        <p:spPr>
          <a:xfrm>
            <a:off x="1594277" y="2478993"/>
            <a:ext cx="16314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84" name="Google Shape;284;p31"/>
          <p:cNvSpPr txBox="1">
            <a:spLocks noGrp="1"/>
          </p:cNvSpPr>
          <p:nvPr>
            <p:ph type="subTitle" idx="3"/>
          </p:nvPr>
        </p:nvSpPr>
        <p:spPr>
          <a:xfrm>
            <a:off x="1598889" y="2792100"/>
            <a:ext cx="20577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85" name="Google Shape;285;p31"/>
          <p:cNvSpPr txBox="1">
            <a:spLocks noGrp="1"/>
          </p:cNvSpPr>
          <p:nvPr>
            <p:ph type="ctrTitle" idx="4"/>
          </p:nvPr>
        </p:nvSpPr>
        <p:spPr>
          <a:xfrm>
            <a:off x="1594277" y="3674023"/>
            <a:ext cx="16314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86" name="Google Shape;286;p31"/>
          <p:cNvSpPr txBox="1">
            <a:spLocks noGrp="1"/>
          </p:cNvSpPr>
          <p:nvPr>
            <p:ph type="subTitle" idx="5"/>
          </p:nvPr>
        </p:nvSpPr>
        <p:spPr>
          <a:xfrm>
            <a:off x="1594275" y="3985125"/>
            <a:ext cx="20577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87" name="Google Shape;287;p31"/>
          <p:cNvSpPr txBox="1">
            <a:spLocks noGrp="1"/>
          </p:cNvSpPr>
          <p:nvPr>
            <p:ph type="ctrTitle" idx="6"/>
          </p:nvPr>
        </p:nvSpPr>
        <p:spPr>
          <a:xfrm>
            <a:off x="5894902" y="1283975"/>
            <a:ext cx="16314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8" name="Google Shape;288;p31"/>
          <p:cNvSpPr txBox="1">
            <a:spLocks noGrp="1"/>
          </p:cNvSpPr>
          <p:nvPr>
            <p:ph type="subTitle" idx="7"/>
          </p:nvPr>
        </p:nvSpPr>
        <p:spPr>
          <a:xfrm>
            <a:off x="5470350" y="1594000"/>
            <a:ext cx="20622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89" name="Google Shape;289;p31"/>
          <p:cNvSpPr txBox="1">
            <a:spLocks noGrp="1"/>
          </p:cNvSpPr>
          <p:nvPr>
            <p:ph type="ctrTitle" idx="8"/>
          </p:nvPr>
        </p:nvSpPr>
        <p:spPr>
          <a:xfrm>
            <a:off x="5894902" y="2478993"/>
            <a:ext cx="16314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90" name="Google Shape;290;p31"/>
          <p:cNvSpPr txBox="1">
            <a:spLocks noGrp="1"/>
          </p:cNvSpPr>
          <p:nvPr>
            <p:ph type="subTitle" idx="9"/>
          </p:nvPr>
        </p:nvSpPr>
        <p:spPr>
          <a:xfrm>
            <a:off x="5470350" y="2792025"/>
            <a:ext cx="20622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91" name="Google Shape;291;p31"/>
          <p:cNvSpPr txBox="1">
            <a:spLocks noGrp="1"/>
          </p:cNvSpPr>
          <p:nvPr>
            <p:ph type="ctrTitle" idx="13"/>
          </p:nvPr>
        </p:nvSpPr>
        <p:spPr>
          <a:xfrm>
            <a:off x="5894902" y="3674023"/>
            <a:ext cx="16314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92" name="Google Shape;292;p31"/>
          <p:cNvSpPr txBox="1">
            <a:spLocks noGrp="1"/>
          </p:cNvSpPr>
          <p:nvPr>
            <p:ph type="subTitle" idx="14"/>
          </p:nvPr>
        </p:nvSpPr>
        <p:spPr>
          <a:xfrm>
            <a:off x="5470430" y="3985125"/>
            <a:ext cx="20622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93" name="Google Shape;293;p31"/>
          <p:cNvSpPr txBox="1">
            <a:spLocks noGrp="1"/>
          </p:cNvSpPr>
          <p:nvPr>
            <p:ph type="title" idx="15"/>
          </p:nvPr>
        </p:nvSpPr>
        <p:spPr>
          <a:xfrm>
            <a:off x="972900" y="453075"/>
            <a:ext cx="71982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1">
  <p:cSld name="BLANK_1_1_1_1_2_2"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2"/>
          <p:cNvSpPr/>
          <p:nvPr/>
        </p:nvSpPr>
        <p:spPr>
          <a:xfrm rot="-5400000" flipH="1">
            <a:off x="8354967" y="3743941"/>
            <a:ext cx="2163040" cy="2023228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296" name="Google Shape;296;p32"/>
          <p:cNvSpPr/>
          <p:nvPr/>
        </p:nvSpPr>
        <p:spPr>
          <a:xfrm rot="10095794" flipH="1">
            <a:off x="-1464518" y="4571252"/>
            <a:ext cx="3637800" cy="2100610"/>
          </a:xfrm>
          <a:custGeom>
            <a:avLst/>
            <a:gdLst/>
            <a:ahLst/>
            <a:cxnLst/>
            <a:rect l="l" t="t" r="r" b="b"/>
            <a:pathLst>
              <a:path w="80455" h="55139" extrusionOk="0">
                <a:moveTo>
                  <a:pt x="39610" y="0"/>
                </a:moveTo>
                <a:cubicBezTo>
                  <a:pt x="38635" y="0"/>
                  <a:pt x="37659" y="30"/>
                  <a:pt x="36684" y="90"/>
                </a:cubicBezTo>
                <a:cubicBezTo>
                  <a:pt x="28021" y="637"/>
                  <a:pt x="19389" y="3555"/>
                  <a:pt x="12641" y="9117"/>
                </a:cubicBezTo>
                <a:cubicBezTo>
                  <a:pt x="5863" y="14710"/>
                  <a:pt x="1091" y="23069"/>
                  <a:pt x="483" y="32005"/>
                </a:cubicBezTo>
                <a:cubicBezTo>
                  <a:pt x="0" y="38734"/>
                  <a:pt x="3681" y="55139"/>
                  <a:pt x="12448" y="55139"/>
                </a:cubicBezTo>
                <a:cubicBezTo>
                  <a:pt x="12512" y="55139"/>
                  <a:pt x="12577" y="55138"/>
                  <a:pt x="12641" y="55136"/>
                </a:cubicBezTo>
                <a:cubicBezTo>
                  <a:pt x="17049" y="55015"/>
                  <a:pt x="22368" y="51094"/>
                  <a:pt x="26866" y="50091"/>
                </a:cubicBezTo>
                <a:cubicBezTo>
                  <a:pt x="32338" y="48844"/>
                  <a:pt x="37900" y="48449"/>
                  <a:pt x="43462" y="47932"/>
                </a:cubicBezTo>
                <a:cubicBezTo>
                  <a:pt x="54800" y="46899"/>
                  <a:pt x="67171" y="44954"/>
                  <a:pt x="74861" y="36261"/>
                </a:cubicBezTo>
                <a:cubicBezTo>
                  <a:pt x="78235" y="32431"/>
                  <a:pt x="80454" y="27111"/>
                  <a:pt x="79299" y="22066"/>
                </a:cubicBezTo>
                <a:cubicBezTo>
                  <a:pt x="78387" y="18114"/>
                  <a:pt x="75530" y="14923"/>
                  <a:pt x="72521" y="12309"/>
                </a:cubicBezTo>
                <a:cubicBezTo>
                  <a:pt x="63391" y="4415"/>
                  <a:pt x="51509" y="0"/>
                  <a:pt x="3961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297" name="Google Shape;297;p32"/>
          <p:cNvSpPr/>
          <p:nvPr/>
        </p:nvSpPr>
        <p:spPr>
          <a:xfrm rot="-5601006" flipH="1">
            <a:off x="-1914532" y="1657469"/>
            <a:ext cx="3340347" cy="2007852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32"/>
          <p:cNvSpPr/>
          <p:nvPr/>
        </p:nvSpPr>
        <p:spPr>
          <a:xfrm flipH="1">
            <a:off x="8062917" y="-739259"/>
            <a:ext cx="2163040" cy="2023228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32"/>
          <p:cNvSpPr txBox="1">
            <a:spLocks noGrp="1"/>
          </p:cNvSpPr>
          <p:nvPr>
            <p:ph type="ctrTitle"/>
          </p:nvPr>
        </p:nvSpPr>
        <p:spPr>
          <a:xfrm>
            <a:off x="1770675" y="1739300"/>
            <a:ext cx="16314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00" name="Google Shape;300;p32"/>
          <p:cNvSpPr txBox="1">
            <a:spLocks noGrp="1"/>
          </p:cNvSpPr>
          <p:nvPr>
            <p:ph type="subTitle" idx="1"/>
          </p:nvPr>
        </p:nvSpPr>
        <p:spPr>
          <a:xfrm>
            <a:off x="1596525" y="2049325"/>
            <a:ext cx="19797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01" name="Google Shape;301;p32"/>
          <p:cNvSpPr txBox="1">
            <a:spLocks noGrp="1"/>
          </p:cNvSpPr>
          <p:nvPr>
            <p:ph type="ctrTitle" idx="2"/>
          </p:nvPr>
        </p:nvSpPr>
        <p:spPr>
          <a:xfrm>
            <a:off x="1770675" y="3315318"/>
            <a:ext cx="16314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02" name="Google Shape;302;p32"/>
          <p:cNvSpPr txBox="1">
            <a:spLocks noGrp="1"/>
          </p:cNvSpPr>
          <p:nvPr>
            <p:ph type="subTitle" idx="3"/>
          </p:nvPr>
        </p:nvSpPr>
        <p:spPr>
          <a:xfrm>
            <a:off x="1614075" y="3628425"/>
            <a:ext cx="19446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03" name="Google Shape;303;p32"/>
          <p:cNvSpPr txBox="1">
            <a:spLocks noGrp="1"/>
          </p:cNvSpPr>
          <p:nvPr>
            <p:ph type="ctrTitle" idx="4"/>
          </p:nvPr>
        </p:nvSpPr>
        <p:spPr>
          <a:xfrm>
            <a:off x="3766425" y="3315323"/>
            <a:ext cx="16314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04" name="Google Shape;304;p32"/>
          <p:cNvSpPr txBox="1">
            <a:spLocks noGrp="1"/>
          </p:cNvSpPr>
          <p:nvPr>
            <p:ph type="subTitle" idx="5"/>
          </p:nvPr>
        </p:nvSpPr>
        <p:spPr>
          <a:xfrm>
            <a:off x="3590025" y="3626425"/>
            <a:ext cx="19842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05" name="Google Shape;305;p32"/>
          <p:cNvSpPr txBox="1">
            <a:spLocks noGrp="1"/>
          </p:cNvSpPr>
          <p:nvPr>
            <p:ph type="ctrTitle" idx="6"/>
          </p:nvPr>
        </p:nvSpPr>
        <p:spPr>
          <a:xfrm>
            <a:off x="5744612" y="1739300"/>
            <a:ext cx="16314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06" name="Google Shape;306;p32"/>
          <p:cNvSpPr txBox="1">
            <a:spLocks noGrp="1"/>
          </p:cNvSpPr>
          <p:nvPr>
            <p:ph type="subTitle" idx="7"/>
          </p:nvPr>
        </p:nvSpPr>
        <p:spPr>
          <a:xfrm>
            <a:off x="5588012" y="2049325"/>
            <a:ext cx="19446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07" name="Google Shape;307;p32"/>
          <p:cNvSpPr txBox="1">
            <a:spLocks noGrp="1"/>
          </p:cNvSpPr>
          <p:nvPr>
            <p:ph type="ctrTitle" idx="8"/>
          </p:nvPr>
        </p:nvSpPr>
        <p:spPr>
          <a:xfrm>
            <a:off x="5744612" y="3315318"/>
            <a:ext cx="16314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08" name="Google Shape;308;p32"/>
          <p:cNvSpPr txBox="1">
            <a:spLocks noGrp="1"/>
          </p:cNvSpPr>
          <p:nvPr>
            <p:ph type="subTitle" idx="9"/>
          </p:nvPr>
        </p:nvSpPr>
        <p:spPr>
          <a:xfrm>
            <a:off x="5588012" y="3628350"/>
            <a:ext cx="19446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09" name="Google Shape;309;p32"/>
          <p:cNvSpPr txBox="1">
            <a:spLocks noGrp="1"/>
          </p:cNvSpPr>
          <p:nvPr>
            <p:ph type="ctrTitle" idx="13"/>
          </p:nvPr>
        </p:nvSpPr>
        <p:spPr>
          <a:xfrm>
            <a:off x="3766425" y="1739298"/>
            <a:ext cx="16314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10" name="Google Shape;310;p32"/>
          <p:cNvSpPr txBox="1">
            <a:spLocks noGrp="1"/>
          </p:cNvSpPr>
          <p:nvPr>
            <p:ph type="subTitle" idx="14"/>
          </p:nvPr>
        </p:nvSpPr>
        <p:spPr>
          <a:xfrm>
            <a:off x="3609825" y="2050400"/>
            <a:ext cx="19446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11" name="Google Shape;311;p32"/>
          <p:cNvSpPr txBox="1">
            <a:spLocks noGrp="1"/>
          </p:cNvSpPr>
          <p:nvPr>
            <p:ph type="title" idx="15"/>
          </p:nvPr>
        </p:nvSpPr>
        <p:spPr>
          <a:xfrm>
            <a:off x="972900" y="453075"/>
            <a:ext cx="71982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2">
  <p:cSld name="BLANK_1_1_1_1_2_1_1"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4"/>
          <p:cNvSpPr txBox="1">
            <a:spLocks noGrp="1"/>
          </p:cNvSpPr>
          <p:nvPr>
            <p:ph type="ctrTitle"/>
          </p:nvPr>
        </p:nvSpPr>
        <p:spPr>
          <a:xfrm>
            <a:off x="2419644" y="2024913"/>
            <a:ext cx="13386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2" name="Google Shape;332;p34"/>
          <p:cNvSpPr txBox="1">
            <a:spLocks noGrp="1"/>
          </p:cNvSpPr>
          <p:nvPr>
            <p:ph type="subTitle" idx="1"/>
          </p:nvPr>
        </p:nvSpPr>
        <p:spPr>
          <a:xfrm>
            <a:off x="2419644" y="2334938"/>
            <a:ext cx="18735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33" name="Google Shape;333;p34"/>
          <p:cNvSpPr txBox="1">
            <a:spLocks noGrp="1"/>
          </p:cNvSpPr>
          <p:nvPr>
            <p:ph type="ctrTitle" idx="2"/>
          </p:nvPr>
        </p:nvSpPr>
        <p:spPr>
          <a:xfrm>
            <a:off x="2419644" y="3195661"/>
            <a:ext cx="13386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34" name="Google Shape;334;p34"/>
          <p:cNvSpPr txBox="1">
            <a:spLocks noGrp="1"/>
          </p:cNvSpPr>
          <p:nvPr>
            <p:ph type="subTitle" idx="3"/>
          </p:nvPr>
        </p:nvSpPr>
        <p:spPr>
          <a:xfrm>
            <a:off x="2419644" y="3508780"/>
            <a:ext cx="18735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35" name="Google Shape;335;p34"/>
          <p:cNvSpPr txBox="1">
            <a:spLocks noGrp="1"/>
          </p:cNvSpPr>
          <p:nvPr>
            <p:ph type="ctrTitle" idx="4"/>
          </p:nvPr>
        </p:nvSpPr>
        <p:spPr>
          <a:xfrm>
            <a:off x="5824711" y="2017775"/>
            <a:ext cx="13386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6" name="Google Shape;336;p34"/>
          <p:cNvSpPr txBox="1">
            <a:spLocks noGrp="1"/>
          </p:cNvSpPr>
          <p:nvPr>
            <p:ph type="subTitle" idx="5"/>
          </p:nvPr>
        </p:nvSpPr>
        <p:spPr>
          <a:xfrm>
            <a:off x="5824711" y="2327800"/>
            <a:ext cx="18735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37" name="Google Shape;337;p34"/>
          <p:cNvSpPr txBox="1">
            <a:spLocks noGrp="1"/>
          </p:cNvSpPr>
          <p:nvPr>
            <p:ph type="ctrTitle" idx="6"/>
          </p:nvPr>
        </p:nvSpPr>
        <p:spPr>
          <a:xfrm>
            <a:off x="5824711" y="3218261"/>
            <a:ext cx="1338600" cy="36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38" name="Google Shape;338;p34"/>
          <p:cNvSpPr txBox="1">
            <a:spLocks noGrp="1"/>
          </p:cNvSpPr>
          <p:nvPr>
            <p:ph type="subTitle" idx="7"/>
          </p:nvPr>
        </p:nvSpPr>
        <p:spPr>
          <a:xfrm>
            <a:off x="5824711" y="3531292"/>
            <a:ext cx="18735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39" name="Google Shape;339;p34"/>
          <p:cNvSpPr/>
          <p:nvPr/>
        </p:nvSpPr>
        <p:spPr>
          <a:xfrm>
            <a:off x="7752175" y="-923659"/>
            <a:ext cx="2163040" cy="2023228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34"/>
          <p:cNvSpPr/>
          <p:nvPr/>
        </p:nvSpPr>
        <p:spPr>
          <a:xfrm>
            <a:off x="-622125" y="4241101"/>
            <a:ext cx="2548858" cy="1158882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34"/>
          <p:cNvSpPr/>
          <p:nvPr/>
        </p:nvSpPr>
        <p:spPr>
          <a:xfrm rot="-2700000">
            <a:off x="7068713" y="4395786"/>
            <a:ext cx="3300792" cy="2148447"/>
          </a:xfrm>
          <a:custGeom>
            <a:avLst/>
            <a:gdLst/>
            <a:ahLst/>
            <a:cxnLst/>
            <a:rect l="l" t="t" r="r" b="b"/>
            <a:pathLst>
              <a:path w="75109" h="48923" extrusionOk="0">
                <a:moveTo>
                  <a:pt x="31338" y="0"/>
                </a:moveTo>
                <a:cubicBezTo>
                  <a:pt x="26496" y="0"/>
                  <a:pt x="21711" y="664"/>
                  <a:pt x="17296" y="2585"/>
                </a:cubicBezTo>
                <a:cubicBezTo>
                  <a:pt x="2888" y="8847"/>
                  <a:pt x="1" y="29698"/>
                  <a:pt x="10852" y="40641"/>
                </a:cubicBezTo>
                <a:cubicBezTo>
                  <a:pt x="16050" y="45869"/>
                  <a:pt x="23496" y="48483"/>
                  <a:pt x="30883" y="48878"/>
                </a:cubicBezTo>
                <a:cubicBezTo>
                  <a:pt x="31465" y="48907"/>
                  <a:pt x="32050" y="48923"/>
                  <a:pt x="32637" y="48923"/>
                </a:cubicBezTo>
                <a:cubicBezTo>
                  <a:pt x="36893" y="48923"/>
                  <a:pt x="41217" y="48101"/>
                  <a:pt x="44743" y="45777"/>
                </a:cubicBezTo>
                <a:cubicBezTo>
                  <a:pt x="47691" y="43802"/>
                  <a:pt x="50062" y="40823"/>
                  <a:pt x="53375" y="39607"/>
                </a:cubicBezTo>
                <a:cubicBezTo>
                  <a:pt x="57570" y="38087"/>
                  <a:pt x="62494" y="39668"/>
                  <a:pt x="66598" y="37905"/>
                </a:cubicBezTo>
                <a:cubicBezTo>
                  <a:pt x="69516" y="36628"/>
                  <a:pt x="71552" y="33802"/>
                  <a:pt x="72555" y="30762"/>
                </a:cubicBezTo>
                <a:cubicBezTo>
                  <a:pt x="75108" y="22798"/>
                  <a:pt x="70853" y="13832"/>
                  <a:pt x="64196" y="8725"/>
                </a:cubicBezTo>
                <a:cubicBezTo>
                  <a:pt x="57540" y="3649"/>
                  <a:pt x="49029" y="1704"/>
                  <a:pt x="40700" y="670"/>
                </a:cubicBezTo>
                <a:cubicBezTo>
                  <a:pt x="37612" y="277"/>
                  <a:pt x="34463" y="0"/>
                  <a:pt x="313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34"/>
          <p:cNvSpPr txBox="1">
            <a:spLocks noGrp="1"/>
          </p:cNvSpPr>
          <p:nvPr>
            <p:ph type="title" idx="8"/>
          </p:nvPr>
        </p:nvSpPr>
        <p:spPr>
          <a:xfrm>
            <a:off x="972900" y="453075"/>
            <a:ext cx="71982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714575" y="1008625"/>
            <a:ext cx="7707600" cy="359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2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972900" y="453075"/>
            <a:ext cx="71982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/>
          <p:nvPr/>
        </p:nvSpPr>
        <p:spPr>
          <a:xfrm rot="6085008">
            <a:off x="7619738" y="2214620"/>
            <a:ext cx="4027802" cy="2273922"/>
          </a:xfrm>
          <a:custGeom>
            <a:avLst/>
            <a:gdLst/>
            <a:ahLst/>
            <a:cxnLst/>
            <a:rect l="l" t="t" r="r" b="b"/>
            <a:pathLst>
              <a:path w="75109" h="48923" extrusionOk="0">
                <a:moveTo>
                  <a:pt x="31338" y="0"/>
                </a:moveTo>
                <a:cubicBezTo>
                  <a:pt x="26496" y="0"/>
                  <a:pt x="21711" y="664"/>
                  <a:pt x="17296" y="2585"/>
                </a:cubicBezTo>
                <a:cubicBezTo>
                  <a:pt x="2888" y="8847"/>
                  <a:pt x="1" y="29698"/>
                  <a:pt x="10852" y="40641"/>
                </a:cubicBezTo>
                <a:cubicBezTo>
                  <a:pt x="16050" y="45869"/>
                  <a:pt x="23496" y="48483"/>
                  <a:pt x="30883" y="48878"/>
                </a:cubicBezTo>
                <a:cubicBezTo>
                  <a:pt x="31465" y="48907"/>
                  <a:pt x="32050" y="48923"/>
                  <a:pt x="32637" y="48923"/>
                </a:cubicBezTo>
                <a:cubicBezTo>
                  <a:pt x="36893" y="48923"/>
                  <a:pt x="41217" y="48101"/>
                  <a:pt x="44743" y="45777"/>
                </a:cubicBezTo>
                <a:cubicBezTo>
                  <a:pt x="47691" y="43802"/>
                  <a:pt x="50062" y="40823"/>
                  <a:pt x="53375" y="39607"/>
                </a:cubicBezTo>
                <a:cubicBezTo>
                  <a:pt x="57570" y="38087"/>
                  <a:pt x="62494" y="39668"/>
                  <a:pt x="66598" y="37905"/>
                </a:cubicBezTo>
                <a:cubicBezTo>
                  <a:pt x="69516" y="36628"/>
                  <a:pt x="71552" y="33802"/>
                  <a:pt x="72555" y="30762"/>
                </a:cubicBezTo>
                <a:cubicBezTo>
                  <a:pt x="75108" y="22798"/>
                  <a:pt x="70853" y="13832"/>
                  <a:pt x="64196" y="8725"/>
                </a:cubicBezTo>
                <a:cubicBezTo>
                  <a:pt x="57540" y="3649"/>
                  <a:pt x="49029" y="1704"/>
                  <a:pt x="40700" y="670"/>
                </a:cubicBezTo>
                <a:cubicBezTo>
                  <a:pt x="37612" y="277"/>
                  <a:pt x="34463" y="0"/>
                  <a:pt x="313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4"/>
          <p:cNvSpPr/>
          <p:nvPr/>
        </p:nvSpPr>
        <p:spPr>
          <a:xfrm>
            <a:off x="-745307" y="-1678216"/>
            <a:ext cx="3739347" cy="2562723"/>
          </a:xfrm>
          <a:custGeom>
            <a:avLst/>
            <a:gdLst/>
            <a:ahLst/>
            <a:cxnLst/>
            <a:rect l="l" t="t" r="r" b="b"/>
            <a:pathLst>
              <a:path w="80455" h="55139" extrusionOk="0">
                <a:moveTo>
                  <a:pt x="39610" y="0"/>
                </a:moveTo>
                <a:cubicBezTo>
                  <a:pt x="38635" y="0"/>
                  <a:pt x="37659" y="30"/>
                  <a:pt x="36684" y="90"/>
                </a:cubicBezTo>
                <a:cubicBezTo>
                  <a:pt x="28021" y="637"/>
                  <a:pt x="19389" y="3555"/>
                  <a:pt x="12641" y="9117"/>
                </a:cubicBezTo>
                <a:cubicBezTo>
                  <a:pt x="5863" y="14710"/>
                  <a:pt x="1091" y="23069"/>
                  <a:pt x="483" y="32005"/>
                </a:cubicBezTo>
                <a:cubicBezTo>
                  <a:pt x="0" y="38734"/>
                  <a:pt x="3681" y="55139"/>
                  <a:pt x="12448" y="55139"/>
                </a:cubicBezTo>
                <a:cubicBezTo>
                  <a:pt x="12512" y="55139"/>
                  <a:pt x="12577" y="55138"/>
                  <a:pt x="12641" y="55136"/>
                </a:cubicBezTo>
                <a:cubicBezTo>
                  <a:pt x="17049" y="55015"/>
                  <a:pt x="22368" y="51094"/>
                  <a:pt x="26866" y="50091"/>
                </a:cubicBezTo>
                <a:cubicBezTo>
                  <a:pt x="32338" y="48844"/>
                  <a:pt x="37900" y="48449"/>
                  <a:pt x="43462" y="47932"/>
                </a:cubicBezTo>
                <a:cubicBezTo>
                  <a:pt x="54800" y="46899"/>
                  <a:pt x="67171" y="44954"/>
                  <a:pt x="74861" y="36261"/>
                </a:cubicBezTo>
                <a:cubicBezTo>
                  <a:pt x="78235" y="32431"/>
                  <a:pt x="80454" y="27111"/>
                  <a:pt x="79299" y="22066"/>
                </a:cubicBezTo>
                <a:cubicBezTo>
                  <a:pt x="78387" y="18114"/>
                  <a:pt x="75530" y="14923"/>
                  <a:pt x="72521" y="12309"/>
                </a:cubicBezTo>
                <a:cubicBezTo>
                  <a:pt x="63391" y="4415"/>
                  <a:pt x="51509" y="0"/>
                  <a:pt x="3961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4"/>
          <p:cNvSpPr/>
          <p:nvPr/>
        </p:nvSpPr>
        <p:spPr>
          <a:xfrm>
            <a:off x="-40325" y="4789575"/>
            <a:ext cx="1933500" cy="1047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Title Slide_1_1_1_1"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36"/>
          <p:cNvSpPr txBox="1">
            <a:spLocks noGrp="1"/>
          </p:cNvSpPr>
          <p:nvPr>
            <p:ph type="title"/>
          </p:nvPr>
        </p:nvSpPr>
        <p:spPr>
          <a:xfrm>
            <a:off x="4288725" y="1849400"/>
            <a:ext cx="3954600" cy="10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i="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54" name="Google Shape;354;p36"/>
          <p:cNvSpPr txBox="1">
            <a:spLocks noGrp="1"/>
          </p:cNvSpPr>
          <p:nvPr>
            <p:ph type="subTitle" idx="1"/>
          </p:nvPr>
        </p:nvSpPr>
        <p:spPr>
          <a:xfrm>
            <a:off x="5242425" y="2897175"/>
            <a:ext cx="3000900" cy="84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55" name="Google Shape;355;p36"/>
          <p:cNvSpPr/>
          <p:nvPr/>
        </p:nvSpPr>
        <p:spPr>
          <a:xfrm rot="10800000">
            <a:off x="8101083" y="-1223765"/>
            <a:ext cx="3044579" cy="2544687"/>
          </a:xfrm>
          <a:custGeom>
            <a:avLst/>
            <a:gdLst/>
            <a:ahLst/>
            <a:cxnLst/>
            <a:rect l="l" t="t" r="r" b="b"/>
            <a:pathLst>
              <a:path w="65503" h="54748" extrusionOk="0">
                <a:moveTo>
                  <a:pt x="25723" y="0"/>
                </a:moveTo>
                <a:cubicBezTo>
                  <a:pt x="24144" y="0"/>
                  <a:pt x="22575" y="187"/>
                  <a:pt x="21064" y="677"/>
                </a:cubicBezTo>
                <a:cubicBezTo>
                  <a:pt x="15259" y="2561"/>
                  <a:pt x="11702" y="8306"/>
                  <a:pt x="8784" y="13625"/>
                </a:cubicBezTo>
                <a:cubicBezTo>
                  <a:pt x="5563" y="19431"/>
                  <a:pt x="2401" y="25388"/>
                  <a:pt x="1186" y="31863"/>
                </a:cubicBezTo>
                <a:cubicBezTo>
                  <a:pt x="0" y="38337"/>
                  <a:pt x="1034" y="45450"/>
                  <a:pt x="5411" y="50222"/>
                </a:cubicBezTo>
                <a:cubicBezTo>
                  <a:pt x="8030" y="53078"/>
                  <a:pt x="12001" y="54747"/>
                  <a:pt x="15894" y="54747"/>
                </a:cubicBezTo>
                <a:cubicBezTo>
                  <a:pt x="18505" y="54747"/>
                  <a:pt x="21081" y="53997"/>
                  <a:pt x="23192" y="52349"/>
                </a:cubicBezTo>
                <a:cubicBezTo>
                  <a:pt x="28785" y="47972"/>
                  <a:pt x="29727" y="39158"/>
                  <a:pt x="35867" y="35601"/>
                </a:cubicBezTo>
                <a:cubicBezTo>
                  <a:pt x="38002" y="34383"/>
                  <a:pt x="40368" y="34028"/>
                  <a:pt x="42803" y="34028"/>
                </a:cubicBezTo>
                <a:cubicBezTo>
                  <a:pt x="45289" y="34028"/>
                  <a:pt x="47848" y="34399"/>
                  <a:pt x="50305" y="34598"/>
                </a:cubicBezTo>
                <a:cubicBezTo>
                  <a:pt x="51011" y="34660"/>
                  <a:pt x="51739" y="34694"/>
                  <a:pt x="52475" y="34694"/>
                </a:cubicBezTo>
                <a:cubicBezTo>
                  <a:pt x="56811" y="34694"/>
                  <a:pt x="61422" y="33507"/>
                  <a:pt x="63345" y="29765"/>
                </a:cubicBezTo>
                <a:cubicBezTo>
                  <a:pt x="65503" y="25571"/>
                  <a:pt x="63010" y="20677"/>
                  <a:pt x="60123" y="17151"/>
                </a:cubicBezTo>
                <a:cubicBezTo>
                  <a:pt x="52554" y="8002"/>
                  <a:pt x="42980" y="2713"/>
                  <a:pt x="31247" y="586"/>
                </a:cubicBezTo>
                <a:cubicBezTo>
                  <a:pt x="29442" y="258"/>
                  <a:pt x="27575" y="0"/>
                  <a:pt x="2572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36"/>
          <p:cNvSpPr/>
          <p:nvPr/>
        </p:nvSpPr>
        <p:spPr>
          <a:xfrm rot="10800000">
            <a:off x="-637923" y="4141871"/>
            <a:ext cx="1833868" cy="1894618"/>
          </a:xfrm>
          <a:custGeom>
            <a:avLst/>
            <a:gdLst/>
            <a:ahLst/>
            <a:cxnLst/>
            <a:rect l="l" t="t" r="r" b="b"/>
            <a:pathLst>
              <a:path w="39455" h="40762" extrusionOk="0">
                <a:moveTo>
                  <a:pt x="19728" y="1"/>
                </a:moveTo>
                <a:cubicBezTo>
                  <a:pt x="8816" y="1"/>
                  <a:pt x="1" y="9119"/>
                  <a:pt x="1" y="20366"/>
                </a:cubicBezTo>
                <a:cubicBezTo>
                  <a:pt x="1" y="31612"/>
                  <a:pt x="8816" y="40761"/>
                  <a:pt x="19728" y="40761"/>
                </a:cubicBezTo>
                <a:cubicBezTo>
                  <a:pt x="30640" y="40761"/>
                  <a:pt x="39454" y="31612"/>
                  <a:pt x="39454" y="20366"/>
                </a:cubicBezTo>
                <a:cubicBezTo>
                  <a:pt x="39454" y="9119"/>
                  <a:pt x="30640" y="1"/>
                  <a:pt x="1972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36"/>
          <p:cNvSpPr/>
          <p:nvPr/>
        </p:nvSpPr>
        <p:spPr>
          <a:xfrm rot="7095553" flipH="1">
            <a:off x="-1288496" y="-962967"/>
            <a:ext cx="2162894" cy="2023091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36"/>
          <p:cNvSpPr/>
          <p:nvPr/>
        </p:nvSpPr>
        <p:spPr>
          <a:xfrm rot="-9894634">
            <a:off x="2702222" y="4393394"/>
            <a:ext cx="3739557" cy="2562866"/>
          </a:xfrm>
          <a:custGeom>
            <a:avLst/>
            <a:gdLst/>
            <a:ahLst/>
            <a:cxnLst/>
            <a:rect l="l" t="t" r="r" b="b"/>
            <a:pathLst>
              <a:path w="80455" h="55139" extrusionOk="0">
                <a:moveTo>
                  <a:pt x="39610" y="0"/>
                </a:moveTo>
                <a:cubicBezTo>
                  <a:pt x="38635" y="0"/>
                  <a:pt x="37659" y="30"/>
                  <a:pt x="36684" y="90"/>
                </a:cubicBezTo>
                <a:cubicBezTo>
                  <a:pt x="28021" y="637"/>
                  <a:pt x="19389" y="3555"/>
                  <a:pt x="12641" y="9117"/>
                </a:cubicBezTo>
                <a:cubicBezTo>
                  <a:pt x="5863" y="14710"/>
                  <a:pt x="1091" y="23069"/>
                  <a:pt x="483" y="32005"/>
                </a:cubicBezTo>
                <a:cubicBezTo>
                  <a:pt x="0" y="38734"/>
                  <a:pt x="3681" y="55139"/>
                  <a:pt x="12448" y="55139"/>
                </a:cubicBezTo>
                <a:cubicBezTo>
                  <a:pt x="12512" y="55139"/>
                  <a:pt x="12577" y="55138"/>
                  <a:pt x="12641" y="55136"/>
                </a:cubicBezTo>
                <a:cubicBezTo>
                  <a:pt x="17049" y="55015"/>
                  <a:pt x="22368" y="51094"/>
                  <a:pt x="26866" y="50091"/>
                </a:cubicBezTo>
                <a:cubicBezTo>
                  <a:pt x="32338" y="48844"/>
                  <a:pt x="37900" y="48449"/>
                  <a:pt x="43462" y="47932"/>
                </a:cubicBezTo>
                <a:cubicBezTo>
                  <a:pt x="54800" y="46899"/>
                  <a:pt x="67171" y="44954"/>
                  <a:pt x="74861" y="36261"/>
                </a:cubicBezTo>
                <a:cubicBezTo>
                  <a:pt x="78235" y="32431"/>
                  <a:pt x="80454" y="27111"/>
                  <a:pt x="79299" y="22066"/>
                </a:cubicBezTo>
                <a:cubicBezTo>
                  <a:pt x="78387" y="18114"/>
                  <a:pt x="75530" y="14923"/>
                  <a:pt x="72521" y="12309"/>
                </a:cubicBezTo>
                <a:cubicBezTo>
                  <a:pt x="63391" y="4415"/>
                  <a:pt x="51509" y="0"/>
                  <a:pt x="3961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36"/>
          <p:cNvSpPr/>
          <p:nvPr/>
        </p:nvSpPr>
        <p:spPr>
          <a:xfrm rot="10800000">
            <a:off x="3289273" y="-1050473"/>
            <a:ext cx="4027910" cy="1831358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36"/>
          <p:cNvSpPr/>
          <p:nvPr/>
        </p:nvSpPr>
        <p:spPr>
          <a:xfrm rot="-3878490">
            <a:off x="6769642" y="4349174"/>
            <a:ext cx="4027886" cy="2274119"/>
          </a:xfrm>
          <a:custGeom>
            <a:avLst/>
            <a:gdLst/>
            <a:ahLst/>
            <a:cxnLst/>
            <a:rect l="l" t="t" r="r" b="b"/>
            <a:pathLst>
              <a:path w="75109" h="48923" extrusionOk="0">
                <a:moveTo>
                  <a:pt x="31338" y="0"/>
                </a:moveTo>
                <a:cubicBezTo>
                  <a:pt x="26496" y="0"/>
                  <a:pt x="21711" y="664"/>
                  <a:pt x="17296" y="2585"/>
                </a:cubicBezTo>
                <a:cubicBezTo>
                  <a:pt x="2888" y="8847"/>
                  <a:pt x="1" y="29698"/>
                  <a:pt x="10852" y="40641"/>
                </a:cubicBezTo>
                <a:cubicBezTo>
                  <a:pt x="16050" y="45869"/>
                  <a:pt x="23496" y="48483"/>
                  <a:pt x="30883" y="48878"/>
                </a:cubicBezTo>
                <a:cubicBezTo>
                  <a:pt x="31465" y="48907"/>
                  <a:pt x="32050" y="48923"/>
                  <a:pt x="32637" y="48923"/>
                </a:cubicBezTo>
                <a:cubicBezTo>
                  <a:pt x="36893" y="48923"/>
                  <a:pt x="41217" y="48101"/>
                  <a:pt x="44743" y="45777"/>
                </a:cubicBezTo>
                <a:cubicBezTo>
                  <a:pt x="47691" y="43802"/>
                  <a:pt x="50062" y="40823"/>
                  <a:pt x="53375" y="39607"/>
                </a:cubicBezTo>
                <a:cubicBezTo>
                  <a:pt x="57570" y="38087"/>
                  <a:pt x="62494" y="39668"/>
                  <a:pt x="66598" y="37905"/>
                </a:cubicBezTo>
                <a:cubicBezTo>
                  <a:pt x="69516" y="36628"/>
                  <a:pt x="71552" y="33802"/>
                  <a:pt x="72555" y="30762"/>
                </a:cubicBezTo>
                <a:cubicBezTo>
                  <a:pt x="75108" y="22798"/>
                  <a:pt x="70853" y="13832"/>
                  <a:pt x="64196" y="8725"/>
                </a:cubicBezTo>
                <a:cubicBezTo>
                  <a:pt x="57540" y="3649"/>
                  <a:pt x="49029" y="1704"/>
                  <a:pt x="40700" y="670"/>
                </a:cubicBezTo>
                <a:cubicBezTo>
                  <a:pt x="37612" y="277"/>
                  <a:pt x="34463" y="0"/>
                  <a:pt x="313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11_1_1_1_2"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9"/>
          <p:cNvSpPr txBox="1">
            <a:spLocks noGrp="1"/>
          </p:cNvSpPr>
          <p:nvPr>
            <p:ph type="title"/>
          </p:nvPr>
        </p:nvSpPr>
        <p:spPr>
          <a:xfrm>
            <a:off x="1239925" y="3087475"/>
            <a:ext cx="17112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000" i="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77" name="Google Shape;377;p39"/>
          <p:cNvSpPr txBox="1">
            <a:spLocks noGrp="1"/>
          </p:cNvSpPr>
          <p:nvPr>
            <p:ph type="subTitle" idx="1"/>
          </p:nvPr>
        </p:nvSpPr>
        <p:spPr>
          <a:xfrm>
            <a:off x="1072050" y="3495675"/>
            <a:ext cx="2046900" cy="87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78" name="Google Shape;378;p39"/>
          <p:cNvSpPr/>
          <p:nvPr/>
        </p:nvSpPr>
        <p:spPr>
          <a:xfrm rot="9835193" flipH="1">
            <a:off x="-638907" y="-1118696"/>
            <a:ext cx="2633480" cy="1894640"/>
          </a:xfrm>
          <a:custGeom>
            <a:avLst/>
            <a:gdLst/>
            <a:ahLst/>
            <a:cxnLst/>
            <a:rect l="l" t="t" r="r" b="b"/>
            <a:pathLst>
              <a:path w="39455" h="40762" extrusionOk="0">
                <a:moveTo>
                  <a:pt x="19728" y="1"/>
                </a:moveTo>
                <a:cubicBezTo>
                  <a:pt x="8816" y="1"/>
                  <a:pt x="1" y="9119"/>
                  <a:pt x="1" y="20366"/>
                </a:cubicBezTo>
                <a:cubicBezTo>
                  <a:pt x="1" y="31612"/>
                  <a:pt x="8816" y="40761"/>
                  <a:pt x="19728" y="40761"/>
                </a:cubicBezTo>
                <a:cubicBezTo>
                  <a:pt x="30640" y="40761"/>
                  <a:pt x="39454" y="31612"/>
                  <a:pt x="39454" y="20366"/>
                </a:cubicBezTo>
                <a:cubicBezTo>
                  <a:pt x="39454" y="9119"/>
                  <a:pt x="30640" y="1"/>
                  <a:pt x="1972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39"/>
          <p:cNvSpPr/>
          <p:nvPr/>
        </p:nvSpPr>
        <p:spPr>
          <a:xfrm rot="-9667415" flipH="1">
            <a:off x="7525443" y="3648391"/>
            <a:ext cx="2163028" cy="2023217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39"/>
          <p:cNvSpPr/>
          <p:nvPr/>
        </p:nvSpPr>
        <p:spPr>
          <a:xfrm rot="10800000" flipH="1">
            <a:off x="-1248776" y="4537305"/>
            <a:ext cx="5113720" cy="2227616"/>
          </a:xfrm>
          <a:custGeom>
            <a:avLst/>
            <a:gdLst/>
            <a:ahLst/>
            <a:cxnLst/>
            <a:rect l="l" t="t" r="r" b="b"/>
            <a:pathLst>
              <a:path w="80455" h="55139" extrusionOk="0">
                <a:moveTo>
                  <a:pt x="39610" y="0"/>
                </a:moveTo>
                <a:cubicBezTo>
                  <a:pt x="38635" y="0"/>
                  <a:pt x="37659" y="30"/>
                  <a:pt x="36684" y="90"/>
                </a:cubicBezTo>
                <a:cubicBezTo>
                  <a:pt x="28021" y="637"/>
                  <a:pt x="19389" y="3555"/>
                  <a:pt x="12641" y="9117"/>
                </a:cubicBezTo>
                <a:cubicBezTo>
                  <a:pt x="5863" y="14710"/>
                  <a:pt x="1091" y="23069"/>
                  <a:pt x="483" y="32005"/>
                </a:cubicBezTo>
                <a:cubicBezTo>
                  <a:pt x="0" y="38734"/>
                  <a:pt x="3681" y="55139"/>
                  <a:pt x="12448" y="55139"/>
                </a:cubicBezTo>
                <a:cubicBezTo>
                  <a:pt x="12512" y="55139"/>
                  <a:pt x="12577" y="55138"/>
                  <a:pt x="12641" y="55136"/>
                </a:cubicBezTo>
                <a:cubicBezTo>
                  <a:pt x="17049" y="55015"/>
                  <a:pt x="22368" y="51094"/>
                  <a:pt x="26866" y="50091"/>
                </a:cubicBezTo>
                <a:cubicBezTo>
                  <a:pt x="32338" y="48844"/>
                  <a:pt x="37900" y="48449"/>
                  <a:pt x="43462" y="47932"/>
                </a:cubicBezTo>
                <a:cubicBezTo>
                  <a:pt x="54800" y="46899"/>
                  <a:pt x="67171" y="44954"/>
                  <a:pt x="74861" y="36261"/>
                </a:cubicBezTo>
                <a:cubicBezTo>
                  <a:pt x="78235" y="32431"/>
                  <a:pt x="80454" y="27111"/>
                  <a:pt x="79299" y="22066"/>
                </a:cubicBezTo>
                <a:cubicBezTo>
                  <a:pt x="78387" y="18114"/>
                  <a:pt x="75530" y="14923"/>
                  <a:pt x="72521" y="12309"/>
                </a:cubicBezTo>
                <a:cubicBezTo>
                  <a:pt x="63391" y="4415"/>
                  <a:pt x="51509" y="0"/>
                  <a:pt x="3961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39"/>
          <p:cNvSpPr/>
          <p:nvPr/>
        </p:nvSpPr>
        <p:spPr>
          <a:xfrm rot="-8100000" flipH="1">
            <a:off x="6843170" y="-837461"/>
            <a:ext cx="4027748" cy="1831285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9"/>
          <p:cNvSpPr txBox="1">
            <a:spLocks noGrp="1"/>
          </p:cNvSpPr>
          <p:nvPr>
            <p:ph type="title" idx="2"/>
          </p:nvPr>
        </p:nvSpPr>
        <p:spPr>
          <a:xfrm>
            <a:off x="3716400" y="3087475"/>
            <a:ext cx="17112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000" i="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83" name="Google Shape;383;p39"/>
          <p:cNvSpPr txBox="1">
            <a:spLocks noGrp="1"/>
          </p:cNvSpPr>
          <p:nvPr>
            <p:ph type="subTitle" idx="3"/>
          </p:nvPr>
        </p:nvSpPr>
        <p:spPr>
          <a:xfrm>
            <a:off x="3548550" y="3495675"/>
            <a:ext cx="2046900" cy="87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84" name="Google Shape;384;p39"/>
          <p:cNvSpPr txBox="1">
            <a:spLocks noGrp="1"/>
          </p:cNvSpPr>
          <p:nvPr>
            <p:ph type="title" idx="4"/>
          </p:nvPr>
        </p:nvSpPr>
        <p:spPr>
          <a:xfrm>
            <a:off x="6192900" y="3087475"/>
            <a:ext cx="17112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000" i="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85" name="Google Shape;385;p39"/>
          <p:cNvSpPr txBox="1">
            <a:spLocks noGrp="1"/>
          </p:cNvSpPr>
          <p:nvPr>
            <p:ph type="subTitle" idx="5"/>
          </p:nvPr>
        </p:nvSpPr>
        <p:spPr>
          <a:xfrm>
            <a:off x="6025050" y="3495675"/>
            <a:ext cx="2046900" cy="87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1">
  <p:cSld name="CUSTOM_3"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2"/>
          <p:cNvSpPr txBox="1">
            <a:spLocks noGrp="1"/>
          </p:cNvSpPr>
          <p:nvPr>
            <p:ph type="title" hasCustomPrompt="1"/>
          </p:nvPr>
        </p:nvSpPr>
        <p:spPr>
          <a:xfrm>
            <a:off x="2719400" y="1937925"/>
            <a:ext cx="5644500" cy="9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1100"/>
            </a:lvl1pPr>
            <a:lvl2pPr lvl="1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2" name="Google Shape;402;p42"/>
          <p:cNvSpPr txBox="1">
            <a:spLocks noGrp="1"/>
          </p:cNvSpPr>
          <p:nvPr>
            <p:ph type="body" idx="1"/>
          </p:nvPr>
        </p:nvSpPr>
        <p:spPr>
          <a:xfrm>
            <a:off x="3966625" y="3108325"/>
            <a:ext cx="4007100" cy="5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3" name="Google Shape;403;p42"/>
          <p:cNvSpPr/>
          <p:nvPr/>
        </p:nvSpPr>
        <p:spPr>
          <a:xfrm rot="9835193" flipH="1">
            <a:off x="-638907" y="-1118696"/>
            <a:ext cx="2633480" cy="1894640"/>
          </a:xfrm>
          <a:custGeom>
            <a:avLst/>
            <a:gdLst/>
            <a:ahLst/>
            <a:cxnLst/>
            <a:rect l="l" t="t" r="r" b="b"/>
            <a:pathLst>
              <a:path w="39455" h="40762" extrusionOk="0">
                <a:moveTo>
                  <a:pt x="19728" y="1"/>
                </a:moveTo>
                <a:cubicBezTo>
                  <a:pt x="8816" y="1"/>
                  <a:pt x="1" y="9119"/>
                  <a:pt x="1" y="20366"/>
                </a:cubicBezTo>
                <a:cubicBezTo>
                  <a:pt x="1" y="31612"/>
                  <a:pt x="8816" y="40761"/>
                  <a:pt x="19728" y="40761"/>
                </a:cubicBezTo>
                <a:cubicBezTo>
                  <a:pt x="30640" y="40761"/>
                  <a:pt x="39454" y="31612"/>
                  <a:pt x="39454" y="20366"/>
                </a:cubicBezTo>
                <a:cubicBezTo>
                  <a:pt x="39454" y="9119"/>
                  <a:pt x="30640" y="1"/>
                  <a:pt x="1972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42"/>
          <p:cNvSpPr/>
          <p:nvPr/>
        </p:nvSpPr>
        <p:spPr>
          <a:xfrm rot="-9667415" flipH="1">
            <a:off x="7525443" y="3648391"/>
            <a:ext cx="2163028" cy="2023217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42"/>
          <p:cNvSpPr/>
          <p:nvPr/>
        </p:nvSpPr>
        <p:spPr>
          <a:xfrm rot="10800000" flipH="1">
            <a:off x="-1248776" y="4537305"/>
            <a:ext cx="5113720" cy="2227616"/>
          </a:xfrm>
          <a:custGeom>
            <a:avLst/>
            <a:gdLst/>
            <a:ahLst/>
            <a:cxnLst/>
            <a:rect l="l" t="t" r="r" b="b"/>
            <a:pathLst>
              <a:path w="80455" h="55139" extrusionOk="0">
                <a:moveTo>
                  <a:pt x="39610" y="0"/>
                </a:moveTo>
                <a:cubicBezTo>
                  <a:pt x="38635" y="0"/>
                  <a:pt x="37659" y="30"/>
                  <a:pt x="36684" y="90"/>
                </a:cubicBezTo>
                <a:cubicBezTo>
                  <a:pt x="28021" y="637"/>
                  <a:pt x="19389" y="3555"/>
                  <a:pt x="12641" y="9117"/>
                </a:cubicBezTo>
                <a:cubicBezTo>
                  <a:pt x="5863" y="14710"/>
                  <a:pt x="1091" y="23069"/>
                  <a:pt x="483" y="32005"/>
                </a:cubicBezTo>
                <a:cubicBezTo>
                  <a:pt x="0" y="38734"/>
                  <a:pt x="3681" y="55139"/>
                  <a:pt x="12448" y="55139"/>
                </a:cubicBezTo>
                <a:cubicBezTo>
                  <a:pt x="12512" y="55139"/>
                  <a:pt x="12577" y="55138"/>
                  <a:pt x="12641" y="55136"/>
                </a:cubicBezTo>
                <a:cubicBezTo>
                  <a:pt x="17049" y="55015"/>
                  <a:pt x="22368" y="51094"/>
                  <a:pt x="26866" y="50091"/>
                </a:cubicBezTo>
                <a:cubicBezTo>
                  <a:pt x="32338" y="48844"/>
                  <a:pt x="37900" y="48449"/>
                  <a:pt x="43462" y="47932"/>
                </a:cubicBezTo>
                <a:cubicBezTo>
                  <a:pt x="54800" y="46899"/>
                  <a:pt x="67171" y="44954"/>
                  <a:pt x="74861" y="36261"/>
                </a:cubicBezTo>
                <a:cubicBezTo>
                  <a:pt x="78235" y="32431"/>
                  <a:pt x="80454" y="27111"/>
                  <a:pt x="79299" y="22066"/>
                </a:cubicBezTo>
                <a:cubicBezTo>
                  <a:pt x="78387" y="18114"/>
                  <a:pt x="75530" y="14923"/>
                  <a:pt x="72521" y="12309"/>
                </a:cubicBezTo>
                <a:cubicBezTo>
                  <a:pt x="63391" y="4415"/>
                  <a:pt x="51509" y="0"/>
                  <a:pt x="3961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42"/>
          <p:cNvSpPr/>
          <p:nvPr/>
        </p:nvSpPr>
        <p:spPr>
          <a:xfrm rot="-8100000" flipH="1">
            <a:off x="6843170" y="-837461"/>
            <a:ext cx="4027748" cy="1831285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 1">
  <p:cSld name="CUSTOM_5_1_1_1_1"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44"/>
          <p:cNvSpPr txBox="1">
            <a:spLocks noGrp="1"/>
          </p:cNvSpPr>
          <p:nvPr>
            <p:ph type="subTitle" idx="1"/>
          </p:nvPr>
        </p:nvSpPr>
        <p:spPr>
          <a:xfrm>
            <a:off x="1623691" y="2026423"/>
            <a:ext cx="28293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422" name="Google Shape;422;p44"/>
          <p:cNvSpPr txBox="1">
            <a:spLocks noGrp="1"/>
          </p:cNvSpPr>
          <p:nvPr>
            <p:ph type="subTitle" idx="2"/>
          </p:nvPr>
        </p:nvSpPr>
        <p:spPr>
          <a:xfrm>
            <a:off x="1623691" y="3471377"/>
            <a:ext cx="28293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423" name="Google Shape;423;p44"/>
          <p:cNvSpPr txBox="1">
            <a:spLocks noGrp="1"/>
          </p:cNvSpPr>
          <p:nvPr>
            <p:ph type="title" hasCustomPrompt="1"/>
          </p:nvPr>
        </p:nvSpPr>
        <p:spPr>
          <a:xfrm>
            <a:off x="1583538" y="1559650"/>
            <a:ext cx="2909700" cy="46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424" name="Google Shape;424;p44"/>
          <p:cNvSpPr txBox="1">
            <a:spLocks noGrp="1"/>
          </p:cNvSpPr>
          <p:nvPr>
            <p:ph type="title" idx="3" hasCustomPrompt="1"/>
          </p:nvPr>
        </p:nvSpPr>
        <p:spPr>
          <a:xfrm>
            <a:off x="1583538" y="2982219"/>
            <a:ext cx="2909700" cy="46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425" name="Google Shape;425;p44"/>
          <p:cNvSpPr txBox="1">
            <a:spLocks noGrp="1"/>
          </p:cNvSpPr>
          <p:nvPr>
            <p:ph type="subTitle" idx="4"/>
          </p:nvPr>
        </p:nvSpPr>
        <p:spPr>
          <a:xfrm>
            <a:off x="4690916" y="2026423"/>
            <a:ext cx="28293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426" name="Google Shape;426;p44"/>
          <p:cNvSpPr txBox="1">
            <a:spLocks noGrp="1"/>
          </p:cNvSpPr>
          <p:nvPr>
            <p:ph type="subTitle" idx="5"/>
          </p:nvPr>
        </p:nvSpPr>
        <p:spPr>
          <a:xfrm>
            <a:off x="4690916" y="3471377"/>
            <a:ext cx="28293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427" name="Google Shape;427;p44"/>
          <p:cNvSpPr txBox="1">
            <a:spLocks noGrp="1"/>
          </p:cNvSpPr>
          <p:nvPr>
            <p:ph type="title" idx="6" hasCustomPrompt="1"/>
          </p:nvPr>
        </p:nvSpPr>
        <p:spPr>
          <a:xfrm>
            <a:off x="4650762" y="1559650"/>
            <a:ext cx="2909700" cy="46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428" name="Google Shape;428;p44"/>
          <p:cNvSpPr txBox="1">
            <a:spLocks noGrp="1"/>
          </p:cNvSpPr>
          <p:nvPr>
            <p:ph type="title" idx="7" hasCustomPrompt="1"/>
          </p:nvPr>
        </p:nvSpPr>
        <p:spPr>
          <a:xfrm>
            <a:off x="4650762" y="2982219"/>
            <a:ext cx="2909700" cy="46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429" name="Google Shape;429;p44"/>
          <p:cNvSpPr/>
          <p:nvPr/>
        </p:nvSpPr>
        <p:spPr>
          <a:xfrm>
            <a:off x="7758141" y="3850305"/>
            <a:ext cx="3044579" cy="2544687"/>
          </a:xfrm>
          <a:custGeom>
            <a:avLst/>
            <a:gdLst/>
            <a:ahLst/>
            <a:cxnLst/>
            <a:rect l="l" t="t" r="r" b="b"/>
            <a:pathLst>
              <a:path w="65503" h="54748" extrusionOk="0">
                <a:moveTo>
                  <a:pt x="25723" y="0"/>
                </a:moveTo>
                <a:cubicBezTo>
                  <a:pt x="24144" y="0"/>
                  <a:pt x="22575" y="187"/>
                  <a:pt x="21064" y="677"/>
                </a:cubicBezTo>
                <a:cubicBezTo>
                  <a:pt x="15259" y="2561"/>
                  <a:pt x="11702" y="8306"/>
                  <a:pt x="8784" y="13625"/>
                </a:cubicBezTo>
                <a:cubicBezTo>
                  <a:pt x="5563" y="19431"/>
                  <a:pt x="2401" y="25388"/>
                  <a:pt x="1186" y="31863"/>
                </a:cubicBezTo>
                <a:cubicBezTo>
                  <a:pt x="0" y="38337"/>
                  <a:pt x="1034" y="45450"/>
                  <a:pt x="5411" y="50222"/>
                </a:cubicBezTo>
                <a:cubicBezTo>
                  <a:pt x="8030" y="53078"/>
                  <a:pt x="12001" y="54747"/>
                  <a:pt x="15894" y="54747"/>
                </a:cubicBezTo>
                <a:cubicBezTo>
                  <a:pt x="18505" y="54747"/>
                  <a:pt x="21081" y="53997"/>
                  <a:pt x="23192" y="52349"/>
                </a:cubicBezTo>
                <a:cubicBezTo>
                  <a:pt x="28785" y="47972"/>
                  <a:pt x="29727" y="39158"/>
                  <a:pt x="35867" y="35601"/>
                </a:cubicBezTo>
                <a:cubicBezTo>
                  <a:pt x="38002" y="34383"/>
                  <a:pt x="40368" y="34028"/>
                  <a:pt x="42803" y="34028"/>
                </a:cubicBezTo>
                <a:cubicBezTo>
                  <a:pt x="45289" y="34028"/>
                  <a:pt x="47848" y="34399"/>
                  <a:pt x="50305" y="34598"/>
                </a:cubicBezTo>
                <a:cubicBezTo>
                  <a:pt x="51011" y="34660"/>
                  <a:pt x="51739" y="34694"/>
                  <a:pt x="52475" y="34694"/>
                </a:cubicBezTo>
                <a:cubicBezTo>
                  <a:pt x="56811" y="34694"/>
                  <a:pt x="61422" y="33507"/>
                  <a:pt x="63345" y="29765"/>
                </a:cubicBezTo>
                <a:cubicBezTo>
                  <a:pt x="65503" y="25571"/>
                  <a:pt x="63010" y="20677"/>
                  <a:pt x="60123" y="17151"/>
                </a:cubicBezTo>
                <a:cubicBezTo>
                  <a:pt x="52554" y="8002"/>
                  <a:pt x="42980" y="2713"/>
                  <a:pt x="31247" y="586"/>
                </a:cubicBezTo>
                <a:cubicBezTo>
                  <a:pt x="29442" y="258"/>
                  <a:pt x="27575" y="0"/>
                  <a:pt x="2572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p44"/>
          <p:cNvSpPr/>
          <p:nvPr/>
        </p:nvSpPr>
        <p:spPr>
          <a:xfrm>
            <a:off x="8221983" y="-334974"/>
            <a:ext cx="1833868" cy="1894618"/>
          </a:xfrm>
          <a:custGeom>
            <a:avLst/>
            <a:gdLst/>
            <a:ahLst/>
            <a:cxnLst/>
            <a:rect l="l" t="t" r="r" b="b"/>
            <a:pathLst>
              <a:path w="39455" h="40762" extrusionOk="0">
                <a:moveTo>
                  <a:pt x="19728" y="1"/>
                </a:moveTo>
                <a:cubicBezTo>
                  <a:pt x="8816" y="1"/>
                  <a:pt x="1" y="9119"/>
                  <a:pt x="1" y="20366"/>
                </a:cubicBezTo>
                <a:cubicBezTo>
                  <a:pt x="1" y="31612"/>
                  <a:pt x="8816" y="40761"/>
                  <a:pt x="19728" y="40761"/>
                </a:cubicBezTo>
                <a:cubicBezTo>
                  <a:pt x="30640" y="40761"/>
                  <a:pt x="39454" y="31612"/>
                  <a:pt x="39454" y="20366"/>
                </a:cubicBezTo>
                <a:cubicBezTo>
                  <a:pt x="39454" y="9119"/>
                  <a:pt x="30640" y="1"/>
                  <a:pt x="1972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1" name="Google Shape;431;p44"/>
          <p:cNvSpPr/>
          <p:nvPr/>
        </p:nvSpPr>
        <p:spPr>
          <a:xfrm rot="-2700000" flipH="1">
            <a:off x="-1135434" y="3022125"/>
            <a:ext cx="2162953" cy="2023146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2" name="Google Shape;432;p44"/>
          <p:cNvSpPr/>
          <p:nvPr/>
        </p:nvSpPr>
        <p:spPr>
          <a:xfrm>
            <a:off x="-364550" y="-1417712"/>
            <a:ext cx="3739548" cy="2562861"/>
          </a:xfrm>
          <a:custGeom>
            <a:avLst/>
            <a:gdLst/>
            <a:ahLst/>
            <a:cxnLst/>
            <a:rect l="l" t="t" r="r" b="b"/>
            <a:pathLst>
              <a:path w="80455" h="55139" extrusionOk="0">
                <a:moveTo>
                  <a:pt x="39610" y="0"/>
                </a:moveTo>
                <a:cubicBezTo>
                  <a:pt x="38635" y="0"/>
                  <a:pt x="37659" y="30"/>
                  <a:pt x="36684" y="90"/>
                </a:cubicBezTo>
                <a:cubicBezTo>
                  <a:pt x="28021" y="637"/>
                  <a:pt x="19389" y="3555"/>
                  <a:pt x="12641" y="9117"/>
                </a:cubicBezTo>
                <a:cubicBezTo>
                  <a:pt x="5863" y="14710"/>
                  <a:pt x="1091" y="23069"/>
                  <a:pt x="483" y="32005"/>
                </a:cubicBezTo>
                <a:cubicBezTo>
                  <a:pt x="0" y="38734"/>
                  <a:pt x="3681" y="55139"/>
                  <a:pt x="12448" y="55139"/>
                </a:cubicBezTo>
                <a:cubicBezTo>
                  <a:pt x="12512" y="55139"/>
                  <a:pt x="12577" y="55138"/>
                  <a:pt x="12641" y="55136"/>
                </a:cubicBezTo>
                <a:cubicBezTo>
                  <a:pt x="17049" y="55015"/>
                  <a:pt x="22368" y="51094"/>
                  <a:pt x="26866" y="50091"/>
                </a:cubicBezTo>
                <a:cubicBezTo>
                  <a:pt x="32338" y="48844"/>
                  <a:pt x="37900" y="48449"/>
                  <a:pt x="43462" y="47932"/>
                </a:cubicBezTo>
                <a:cubicBezTo>
                  <a:pt x="54800" y="46899"/>
                  <a:pt x="67171" y="44954"/>
                  <a:pt x="74861" y="36261"/>
                </a:cubicBezTo>
                <a:cubicBezTo>
                  <a:pt x="78235" y="32431"/>
                  <a:pt x="80454" y="27111"/>
                  <a:pt x="79299" y="22066"/>
                </a:cubicBezTo>
                <a:cubicBezTo>
                  <a:pt x="78387" y="18114"/>
                  <a:pt x="75530" y="14923"/>
                  <a:pt x="72521" y="12309"/>
                </a:cubicBezTo>
                <a:cubicBezTo>
                  <a:pt x="63391" y="4415"/>
                  <a:pt x="51509" y="0"/>
                  <a:pt x="3961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Google Shape;433;p44"/>
          <p:cNvSpPr/>
          <p:nvPr/>
        </p:nvSpPr>
        <p:spPr>
          <a:xfrm>
            <a:off x="2092445" y="4654179"/>
            <a:ext cx="4027910" cy="1831358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4" name="Google Shape;434;p44"/>
          <p:cNvSpPr/>
          <p:nvPr/>
        </p:nvSpPr>
        <p:spPr>
          <a:xfrm rot="6921510">
            <a:off x="3902626" y="-2169529"/>
            <a:ext cx="4027886" cy="2274119"/>
          </a:xfrm>
          <a:custGeom>
            <a:avLst/>
            <a:gdLst/>
            <a:ahLst/>
            <a:cxnLst/>
            <a:rect l="l" t="t" r="r" b="b"/>
            <a:pathLst>
              <a:path w="75109" h="48923" extrusionOk="0">
                <a:moveTo>
                  <a:pt x="31338" y="0"/>
                </a:moveTo>
                <a:cubicBezTo>
                  <a:pt x="26496" y="0"/>
                  <a:pt x="21711" y="664"/>
                  <a:pt x="17296" y="2585"/>
                </a:cubicBezTo>
                <a:cubicBezTo>
                  <a:pt x="2888" y="8847"/>
                  <a:pt x="1" y="29698"/>
                  <a:pt x="10852" y="40641"/>
                </a:cubicBezTo>
                <a:cubicBezTo>
                  <a:pt x="16050" y="45869"/>
                  <a:pt x="23496" y="48483"/>
                  <a:pt x="30883" y="48878"/>
                </a:cubicBezTo>
                <a:cubicBezTo>
                  <a:pt x="31465" y="48907"/>
                  <a:pt x="32050" y="48923"/>
                  <a:pt x="32637" y="48923"/>
                </a:cubicBezTo>
                <a:cubicBezTo>
                  <a:pt x="36893" y="48923"/>
                  <a:pt x="41217" y="48101"/>
                  <a:pt x="44743" y="45777"/>
                </a:cubicBezTo>
                <a:cubicBezTo>
                  <a:pt x="47691" y="43802"/>
                  <a:pt x="50062" y="40823"/>
                  <a:pt x="53375" y="39607"/>
                </a:cubicBezTo>
                <a:cubicBezTo>
                  <a:pt x="57570" y="38087"/>
                  <a:pt x="62494" y="39668"/>
                  <a:pt x="66598" y="37905"/>
                </a:cubicBezTo>
                <a:cubicBezTo>
                  <a:pt x="69516" y="36628"/>
                  <a:pt x="71552" y="33802"/>
                  <a:pt x="72555" y="30762"/>
                </a:cubicBezTo>
                <a:cubicBezTo>
                  <a:pt x="75108" y="22798"/>
                  <a:pt x="70853" y="13832"/>
                  <a:pt x="64196" y="8725"/>
                </a:cubicBezTo>
                <a:cubicBezTo>
                  <a:pt x="57540" y="3649"/>
                  <a:pt x="49029" y="1704"/>
                  <a:pt x="40700" y="670"/>
                </a:cubicBezTo>
                <a:cubicBezTo>
                  <a:pt x="37612" y="277"/>
                  <a:pt x="34463" y="0"/>
                  <a:pt x="313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4">
  <p:cSld name="CUSTOM_4"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45"/>
          <p:cNvSpPr txBox="1">
            <a:spLocks noGrp="1"/>
          </p:cNvSpPr>
          <p:nvPr>
            <p:ph type="subTitle" idx="1"/>
          </p:nvPr>
        </p:nvSpPr>
        <p:spPr>
          <a:xfrm>
            <a:off x="733800" y="2820875"/>
            <a:ext cx="2255100" cy="69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437" name="Google Shape;437;p45"/>
          <p:cNvSpPr txBox="1">
            <a:spLocks noGrp="1"/>
          </p:cNvSpPr>
          <p:nvPr>
            <p:ph type="title"/>
          </p:nvPr>
        </p:nvSpPr>
        <p:spPr>
          <a:xfrm>
            <a:off x="1473300" y="2427750"/>
            <a:ext cx="15156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200"/>
              <a:buNone/>
              <a:defRPr sz="20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438" name="Google Shape;438;p45"/>
          <p:cNvSpPr txBox="1">
            <a:spLocks noGrp="1"/>
          </p:cNvSpPr>
          <p:nvPr>
            <p:ph type="subTitle" idx="2"/>
          </p:nvPr>
        </p:nvSpPr>
        <p:spPr>
          <a:xfrm>
            <a:off x="6231300" y="2820875"/>
            <a:ext cx="2255100" cy="69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439" name="Google Shape;439;p45"/>
          <p:cNvSpPr txBox="1">
            <a:spLocks noGrp="1"/>
          </p:cNvSpPr>
          <p:nvPr>
            <p:ph type="title" idx="3"/>
          </p:nvPr>
        </p:nvSpPr>
        <p:spPr>
          <a:xfrm>
            <a:off x="6231300" y="2427750"/>
            <a:ext cx="15156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440" name="Google Shape;440;p45"/>
          <p:cNvSpPr/>
          <p:nvPr/>
        </p:nvSpPr>
        <p:spPr>
          <a:xfrm rot="4327675">
            <a:off x="-1696995" y="3492686"/>
            <a:ext cx="3340501" cy="2007787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45"/>
          <p:cNvSpPr txBox="1">
            <a:spLocks noGrp="1"/>
          </p:cNvSpPr>
          <p:nvPr>
            <p:ph type="title" idx="4"/>
          </p:nvPr>
        </p:nvSpPr>
        <p:spPr>
          <a:xfrm>
            <a:off x="972900" y="453075"/>
            <a:ext cx="71982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42" name="Google Shape;442;p45"/>
          <p:cNvSpPr/>
          <p:nvPr/>
        </p:nvSpPr>
        <p:spPr>
          <a:xfrm>
            <a:off x="8023016" y="3665630"/>
            <a:ext cx="3044579" cy="2544687"/>
          </a:xfrm>
          <a:custGeom>
            <a:avLst/>
            <a:gdLst/>
            <a:ahLst/>
            <a:cxnLst/>
            <a:rect l="l" t="t" r="r" b="b"/>
            <a:pathLst>
              <a:path w="65503" h="54748" extrusionOk="0">
                <a:moveTo>
                  <a:pt x="25723" y="0"/>
                </a:moveTo>
                <a:cubicBezTo>
                  <a:pt x="24144" y="0"/>
                  <a:pt x="22575" y="187"/>
                  <a:pt x="21064" y="677"/>
                </a:cubicBezTo>
                <a:cubicBezTo>
                  <a:pt x="15259" y="2561"/>
                  <a:pt x="11702" y="8306"/>
                  <a:pt x="8784" y="13625"/>
                </a:cubicBezTo>
                <a:cubicBezTo>
                  <a:pt x="5563" y="19431"/>
                  <a:pt x="2401" y="25388"/>
                  <a:pt x="1186" y="31863"/>
                </a:cubicBezTo>
                <a:cubicBezTo>
                  <a:pt x="0" y="38337"/>
                  <a:pt x="1034" y="45450"/>
                  <a:pt x="5411" y="50222"/>
                </a:cubicBezTo>
                <a:cubicBezTo>
                  <a:pt x="8030" y="53078"/>
                  <a:pt x="12001" y="54747"/>
                  <a:pt x="15894" y="54747"/>
                </a:cubicBezTo>
                <a:cubicBezTo>
                  <a:pt x="18505" y="54747"/>
                  <a:pt x="21081" y="53997"/>
                  <a:pt x="23192" y="52349"/>
                </a:cubicBezTo>
                <a:cubicBezTo>
                  <a:pt x="28785" y="47972"/>
                  <a:pt x="29727" y="39158"/>
                  <a:pt x="35867" y="35601"/>
                </a:cubicBezTo>
                <a:cubicBezTo>
                  <a:pt x="38002" y="34383"/>
                  <a:pt x="40368" y="34028"/>
                  <a:pt x="42803" y="34028"/>
                </a:cubicBezTo>
                <a:cubicBezTo>
                  <a:pt x="45289" y="34028"/>
                  <a:pt x="47848" y="34399"/>
                  <a:pt x="50305" y="34598"/>
                </a:cubicBezTo>
                <a:cubicBezTo>
                  <a:pt x="51011" y="34660"/>
                  <a:pt x="51739" y="34694"/>
                  <a:pt x="52475" y="34694"/>
                </a:cubicBezTo>
                <a:cubicBezTo>
                  <a:pt x="56811" y="34694"/>
                  <a:pt x="61422" y="33507"/>
                  <a:pt x="63345" y="29765"/>
                </a:cubicBezTo>
                <a:cubicBezTo>
                  <a:pt x="65503" y="25571"/>
                  <a:pt x="63010" y="20677"/>
                  <a:pt x="60123" y="17151"/>
                </a:cubicBezTo>
                <a:cubicBezTo>
                  <a:pt x="52554" y="8002"/>
                  <a:pt x="42980" y="2713"/>
                  <a:pt x="31247" y="586"/>
                </a:cubicBezTo>
                <a:cubicBezTo>
                  <a:pt x="29442" y="258"/>
                  <a:pt x="27575" y="0"/>
                  <a:pt x="257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45"/>
          <p:cNvSpPr/>
          <p:nvPr/>
        </p:nvSpPr>
        <p:spPr>
          <a:xfrm>
            <a:off x="7551125" y="-424634"/>
            <a:ext cx="2163040" cy="2023228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4" name="Google Shape;444;p45"/>
          <p:cNvSpPr/>
          <p:nvPr/>
        </p:nvSpPr>
        <p:spPr>
          <a:xfrm rot="803305">
            <a:off x="-2563543" y="-1456220"/>
            <a:ext cx="4027904" cy="2273974"/>
          </a:xfrm>
          <a:custGeom>
            <a:avLst/>
            <a:gdLst/>
            <a:ahLst/>
            <a:cxnLst/>
            <a:rect l="l" t="t" r="r" b="b"/>
            <a:pathLst>
              <a:path w="75109" h="48923" extrusionOk="0">
                <a:moveTo>
                  <a:pt x="31338" y="0"/>
                </a:moveTo>
                <a:cubicBezTo>
                  <a:pt x="26496" y="0"/>
                  <a:pt x="21711" y="664"/>
                  <a:pt x="17296" y="2585"/>
                </a:cubicBezTo>
                <a:cubicBezTo>
                  <a:pt x="2888" y="8847"/>
                  <a:pt x="1" y="29698"/>
                  <a:pt x="10852" y="40641"/>
                </a:cubicBezTo>
                <a:cubicBezTo>
                  <a:pt x="16050" y="45869"/>
                  <a:pt x="23496" y="48483"/>
                  <a:pt x="30883" y="48878"/>
                </a:cubicBezTo>
                <a:cubicBezTo>
                  <a:pt x="31465" y="48907"/>
                  <a:pt x="32050" y="48923"/>
                  <a:pt x="32637" y="48923"/>
                </a:cubicBezTo>
                <a:cubicBezTo>
                  <a:pt x="36893" y="48923"/>
                  <a:pt x="41217" y="48101"/>
                  <a:pt x="44743" y="45777"/>
                </a:cubicBezTo>
                <a:cubicBezTo>
                  <a:pt x="47691" y="43802"/>
                  <a:pt x="50062" y="40823"/>
                  <a:pt x="53375" y="39607"/>
                </a:cubicBezTo>
                <a:cubicBezTo>
                  <a:pt x="57570" y="38087"/>
                  <a:pt x="62494" y="39668"/>
                  <a:pt x="66598" y="37905"/>
                </a:cubicBezTo>
                <a:cubicBezTo>
                  <a:pt x="69516" y="36628"/>
                  <a:pt x="71552" y="33802"/>
                  <a:pt x="72555" y="30762"/>
                </a:cubicBezTo>
                <a:cubicBezTo>
                  <a:pt x="75108" y="22798"/>
                  <a:pt x="70853" y="13832"/>
                  <a:pt x="64196" y="8725"/>
                </a:cubicBezTo>
                <a:cubicBezTo>
                  <a:pt x="57540" y="3649"/>
                  <a:pt x="49029" y="1704"/>
                  <a:pt x="40700" y="670"/>
                </a:cubicBezTo>
                <a:cubicBezTo>
                  <a:pt x="37612" y="277"/>
                  <a:pt x="34463" y="0"/>
                  <a:pt x="313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1_1_1_1"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47"/>
          <p:cNvSpPr/>
          <p:nvPr/>
        </p:nvSpPr>
        <p:spPr>
          <a:xfrm>
            <a:off x="7336950" y="5125975"/>
            <a:ext cx="109250" cy="17525"/>
          </a:xfrm>
          <a:custGeom>
            <a:avLst/>
            <a:gdLst/>
            <a:ahLst/>
            <a:cxnLst/>
            <a:rect l="l" t="t" r="r" b="b"/>
            <a:pathLst>
              <a:path w="4370" h="701" extrusionOk="0">
                <a:moveTo>
                  <a:pt x="0" y="0"/>
                </a:moveTo>
                <a:lnTo>
                  <a:pt x="0" y="701"/>
                </a:lnTo>
                <a:lnTo>
                  <a:pt x="4370" y="701"/>
                </a:lnTo>
                <a:lnTo>
                  <a:pt x="437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p47"/>
          <p:cNvSpPr/>
          <p:nvPr/>
        </p:nvSpPr>
        <p:spPr>
          <a:xfrm>
            <a:off x="7629041" y="4124455"/>
            <a:ext cx="3044579" cy="2544687"/>
          </a:xfrm>
          <a:custGeom>
            <a:avLst/>
            <a:gdLst/>
            <a:ahLst/>
            <a:cxnLst/>
            <a:rect l="l" t="t" r="r" b="b"/>
            <a:pathLst>
              <a:path w="65503" h="54748" extrusionOk="0">
                <a:moveTo>
                  <a:pt x="25723" y="0"/>
                </a:moveTo>
                <a:cubicBezTo>
                  <a:pt x="24144" y="0"/>
                  <a:pt x="22575" y="187"/>
                  <a:pt x="21064" y="677"/>
                </a:cubicBezTo>
                <a:cubicBezTo>
                  <a:pt x="15259" y="2561"/>
                  <a:pt x="11702" y="8306"/>
                  <a:pt x="8784" y="13625"/>
                </a:cubicBezTo>
                <a:cubicBezTo>
                  <a:pt x="5563" y="19431"/>
                  <a:pt x="2401" y="25388"/>
                  <a:pt x="1186" y="31863"/>
                </a:cubicBezTo>
                <a:cubicBezTo>
                  <a:pt x="0" y="38337"/>
                  <a:pt x="1034" y="45450"/>
                  <a:pt x="5411" y="50222"/>
                </a:cubicBezTo>
                <a:cubicBezTo>
                  <a:pt x="8030" y="53078"/>
                  <a:pt x="12001" y="54747"/>
                  <a:pt x="15894" y="54747"/>
                </a:cubicBezTo>
                <a:cubicBezTo>
                  <a:pt x="18505" y="54747"/>
                  <a:pt x="21081" y="53997"/>
                  <a:pt x="23192" y="52349"/>
                </a:cubicBezTo>
                <a:cubicBezTo>
                  <a:pt x="28785" y="47972"/>
                  <a:pt x="29727" y="39158"/>
                  <a:pt x="35867" y="35601"/>
                </a:cubicBezTo>
                <a:cubicBezTo>
                  <a:pt x="38002" y="34383"/>
                  <a:pt x="40368" y="34028"/>
                  <a:pt x="42803" y="34028"/>
                </a:cubicBezTo>
                <a:cubicBezTo>
                  <a:pt x="45289" y="34028"/>
                  <a:pt x="47848" y="34399"/>
                  <a:pt x="50305" y="34598"/>
                </a:cubicBezTo>
                <a:cubicBezTo>
                  <a:pt x="51011" y="34660"/>
                  <a:pt x="51739" y="34694"/>
                  <a:pt x="52475" y="34694"/>
                </a:cubicBezTo>
                <a:cubicBezTo>
                  <a:pt x="56811" y="34694"/>
                  <a:pt x="61422" y="33507"/>
                  <a:pt x="63345" y="29765"/>
                </a:cubicBezTo>
                <a:cubicBezTo>
                  <a:pt x="65503" y="25571"/>
                  <a:pt x="63010" y="20677"/>
                  <a:pt x="60123" y="17151"/>
                </a:cubicBezTo>
                <a:cubicBezTo>
                  <a:pt x="52554" y="8002"/>
                  <a:pt x="42980" y="2713"/>
                  <a:pt x="31247" y="586"/>
                </a:cubicBezTo>
                <a:cubicBezTo>
                  <a:pt x="29442" y="258"/>
                  <a:pt x="27575" y="0"/>
                  <a:pt x="2572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p47"/>
          <p:cNvSpPr/>
          <p:nvPr/>
        </p:nvSpPr>
        <p:spPr>
          <a:xfrm>
            <a:off x="7806608" y="-684499"/>
            <a:ext cx="1833868" cy="1894618"/>
          </a:xfrm>
          <a:custGeom>
            <a:avLst/>
            <a:gdLst/>
            <a:ahLst/>
            <a:cxnLst/>
            <a:rect l="l" t="t" r="r" b="b"/>
            <a:pathLst>
              <a:path w="39455" h="40762" extrusionOk="0">
                <a:moveTo>
                  <a:pt x="19728" y="1"/>
                </a:moveTo>
                <a:cubicBezTo>
                  <a:pt x="8816" y="1"/>
                  <a:pt x="1" y="9119"/>
                  <a:pt x="1" y="20366"/>
                </a:cubicBezTo>
                <a:cubicBezTo>
                  <a:pt x="1" y="31612"/>
                  <a:pt x="8816" y="40761"/>
                  <a:pt x="19728" y="40761"/>
                </a:cubicBezTo>
                <a:cubicBezTo>
                  <a:pt x="30640" y="40761"/>
                  <a:pt x="39454" y="31612"/>
                  <a:pt x="39454" y="20366"/>
                </a:cubicBezTo>
                <a:cubicBezTo>
                  <a:pt x="39454" y="9119"/>
                  <a:pt x="30640" y="1"/>
                  <a:pt x="1972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47"/>
          <p:cNvSpPr/>
          <p:nvPr/>
        </p:nvSpPr>
        <p:spPr>
          <a:xfrm rot="-2700000" flipH="1">
            <a:off x="-1272534" y="3213200"/>
            <a:ext cx="2162953" cy="2023146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p47"/>
          <p:cNvSpPr/>
          <p:nvPr/>
        </p:nvSpPr>
        <p:spPr>
          <a:xfrm>
            <a:off x="-57175" y="-1600462"/>
            <a:ext cx="3739548" cy="2562861"/>
          </a:xfrm>
          <a:custGeom>
            <a:avLst/>
            <a:gdLst/>
            <a:ahLst/>
            <a:cxnLst/>
            <a:rect l="l" t="t" r="r" b="b"/>
            <a:pathLst>
              <a:path w="80455" h="55139" extrusionOk="0">
                <a:moveTo>
                  <a:pt x="39610" y="0"/>
                </a:moveTo>
                <a:cubicBezTo>
                  <a:pt x="38635" y="0"/>
                  <a:pt x="37659" y="30"/>
                  <a:pt x="36684" y="90"/>
                </a:cubicBezTo>
                <a:cubicBezTo>
                  <a:pt x="28021" y="637"/>
                  <a:pt x="19389" y="3555"/>
                  <a:pt x="12641" y="9117"/>
                </a:cubicBezTo>
                <a:cubicBezTo>
                  <a:pt x="5863" y="14710"/>
                  <a:pt x="1091" y="23069"/>
                  <a:pt x="483" y="32005"/>
                </a:cubicBezTo>
                <a:cubicBezTo>
                  <a:pt x="0" y="38734"/>
                  <a:pt x="3681" y="55139"/>
                  <a:pt x="12448" y="55139"/>
                </a:cubicBezTo>
                <a:cubicBezTo>
                  <a:pt x="12512" y="55139"/>
                  <a:pt x="12577" y="55138"/>
                  <a:pt x="12641" y="55136"/>
                </a:cubicBezTo>
                <a:cubicBezTo>
                  <a:pt x="17049" y="55015"/>
                  <a:pt x="22368" y="51094"/>
                  <a:pt x="26866" y="50091"/>
                </a:cubicBezTo>
                <a:cubicBezTo>
                  <a:pt x="32338" y="48844"/>
                  <a:pt x="37900" y="48449"/>
                  <a:pt x="43462" y="47932"/>
                </a:cubicBezTo>
                <a:cubicBezTo>
                  <a:pt x="54800" y="46899"/>
                  <a:pt x="67171" y="44954"/>
                  <a:pt x="74861" y="36261"/>
                </a:cubicBezTo>
                <a:cubicBezTo>
                  <a:pt x="78235" y="32431"/>
                  <a:pt x="80454" y="27111"/>
                  <a:pt x="79299" y="22066"/>
                </a:cubicBezTo>
                <a:cubicBezTo>
                  <a:pt x="78387" y="18114"/>
                  <a:pt x="75530" y="14923"/>
                  <a:pt x="72521" y="12309"/>
                </a:cubicBezTo>
                <a:cubicBezTo>
                  <a:pt x="63391" y="4415"/>
                  <a:pt x="51509" y="0"/>
                  <a:pt x="3961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1" name="Google Shape;461;p47"/>
          <p:cNvSpPr/>
          <p:nvPr/>
        </p:nvSpPr>
        <p:spPr>
          <a:xfrm>
            <a:off x="1685370" y="4571104"/>
            <a:ext cx="4027910" cy="1831358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2" name="Google Shape;462;p47"/>
          <p:cNvSpPr/>
          <p:nvPr/>
        </p:nvSpPr>
        <p:spPr>
          <a:xfrm rot="6921510">
            <a:off x="3844251" y="-1214154"/>
            <a:ext cx="4027886" cy="2274119"/>
          </a:xfrm>
          <a:custGeom>
            <a:avLst/>
            <a:gdLst/>
            <a:ahLst/>
            <a:cxnLst/>
            <a:rect l="l" t="t" r="r" b="b"/>
            <a:pathLst>
              <a:path w="75109" h="48923" extrusionOk="0">
                <a:moveTo>
                  <a:pt x="31338" y="0"/>
                </a:moveTo>
                <a:cubicBezTo>
                  <a:pt x="26496" y="0"/>
                  <a:pt x="21711" y="664"/>
                  <a:pt x="17296" y="2585"/>
                </a:cubicBezTo>
                <a:cubicBezTo>
                  <a:pt x="2888" y="8847"/>
                  <a:pt x="1" y="29698"/>
                  <a:pt x="10852" y="40641"/>
                </a:cubicBezTo>
                <a:cubicBezTo>
                  <a:pt x="16050" y="45869"/>
                  <a:pt x="23496" y="48483"/>
                  <a:pt x="30883" y="48878"/>
                </a:cubicBezTo>
                <a:cubicBezTo>
                  <a:pt x="31465" y="48907"/>
                  <a:pt x="32050" y="48923"/>
                  <a:pt x="32637" y="48923"/>
                </a:cubicBezTo>
                <a:cubicBezTo>
                  <a:pt x="36893" y="48923"/>
                  <a:pt x="41217" y="48101"/>
                  <a:pt x="44743" y="45777"/>
                </a:cubicBezTo>
                <a:cubicBezTo>
                  <a:pt x="47691" y="43802"/>
                  <a:pt x="50062" y="40823"/>
                  <a:pt x="53375" y="39607"/>
                </a:cubicBezTo>
                <a:cubicBezTo>
                  <a:pt x="57570" y="38087"/>
                  <a:pt x="62494" y="39668"/>
                  <a:pt x="66598" y="37905"/>
                </a:cubicBezTo>
                <a:cubicBezTo>
                  <a:pt x="69516" y="36628"/>
                  <a:pt x="71552" y="33802"/>
                  <a:pt x="72555" y="30762"/>
                </a:cubicBezTo>
                <a:cubicBezTo>
                  <a:pt x="75108" y="22798"/>
                  <a:pt x="70853" y="13832"/>
                  <a:pt x="64196" y="8725"/>
                </a:cubicBezTo>
                <a:cubicBezTo>
                  <a:pt x="57540" y="3649"/>
                  <a:pt x="49029" y="1704"/>
                  <a:pt x="40700" y="670"/>
                </a:cubicBezTo>
                <a:cubicBezTo>
                  <a:pt x="37612" y="277"/>
                  <a:pt x="34463" y="0"/>
                  <a:pt x="313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1_1_1_1_1"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48"/>
          <p:cNvSpPr/>
          <p:nvPr/>
        </p:nvSpPr>
        <p:spPr>
          <a:xfrm rot="8999889">
            <a:off x="7667078" y="3785703"/>
            <a:ext cx="2490940" cy="2081950"/>
          </a:xfrm>
          <a:custGeom>
            <a:avLst/>
            <a:gdLst/>
            <a:ahLst/>
            <a:cxnLst/>
            <a:rect l="l" t="t" r="r" b="b"/>
            <a:pathLst>
              <a:path w="65503" h="54748" extrusionOk="0">
                <a:moveTo>
                  <a:pt x="25723" y="0"/>
                </a:moveTo>
                <a:cubicBezTo>
                  <a:pt x="24144" y="0"/>
                  <a:pt x="22575" y="187"/>
                  <a:pt x="21064" y="677"/>
                </a:cubicBezTo>
                <a:cubicBezTo>
                  <a:pt x="15259" y="2561"/>
                  <a:pt x="11702" y="8306"/>
                  <a:pt x="8784" y="13625"/>
                </a:cubicBezTo>
                <a:cubicBezTo>
                  <a:pt x="5563" y="19431"/>
                  <a:pt x="2401" y="25388"/>
                  <a:pt x="1186" y="31863"/>
                </a:cubicBezTo>
                <a:cubicBezTo>
                  <a:pt x="0" y="38337"/>
                  <a:pt x="1034" y="45450"/>
                  <a:pt x="5411" y="50222"/>
                </a:cubicBezTo>
                <a:cubicBezTo>
                  <a:pt x="8030" y="53078"/>
                  <a:pt x="12001" y="54747"/>
                  <a:pt x="15894" y="54747"/>
                </a:cubicBezTo>
                <a:cubicBezTo>
                  <a:pt x="18505" y="54747"/>
                  <a:pt x="21081" y="53997"/>
                  <a:pt x="23192" y="52349"/>
                </a:cubicBezTo>
                <a:cubicBezTo>
                  <a:pt x="28785" y="47972"/>
                  <a:pt x="29727" y="39158"/>
                  <a:pt x="35867" y="35601"/>
                </a:cubicBezTo>
                <a:cubicBezTo>
                  <a:pt x="38002" y="34383"/>
                  <a:pt x="40368" y="34028"/>
                  <a:pt x="42803" y="34028"/>
                </a:cubicBezTo>
                <a:cubicBezTo>
                  <a:pt x="45289" y="34028"/>
                  <a:pt x="47848" y="34399"/>
                  <a:pt x="50305" y="34598"/>
                </a:cubicBezTo>
                <a:cubicBezTo>
                  <a:pt x="51011" y="34660"/>
                  <a:pt x="51739" y="34694"/>
                  <a:pt x="52475" y="34694"/>
                </a:cubicBezTo>
                <a:cubicBezTo>
                  <a:pt x="56811" y="34694"/>
                  <a:pt x="61422" y="33507"/>
                  <a:pt x="63345" y="29765"/>
                </a:cubicBezTo>
                <a:cubicBezTo>
                  <a:pt x="65503" y="25571"/>
                  <a:pt x="63010" y="20677"/>
                  <a:pt x="60123" y="17151"/>
                </a:cubicBezTo>
                <a:cubicBezTo>
                  <a:pt x="52554" y="8002"/>
                  <a:pt x="42980" y="2713"/>
                  <a:pt x="31247" y="586"/>
                </a:cubicBezTo>
                <a:cubicBezTo>
                  <a:pt x="29442" y="258"/>
                  <a:pt x="27575" y="0"/>
                  <a:pt x="257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p48"/>
          <p:cNvSpPr/>
          <p:nvPr/>
        </p:nvSpPr>
        <p:spPr>
          <a:xfrm>
            <a:off x="8033050" y="-546209"/>
            <a:ext cx="2163040" cy="2023228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Google Shape;466;p48"/>
          <p:cNvSpPr/>
          <p:nvPr/>
        </p:nvSpPr>
        <p:spPr>
          <a:xfrm>
            <a:off x="-51801" y="4767602"/>
            <a:ext cx="3295208" cy="1498223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p48"/>
          <p:cNvSpPr/>
          <p:nvPr/>
        </p:nvSpPr>
        <p:spPr>
          <a:xfrm rot="-3863648">
            <a:off x="-2038425" y="83110"/>
            <a:ext cx="3300741" cy="1863423"/>
          </a:xfrm>
          <a:custGeom>
            <a:avLst/>
            <a:gdLst/>
            <a:ahLst/>
            <a:cxnLst/>
            <a:rect l="l" t="t" r="r" b="b"/>
            <a:pathLst>
              <a:path w="75109" h="48923" extrusionOk="0">
                <a:moveTo>
                  <a:pt x="31338" y="0"/>
                </a:moveTo>
                <a:cubicBezTo>
                  <a:pt x="26496" y="0"/>
                  <a:pt x="21711" y="664"/>
                  <a:pt x="17296" y="2585"/>
                </a:cubicBezTo>
                <a:cubicBezTo>
                  <a:pt x="2888" y="8847"/>
                  <a:pt x="1" y="29698"/>
                  <a:pt x="10852" y="40641"/>
                </a:cubicBezTo>
                <a:cubicBezTo>
                  <a:pt x="16050" y="45869"/>
                  <a:pt x="23496" y="48483"/>
                  <a:pt x="30883" y="48878"/>
                </a:cubicBezTo>
                <a:cubicBezTo>
                  <a:pt x="31465" y="48907"/>
                  <a:pt x="32050" y="48923"/>
                  <a:pt x="32637" y="48923"/>
                </a:cubicBezTo>
                <a:cubicBezTo>
                  <a:pt x="36893" y="48923"/>
                  <a:pt x="41217" y="48101"/>
                  <a:pt x="44743" y="45777"/>
                </a:cubicBezTo>
                <a:cubicBezTo>
                  <a:pt x="47691" y="43802"/>
                  <a:pt x="50062" y="40823"/>
                  <a:pt x="53375" y="39607"/>
                </a:cubicBezTo>
                <a:cubicBezTo>
                  <a:pt x="57570" y="38087"/>
                  <a:pt x="62494" y="39668"/>
                  <a:pt x="66598" y="37905"/>
                </a:cubicBezTo>
                <a:cubicBezTo>
                  <a:pt x="69516" y="36628"/>
                  <a:pt x="71552" y="33802"/>
                  <a:pt x="72555" y="30762"/>
                </a:cubicBezTo>
                <a:cubicBezTo>
                  <a:pt x="75108" y="22798"/>
                  <a:pt x="70853" y="13832"/>
                  <a:pt x="64196" y="8725"/>
                </a:cubicBezTo>
                <a:cubicBezTo>
                  <a:pt x="57540" y="3649"/>
                  <a:pt x="49029" y="1704"/>
                  <a:pt x="40700" y="670"/>
                </a:cubicBezTo>
                <a:cubicBezTo>
                  <a:pt x="37612" y="277"/>
                  <a:pt x="34463" y="0"/>
                  <a:pt x="3133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>
            <a:spLocks noGrp="1"/>
          </p:cNvSpPr>
          <p:nvPr>
            <p:ph type="title"/>
          </p:nvPr>
        </p:nvSpPr>
        <p:spPr>
          <a:xfrm>
            <a:off x="2345400" y="1629813"/>
            <a:ext cx="4453200" cy="114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96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ubTitle" idx="1"/>
          </p:nvPr>
        </p:nvSpPr>
        <p:spPr>
          <a:xfrm>
            <a:off x="2156100" y="2846313"/>
            <a:ext cx="4831800" cy="6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5" name="Google Shape;65;p9"/>
          <p:cNvSpPr/>
          <p:nvPr/>
        </p:nvSpPr>
        <p:spPr>
          <a:xfrm>
            <a:off x="8023016" y="3665630"/>
            <a:ext cx="3044579" cy="2544687"/>
          </a:xfrm>
          <a:custGeom>
            <a:avLst/>
            <a:gdLst/>
            <a:ahLst/>
            <a:cxnLst/>
            <a:rect l="l" t="t" r="r" b="b"/>
            <a:pathLst>
              <a:path w="65503" h="54748" extrusionOk="0">
                <a:moveTo>
                  <a:pt x="25723" y="0"/>
                </a:moveTo>
                <a:cubicBezTo>
                  <a:pt x="24144" y="0"/>
                  <a:pt x="22575" y="187"/>
                  <a:pt x="21064" y="677"/>
                </a:cubicBezTo>
                <a:cubicBezTo>
                  <a:pt x="15259" y="2561"/>
                  <a:pt x="11702" y="8306"/>
                  <a:pt x="8784" y="13625"/>
                </a:cubicBezTo>
                <a:cubicBezTo>
                  <a:pt x="5563" y="19431"/>
                  <a:pt x="2401" y="25388"/>
                  <a:pt x="1186" y="31863"/>
                </a:cubicBezTo>
                <a:cubicBezTo>
                  <a:pt x="0" y="38337"/>
                  <a:pt x="1034" y="45450"/>
                  <a:pt x="5411" y="50222"/>
                </a:cubicBezTo>
                <a:cubicBezTo>
                  <a:pt x="8030" y="53078"/>
                  <a:pt x="12001" y="54747"/>
                  <a:pt x="15894" y="54747"/>
                </a:cubicBezTo>
                <a:cubicBezTo>
                  <a:pt x="18505" y="54747"/>
                  <a:pt x="21081" y="53997"/>
                  <a:pt x="23192" y="52349"/>
                </a:cubicBezTo>
                <a:cubicBezTo>
                  <a:pt x="28785" y="47972"/>
                  <a:pt x="29727" y="39158"/>
                  <a:pt x="35867" y="35601"/>
                </a:cubicBezTo>
                <a:cubicBezTo>
                  <a:pt x="38002" y="34383"/>
                  <a:pt x="40368" y="34028"/>
                  <a:pt x="42803" y="34028"/>
                </a:cubicBezTo>
                <a:cubicBezTo>
                  <a:pt x="45289" y="34028"/>
                  <a:pt x="47848" y="34399"/>
                  <a:pt x="50305" y="34598"/>
                </a:cubicBezTo>
                <a:cubicBezTo>
                  <a:pt x="51011" y="34660"/>
                  <a:pt x="51739" y="34694"/>
                  <a:pt x="52475" y="34694"/>
                </a:cubicBezTo>
                <a:cubicBezTo>
                  <a:pt x="56811" y="34694"/>
                  <a:pt x="61422" y="33507"/>
                  <a:pt x="63345" y="29765"/>
                </a:cubicBezTo>
                <a:cubicBezTo>
                  <a:pt x="65503" y="25571"/>
                  <a:pt x="63010" y="20677"/>
                  <a:pt x="60123" y="17151"/>
                </a:cubicBezTo>
                <a:cubicBezTo>
                  <a:pt x="52554" y="8002"/>
                  <a:pt x="42980" y="2713"/>
                  <a:pt x="31247" y="586"/>
                </a:cubicBezTo>
                <a:cubicBezTo>
                  <a:pt x="29442" y="258"/>
                  <a:pt x="27575" y="0"/>
                  <a:pt x="257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9"/>
          <p:cNvSpPr/>
          <p:nvPr/>
        </p:nvSpPr>
        <p:spPr>
          <a:xfrm>
            <a:off x="-1046979" y="3921951"/>
            <a:ext cx="1833868" cy="1894618"/>
          </a:xfrm>
          <a:custGeom>
            <a:avLst/>
            <a:gdLst/>
            <a:ahLst/>
            <a:cxnLst/>
            <a:rect l="l" t="t" r="r" b="b"/>
            <a:pathLst>
              <a:path w="39455" h="40762" extrusionOk="0">
                <a:moveTo>
                  <a:pt x="19728" y="1"/>
                </a:moveTo>
                <a:cubicBezTo>
                  <a:pt x="8816" y="1"/>
                  <a:pt x="1" y="9119"/>
                  <a:pt x="1" y="20366"/>
                </a:cubicBezTo>
                <a:cubicBezTo>
                  <a:pt x="1" y="31612"/>
                  <a:pt x="8816" y="40761"/>
                  <a:pt x="19728" y="40761"/>
                </a:cubicBezTo>
                <a:cubicBezTo>
                  <a:pt x="30640" y="40761"/>
                  <a:pt x="39454" y="31612"/>
                  <a:pt x="39454" y="20366"/>
                </a:cubicBezTo>
                <a:cubicBezTo>
                  <a:pt x="39454" y="9119"/>
                  <a:pt x="30640" y="1"/>
                  <a:pt x="1972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9"/>
          <p:cNvSpPr/>
          <p:nvPr/>
        </p:nvSpPr>
        <p:spPr>
          <a:xfrm rot="10800000">
            <a:off x="8159125" y="-108459"/>
            <a:ext cx="2163040" cy="2023228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9"/>
          <p:cNvSpPr/>
          <p:nvPr/>
        </p:nvSpPr>
        <p:spPr>
          <a:xfrm rot="-2426310">
            <a:off x="-1891283" y="-1014595"/>
            <a:ext cx="3739438" cy="2562785"/>
          </a:xfrm>
          <a:custGeom>
            <a:avLst/>
            <a:gdLst/>
            <a:ahLst/>
            <a:cxnLst/>
            <a:rect l="l" t="t" r="r" b="b"/>
            <a:pathLst>
              <a:path w="80455" h="55139" extrusionOk="0">
                <a:moveTo>
                  <a:pt x="39610" y="0"/>
                </a:moveTo>
                <a:cubicBezTo>
                  <a:pt x="38635" y="0"/>
                  <a:pt x="37659" y="30"/>
                  <a:pt x="36684" y="90"/>
                </a:cubicBezTo>
                <a:cubicBezTo>
                  <a:pt x="28021" y="637"/>
                  <a:pt x="19389" y="3555"/>
                  <a:pt x="12641" y="9117"/>
                </a:cubicBezTo>
                <a:cubicBezTo>
                  <a:pt x="5863" y="14710"/>
                  <a:pt x="1091" y="23069"/>
                  <a:pt x="483" y="32005"/>
                </a:cubicBezTo>
                <a:cubicBezTo>
                  <a:pt x="0" y="38734"/>
                  <a:pt x="3681" y="55139"/>
                  <a:pt x="12448" y="55139"/>
                </a:cubicBezTo>
                <a:cubicBezTo>
                  <a:pt x="12512" y="55139"/>
                  <a:pt x="12577" y="55138"/>
                  <a:pt x="12641" y="55136"/>
                </a:cubicBezTo>
                <a:cubicBezTo>
                  <a:pt x="17049" y="55015"/>
                  <a:pt x="22368" y="51094"/>
                  <a:pt x="26866" y="50091"/>
                </a:cubicBezTo>
                <a:cubicBezTo>
                  <a:pt x="32338" y="48844"/>
                  <a:pt x="37900" y="48449"/>
                  <a:pt x="43462" y="47932"/>
                </a:cubicBezTo>
                <a:cubicBezTo>
                  <a:pt x="54800" y="46899"/>
                  <a:pt x="67171" y="44954"/>
                  <a:pt x="74861" y="36261"/>
                </a:cubicBezTo>
                <a:cubicBezTo>
                  <a:pt x="78235" y="32431"/>
                  <a:pt x="80454" y="27111"/>
                  <a:pt x="79299" y="22066"/>
                </a:cubicBezTo>
                <a:cubicBezTo>
                  <a:pt x="78387" y="18114"/>
                  <a:pt x="75530" y="14923"/>
                  <a:pt x="72521" y="12309"/>
                </a:cubicBezTo>
                <a:cubicBezTo>
                  <a:pt x="63391" y="4415"/>
                  <a:pt x="51509" y="0"/>
                  <a:pt x="3961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9"/>
          <p:cNvSpPr/>
          <p:nvPr/>
        </p:nvSpPr>
        <p:spPr>
          <a:xfrm>
            <a:off x="2088170" y="4664079"/>
            <a:ext cx="4027910" cy="1831358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9"/>
          <p:cNvSpPr/>
          <p:nvPr/>
        </p:nvSpPr>
        <p:spPr>
          <a:xfrm rot="803305">
            <a:off x="2181707" y="-1741970"/>
            <a:ext cx="4027904" cy="2273974"/>
          </a:xfrm>
          <a:custGeom>
            <a:avLst/>
            <a:gdLst/>
            <a:ahLst/>
            <a:cxnLst/>
            <a:rect l="l" t="t" r="r" b="b"/>
            <a:pathLst>
              <a:path w="75109" h="48923" extrusionOk="0">
                <a:moveTo>
                  <a:pt x="31338" y="0"/>
                </a:moveTo>
                <a:cubicBezTo>
                  <a:pt x="26496" y="0"/>
                  <a:pt x="21711" y="664"/>
                  <a:pt x="17296" y="2585"/>
                </a:cubicBezTo>
                <a:cubicBezTo>
                  <a:pt x="2888" y="8847"/>
                  <a:pt x="1" y="29698"/>
                  <a:pt x="10852" y="40641"/>
                </a:cubicBezTo>
                <a:cubicBezTo>
                  <a:pt x="16050" y="45869"/>
                  <a:pt x="23496" y="48483"/>
                  <a:pt x="30883" y="48878"/>
                </a:cubicBezTo>
                <a:cubicBezTo>
                  <a:pt x="31465" y="48907"/>
                  <a:pt x="32050" y="48923"/>
                  <a:pt x="32637" y="48923"/>
                </a:cubicBezTo>
                <a:cubicBezTo>
                  <a:pt x="36893" y="48923"/>
                  <a:pt x="41217" y="48101"/>
                  <a:pt x="44743" y="45777"/>
                </a:cubicBezTo>
                <a:cubicBezTo>
                  <a:pt x="47691" y="43802"/>
                  <a:pt x="50062" y="40823"/>
                  <a:pt x="53375" y="39607"/>
                </a:cubicBezTo>
                <a:cubicBezTo>
                  <a:pt x="57570" y="38087"/>
                  <a:pt x="62494" y="39668"/>
                  <a:pt x="66598" y="37905"/>
                </a:cubicBezTo>
                <a:cubicBezTo>
                  <a:pt x="69516" y="36628"/>
                  <a:pt x="71552" y="33802"/>
                  <a:pt x="72555" y="30762"/>
                </a:cubicBezTo>
                <a:cubicBezTo>
                  <a:pt x="75108" y="22798"/>
                  <a:pt x="70853" y="13832"/>
                  <a:pt x="64196" y="8725"/>
                </a:cubicBezTo>
                <a:cubicBezTo>
                  <a:pt x="57540" y="3649"/>
                  <a:pt x="49029" y="1704"/>
                  <a:pt x="40700" y="670"/>
                </a:cubicBezTo>
                <a:cubicBezTo>
                  <a:pt x="37612" y="277"/>
                  <a:pt x="34463" y="0"/>
                  <a:pt x="313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/>
          <p:nvPr/>
        </p:nvSpPr>
        <p:spPr>
          <a:xfrm rot="1356523" flipH="1">
            <a:off x="7359480" y="-103797"/>
            <a:ext cx="11640" cy="34572"/>
          </a:xfrm>
          <a:custGeom>
            <a:avLst/>
            <a:gdLst/>
            <a:ahLst/>
            <a:cxnLst/>
            <a:rect l="l" t="t" r="r" b="b"/>
            <a:pathLst>
              <a:path w="368" h="1093" extrusionOk="0">
                <a:moveTo>
                  <a:pt x="334" y="0"/>
                </a:moveTo>
                <a:cubicBezTo>
                  <a:pt x="368" y="200"/>
                  <a:pt x="334" y="367"/>
                  <a:pt x="301" y="567"/>
                </a:cubicBezTo>
                <a:cubicBezTo>
                  <a:pt x="268" y="734"/>
                  <a:pt x="168" y="901"/>
                  <a:pt x="34" y="1034"/>
                </a:cubicBezTo>
                <a:cubicBezTo>
                  <a:pt x="1" y="1034"/>
                  <a:pt x="1" y="1067"/>
                  <a:pt x="34" y="1067"/>
                </a:cubicBezTo>
                <a:cubicBezTo>
                  <a:pt x="34" y="1084"/>
                  <a:pt x="34" y="1092"/>
                  <a:pt x="38" y="1092"/>
                </a:cubicBezTo>
                <a:cubicBezTo>
                  <a:pt x="43" y="1092"/>
                  <a:pt x="51" y="1084"/>
                  <a:pt x="68" y="1067"/>
                </a:cubicBezTo>
                <a:cubicBezTo>
                  <a:pt x="201" y="934"/>
                  <a:pt x="301" y="767"/>
                  <a:pt x="334" y="567"/>
                </a:cubicBezTo>
                <a:cubicBezTo>
                  <a:pt x="368" y="367"/>
                  <a:pt x="368" y="200"/>
                  <a:pt x="334" y="0"/>
                </a:cubicBezTo>
                <a:close/>
              </a:path>
            </a:pathLst>
          </a:custGeom>
          <a:solidFill>
            <a:srgbClr val="1167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2"/>
          <p:cNvSpPr/>
          <p:nvPr/>
        </p:nvSpPr>
        <p:spPr>
          <a:xfrm>
            <a:off x="6745307" y="5203897"/>
            <a:ext cx="489268" cy="53825"/>
          </a:xfrm>
          <a:custGeom>
            <a:avLst/>
            <a:gdLst/>
            <a:ahLst/>
            <a:cxnLst/>
            <a:rect l="l" t="t" r="r" b="b"/>
            <a:pathLst>
              <a:path w="16446" h="2069" extrusionOk="0">
                <a:moveTo>
                  <a:pt x="0" y="0"/>
                </a:moveTo>
                <a:lnTo>
                  <a:pt x="0" y="2069"/>
                </a:lnTo>
                <a:lnTo>
                  <a:pt x="16445" y="2069"/>
                </a:lnTo>
                <a:lnTo>
                  <a:pt x="1644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 ">
  <p:cSld name="CUSTOM_19_1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title" hasCustomPrompt="1"/>
          </p:nvPr>
        </p:nvSpPr>
        <p:spPr>
          <a:xfrm>
            <a:off x="981075" y="1776743"/>
            <a:ext cx="13512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0" name="Google Shape;90;p13"/>
          <p:cNvSpPr txBox="1">
            <a:spLocks noGrp="1"/>
          </p:cNvSpPr>
          <p:nvPr>
            <p:ph type="title" idx="2" hasCustomPrompt="1"/>
          </p:nvPr>
        </p:nvSpPr>
        <p:spPr>
          <a:xfrm>
            <a:off x="981075" y="3453796"/>
            <a:ext cx="13512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1" name="Google Shape;91;p13"/>
          <p:cNvSpPr txBox="1">
            <a:spLocks noGrp="1"/>
          </p:cNvSpPr>
          <p:nvPr>
            <p:ph type="title" idx="3" hasCustomPrompt="1"/>
          </p:nvPr>
        </p:nvSpPr>
        <p:spPr>
          <a:xfrm>
            <a:off x="4586950" y="1776743"/>
            <a:ext cx="13512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2" name="Google Shape;92;p13"/>
          <p:cNvSpPr txBox="1">
            <a:spLocks noGrp="1"/>
          </p:cNvSpPr>
          <p:nvPr>
            <p:ph type="title" idx="4" hasCustomPrompt="1"/>
          </p:nvPr>
        </p:nvSpPr>
        <p:spPr>
          <a:xfrm>
            <a:off x="4586950" y="3453796"/>
            <a:ext cx="13512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3" name="Google Shape;93;p13"/>
          <p:cNvSpPr txBox="1">
            <a:spLocks noGrp="1"/>
          </p:cNvSpPr>
          <p:nvPr>
            <p:ph type="subTitle" idx="1"/>
          </p:nvPr>
        </p:nvSpPr>
        <p:spPr>
          <a:xfrm>
            <a:off x="2228150" y="1938050"/>
            <a:ext cx="2328900" cy="4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ubTitle" idx="5"/>
          </p:nvPr>
        </p:nvSpPr>
        <p:spPr>
          <a:xfrm>
            <a:off x="2228150" y="1471354"/>
            <a:ext cx="2328900" cy="3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Signika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subTitle" idx="6"/>
          </p:nvPr>
        </p:nvSpPr>
        <p:spPr>
          <a:xfrm>
            <a:off x="2228150" y="3635650"/>
            <a:ext cx="2328900" cy="4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subTitle" idx="7"/>
          </p:nvPr>
        </p:nvSpPr>
        <p:spPr>
          <a:xfrm>
            <a:off x="2228150" y="3158472"/>
            <a:ext cx="2328900" cy="3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Signika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subTitle" idx="8"/>
          </p:nvPr>
        </p:nvSpPr>
        <p:spPr>
          <a:xfrm>
            <a:off x="5834025" y="1938038"/>
            <a:ext cx="2328900" cy="4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subTitle" idx="9"/>
          </p:nvPr>
        </p:nvSpPr>
        <p:spPr>
          <a:xfrm>
            <a:off x="5834025" y="1471354"/>
            <a:ext cx="2328900" cy="3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Signika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subTitle" idx="13"/>
          </p:nvPr>
        </p:nvSpPr>
        <p:spPr>
          <a:xfrm>
            <a:off x="5834025" y="3635644"/>
            <a:ext cx="2328900" cy="4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subTitle" idx="14"/>
          </p:nvPr>
        </p:nvSpPr>
        <p:spPr>
          <a:xfrm>
            <a:off x="5834025" y="3158472"/>
            <a:ext cx="2328900" cy="3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Signika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  <p:sp>
        <p:nvSpPr>
          <p:cNvPr id="101" name="Google Shape;101;p13"/>
          <p:cNvSpPr/>
          <p:nvPr/>
        </p:nvSpPr>
        <p:spPr>
          <a:xfrm rot="1356523" flipH="1">
            <a:off x="7359480" y="-103797"/>
            <a:ext cx="11640" cy="34572"/>
          </a:xfrm>
          <a:custGeom>
            <a:avLst/>
            <a:gdLst/>
            <a:ahLst/>
            <a:cxnLst/>
            <a:rect l="l" t="t" r="r" b="b"/>
            <a:pathLst>
              <a:path w="368" h="1093" extrusionOk="0">
                <a:moveTo>
                  <a:pt x="334" y="0"/>
                </a:moveTo>
                <a:cubicBezTo>
                  <a:pt x="368" y="200"/>
                  <a:pt x="334" y="367"/>
                  <a:pt x="301" y="567"/>
                </a:cubicBezTo>
                <a:cubicBezTo>
                  <a:pt x="268" y="734"/>
                  <a:pt x="168" y="901"/>
                  <a:pt x="34" y="1034"/>
                </a:cubicBezTo>
                <a:cubicBezTo>
                  <a:pt x="1" y="1034"/>
                  <a:pt x="1" y="1067"/>
                  <a:pt x="34" y="1067"/>
                </a:cubicBezTo>
                <a:cubicBezTo>
                  <a:pt x="34" y="1084"/>
                  <a:pt x="34" y="1092"/>
                  <a:pt x="38" y="1092"/>
                </a:cubicBezTo>
                <a:cubicBezTo>
                  <a:pt x="43" y="1092"/>
                  <a:pt x="51" y="1084"/>
                  <a:pt x="68" y="1067"/>
                </a:cubicBezTo>
                <a:cubicBezTo>
                  <a:pt x="201" y="934"/>
                  <a:pt x="301" y="767"/>
                  <a:pt x="334" y="567"/>
                </a:cubicBezTo>
                <a:cubicBezTo>
                  <a:pt x="368" y="367"/>
                  <a:pt x="368" y="200"/>
                  <a:pt x="334" y="0"/>
                </a:cubicBezTo>
                <a:close/>
              </a:path>
            </a:pathLst>
          </a:custGeom>
          <a:solidFill>
            <a:srgbClr val="1167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3"/>
          <p:cNvSpPr/>
          <p:nvPr/>
        </p:nvSpPr>
        <p:spPr>
          <a:xfrm rot="-332990" flipH="1">
            <a:off x="6035452" y="4711555"/>
            <a:ext cx="3728550" cy="2059825"/>
          </a:xfrm>
          <a:custGeom>
            <a:avLst/>
            <a:gdLst/>
            <a:ahLst/>
            <a:cxnLst/>
            <a:rect l="l" t="t" r="r" b="b"/>
            <a:pathLst>
              <a:path w="65503" h="54748" extrusionOk="0">
                <a:moveTo>
                  <a:pt x="25723" y="0"/>
                </a:moveTo>
                <a:cubicBezTo>
                  <a:pt x="24144" y="0"/>
                  <a:pt x="22575" y="187"/>
                  <a:pt x="21064" y="677"/>
                </a:cubicBezTo>
                <a:cubicBezTo>
                  <a:pt x="15259" y="2561"/>
                  <a:pt x="11702" y="8306"/>
                  <a:pt x="8784" y="13625"/>
                </a:cubicBezTo>
                <a:cubicBezTo>
                  <a:pt x="5563" y="19431"/>
                  <a:pt x="2401" y="25388"/>
                  <a:pt x="1186" y="31863"/>
                </a:cubicBezTo>
                <a:cubicBezTo>
                  <a:pt x="0" y="38337"/>
                  <a:pt x="1034" y="45450"/>
                  <a:pt x="5411" y="50222"/>
                </a:cubicBezTo>
                <a:cubicBezTo>
                  <a:pt x="8030" y="53078"/>
                  <a:pt x="12001" y="54747"/>
                  <a:pt x="15894" y="54747"/>
                </a:cubicBezTo>
                <a:cubicBezTo>
                  <a:pt x="18505" y="54747"/>
                  <a:pt x="21081" y="53997"/>
                  <a:pt x="23192" y="52349"/>
                </a:cubicBezTo>
                <a:cubicBezTo>
                  <a:pt x="28785" y="47972"/>
                  <a:pt x="29727" y="39158"/>
                  <a:pt x="35867" y="35601"/>
                </a:cubicBezTo>
                <a:cubicBezTo>
                  <a:pt x="38002" y="34383"/>
                  <a:pt x="40368" y="34028"/>
                  <a:pt x="42803" y="34028"/>
                </a:cubicBezTo>
                <a:cubicBezTo>
                  <a:pt x="45289" y="34028"/>
                  <a:pt x="47848" y="34399"/>
                  <a:pt x="50305" y="34598"/>
                </a:cubicBezTo>
                <a:cubicBezTo>
                  <a:pt x="51011" y="34660"/>
                  <a:pt x="51739" y="34694"/>
                  <a:pt x="52475" y="34694"/>
                </a:cubicBezTo>
                <a:cubicBezTo>
                  <a:pt x="56811" y="34694"/>
                  <a:pt x="61422" y="33507"/>
                  <a:pt x="63345" y="29765"/>
                </a:cubicBezTo>
                <a:cubicBezTo>
                  <a:pt x="65503" y="25571"/>
                  <a:pt x="63010" y="20677"/>
                  <a:pt x="60123" y="17151"/>
                </a:cubicBezTo>
                <a:cubicBezTo>
                  <a:pt x="52554" y="8002"/>
                  <a:pt x="42980" y="2713"/>
                  <a:pt x="31247" y="586"/>
                </a:cubicBezTo>
                <a:cubicBezTo>
                  <a:pt x="29442" y="258"/>
                  <a:pt x="27575" y="0"/>
                  <a:pt x="2572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3"/>
          <p:cNvSpPr/>
          <p:nvPr/>
        </p:nvSpPr>
        <p:spPr>
          <a:xfrm>
            <a:off x="-1346504" y="3736051"/>
            <a:ext cx="1833868" cy="1894618"/>
          </a:xfrm>
          <a:custGeom>
            <a:avLst/>
            <a:gdLst/>
            <a:ahLst/>
            <a:cxnLst/>
            <a:rect l="l" t="t" r="r" b="b"/>
            <a:pathLst>
              <a:path w="39455" h="40762" extrusionOk="0">
                <a:moveTo>
                  <a:pt x="19728" y="1"/>
                </a:moveTo>
                <a:cubicBezTo>
                  <a:pt x="8816" y="1"/>
                  <a:pt x="1" y="9119"/>
                  <a:pt x="1" y="20366"/>
                </a:cubicBezTo>
                <a:cubicBezTo>
                  <a:pt x="1" y="31612"/>
                  <a:pt x="8816" y="40761"/>
                  <a:pt x="19728" y="40761"/>
                </a:cubicBezTo>
                <a:cubicBezTo>
                  <a:pt x="30640" y="40761"/>
                  <a:pt x="39454" y="31612"/>
                  <a:pt x="39454" y="20366"/>
                </a:cubicBezTo>
                <a:cubicBezTo>
                  <a:pt x="39454" y="9119"/>
                  <a:pt x="30640" y="1"/>
                  <a:pt x="19728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3"/>
          <p:cNvSpPr/>
          <p:nvPr/>
        </p:nvSpPr>
        <p:spPr>
          <a:xfrm>
            <a:off x="-1790175" y="-1300375"/>
            <a:ext cx="4027908" cy="2273941"/>
          </a:xfrm>
          <a:custGeom>
            <a:avLst/>
            <a:gdLst/>
            <a:ahLst/>
            <a:cxnLst/>
            <a:rect l="l" t="t" r="r" b="b"/>
            <a:pathLst>
              <a:path w="75109" h="48923" extrusionOk="0">
                <a:moveTo>
                  <a:pt x="31338" y="0"/>
                </a:moveTo>
                <a:cubicBezTo>
                  <a:pt x="26496" y="0"/>
                  <a:pt x="21711" y="664"/>
                  <a:pt x="17296" y="2585"/>
                </a:cubicBezTo>
                <a:cubicBezTo>
                  <a:pt x="2888" y="8847"/>
                  <a:pt x="1" y="29698"/>
                  <a:pt x="10852" y="40641"/>
                </a:cubicBezTo>
                <a:cubicBezTo>
                  <a:pt x="16050" y="45869"/>
                  <a:pt x="23496" y="48483"/>
                  <a:pt x="30883" y="48878"/>
                </a:cubicBezTo>
                <a:cubicBezTo>
                  <a:pt x="31465" y="48907"/>
                  <a:pt x="32050" y="48923"/>
                  <a:pt x="32637" y="48923"/>
                </a:cubicBezTo>
                <a:cubicBezTo>
                  <a:pt x="36893" y="48923"/>
                  <a:pt x="41217" y="48101"/>
                  <a:pt x="44743" y="45777"/>
                </a:cubicBezTo>
                <a:cubicBezTo>
                  <a:pt x="47691" y="43802"/>
                  <a:pt x="50062" y="40823"/>
                  <a:pt x="53375" y="39607"/>
                </a:cubicBezTo>
                <a:cubicBezTo>
                  <a:pt x="57570" y="38087"/>
                  <a:pt x="62494" y="39668"/>
                  <a:pt x="66598" y="37905"/>
                </a:cubicBezTo>
                <a:cubicBezTo>
                  <a:pt x="69516" y="36628"/>
                  <a:pt x="71552" y="33802"/>
                  <a:pt x="72555" y="30762"/>
                </a:cubicBezTo>
                <a:cubicBezTo>
                  <a:pt x="75108" y="22798"/>
                  <a:pt x="70853" y="13832"/>
                  <a:pt x="64196" y="8725"/>
                </a:cubicBezTo>
                <a:cubicBezTo>
                  <a:pt x="57540" y="3649"/>
                  <a:pt x="49029" y="1704"/>
                  <a:pt x="40700" y="670"/>
                </a:cubicBezTo>
                <a:cubicBezTo>
                  <a:pt x="37612" y="277"/>
                  <a:pt x="34463" y="0"/>
                  <a:pt x="3133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3"/>
          <p:cNvSpPr/>
          <p:nvPr/>
        </p:nvSpPr>
        <p:spPr>
          <a:xfrm rot="-1551527">
            <a:off x="8471066" y="-952720"/>
            <a:ext cx="1360527" cy="35871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title" idx="15"/>
          </p:nvPr>
        </p:nvSpPr>
        <p:spPr>
          <a:xfrm>
            <a:off x="972900" y="453075"/>
            <a:ext cx="71982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  1">
  <p:cSld name="CUSTOM_19_1_1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4"/>
          <p:cNvSpPr txBox="1">
            <a:spLocks noGrp="1"/>
          </p:cNvSpPr>
          <p:nvPr>
            <p:ph type="title" hasCustomPrompt="1"/>
          </p:nvPr>
        </p:nvSpPr>
        <p:spPr>
          <a:xfrm>
            <a:off x="1386528" y="1318743"/>
            <a:ext cx="13512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9" name="Google Shape;109;p14"/>
          <p:cNvSpPr txBox="1">
            <a:spLocks noGrp="1"/>
          </p:cNvSpPr>
          <p:nvPr>
            <p:ph type="title" idx="2" hasCustomPrompt="1"/>
          </p:nvPr>
        </p:nvSpPr>
        <p:spPr>
          <a:xfrm>
            <a:off x="1386528" y="2995796"/>
            <a:ext cx="13512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0" name="Google Shape;110;p14"/>
          <p:cNvSpPr txBox="1">
            <a:spLocks noGrp="1"/>
          </p:cNvSpPr>
          <p:nvPr>
            <p:ph type="title" idx="3" hasCustomPrompt="1"/>
          </p:nvPr>
        </p:nvSpPr>
        <p:spPr>
          <a:xfrm>
            <a:off x="3907047" y="1318743"/>
            <a:ext cx="13512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1" name="Google Shape;111;p14"/>
          <p:cNvSpPr txBox="1">
            <a:spLocks noGrp="1"/>
          </p:cNvSpPr>
          <p:nvPr>
            <p:ph type="title" idx="4" hasCustomPrompt="1"/>
          </p:nvPr>
        </p:nvSpPr>
        <p:spPr>
          <a:xfrm>
            <a:off x="3907047" y="2995796"/>
            <a:ext cx="13512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2" name="Google Shape;112;p14"/>
          <p:cNvSpPr txBox="1">
            <a:spLocks noGrp="1"/>
          </p:cNvSpPr>
          <p:nvPr>
            <p:ph type="subTitle" idx="1"/>
          </p:nvPr>
        </p:nvSpPr>
        <p:spPr>
          <a:xfrm>
            <a:off x="897678" y="2223275"/>
            <a:ext cx="2328900" cy="4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3" name="Google Shape;113;p14"/>
          <p:cNvSpPr txBox="1">
            <a:spLocks noGrp="1"/>
          </p:cNvSpPr>
          <p:nvPr>
            <p:ph type="subTitle" idx="5"/>
          </p:nvPr>
        </p:nvSpPr>
        <p:spPr>
          <a:xfrm>
            <a:off x="897678" y="1756579"/>
            <a:ext cx="2328900" cy="3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Signika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  <p:sp>
        <p:nvSpPr>
          <p:cNvPr id="114" name="Google Shape;114;p14"/>
          <p:cNvSpPr txBox="1">
            <a:spLocks noGrp="1"/>
          </p:cNvSpPr>
          <p:nvPr>
            <p:ph type="subTitle" idx="6"/>
          </p:nvPr>
        </p:nvSpPr>
        <p:spPr>
          <a:xfrm>
            <a:off x="897678" y="3920875"/>
            <a:ext cx="2328900" cy="4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5" name="Google Shape;115;p14"/>
          <p:cNvSpPr txBox="1">
            <a:spLocks noGrp="1"/>
          </p:cNvSpPr>
          <p:nvPr>
            <p:ph type="subTitle" idx="7"/>
          </p:nvPr>
        </p:nvSpPr>
        <p:spPr>
          <a:xfrm>
            <a:off x="897678" y="3443697"/>
            <a:ext cx="2328900" cy="3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Signika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  <p:sp>
        <p:nvSpPr>
          <p:cNvPr id="116" name="Google Shape;116;p14"/>
          <p:cNvSpPr txBox="1">
            <a:spLocks noGrp="1"/>
          </p:cNvSpPr>
          <p:nvPr>
            <p:ph type="subTitle" idx="8"/>
          </p:nvPr>
        </p:nvSpPr>
        <p:spPr>
          <a:xfrm>
            <a:off x="3418197" y="2223263"/>
            <a:ext cx="2328900" cy="4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7" name="Google Shape;117;p14"/>
          <p:cNvSpPr txBox="1">
            <a:spLocks noGrp="1"/>
          </p:cNvSpPr>
          <p:nvPr>
            <p:ph type="subTitle" idx="9"/>
          </p:nvPr>
        </p:nvSpPr>
        <p:spPr>
          <a:xfrm>
            <a:off x="3418197" y="1756579"/>
            <a:ext cx="2328900" cy="3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Signika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  <p:sp>
        <p:nvSpPr>
          <p:cNvPr id="118" name="Google Shape;118;p14"/>
          <p:cNvSpPr txBox="1">
            <a:spLocks noGrp="1"/>
          </p:cNvSpPr>
          <p:nvPr>
            <p:ph type="subTitle" idx="13"/>
          </p:nvPr>
        </p:nvSpPr>
        <p:spPr>
          <a:xfrm>
            <a:off x="3418197" y="3920869"/>
            <a:ext cx="2328900" cy="4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9" name="Google Shape;119;p14"/>
          <p:cNvSpPr txBox="1">
            <a:spLocks noGrp="1"/>
          </p:cNvSpPr>
          <p:nvPr>
            <p:ph type="subTitle" idx="14"/>
          </p:nvPr>
        </p:nvSpPr>
        <p:spPr>
          <a:xfrm>
            <a:off x="3418197" y="3443697"/>
            <a:ext cx="2328900" cy="3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Signika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  <p:sp>
        <p:nvSpPr>
          <p:cNvPr id="120" name="Google Shape;120;p14"/>
          <p:cNvSpPr/>
          <p:nvPr/>
        </p:nvSpPr>
        <p:spPr>
          <a:xfrm rot="1356523" flipH="1">
            <a:off x="7359480" y="-103797"/>
            <a:ext cx="11640" cy="34572"/>
          </a:xfrm>
          <a:custGeom>
            <a:avLst/>
            <a:gdLst/>
            <a:ahLst/>
            <a:cxnLst/>
            <a:rect l="l" t="t" r="r" b="b"/>
            <a:pathLst>
              <a:path w="368" h="1093" extrusionOk="0">
                <a:moveTo>
                  <a:pt x="334" y="0"/>
                </a:moveTo>
                <a:cubicBezTo>
                  <a:pt x="368" y="200"/>
                  <a:pt x="334" y="367"/>
                  <a:pt x="301" y="567"/>
                </a:cubicBezTo>
                <a:cubicBezTo>
                  <a:pt x="268" y="734"/>
                  <a:pt x="168" y="901"/>
                  <a:pt x="34" y="1034"/>
                </a:cubicBezTo>
                <a:cubicBezTo>
                  <a:pt x="1" y="1034"/>
                  <a:pt x="1" y="1067"/>
                  <a:pt x="34" y="1067"/>
                </a:cubicBezTo>
                <a:cubicBezTo>
                  <a:pt x="34" y="1084"/>
                  <a:pt x="34" y="1092"/>
                  <a:pt x="38" y="1092"/>
                </a:cubicBezTo>
                <a:cubicBezTo>
                  <a:pt x="43" y="1092"/>
                  <a:pt x="51" y="1084"/>
                  <a:pt x="68" y="1067"/>
                </a:cubicBezTo>
                <a:cubicBezTo>
                  <a:pt x="201" y="934"/>
                  <a:pt x="301" y="767"/>
                  <a:pt x="334" y="567"/>
                </a:cubicBezTo>
                <a:cubicBezTo>
                  <a:pt x="368" y="367"/>
                  <a:pt x="368" y="200"/>
                  <a:pt x="334" y="0"/>
                </a:cubicBezTo>
                <a:close/>
              </a:path>
            </a:pathLst>
          </a:custGeom>
          <a:solidFill>
            <a:srgbClr val="1167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14"/>
          <p:cNvSpPr/>
          <p:nvPr/>
        </p:nvSpPr>
        <p:spPr>
          <a:xfrm rot="-332961" flipH="1">
            <a:off x="-932189" y="36298"/>
            <a:ext cx="2223440" cy="1228418"/>
          </a:xfrm>
          <a:custGeom>
            <a:avLst/>
            <a:gdLst/>
            <a:ahLst/>
            <a:cxnLst/>
            <a:rect l="l" t="t" r="r" b="b"/>
            <a:pathLst>
              <a:path w="65503" h="54748" extrusionOk="0">
                <a:moveTo>
                  <a:pt x="25723" y="0"/>
                </a:moveTo>
                <a:cubicBezTo>
                  <a:pt x="24144" y="0"/>
                  <a:pt x="22575" y="187"/>
                  <a:pt x="21064" y="677"/>
                </a:cubicBezTo>
                <a:cubicBezTo>
                  <a:pt x="15259" y="2561"/>
                  <a:pt x="11702" y="8306"/>
                  <a:pt x="8784" y="13625"/>
                </a:cubicBezTo>
                <a:cubicBezTo>
                  <a:pt x="5563" y="19431"/>
                  <a:pt x="2401" y="25388"/>
                  <a:pt x="1186" y="31863"/>
                </a:cubicBezTo>
                <a:cubicBezTo>
                  <a:pt x="0" y="38337"/>
                  <a:pt x="1034" y="45450"/>
                  <a:pt x="5411" y="50222"/>
                </a:cubicBezTo>
                <a:cubicBezTo>
                  <a:pt x="8030" y="53078"/>
                  <a:pt x="12001" y="54747"/>
                  <a:pt x="15894" y="54747"/>
                </a:cubicBezTo>
                <a:cubicBezTo>
                  <a:pt x="18505" y="54747"/>
                  <a:pt x="21081" y="53997"/>
                  <a:pt x="23192" y="52349"/>
                </a:cubicBezTo>
                <a:cubicBezTo>
                  <a:pt x="28785" y="47972"/>
                  <a:pt x="29727" y="39158"/>
                  <a:pt x="35867" y="35601"/>
                </a:cubicBezTo>
                <a:cubicBezTo>
                  <a:pt x="38002" y="34383"/>
                  <a:pt x="40368" y="34028"/>
                  <a:pt x="42803" y="34028"/>
                </a:cubicBezTo>
                <a:cubicBezTo>
                  <a:pt x="45289" y="34028"/>
                  <a:pt x="47848" y="34399"/>
                  <a:pt x="50305" y="34598"/>
                </a:cubicBezTo>
                <a:cubicBezTo>
                  <a:pt x="51011" y="34660"/>
                  <a:pt x="51739" y="34694"/>
                  <a:pt x="52475" y="34694"/>
                </a:cubicBezTo>
                <a:cubicBezTo>
                  <a:pt x="56811" y="34694"/>
                  <a:pt x="61422" y="33507"/>
                  <a:pt x="63345" y="29765"/>
                </a:cubicBezTo>
                <a:cubicBezTo>
                  <a:pt x="65503" y="25571"/>
                  <a:pt x="63010" y="20677"/>
                  <a:pt x="60123" y="17151"/>
                </a:cubicBezTo>
                <a:cubicBezTo>
                  <a:pt x="52554" y="8002"/>
                  <a:pt x="42980" y="2713"/>
                  <a:pt x="31247" y="586"/>
                </a:cubicBezTo>
                <a:cubicBezTo>
                  <a:pt x="29442" y="258"/>
                  <a:pt x="27575" y="0"/>
                  <a:pt x="2572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4"/>
          <p:cNvSpPr/>
          <p:nvPr/>
        </p:nvSpPr>
        <p:spPr>
          <a:xfrm>
            <a:off x="8466471" y="330038"/>
            <a:ext cx="1833868" cy="1894618"/>
          </a:xfrm>
          <a:custGeom>
            <a:avLst/>
            <a:gdLst/>
            <a:ahLst/>
            <a:cxnLst/>
            <a:rect l="l" t="t" r="r" b="b"/>
            <a:pathLst>
              <a:path w="39455" h="40762" extrusionOk="0">
                <a:moveTo>
                  <a:pt x="19728" y="1"/>
                </a:moveTo>
                <a:cubicBezTo>
                  <a:pt x="8816" y="1"/>
                  <a:pt x="1" y="9119"/>
                  <a:pt x="1" y="20366"/>
                </a:cubicBezTo>
                <a:cubicBezTo>
                  <a:pt x="1" y="31612"/>
                  <a:pt x="8816" y="40761"/>
                  <a:pt x="19728" y="40761"/>
                </a:cubicBezTo>
                <a:cubicBezTo>
                  <a:pt x="30640" y="40761"/>
                  <a:pt x="39454" y="31612"/>
                  <a:pt x="39454" y="20366"/>
                </a:cubicBezTo>
                <a:cubicBezTo>
                  <a:pt x="39454" y="9119"/>
                  <a:pt x="30640" y="1"/>
                  <a:pt x="19728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4"/>
          <p:cNvSpPr/>
          <p:nvPr/>
        </p:nvSpPr>
        <p:spPr>
          <a:xfrm rot="8556907">
            <a:off x="7781992" y="2969429"/>
            <a:ext cx="4027808" cy="2273934"/>
          </a:xfrm>
          <a:custGeom>
            <a:avLst/>
            <a:gdLst/>
            <a:ahLst/>
            <a:cxnLst/>
            <a:rect l="l" t="t" r="r" b="b"/>
            <a:pathLst>
              <a:path w="75109" h="48923" extrusionOk="0">
                <a:moveTo>
                  <a:pt x="31338" y="0"/>
                </a:moveTo>
                <a:cubicBezTo>
                  <a:pt x="26496" y="0"/>
                  <a:pt x="21711" y="664"/>
                  <a:pt x="17296" y="2585"/>
                </a:cubicBezTo>
                <a:cubicBezTo>
                  <a:pt x="2888" y="8847"/>
                  <a:pt x="1" y="29698"/>
                  <a:pt x="10852" y="40641"/>
                </a:cubicBezTo>
                <a:cubicBezTo>
                  <a:pt x="16050" y="45869"/>
                  <a:pt x="23496" y="48483"/>
                  <a:pt x="30883" y="48878"/>
                </a:cubicBezTo>
                <a:cubicBezTo>
                  <a:pt x="31465" y="48907"/>
                  <a:pt x="32050" y="48923"/>
                  <a:pt x="32637" y="48923"/>
                </a:cubicBezTo>
                <a:cubicBezTo>
                  <a:pt x="36893" y="48923"/>
                  <a:pt x="41217" y="48101"/>
                  <a:pt x="44743" y="45777"/>
                </a:cubicBezTo>
                <a:cubicBezTo>
                  <a:pt x="47691" y="43802"/>
                  <a:pt x="50062" y="40823"/>
                  <a:pt x="53375" y="39607"/>
                </a:cubicBezTo>
                <a:cubicBezTo>
                  <a:pt x="57570" y="38087"/>
                  <a:pt x="62494" y="39668"/>
                  <a:pt x="66598" y="37905"/>
                </a:cubicBezTo>
                <a:cubicBezTo>
                  <a:pt x="69516" y="36628"/>
                  <a:pt x="71552" y="33802"/>
                  <a:pt x="72555" y="30762"/>
                </a:cubicBezTo>
                <a:cubicBezTo>
                  <a:pt x="75108" y="22798"/>
                  <a:pt x="70853" y="13832"/>
                  <a:pt x="64196" y="8725"/>
                </a:cubicBezTo>
                <a:cubicBezTo>
                  <a:pt x="57540" y="3649"/>
                  <a:pt x="49029" y="1704"/>
                  <a:pt x="40700" y="670"/>
                </a:cubicBezTo>
                <a:cubicBezTo>
                  <a:pt x="37612" y="277"/>
                  <a:pt x="34463" y="0"/>
                  <a:pt x="3133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4"/>
          <p:cNvSpPr txBox="1">
            <a:spLocks noGrp="1"/>
          </p:cNvSpPr>
          <p:nvPr>
            <p:ph type="title" idx="15"/>
          </p:nvPr>
        </p:nvSpPr>
        <p:spPr>
          <a:xfrm>
            <a:off x="972900" y="453075"/>
            <a:ext cx="71982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4"/>
          <p:cNvSpPr txBox="1">
            <a:spLocks noGrp="1"/>
          </p:cNvSpPr>
          <p:nvPr>
            <p:ph type="title" idx="16" hasCustomPrompt="1"/>
          </p:nvPr>
        </p:nvSpPr>
        <p:spPr>
          <a:xfrm>
            <a:off x="6406272" y="1318743"/>
            <a:ext cx="13512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6" name="Google Shape;126;p14"/>
          <p:cNvSpPr txBox="1">
            <a:spLocks noGrp="1"/>
          </p:cNvSpPr>
          <p:nvPr>
            <p:ph type="title" idx="17" hasCustomPrompt="1"/>
          </p:nvPr>
        </p:nvSpPr>
        <p:spPr>
          <a:xfrm>
            <a:off x="6406272" y="2995796"/>
            <a:ext cx="13512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7" name="Google Shape;127;p14"/>
          <p:cNvSpPr txBox="1">
            <a:spLocks noGrp="1"/>
          </p:cNvSpPr>
          <p:nvPr>
            <p:ph type="subTitle" idx="18"/>
          </p:nvPr>
        </p:nvSpPr>
        <p:spPr>
          <a:xfrm>
            <a:off x="5917422" y="2223263"/>
            <a:ext cx="2328900" cy="4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8" name="Google Shape;128;p14"/>
          <p:cNvSpPr txBox="1">
            <a:spLocks noGrp="1"/>
          </p:cNvSpPr>
          <p:nvPr>
            <p:ph type="subTitle" idx="19"/>
          </p:nvPr>
        </p:nvSpPr>
        <p:spPr>
          <a:xfrm>
            <a:off x="5917422" y="1756579"/>
            <a:ext cx="2328900" cy="3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Signika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  <p:sp>
        <p:nvSpPr>
          <p:cNvPr id="129" name="Google Shape;129;p14"/>
          <p:cNvSpPr txBox="1">
            <a:spLocks noGrp="1"/>
          </p:cNvSpPr>
          <p:nvPr>
            <p:ph type="subTitle" idx="20"/>
          </p:nvPr>
        </p:nvSpPr>
        <p:spPr>
          <a:xfrm>
            <a:off x="5917422" y="3920869"/>
            <a:ext cx="2328900" cy="4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 b="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30" name="Google Shape;130;p14"/>
          <p:cNvSpPr txBox="1">
            <a:spLocks noGrp="1"/>
          </p:cNvSpPr>
          <p:nvPr>
            <p:ph type="subTitle" idx="21"/>
          </p:nvPr>
        </p:nvSpPr>
        <p:spPr>
          <a:xfrm>
            <a:off x="5917422" y="3443697"/>
            <a:ext cx="2328900" cy="3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Signika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Font typeface="Signika"/>
              <a:buNone/>
              <a:defRPr b="1"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5"/>
          <p:cNvSpPr txBox="1">
            <a:spLocks noGrp="1"/>
          </p:cNvSpPr>
          <p:nvPr>
            <p:ph type="title"/>
          </p:nvPr>
        </p:nvSpPr>
        <p:spPr>
          <a:xfrm>
            <a:off x="2988901" y="2095350"/>
            <a:ext cx="2469000" cy="66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4200"/>
              <a:buNone/>
              <a:defRPr b="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33" name="Google Shape;133;p15"/>
          <p:cNvSpPr txBox="1">
            <a:spLocks noGrp="1"/>
          </p:cNvSpPr>
          <p:nvPr>
            <p:ph type="subTitle" idx="1"/>
          </p:nvPr>
        </p:nvSpPr>
        <p:spPr>
          <a:xfrm>
            <a:off x="2988900" y="2907300"/>
            <a:ext cx="2285400" cy="45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34" name="Google Shape;134;p15"/>
          <p:cNvSpPr txBox="1">
            <a:spLocks noGrp="1"/>
          </p:cNvSpPr>
          <p:nvPr>
            <p:ph type="title" idx="2" hasCustomPrompt="1"/>
          </p:nvPr>
        </p:nvSpPr>
        <p:spPr>
          <a:xfrm>
            <a:off x="1017901" y="2095350"/>
            <a:ext cx="1971000" cy="105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5" name="Google Shape;135;p15"/>
          <p:cNvSpPr/>
          <p:nvPr/>
        </p:nvSpPr>
        <p:spPr>
          <a:xfrm>
            <a:off x="7440166" y="4033955"/>
            <a:ext cx="3044579" cy="2544687"/>
          </a:xfrm>
          <a:custGeom>
            <a:avLst/>
            <a:gdLst/>
            <a:ahLst/>
            <a:cxnLst/>
            <a:rect l="l" t="t" r="r" b="b"/>
            <a:pathLst>
              <a:path w="65503" h="54748" extrusionOk="0">
                <a:moveTo>
                  <a:pt x="25723" y="0"/>
                </a:moveTo>
                <a:cubicBezTo>
                  <a:pt x="24144" y="0"/>
                  <a:pt x="22575" y="187"/>
                  <a:pt x="21064" y="677"/>
                </a:cubicBezTo>
                <a:cubicBezTo>
                  <a:pt x="15259" y="2561"/>
                  <a:pt x="11702" y="8306"/>
                  <a:pt x="8784" y="13625"/>
                </a:cubicBezTo>
                <a:cubicBezTo>
                  <a:pt x="5563" y="19431"/>
                  <a:pt x="2401" y="25388"/>
                  <a:pt x="1186" y="31863"/>
                </a:cubicBezTo>
                <a:cubicBezTo>
                  <a:pt x="0" y="38337"/>
                  <a:pt x="1034" y="45450"/>
                  <a:pt x="5411" y="50222"/>
                </a:cubicBezTo>
                <a:cubicBezTo>
                  <a:pt x="8030" y="53078"/>
                  <a:pt x="12001" y="54747"/>
                  <a:pt x="15894" y="54747"/>
                </a:cubicBezTo>
                <a:cubicBezTo>
                  <a:pt x="18505" y="54747"/>
                  <a:pt x="21081" y="53997"/>
                  <a:pt x="23192" y="52349"/>
                </a:cubicBezTo>
                <a:cubicBezTo>
                  <a:pt x="28785" y="47972"/>
                  <a:pt x="29727" y="39158"/>
                  <a:pt x="35867" y="35601"/>
                </a:cubicBezTo>
                <a:cubicBezTo>
                  <a:pt x="38002" y="34383"/>
                  <a:pt x="40368" y="34028"/>
                  <a:pt x="42803" y="34028"/>
                </a:cubicBezTo>
                <a:cubicBezTo>
                  <a:pt x="45289" y="34028"/>
                  <a:pt x="47848" y="34399"/>
                  <a:pt x="50305" y="34598"/>
                </a:cubicBezTo>
                <a:cubicBezTo>
                  <a:pt x="51011" y="34660"/>
                  <a:pt x="51739" y="34694"/>
                  <a:pt x="52475" y="34694"/>
                </a:cubicBezTo>
                <a:cubicBezTo>
                  <a:pt x="56811" y="34694"/>
                  <a:pt x="61422" y="33507"/>
                  <a:pt x="63345" y="29765"/>
                </a:cubicBezTo>
                <a:cubicBezTo>
                  <a:pt x="65503" y="25571"/>
                  <a:pt x="63010" y="20677"/>
                  <a:pt x="60123" y="17151"/>
                </a:cubicBezTo>
                <a:cubicBezTo>
                  <a:pt x="52554" y="8002"/>
                  <a:pt x="42980" y="2713"/>
                  <a:pt x="31247" y="586"/>
                </a:cubicBezTo>
                <a:cubicBezTo>
                  <a:pt x="29442" y="258"/>
                  <a:pt x="27575" y="0"/>
                  <a:pt x="257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5"/>
          <p:cNvSpPr/>
          <p:nvPr/>
        </p:nvSpPr>
        <p:spPr>
          <a:xfrm>
            <a:off x="-918625" y="-728184"/>
            <a:ext cx="2163040" cy="2023228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5"/>
          <p:cNvSpPr/>
          <p:nvPr/>
        </p:nvSpPr>
        <p:spPr>
          <a:xfrm rot="2387080">
            <a:off x="-1593678" y="3584148"/>
            <a:ext cx="4027878" cy="1831344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5"/>
          <p:cNvSpPr/>
          <p:nvPr/>
        </p:nvSpPr>
        <p:spPr>
          <a:xfrm rot="2699821">
            <a:off x="7575746" y="-562875"/>
            <a:ext cx="2549682" cy="1439447"/>
          </a:xfrm>
          <a:custGeom>
            <a:avLst/>
            <a:gdLst/>
            <a:ahLst/>
            <a:cxnLst/>
            <a:rect l="l" t="t" r="r" b="b"/>
            <a:pathLst>
              <a:path w="75109" h="48923" extrusionOk="0">
                <a:moveTo>
                  <a:pt x="31338" y="0"/>
                </a:moveTo>
                <a:cubicBezTo>
                  <a:pt x="26496" y="0"/>
                  <a:pt x="21711" y="664"/>
                  <a:pt x="17296" y="2585"/>
                </a:cubicBezTo>
                <a:cubicBezTo>
                  <a:pt x="2888" y="8847"/>
                  <a:pt x="1" y="29698"/>
                  <a:pt x="10852" y="40641"/>
                </a:cubicBezTo>
                <a:cubicBezTo>
                  <a:pt x="16050" y="45869"/>
                  <a:pt x="23496" y="48483"/>
                  <a:pt x="30883" y="48878"/>
                </a:cubicBezTo>
                <a:cubicBezTo>
                  <a:pt x="31465" y="48907"/>
                  <a:pt x="32050" y="48923"/>
                  <a:pt x="32637" y="48923"/>
                </a:cubicBezTo>
                <a:cubicBezTo>
                  <a:pt x="36893" y="48923"/>
                  <a:pt x="41217" y="48101"/>
                  <a:pt x="44743" y="45777"/>
                </a:cubicBezTo>
                <a:cubicBezTo>
                  <a:pt x="47691" y="43802"/>
                  <a:pt x="50062" y="40823"/>
                  <a:pt x="53375" y="39607"/>
                </a:cubicBezTo>
                <a:cubicBezTo>
                  <a:pt x="57570" y="38087"/>
                  <a:pt x="62494" y="39668"/>
                  <a:pt x="66598" y="37905"/>
                </a:cubicBezTo>
                <a:cubicBezTo>
                  <a:pt x="69516" y="36628"/>
                  <a:pt x="71552" y="33802"/>
                  <a:pt x="72555" y="30762"/>
                </a:cubicBezTo>
                <a:cubicBezTo>
                  <a:pt x="75108" y="22798"/>
                  <a:pt x="70853" y="13832"/>
                  <a:pt x="64196" y="8725"/>
                </a:cubicBezTo>
                <a:cubicBezTo>
                  <a:pt x="57540" y="3649"/>
                  <a:pt x="49029" y="1704"/>
                  <a:pt x="40700" y="670"/>
                </a:cubicBezTo>
                <a:cubicBezTo>
                  <a:pt x="37612" y="277"/>
                  <a:pt x="34463" y="0"/>
                  <a:pt x="3133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6"/>
          <p:cNvSpPr txBox="1">
            <a:spLocks noGrp="1"/>
          </p:cNvSpPr>
          <p:nvPr>
            <p:ph type="title"/>
          </p:nvPr>
        </p:nvSpPr>
        <p:spPr>
          <a:xfrm>
            <a:off x="3973200" y="1706013"/>
            <a:ext cx="4453200" cy="114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96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41" name="Google Shape;141;p16"/>
          <p:cNvSpPr txBox="1">
            <a:spLocks noGrp="1"/>
          </p:cNvSpPr>
          <p:nvPr>
            <p:ph type="subTitle" idx="1"/>
          </p:nvPr>
        </p:nvSpPr>
        <p:spPr>
          <a:xfrm>
            <a:off x="3594600" y="2922513"/>
            <a:ext cx="4831800" cy="6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42" name="Google Shape;142;p16"/>
          <p:cNvSpPr/>
          <p:nvPr/>
        </p:nvSpPr>
        <p:spPr>
          <a:xfrm>
            <a:off x="7314716" y="3927030"/>
            <a:ext cx="3044579" cy="2544687"/>
          </a:xfrm>
          <a:custGeom>
            <a:avLst/>
            <a:gdLst/>
            <a:ahLst/>
            <a:cxnLst/>
            <a:rect l="l" t="t" r="r" b="b"/>
            <a:pathLst>
              <a:path w="65503" h="54748" extrusionOk="0">
                <a:moveTo>
                  <a:pt x="25723" y="0"/>
                </a:moveTo>
                <a:cubicBezTo>
                  <a:pt x="24144" y="0"/>
                  <a:pt x="22575" y="187"/>
                  <a:pt x="21064" y="677"/>
                </a:cubicBezTo>
                <a:cubicBezTo>
                  <a:pt x="15259" y="2561"/>
                  <a:pt x="11702" y="8306"/>
                  <a:pt x="8784" y="13625"/>
                </a:cubicBezTo>
                <a:cubicBezTo>
                  <a:pt x="5563" y="19431"/>
                  <a:pt x="2401" y="25388"/>
                  <a:pt x="1186" y="31863"/>
                </a:cubicBezTo>
                <a:cubicBezTo>
                  <a:pt x="0" y="38337"/>
                  <a:pt x="1034" y="45450"/>
                  <a:pt x="5411" y="50222"/>
                </a:cubicBezTo>
                <a:cubicBezTo>
                  <a:pt x="8030" y="53078"/>
                  <a:pt x="12001" y="54747"/>
                  <a:pt x="15894" y="54747"/>
                </a:cubicBezTo>
                <a:cubicBezTo>
                  <a:pt x="18505" y="54747"/>
                  <a:pt x="21081" y="53997"/>
                  <a:pt x="23192" y="52349"/>
                </a:cubicBezTo>
                <a:cubicBezTo>
                  <a:pt x="28785" y="47972"/>
                  <a:pt x="29727" y="39158"/>
                  <a:pt x="35867" y="35601"/>
                </a:cubicBezTo>
                <a:cubicBezTo>
                  <a:pt x="38002" y="34383"/>
                  <a:pt x="40368" y="34028"/>
                  <a:pt x="42803" y="34028"/>
                </a:cubicBezTo>
                <a:cubicBezTo>
                  <a:pt x="45289" y="34028"/>
                  <a:pt x="47848" y="34399"/>
                  <a:pt x="50305" y="34598"/>
                </a:cubicBezTo>
                <a:cubicBezTo>
                  <a:pt x="51011" y="34660"/>
                  <a:pt x="51739" y="34694"/>
                  <a:pt x="52475" y="34694"/>
                </a:cubicBezTo>
                <a:cubicBezTo>
                  <a:pt x="56811" y="34694"/>
                  <a:pt x="61422" y="33507"/>
                  <a:pt x="63345" y="29765"/>
                </a:cubicBezTo>
                <a:cubicBezTo>
                  <a:pt x="65503" y="25571"/>
                  <a:pt x="63010" y="20677"/>
                  <a:pt x="60123" y="17151"/>
                </a:cubicBezTo>
                <a:cubicBezTo>
                  <a:pt x="52554" y="8002"/>
                  <a:pt x="42980" y="2713"/>
                  <a:pt x="31247" y="586"/>
                </a:cubicBezTo>
                <a:cubicBezTo>
                  <a:pt x="29442" y="258"/>
                  <a:pt x="27575" y="0"/>
                  <a:pt x="2572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6"/>
          <p:cNvSpPr/>
          <p:nvPr/>
        </p:nvSpPr>
        <p:spPr>
          <a:xfrm>
            <a:off x="7452421" y="-597599"/>
            <a:ext cx="1833868" cy="1894618"/>
          </a:xfrm>
          <a:custGeom>
            <a:avLst/>
            <a:gdLst/>
            <a:ahLst/>
            <a:cxnLst/>
            <a:rect l="l" t="t" r="r" b="b"/>
            <a:pathLst>
              <a:path w="39455" h="40762" extrusionOk="0">
                <a:moveTo>
                  <a:pt x="19728" y="1"/>
                </a:moveTo>
                <a:cubicBezTo>
                  <a:pt x="8816" y="1"/>
                  <a:pt x="1" y="9119"/>
                  <a:pt x="1" y="20366"/>
                </a:cubicBezTo>
                <a:cubicBezTo>
                  <a:pt x="1" y="31612"/>
                  <a:pt x="8816" y="40761"/>
                  <a:pt x="19728" y="40761"/>
                </a:cubicBezTo>
                <a:cubicBezTo>
                  <a:pt x="30640" y="40761"/>
                  <a:pt x="39454" y="31612"/>
                  <a:pt x="39454" y="20366"/>
                </a:cubicBezTo>
                <a:cubicBezTo>
                  <a:pt x="39454" y="9119"/>
                  <a:pt x="30640" y="1"/>
                  <a:pt x="1972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16"/>
          <p:cNvSpPr/>
          <p:nvPr/>
        </p:nvSpPr>
        <p:spPr>
          <a:xfrm rot="1883004">
            <a:off x="-1116037" y="4191917"/>
            <a:ext cx="4027905" cy="1831356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6"/>
          <p:cNvSpPr/>
          <p:nvPr/>
        </p:nvSpPr>
        <p:spPr>
          <a:xfrm rot="1132585" flipH="1">
            <a:off x="-822372" y="-548563"/>
            <a:ext cx="2163028" cy="2023217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2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7"/>
          <p:cNvSpPr txBox="1">
            <a:spLocks noGrp="1"/>
          </p:cNvSpPr>
          <p:nvPr>
            <p:ph type="body" idx="1"/>
          </p:nvPr>
        </p:nvSpPr>
        <p:spPr>
          <a:xfrm>
            <a:off x="972900" y="1749375"/>
            <a:ext cx="3504900" cy="275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279400" rtl="0">
              <a:spcBef>
                <a:spcPts val="0"/>
              </a:spcBef>
              <a:spcAft>
                <a:spcPts val="0"/>
              </a:spcAft>
              <a:buSzPts val="800"/>
              <a:buFont typeface="Open Sans"/>
              <a:buChar char="○"/>
              <a:defRPr sz="1200"/>
            </a:lvl2pPr>
            <a:lvl3pPr marL="1371600" lvl="2" indent="-279400" rtl="0">
              <a:spcBef>
                <a:spcPts val="0"/>
              </a:spcBef>
              <a:spcAft>
                <a:spcPts val="0"/>
              </a:spcAft>
              <a:buSzPts val="800"/>
              <a:buFont typeface="Open Sans"/>
              <a:buChar char="■"/>
              <a:defRPr sz="1200"/>
            </a:lvl3pPr>
            <a:lvl4pPr marL="1828800" lvl="3" indent="-279400" rtl="0">
              <a:spcBef>
                <a:spcPts val="0"/>
              </a:spcBef>
              <a:spcAft>
                <a:spcPts val="0"/>
              </a:spcAft>
              <a:buSzPts val="800"/>
              <a:buFont typeface="Open Sans"/>
              <a:buChar char="●"/>
              <a:defRPr sz="12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○"/>
              <a:defRPr sz="12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■"/>
              <a:defRPr sz="1200"/>
            </a:lvl6pPr>
            <a:lvl7pPr marL="3200400" lvl="6" indent="-273050" rtl="0">
              <a:spcBef>
                <a:spcPts val="0"/>
              </a:spcBef>
              <a:spcAft>
                <a:spcPts val="0"/>
              </a:spcAft>
              <a:buSzPts val="700"/>
              <a:buFont typeface="Open Sans"/>
              <a:buChar char="●"/>
              <a:defRPr sz="1200"/>
            </a:lvl7pPr>
            <a:lvl8pPr marL="3657600" lvl="7" indent="-273050" rtl="0">
              <a:spcBef>
                <a:spcPts val="0"/>
              </a:spcBef>
              <a:spcAft>
                <a:spcPts val="0"/>
              </a:spcAft>
              <a:buSzPts val="700"/>
              <a:buFont typeface="Open Sans"/>
              <a:buChar char="○"/>
              <a:defRPr sz="1200"/>
            </a:lvl8pPr>
            <a:lvl9pPr marL="4114800" lvl="8" indent="-266700" rtl="0">
              <a:spcBef>
                <a:spcPts val="0"/>
              </a:spcBef>
              <a:spcAft>
                <a:spcPts val="0"/>
              </a:spcAft>
              <a:buSzPts val="600"/>
              <a:buFont typeface="Open Sans"/>
              <a:buChar char="■"/>
              <a:defRPr sz="1200"/>
            </a:lvl9pPr>
          </a:lstStyle>
          <a:p>
            <a:endParaRPr/>
          </a:p>
        </p:txBody>
      </p:sp>
      <p:sp>
        <p:nvSpPr>
          <p:cNvPr id="148" name="Google Shape;148;p17"/>
          <p:cNvSpPr txBox="1">
            <a:spLocks noGrp="1"/>
          </p:cNvSpPr>
          <p:nvPr>
            <p:ph type="title"/>
          </p:nvPr>
        </p:nvSpPr>
        <p:spPr>
          <a:xfrm>
            <a:off x="972900" y="453075"/>
            <a:ext cx="4043400" cy="10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17"/>
          <p:cNvSpPr/>
          <p:nvPr/>
        </p:nvSpPr>
        <p:spPr>
          <a:xfrm rot="-5400000" flipH="1">
            <a:off x="-455008" y="4186341"/>
            <a:ext cx="2163040" cy="2023228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50" name="Google Shape;150;p17"/>
          <p:cNvSpPr/>
          <p:nvPr/>
        </p:nvSpPr>
        <p:spPr>
          <a:xfrm rot="10095794" flipH="1">
            <a:off x="5526832" y="4656652"/>
            <a:ext cx="3637800" cy="2100610"/>
          </a:xfrm>
          <a:custGeom>
            <a:avLst/>
            <a:gdLst/>
            <a:ahLst/>
            <a:cxnLst/>
            <a:rect l="l" t="t" r="r" b="b"/>
            <a:pathLst>
              <a:path w="80455" h="55139" extrusionOk="0">
                <a:moveTo>
                  <a:pt x="39610" y="0"/>
                </a:moveTo>
                <a:cubicBezTo>
                  <a:pt x="38635" y="0"/>
                  <a:pt x="37659" y="30"/>
                  <a:pt x="36684" y="90"/>
                </a:cubicBezTo>
                <a:cubicBezTo>
                  <a:pt x="28021" y="637"/>
                  <a:pt x="19389" y="3555"/>
                  <a:pt x="12641" y="9117"/>
                </a:cubicBezTo>
                <a:cubicBezTo>
                  <a:pt x="5863" y="14710"/>
                  <a:pt x="1091" y="23069"/>
                  <a:pt x="483" y="32005"/>
                </a:cubicBezTo>
                <a:cubicBezTo>
                  <a:pt x="0" y="38734"/>
                  <a:pt x="3681" y="55139"/>
                  <a:pt x="12448" y="55139"/>
                </a:cubicBezTo>
                <a:cubicBezTo>
                  <a:pt x="12512" y="55139"/>
                  <a:pt x="12577" y="55138"/>
                  <a:pt x="12641" y="55136"/>
                </a:cubicBezTo>
                <a:cubicBezTo>
                  <a:pt x="17049" y="55015"/>
                  <a:pt x="22368" y="51094"/>
                  <a:pt x="26866" y="50091"/>
                </a:cubicBezTo>
                <a:cubicBezTo>
                  <a:pt x="32338" y="48844"/>
                  <a:pt x="37900" y="48449"/>
                  <a:pt x="43462" y="47932"/>
                </a:cubicBezTo>
                <a:cubicBezTo>
                  <a:pt x="54800" y="46899"/>
                  <a:pt x="67171" y="44954"/>
                  <a:pt x="74861" y="36261"/>
                </a:cubicBezTo>
                <a:cubicBezTo>
                  <a:pt x="78235" y="32431"/>
                  <a:pt x="80454" y="27111"/>
                  <a:pt x="79299" y="22066"/>
                </a:cubicBezTo>
                <a:cubicBezTo>
                  <a:pt x="78387" y="18114"/>
                  <a:pt x="75530" y="14923"/>
                  <a:pt x="72521" y="12309"/>
                </a:cubicBezTo>
                <a:cubicBezTo>
                  <a:pt x="63391" y="4415"/>
                  <a:pt x="51509" y="0"/>
                  <a:pt x="3961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51" name="Google Shape;151;p17"/>
          <p:cNvSpPr/>
          <p:nvPr/>
        </p:nvSpPr>
        <p:spPr>
          <a:xfrm rot="-5601006" flipH="1">
            <a:off x="7839068" y="218144"/>
            <a:ext cx="3340347" cy="2007852"/>
          </a:xfrm>
          <a:custGeom>
            <a:avLst/>
            <a:gdLst/>
            <a:ahLst/>
            <a:cxnLst/>
            <a:rect l="l" t="t" r="r" b="b"/>
            <a:pathLst>
              <a:path w="86659" h="39401" extrusionOk="0">
                <a:moveTo>
                  <a:pt x="25327" y="0"/>
                </a:moveTo>
                <a:cubicBezTo>
                  <a:pt x="18767" y="0"/>
                  <a:pt x="12189" y="2541"/>
                  <a:pt x="7477" y="7141"/>
                </a:cubicBezTo>
                <a:cubicBezTo>
                  <a:pt x="2644" y="11914"/>
                  <a:pt x="0" y="18692"/>
                  <a:pt x="61" y="25440"/>
                </a:cubicBezTo>
                <a:cubicBezTo>
                  <a:pt x="91" y="27567"/>
                  <a:pt x="0" y="31245"/>
                  <a:pt x="1611" y="32795"/>
                </a:cubicBezTo>
                <a:cubicBezTo>
                  <a:pt x="3465" y="34619"/>
                  <a:pt x="8602" y="35379"/>
                  <a:pt x="11064" y="36048"/>
                </a:cubicBezTo>
                <a:cubicBezTo>
                  <a:pt x="17721" y="37902"/>
                  <a:pt x="24560" y="38966"/>
                  <a:pt x="31460" y="39300"/>
                </a:cubicBezTo>
                <a:cubicBezTo>
                  <a:pt x="32963" y="39367"/>
                  <a:pt x="34466" y="39400"/>
                  <a:pt x="35969" y="39400"/>
                </a:cubicBezTo>
                <a:cubicBezTo>
                  <a:pt x="48104" y="39400"/>
                  <a:pt x="60168" y="37221"/>
                  <a:pt x="71582" y="32947"/>
                </a:cubicBezTo>
                <a:cubicBezTo>
                  <a:pt x="76567" y="31063"/>
                  <a:pt x="81734" y="28509"/>
                  <a:pt x="84287" y="23829"/>
                </a:cubicBezTo>
                <a:cubicBezTo>
                  <a:pt x="86658" y="19421"/>
                  <a:pt x="86050" y="13646"/>
                  <a:pt x="83011" y="9634"/>
                </a:cubicBezTo>
                <a:cubicBezTo>
                  <a:pt x="80243" y="5980"/>
                  <a:pt x="75659" y="3889"/>
                  <a:pt x="71098" y="3889"/>
                </a:cubicBezTo>
                <a:cubicBezTo>
                  <a:pt x="70651" y="3889"/>
                  <a:pt x="70203" y="3909"/>
                  <a:pt x="69758" y="3950"/>
                </a:cubicBezTo>
                <a:cubicBezTo>
                  <a:pt x="63922" y="4467"/>
                  <a:pt x="58664" y="8114"/>
                  <a:pt x="52828" y="8266"/>
                </a:cubicBezTo>
                <a:cubicBezTo>
                  <a:pt x="52723" y="8268"/>
                  <a:pt x="52618" y="8269"/>
                  <a:pt x="52513" y="8269"/>
                </a:cubicBezTo>
                <a:cubicBezTo>
                  <a:pt x="45415" y="8269"/>
                  <a:pt x="39354" y="3249"/>
                  <a:pt x="32584" y="1093"/>
                </a:cubicBezTo>
                <a:cubicBezTo>
                  <a:pt x="30234" y="356"/>
                  <a:pt x="27781" y="0"/>
                  <a:pt x="253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7"/>
          <p:cNvSpPr/>
          <p:nvPr/>
        </p:nvSpPr>
        <p:spPr>
          <a:xfrm flipH="1">
            <a:off x="-937633" y="-584009"/>
            <a:ext cx="2163040" cy="2023228"/>
          </a:xfrm>
          <a:custGeom>
            <a:avLst/>
            <a:gdLst/>
            <a:ahLst/>
            <a:cxnLst/>
            <a:rect l="l" t="t" r="r" b="b"/>
            <a:pathLst>
              <a:path w="46537" h="43529" extrusionOk="0">
                <a:moveTo>
                  <a:pt x="20184" y="0"/>
                </a:moveTo>
                <a:cubicBezTo>
                  <a:pt x="17386" y="0"/>
                  <a:pt x="14584" y="453"/>
                  <a:pt x="11885" y="1357"/>
                </a:cubicBezTo>
                <a:cubicBezTo>
                  <a:pt x="7265" y="2877"/>
                  <a:pt x="0" y="6372"/>
                  <a:pt x="1277" y="12664"/>
                </a:cubicBezTo>
                <a:cubicBezTo>
                  <a:pt x="1703" y="14792"/>
                  <a:pt x="3222" y="16524"/>
                  <a:pt x="5259" y="17223"/>
                </a:cubicBezTo>
                <a:cubicBezTo>
                  <a:pt x="6870" y="17771"/>
                  <a:pt x="8663" y="17558"/>
                  <a:pt x="10274" y="18166"/>
                </a:cubicBezTo>
                <a:cubicBezTo>
                  <a:pt x="12767" y="19108"/>
                  <a:pt x="14226" y="21813"/>
                  <a:pt x="14894" y="24458"/>
                </a:cubicBezTo>
                <a:cubicBezTo>
                  <a:pt x="15563" y="27102"/>
                  <a:pt x="15715" y="29898"/>
                  <a:pt x="16718" y="32452"/>
                </a:cubicBezTo>
                <a:cubicBezTo>
                  <a:pt x="18147" y="36160"/>
                  <a:pt x="21277" y="38926"/>
                  <a:pt x="24651" y="40871"/>
                </a:cubicBezTo>
                <a:cubicBezTo>
                  <a:pt x="27330" y="42426"/>
                  <a:pt x="30309" y="43529"/>
                  <a:pt x="33294" y="43529"/>
                </a:cubicBezTo>
                <a:cubicBezTo>
                  <a:pt x="34102" y="43529"/>
                  <a:pt x="34912" y="43447"/>
                  <a:pt x="35715" y="43272"/>
                </a:cubicBezTo>
                <a:cubicBezTo>
                  <a:pt x="39333" y="42482"/>
                  <a:pt x="42403" y="39807"/>
                  <a:pt x="44165" y="36494"/>
                </a:cubicBezTo>
                <a:cubicBezTo>
                  <a:pt x="45959" y="33151"/>
                  <a:pt x="46536" y="29260"/>
                  <a:pt x="46324" y="25461"/>
                </a:cubicBezTo>
                <a:cubicBezTo>
                  <a:pt x="45716" y="15278"/>
                  <a:pt x="39089" y="5734"/>
                  <a:pt x="29940" y="1904"/>
                </a:cubicBezTo>
                <a:cubicBezTo>
                  <a:pt x="26809" y="635"/>
                  <a:pt x="23498" y="0"/>
                  <a:pt x="201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0025" y="227975"/>
            <a:ext cx="7028400" cy="5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hewy"/>
              <a:buNone/>
              <a:defRPr sz="3000">
                <a:solidFill>
                  <a:schemeClr val="dk1"/>
                </a:solidFill>
                <a:latin typeface="Chewy"/>
                <a:ea typeface="Chewy"/>
                <a:cs typeface="Chewy"/>
                <a:sym typeface="Chew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hewy"/>
              <a:buNone/>
              <a:defRPr sz="3000">
                <a:solidFill>
                  <a:schemeClr val="dk1"/>
                </a:solidFill>
                <a:latin typeface="Chewy"/>
                <a:ea typeface="Chewy"/>
                <a:cs typeface="Chewy"/>
                <a:sym typeface="Chew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hewy"/>
              <a:buNone/>
              <a:defRPr sz="3000">
                <a:solidFill>
                  <a:schemeClr val="dk1"/>
                </a:solidFill>
                <a:latin typeface="Chewy"/>
                <a:ea typeface="Chewy"/>
                <a:cs typeface="Chewy"/>
                <a:sym typeface="Chew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hewy"/>
              <a:buNone/>
              <a:defRPr sz="3000">
                <a:solidFill>
                  <a:schemeClr val="dk1"/>
                </a:solidFill>
                <a:latin typeface="Chewy"/>
                <a:ea typeface="Chewy"/>
                <a:cs typeface="Chewy"/>
                <a:sym typeface="Chew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hewy"/>
              <a:buNone/>
              <a:defRPr sz="3000">
                <a:solidFill>
                  <a:schemeClr val="dk1"/>
                </a:solidFill>
                <a:latin typeface="Chewy"/>
                <a:ea typeface="Chewy"/>
                <a:cs typeface="Chewy"/>
                <a:sym typeface="Chew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hewy"/>
              <a:buNone/>
              <a:defRPr sz="3000">
                <a:solidFill>
                  <a:schemeClr val="dk1"/>
                </a:solidFill>
                <a:latin typeface="Chewy"/>
                <a:ea typeface="Chewy"/>
                <a:cs typeface="Chewy"/>
                <a:sym typeface="Chew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hewy"/>
              <a:buNone/>
              <a:defRPr sz="3000">
                <a:solidFill>
                  <a:schemeClr val="dk1"/>
                </a:solidFill>
                <a:latin typeface="Chewy"/>
                <a:ea typeface="Chewy"/>
                <a:cs typeface="Chewy"/>
                <a:sym typeface="Chew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hewy"/>
              <a:buNone/>
              <a:defRPr sz="3000">
                <a:solidFill>
                  <a:schemeClr val="dk1"/>
                </a:solidFill>
                <a:latin typeface="Chewy"/>
                <a:ea typeface="Chewy"/>
                <a:cs typeface="Chewy"/>
                <a:sym typeface="Chew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hewy"/>
              <a:buNone/>
              <a:defRPr sz="3000">
                <a:solidFill>
                  <a:schemeClr val="dk1"/>
                </a:solidFill>
                <a:latin typeface="Chewy"/>
                <a:ea typeface="Chewy"/>
                <a:cs typeface="Chewy"/>
                <a:sym typeface="Chew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0025" y="1866700"/>
            <a:ext cx="4433100" cy="17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5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72" r:id="rId14"/>
    <p:sldLayoutId id="2147483674" r:id="rId15"/>
    <p:sldLayoutId id="2147483676" r:id="rId16"/>
    <p:sldLayoutId id="2147483677" r:id="rId17"/>
    <p:sldLayoutId id="2147483678" r:id="rId18"/>
    <p:sldLayoutId id="2147483680" r:id="rId19"/>
    <p:sldLayoutId id="2147483682" r:id="rId20"/>
    <p:sldLayoutId id="2147483685" r:id="rId21"/>
    <p:sldLayoutId id="2147483688" r:id="rId22"/>
    <p:sldLayoutId id="2147483690" r:id="rId23"/>
    <p:sldLayoutId id="2147483691" r:id="rId24"/>
    <p:sldLayoutId id="2147483693" r:id="rId25"/>
    <p:sldLayoutId id="2147483694" r:id="rId2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mc/articles/PMC7053718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ubmed.ncbi.nlm.nih.gov/32559806/" TargetMode="External"/><Relationship Id="rId4" Type="http://schemas.openxmlformats.org/officeDocument/2006/relationships/hyperlink" Target="https://pubmed.ncbi.nlm.nih.gov/28121994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51"/>
          <p:cNvSpPr txBox="1">
            <a:spLocks noGrp="1"/>
          </p:cNvSpPr>
          <p:nvPr>
            <p:ph type="subTitle" idx="1"/>
          </p:nvPr>
        </p:nvSpPr>
        <p:spPr>
          <a:xfrm>
            <a:off x="468850" y="3263350"/>
            <a:ext cx="4922400" cy="15946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/>
              <a:t>Student name : Essra Jalal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/>
              <a:t>Student number : 2834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/>
              <a:t>Block : PTS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/>
              <a:t>Date : 16/5/2022</a:t>
            </a:r>
            <a:endParaRPr sz="2400" b="1" dirty="0"/>
          </a:p>
        </p:txBody>
      </p:sp>
      <p:sp>
        <p:nvSpPr>
          <p:cNvPr id="477" name="Google Shape;477;p51"/>
          <p:cNvSpPr txBox="1">
            <a:spLocks noGrp="1"/>
          </p:cNvSpPr>
          <p:nvPr>
            <p:ph type="title"/>
          </p:nvPr>
        </p:nvSpPr>
        <p:spPr>
          <a:xfrm>
            <a:off x="1784953" y="174059"/>
            <a:ext cx="5644847" cy="318843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ADHD</a:t>
            </a:r>
            <a:br>
              <a:rPr lang="en-US" dirty="0" smtClean="0"/>
            </a:br>
            <a:r>
              <a:rPr lang="en-US" dirty="0" smtClean="0"/>
              <a:t>IN CHILDREN</a:t>
            </a:r>
            <a:endParaRPr dirty="0"/>
          </a:p>
        </p:txBody>
      </p:sp>
      <p:grpSp>
        <p:nvGrpSpPr>
          <p:cNvPr id="515" name="Google Shape;515;p51"/>
          <p:cNvGrpSpPr/>
          <p:nvPr/>
        </p:nvGrpSpPr>
        <p:grpSpPr>
          <a:xfrm>
            <a:off x="7703356" y="1079195"/>
            <a:ext cx="1303626" cy="1923677"/>
            <a:chOff x="6942788" y="1625983"/>
            <a:chExt cx="1303626" cy="2672351"/>
          </a:xfrm>
        </p:grpSpPr>
        <p:sp>
          <p:nvSpPr>
            <p:cNvPr id="516" name="Google Shape;516;p51"/>
            <p:cNvSpPr/>
            <p:nvPr/>
          </p:nvSpPr>
          <p:spPr>
            <a:xfrm>
              <a:off x="6942788" y="3787503"/>
              <a:ext cx="448150" cy="510692"/>
            </a:xfrm>
            <a:custGeom>
              <a:avLst/>
              <a:gdLst/>
              <a:ahLst/>
              <a:cxnLst/>
              <a:rect l="l" t="t" r="r" b="b"/>
              <a:pathLst>
                <a:path w="5882" h="6702" extrusionOk="0">
                  <a:moveTo>
                    <a:pt x="2934" y="1"/>
                  </a:moveTo>
                  <a:cubicBezTo>
                    <a:pt x="2360" y="1656"/>
                    <a:pt x="1641" y="3297"/>
                    <a:pt x="458" y="4582"/>
                  </a:cubicBezTo>
                  <a:lnTo>
                    <a:pt x="436" y="4582"/>
                  </a:lnTo>
                  <a:cubicBezTo>
                    <a:pt x="226" y="4669"/>
                    <a:pt x="1" y="4966"/>
                    <a:pt x="15" y="5199"/>
                  </a:cubicBezTo>
                  <a:cubicBezTo>
                    <a:pt x="37" y="5431"/>
                    <a:pt x="240" y="5627"/>
                    <a:pt x="415" y="5772"/>
                  </a:cubicBezTo>
                  <a:cubicBezTo>
                    <a:pt x="821" y="6121"/>
                    <a:pt x="1474" y="6556"/>
                    <a:pt x="2041" y="6665"/>
                  </a:cubicBezTo>
                  <a:cubicBezTo>
                    <a:pt x="2138" y="6685"/>
                    <a:pt x="2210" y="6702"/>
                    <a:pt x="2270" y="6702"/>
                  </a:cubicBezTo>
                  <a:cubicBezTo>
                    <a:pt x="2363" y="6702"/>
                    <a:pt x="2426" y="6662"/>
                    <a:pt x="2505" y="6534"/>
                  </a:cubicBezTo>
                  <a:cubicBezTo>
                    <a:pt x="2614" y="6353"/>
                    <a:pt x="2440" y="6019"/>
                    <a:pt x="2353" y="5830"/>
                  </a:cubicBezTo>
                  <a:cubicBezTo>
                    <a:pt x="2244" y="5605"/>
                    <a:pt x="2113" y="5431"/>
                    <a:pt x="1961" y="5279"/>
                  </a:cubicBezTo>
                  <a:cubicBezTo>
                    <a:pt x="3594" y="4313"/>
                    <a:pt x="4923" y="2759"/>
                    <a:pt x="5881" y="1286"/>
                  </a:cubicBezTo>
                  <a:cubicBezTo>
                    <a:pt x="4886" y="886"/>
                    <a:pt x="3899" y="465"/>
                    <a:pt x="2934" y="1"/>
                  </a:cubicBezTo>
                  <a:close/>
                </a:path>
              </a:pathLst>
            </a:custGeom>
            <a:solidFill>
              <a:srgbClr val="BC71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51"/>
            <p:cNvSpPr/>
            <p:nvPr/>
          </p:nvSpPr>
          <p:spPr>
            <a:xfrm>
              <a:off x="6942788" y="4128256"/>
              <a:ext cx="199237" cy="170078"/>
            </a:xfrm>
            <a:custGeom>
              <a:avLst/>
              <a:gdLst/>
              <a:ahLst/>
              <a:cxnLst/>
              <a:rect l="l" t="t" r="r" b="b"/>
              <a:pathLst>
                <a:path w="2615" h="2232" extrusionOk="0">
                  <a:moveTo>
                    <a:pt x="552" y="1"/>
                  </a:moveTo>
                  <a:cubicBezTo>
                    <a:pt x="523" y="37"/>
                    <a:pt x="487" y="73"/>
                    <a:pt x="458" y="110"/>
                  </a:cubicBezTo>
                  <a:lnTo>
                    <a:pt x="436" y="110"/>
                  </a:lnTo>
                  <a:cubicBezTo>
                    <a:pt x="226" y="197"/>
                    <a:pt x="1" y="494"/>
                    <a:pt x="15" y="727"/>
                  </a:cubicBezTo>
                  <a:cubicBezTo>
                    <a:pt x="37" y="959"/>
                    <a:pt x="240" y="1155"/>
                    <a:pt x="415" y="1300"/>
                  </a:cubicBezTo>
                  <a:cubicBezTo>
                    <a:pt x="821" y="1656"/>
                    <a:pt x="1474" y="2084"/>
                    <a:pt x="2041" y="2200"/>
                  </a:cubicBezTo>
                  <a:cubicBezTo>
                    <a:pt x="2135" y="2217"/>
                    <a:pt x="2205" y="2231"/>
                    <a:pt x="2264" y="2231"/>
                  </a:cubicBezTo>
                  <a:cubicBezTo>
                    <a:pt x="2360" y="2231"/>
                    <a:pt x="2424" y="2193"/>
                    <a:pt x="2505" y="2062"/>
                  </a:cubicBezTo>
                  <a:cubicBezTo>
                    <a:pt x="2614" y="1881"/>
                    <a:pt x="2440" y="1540"/>
                    <a:pt x="2346" y="1358"/>
                  </a:cubicBezTo>
                  <a:cubicBezTo>
                    <a:pt x="2244" y="1133"/>
                    <a:pt x="2113" y="959"/>
                    <a:pt x="1961" y="807"/>
                  </a:cubicBezTo>
                  <a:cubicBezTo>
                    <a:pt x="2062" y="748"/>
                    <a:pt x="2164" y="683"/>
                    <a:pt x="2266" y="618"/>
                  </a:cubicBezTo>
                  <a:cubicBezTo>
                    <a:pt x="1678" y="523"/>
                    <a:pt x="1104" y="284"/>
                    <a:pt x="5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51"/>
            <p:cNvSpPr/>
            <p:nvPr/>
          </p:nvSpPr>
          <p:spPr>
            <a:xfrm>
              <a:off x="7146363" y="3344419"/>
              <a:ext cx="470168" cy="545516"/>
            </a:xfrm>
            <a:custGeom>
              <a:avLst/>
              <a:gdLst/>
              <a:ahLst/>
              <a:cxnLst/>
              <a:rect l="l" t="t" r="r" b="b"/>
              <a:pathLst>
                <a:path w="6171" h="7159" extrusionOk="0">
                  <a:moveTo>
                    <a:pt x="2563" y="1"/>
                  </a:moveTo>
                  <a:cubicBezTo>
                    <a:pt x="1576" y="1678"/>
                    <a:pt x="915" y="3195"/>
                    <a:pt x="298" y="5046"/>
                  </a:cubicBezTo>
                  <a:cubicBezTo>
                    <a:pt x="254" y="5191"/>
                    <a:pt x="51" y="5649"/>
                    <a:pt x="0" y="5794"/>
                  </a:cubicBezTo>
                  <a:cubicBezTo>
                    <a:pt x="973" y="6259"/>
                    <a:pt x="2244" y="6760"/>
                    <a:pt x="3238" y="7159"/>
                  </a:cubicBezTo>
                  <a:cubicBezTo>
                    <a:pt x="4443" y="5496"/>
                    <a:pt x="5438" y="3681"/>
                    <a:pt x="6171" y="1758"/>
                  </a:cubicBezTo>
                  <a:cubicBezTo>
                    <a:pt x="4915" y="1293"/>
                    <a:pt x="3703" y="705"/>
                    <a:pt x="25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51"/>
            <p:cNvSpPr/>
            <p:nvPr/>
          </p:nvSpPr>
          <p:spPr>
            <a:xfrm>
              <a:off x="7199466" y="3545960"/>
              <a:ext cx="113447" cy="254889"/>
            </a:xfrm>
            <a:custGeom>
              <a:avLst/>
              <a:gdLst/>
              <a:ahLst/>
              <a:cxnLst/>
              <a:rect l="l" t="t" r="r" b="b"/>
              <a:pathLst>
                <a:path w="1489" h="3345" extrusionOk="0">
                  <a:moveTo>
                    <a:pt x="1407" y="1"/>
                  </a:moveTo>
                  <a:cubicBezTo>
                    <a:pt x="1379" y="1"/>
                    <a:pt x="1355" y="19"/>
                    <a:pt x="1343" y="42"/>
                  </a:cubicBezTo>
                  <a:lnTo>
                    <a:pt x="15" y="3251"/>
                  </a:lnTo>
                  <a:cubicBezTo>
                    <a:pt x="0" y="3287"/>
                    <a:pt x="15" y="3323"/>
                    <a:pt x="51" y="3338"/>
                  </a:cubicBezTo>
                  <a:cubicBezTo>
                    <a:pt x="58" y="3345"/>
                    <a:pt x="66" y="3345"/>
                    <a:pt x="80" y="3345"/>
                  </a:cubicBezTo>
                  <a:cubicBezTo>
                    <a:pt x="102" y="3345"/>
                    <a:pt x="131" y="3330"/>
                    <a:pt x="138" y="3301"/>
                  </a:cubicBezTo>
                  <a:lnTo>
                    <a:pt x="1467" y="100"/>
                  </a:lnTo>
                  <a:cubicBezTo>
                    <a:pt x="1488" y="64"/>
                    <a:pt x="1467" y="20"/>
                    <a:pt x="1430" y="6"/>
                  </a:cubicBezTo>
                  <a:cubicBezTo>
                    <a:pt x="1422" y="2"/>
                    <a:pt x="1414" y="1"/>
                    <a:pt x="14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51"/>
            <p:cNvSpPr/>
            <p:nvPr/>
          </p:nvSpPr>
          <p:spPr>
            <a:xfrm>
              <a:off x="7174553" y="3733632"/>
              <a:ext cx="253408" cy="111481"/>
            </a:xfrm>
            <a:custGeom>
              <a:avLst/>
              <a:gdLst/>
              <a:ahLst/>
              <a:cxnLst/>
              <a:rect l="l" t="t" r="r" b="b"/>
              <a:pathLst>
                <a:path w="3326" h="1463" extrusionOk="0">
                  <a:moveTo>
                    <a:pt x="81" y="1"/>
                  </a:moveTo>
                  <a:cubicBezTo>
                    <a:pt x="55" y="1"/>
                    <a:pt x="32" y="15"/>
                    <a:pt x="22" y="40"/>
                  </a:cubicBezTo>
                  <a:cubicBezTo>
                    <a:pt x="1" y="76"/>
                    <a:pt x="15" y="112"/>
                    <a:pt x="51" y="134"/>
                  </a:cubicBezTo>
                  <a:cubicBezTo>
                    <a:pt x="1068" y="657"/>
                    <a:pt x="2135" y="1107"/>
                    <a:pt x="3224" y="1463"/>
                  </a:cubicBezTo>
                  <a:lnTo>
                    <a:pt x="3246" y="1463"/>
                  </a:lnTo>
                  <a:cubicBezTo>
                    <a:pt x="3275" y="1463"/>
                    <a:pt x="3304" y="1448"/>
                    <a:pt x="3318" y="1419"/>
                  </a:cubicBezTo>
                  <a:cubicBezTo>
                    <a:pt x="3325" y="1383"/>
                    <a:pt x="3304" y="1339"/>
                    <a:pt x="3267" y="1332"/>
                  </a:cubicBezTo>
                  <a:cubicBezTo>
                    <a:pt x="2186" y="976"/>
                    <a:pt x="1126" y="534"/>
                    <a:pt x="117" y="11"/>
                  </a:cubicBezTo>
                  <a:cubicBezTo>
                    <a:pt x="105" y="4"/>
                    <a:pt x="93" y="1"/>
                    <a:pt x="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51"/>
            <p:cNvSpPr/>
            <p:nvPr/>
          </p:nvSpPr>
          <p:spPr>
            <a:xfrm>
              <a:off x="7692786" y="3757101"/>
              <a:ext cx="391693" cy="511912"/>
            </a:xfrm>
            <a:custGeom>
              <a:avLst/>
              <a:gdLst/>
              <a:ahLst/>
              <a:cxnLst/>
              <a:rect l="l" t="t" r="r" b="b"/>
              <a:pathLst>
                <a:path w="5141" h="6718" extrusionOk="0">
                  <a:moveTo>
                    <a:pt x="2513" y="0"/>
                  </a:moveTo>
                  <a:cubicBezTo>
                    <a:pt x="1729" y="523"/>
                    <a:pt x="886" y="973"/>
                    <a:pt x="1" y="1344"/>
                  </a:cubicBezTo>
                  <a:cubicBezTo>
                    <a:pt x="1162" y="2795"/>
                    <a:pt x="2077" y="4458"/>
                    <a:pt x="2687" y="6237"/>
                  </a:cubicBezTo>
                  <a:cubicBezTo>
                    <a:pt x="2687" y="6345"/>
                    <a:pt x="2709" y="6454"/>
                    <a:pt x="2781" y="6541"/>
                  </a:cubicBezTo>
                  <a:cubicBezTo>
                    <a:pt x="2885" y="6675"/>
                    <a:pt x="3052" y="6717"/>
                    <a:pt x="3226" y="6717"/>
                  </a:cubicBezTo>
                  <a:cubicBezTo>
                    <a:pt x="3308" y="6717"/>
                    <a:pt x="3392" y="6708"/>
                    <a:pt x="3471" y="6694"/>
                  </a:cubicBezTo>
                  <a:cubicBezTo>
                    <a:pt x="3965" y="6592"/>
                    <a:pt x="4415" y="6345"/>
                    <a:pt x="4850" y="6099"/>
                  </a:cubicBezTo>
                  <a:cubicBezTo>
                    <a:pt x="4981" y="6026"/>
                    <a:pt x="5119" y="5932"/>
                    <a:pt x="5133" y="5786"/>
                  </a:cubicBezTo>
                  <a:cubicBezTo>
                    <a:pt x="5141" y="5678"/>
                    <a:pt x="5068" y="5576"/>
                    <a:pt x="4966" y="5518"/>
                  </a:cubicBezTo>
                  <a:cubicBezTo>
                    <a:pt x="4872" y="5467"/>
                    <a:pt x="4756" y="5452"/>
                    <a:pt x="4647" y="5438"/>
                  </a:cubicBezTo>
                  <a:cubicBezTo>
                    <a:pt x="4393" y="5409"/>
                    <a:pt x="4139" y="5402"/>
                    <a:pt x="3892" y="5402"/>
                  </a:cubicBezTo>
                  <a:cubicBezTo>
                    <a:pt x="3776" y="3536"/>
                    <a:pt x="3297" y="1692"/>
                    <a:pt x="2513" y="0"/>
                  </a:cubicBezTo>
                  <a:close/>
                </a:path>
              </a:pathLst>
            </a:custGeom>
            <a:solidFill>
              <a:srgbClr val="BC71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51"/>
            <p:cNvSpPr/>
            <p:nvPr/>
          </p:nvSpPr>
          <p:spPr>
            <a:xfrm>
              <a:off x="7890800" y="4157591"/>
              <a:ext cx="193675" cy="111252"/>
            </a:xfrm>
            <a:custGeom>
              <a:avLst/>
              <a:gdLst/>
              <a:ahLst/>
              <a:cxnLst/>
              <a:rect l="l" t="t" r="r" b="b"/>
              <a:pathLst>
                <a:path w="2542" h="1460" extrusionOk="0">
                  <a:moveTo>
                    <a:pt x="1278" y="0"/>
                  </a:moveTo>
                  <a:cubicBezTo>
                    <a:pt x="952" y="378"/>
                    <a:pt x="509" y="654"/>
                    <a:pt x="1" y="748"/>
                  </a:cubicBezTo>
                  <a:cubicBezTo>
                    <a:pt x="30" y="828"/>
                    <a:pt x="59" y="908"/>
                    <a:pt x="81" y="981"/>
                  </a:cubicBezTo>
                  <a:cubicBezTo>
                    <a:pt x="88" y="1089"/>
                    <a:pt x="110" y="1198"/>
                    <a:pt x="182" y="1285"/>
                  </a:cubicBezTo>
                  <a:cubicBezTo>
                    <a:pt x="288" y="1416"/>
                    <a:pt x="460" y="1460"/>
                    <a:pt x="635" y="1460"/>
                  </a:cubicBezTo>
                  <a:cubicBezTo>
                    <a:pt x="713" y="1460"/>
                    <a:pt x="791" y="1451"/>
                    <a:pt x="865" y="1438"/>
                  </a:cubicBezTo>
                  <a:cubicBezTo>
                    <a:pt x="1366" y="1336"/>
                    <a:pt x="1816" y="1089"/>
                    <a:pt x="2251" y="843"/>
                  </a:cubicBezTo>
                  <a:cubicBezTo>
                    <a:pt x="2382" y="770"/>
                    <a:pt x="2520" y="676"/>
                    <a:pt x="2534" y="530"/>
                  </a:cubicBezTo>
                  <a:cubicBezTo>
                    <a:pt x="2542" y="422"/>
                    <a:pt x="2469" y="320"/>
                    <a:pt x="2367" y="262"/>
                  </a:cubicBezTo>
                  <a:cubicBezTo>
                    <a:pt x="2273" y="211"/>
                    <a:pt x="2157" y="196"/>
                    <a:pt x="2048" y="182"/>
                  </a:cubicBezTo>
                  <a:cubicBezTo>
                    <a:pt x="1794" y="153"/>
                    <a:pt x="1540" y="146"/>
                    <a:pt x="1293" y="146"/>
                  </a:cubicBezTo>
                  <a:cubicBezTo>
                    <a:pt x="1286" y="95"/>
                    <a:pt x="1286" y="44"/>
                    <a:pt x="12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51"/>
            <p:cNvSpPr/>
            <p:nvPr/>
          </p:nvSpPr>
          <p:spPr>
            <a:xfrm>
              <a:off x="7330510" y="3368192"/>
              <a:ext cx="559311" cy="517322"/>
            </a:xfrm>
            <a:custGeom>
              <a:avLst/>
              <a:gdLst/>
              <a:ahLst/>
              <a:cxnLst/>
              <a:rect l="l" t="t" r="r" b="b"/>
              <a:pathLst>
                <a:path w="7341" h="6789" extrusionOk="0">
                  <a:moveTo>
                    <a:pt x="3376" y="1"/>
                  </a:moveTo>
                  <a:cubicBezTo>
                    <a:pt x="2324" y="908"/>
                    <a:pt x="1191" y="1729"/>
                    <a:pt x="1" y="2440"/>
                  </a:cubicBezTo>
                  <a:cubicBezTo>
                    <a:pt x="1845" y="3406"/>
                    <a:pt x="3478" y="5112"/>
                    <a:pt x="4814" y="6789"/>
                  </a:cubicBezTo>
                  <a:cubicBezTo>
                    <a:pt x="5700" y="6418"/>
                    <a:pt x="6563" y="5663"/>
                    <a:pt x="7340" y="5141"/>
                  </a:cubicBezTo>
                  <a:cubicBezTo>
                    <a:pt x="6411" y="3137"/>
                    <a:pt x="5053" y="1351"/>
                    <a:pt x="33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51"/>
            <p:cNvSpPr/>
            <p:nvPr/>
          </p:nvSpPr>
          <p:spPr>
            <a:xfrm>
              <a:off x="7669549" y="3712450"/>
              <a:ext cx="198704" cy="141503"/>
            </a:xfrm>
            <a:custGeom>
              <a:avLst/>
              <a:gdLst/>
              <a:ahLst/>
              <a:cxnLst/>
              <a:rect l="l" t="t" r="r" b="b"/>
              <a:pathLst>
                <a:path w="2608" h="1857" extrusionOk="0">
                  <a:moveTo>
                    <a:pt x="2530" y="0"/>
                  </a:moveTo>
                  <a:cubicBezTo>
                    <a:pt x="2516" y="0"/>
                    <a:pt x="2502" y="4"/>
                    <a:pt x="2491" y="13"/>
                  </a:cubicBezTo>
                  <a:lnTo>
                    <a:pt x="37" y="1726"/>
                  </a:lnTo>
                  <a:cubicBezTo>
                    <a:pt x="8" y="1748"/>
                    <a:pt x="1" y="1792"/>
                    <a:pt x="23" y="1821"/>
                  </a:cubicBezTo>
                  <a:cubicBezTo>
                    <a:pt x="37" y="1842"/>
                    <a:pt x="59" y="1857"/>
                    <a:pt x="81" y="1857"/>
                  </a:cubicBezTo>
                  <a:cubicBezTo>
                    <a:pt x="88" y="1857"/>
                    <a:pt x="103" y="1850"/>
                    <a:pt x="117" y="1842"/>
                  </a:cubicBezTo>
                  <a:lnTo>
                    <a:pt x="2571" y="129"/>
                  </a:lnTo>
                  <a:cubicBezTo>
                    <a:pt x="2600" y="107"/>
                    <a:pt x="2607" y="64"/>
                    <a:pt x="2585" y="27"/>
                  </a:cubicBezTo>
                  <a:cubicBezTo>
                    <a:pt x="2572" y="10"/>
                    <a:pt x="2551" y="0"/>
                    <a:pt x="25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51"/>
            <p:cNvSpPr/>
            <p:nvPr/>
          </p:nvSpPr>
          <p:spPr>
            <a:xfrm>
              <a:off x="7541781" y="3648901"/>
              <a:ext cx="203656" cy="206731"/>
            </a:xfrm>
            <a:custGeom>
              <a:avLst/>
              <a:gdLst/>
              <a:ahLst/>
              <a:cxnLst/>
              <a:rect l="l" t="t" r="r" b="b"/>
              <a:pathLst>
                <a:path w="2673" h="2713" extrusionOk="0">
                  <a:moveTo>
                    <a:pt x="80" y="1"/>
                  </a:moveTo>
                  <a:cubicBezTo>
                    <a:pt x="60" y="1"/>
                    <a:pt x="39" y="10"/>
                    <a:pt x="23" y="27"/>
                  </a:cubicBezTo>
                  <a:cubicBezTo>
                    <a:pt x="1" y="56"/>
                    <a:pt x="8" y="99"/>
                    <a:pt x="37" y="121"/>
                  </a:cubicBezTo>
                  <a:cubicBezTo>
                    <a:pt x="1075" y="1014"/>
                    <a:pt x="1823" y="1783"/>
                    <a:pt x="2535" y="2684"/>
                  </a:cubicBezTo>
                  <a:cubicBezTo>
                    <a:pt x="2549" y="2705"/>
                    <a:pt x="2571" y="2713"/>
                    <a:pt x="2593" y="2713"/>
                  </a:cubicBezTo>
                  <a:cubicBezTo>
                    <a:pt x="2607" y="2713"/>
                    <a:pt x="2622" y="2705"/>
                    <a:pt x="2636" y="2698"/>
                  </a:cubicBezTo>
                  <a:cubicBezTo>
                    <a:pt x="2665" y="2676"/>
                    <a:pt x="2672" y="2633"/>
                    <a:pt x="2643" y="2604"/>
                  </a:cubicBezTo>
                  <a:cubicBezTo>
                    <a:pt x="1925" y="1689"/>
                    <a:pt x="1170" y="912"/>
                    <a:pt x="124" y="19"/>
                  </a:cubicBezTo>
                  <a:cubicBezTo>
                    <a:pt x="112" y="7"/>
                    <a:pt x="96" y="1"/>
                    <a:pt x="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51"/>
            <p:cNvSpPr/>
            <p:nvPr/>
          </p:nvSpPr>
          <p:spPr>
            <a:xfrm rot="4264189">
              <a:off x="7436434" y="2872818"/>
              <a:ext cx="664917" cy="590616"/>
            </a:xfrm>
            <a:custGeom>
              <a:avLst/>
              <a:gdLst/>
              <a:ahLst/>
              <a:cxnLst/>
              <a:rect l="l" t="t" r="r" b="b"/>
              <a:pathLst>
                <a:path w="8727" h="7751" extrusionOk="0">
                  <a:moveTo>
                    <a:pt x="7793" y="0"/>
                  </a:moveTo>
                  <a:cubicBezTo>
                    <a:pt x="7771" y="0"/>
                    <a:pt x="7750" y="4"/>
                    <a:pt x="7732" y="12"/>
                  </a:cubicBezTo>
                  <a:cubicBezTo>
                    <a:pt x="7674" y="34"/>
                    <a:pt x="7630" y="77"/>
                    <a:pt x="7587" y="121"/>
                  </a:cubicBezTo>
                  <a:cubicBezTo>
                    <a:pt x="7427" y="288"/>
                    <a:pt x="7289" y="469"/>
                    <a:pt x="7144" y="651"/>
                  </a:cubicBezTo>
                  <a:cubicBezTo>
                    <a:pt x="7129" y="651"/>
                    <a:pt x="7115" y="644"/>
                    <a:pt x="7100" y="644"/>
                  </a:cubicBezTo>
                  <a:cubicBezTo>
                    <a:pt x="7071" y="636"/>
                    <a:pt x="7042" y="633"/>
                    <a:pt x="7013" y="633"/>
                  </a:cubicBezTo>
                  <a:cubicBezTo>
                    <a:pt x="6984" y="633"/>
                    <a:pt x="6955" y="636"/>
                    <a:pt x="6926" y="644"/>
                  </a:cubicBezTo>
                  <a:cubicBezTo>
                    <a:pt x="6912" y="484"/>
                    <a:pt x="6832" y="331"/>
                    <a:pt x="6715" y="230"/>
                  </a:cubicBezTo>
                  <a:cubicBezTo>
                    <a:pt x="6672" y="194"/>
                    <a:pt x="6636" y="165"/>
                    <a:pt x="6585" y="157"/>
                  </a:cubicBezTo>
                  <a:cubicBezTo>
                    <a:pt x="6573" y="156"/>
                    <a:pt x="6562" y="155"/>
                    <a:pt x="6551" y="155"/>
                  </a:cubicBezTo>
                  <a:cubicBezTo>
                    <a:pt x="6512" y="155"/>
                    <a:pt x="6475" y="165"/>
                    <a:pt x="6447" y="194"/>
                  </a:cubicBezTo>
                  <a:cubicBezTo>
                    <a:pt x="6425" y="215"/>
                    <a:pt x="6418" y="244"/>
                    <a:pt x="6403" y="273"/>
                  </a:cubicBezTo>
                  <a:cubicBezTo>
                    <a:pt x="6389" y="317"/>
                    <a:pt x="6382" y="361"/>
                    <a:pt x="6374" y="404"/>
                  </a:cubicBezTo>
                  <a:cubicBezTo>
                    <a:pt x="6374" y="527"/>
                    <a:pt x="6440" y="629"/>
                    <a:pt x="6476" y="745"/>
                  </a:cubicBezTo>
                  <a:cubicBezTo>
                    <a:pt x="6512" y="847"/>
                    <a:pt x="6527" y="956"/>
                    <a:pt x="6527" y="1072"/>
                  </a:cubicBezTo>
                  <a:cubicBezTo>
                    <a:pt x="6469" y="1232"/>
                    <a:pt x="6418" y="1399"/>
                    <a:pt x="6403" y="1566"/>
                  </a:cubicBezTo>
                  <a:cubicBezTo>
                    <a:pt x="4915" y="3577"/>
                    <a:pt x="2498" y="4876"/>
                    <a:pt x="0" y="4999"/>
                  </a:cubicBezTo>
                  <a:cubicBezTo>
                    <a:pt x="559" y="5914"/>
                    <a:pt x="857" y="6727"/>
                    <a:pt x="1147" y="7751"/>
                  </a:cubicBezTo>
                  <a:cubicBezTo>
                    <a:pt x="3703" y="6676"/>
                    <a:pt x="5975" y="4767"/>
                    <a:pt x="7209" y="2350"/>
                  </a:cubicBezTo>
                  <a:cubicBezTo>
                    <a:pt x="7441" y="2328"/>
                    <a:pt x="7667" y="2212"/>
                    <a:pt x="7826" y="2037"/>
                  </a:cubicBezTo>
                  <a:lnTo>
                    <a:pt x="8211" y="1972"/>
                  </a:lnTo>
                  <a:cubicBezTo>
                    <a:pt x="8298" y="1958"/>
                    <a:pt x="8385" y="1936"/>
                    <a:pt x="8465" y="1900"/>
                  </a:cubicBezTo>
                  <a:cubicBezTo>
                    <a:pt x="8516" y="1878"/>
                    <a:pt x="8574" y="1841"/>
                    <a:pt x="8574" y="1783"/>
                  </a:cubicBezTo>
                  <a:cubicBezTo>
                    <a:pt x="8581" y="1733"/>
                    <a:pt x="8545" y="1689"/>
                    <a:pt x="8501" y="1667"/>
                  </a:cubicBezTo>
                  <a:cubicBezTo>
                    <a:pt x="8451" y="1645"/>
                    <a:pt x="8400" y="1638"/>
                    <a:pt x="8349" y="1638"/>
                  </a:cubicBezTo>
                  <a:cubicBezTo>
                    <a:pt x="8247" y="1638"/>
                    <a:pt x="8138" y="1645"/>
                    <a:pt x="8037" y="1653"/>
                  </a:cubicBezTo>
                  <a:cubicBezTo>
                    <a:pt x="8037" y="1631"/>
                    <a:pt x="8044" y="1616"/>
                    <a:pt x="8044" y="1595"/>
                  </a:cubicBezTo>
                  <a:lnTo>
                    <a:pt x="8349" y="1479"/>
                  </a:lnTo>
                  <a:cubicBezTo>
                    <a:pt x="8443" y="1442"/>
                    <a:pt x="8538" y="1406"/>
                    <a:pt x="8618" y="1348"/>
                  </a:cubicBezTo>
                  <a:cubicBezTo>
                    <a:pt x="8676" y="1312"/>
                    <a:pt x="8726" y="1253"/>
                    <a:pt x="8719" y="1188"/>
                  </a:cubicBezTo>
                  <a:cubicBezTo>
                    <a:pt x="8712" y="1137"/>
                    <a:pt x="8661" y="1094"/>
                    <a:pt x="8603" y="1079"/>
                  </a:cubicBezTo>
                  <a:cubicBezTo>
                    <a:pt x="8578" y="1073"/>
                    <a:pt x="8554" y="1071"/>
                    <a:pt x="8530" y="1071"/>
                  </a:cubicBezTo>
                  <a:cubicBezTo>
                    <a:pt x="8497" y="1071"/>
                    <a:pt x="8465" y="1075"/>
                    <a:pt x="8436" y="1079"/>
                  </a:cubicBezTo>
                  <a:cubicBezTo>
                    <a:pt x="8262" y="1116"/>
                    <a:pt x="8095" y="1159"/>
                    <a:pt x="7928" y="1203"/>
                  </a:cubicBezTo>
                  <a:cubicBezTo>
                    <a:pt x="7928" y="1195"/>
                    <a:pt x="7921" y="1195"/>
                    <a:pt x="7921" y="1188"/>
                  </a:cubicBezTo>
                  <a:cubicBezTo>
                    <a:pt x="8037" y="1094"/>
                    <a:pt x="8160" y="999"/>
                    <a:pt x="8276" y="905"/>
                  </a:cubicBezTo>
                  <a:cubicBezTo>
                    <a:pt x="8371" y="832"/>
                    <a:pt x="8465" y="753"/>
                    <a:pt x="8538" y="665"/>
                  </a:cubicBezTo>
                  <a:cubicBezTo>
                    <a:pt x="8581" y="600"/>
                    <a:pt x="8618" y="520"/>
                    <a:pt x="8588" y="455"/>
                  </a:cubicBezTo>
                  <a:cubicBezTo>
                    <a:pt x="8562" y="396"/>
                    <a:pt x="8501" y="367"/>
                    <a:pt x="8441" y="367"/>
                  </a:cubicBezTo>
                  <a:cubicBezTo>
                    <a:pt x="8435" y="367"/>
                    <a:pt x="8428" y="367"/>
                    <a:pt x="8422" y="368"/>
                  </a:cubicBezTo>
                  <a:cubicBezTo>
                    <a:pt x="8356" y="368"/>
                    <a:pt x="8291" y="397"/>
                    <a:pt x="8233" y="433"/>
                  </a:cubicBezTo>
                  <a:cubicBezTo>
                    <a:pt x="8000" y="557"/>
                    <a:pt x="7775" y="702"/>
                    <a:pt x="7558" y="854"/>
                  </a:cubicBezTo>
                  <a:cubicBezTo>
                    <a:pt x="7550" y="847"/>
                    <a:pt x="7543" y="847"/>
                    <a:pt x="7543" y="840"/>
                  </a:cubicBezTo>
                  <a:cubicBezTo>
                    <a:pt x="7616" y="731"/>
                    <a:pt x="7688" y="615"/>
                    <a:pt x="7761" y="506"/>
                  </a:cubicBezTo>
                  <a:cubicBezTo>
                    <a:pt x="7819" y="419"/>
                    <a:pt x="7877" y="331"/>
                    <a:pt x="7913" y="230"/>
                  </a:cubicBezTo>
                  <a:cubicBezTo>
                    <a:pt x="7935" y="172"/>
                    <a:pt x="7942" y="92"/>
                    <a:pt x="7899" y="41"/>
                  </a:cubicBezTo>
                  <a:cubicBezTo>
                    <a:pt x="7871" y="13"/>
                    <a:pt x="7831" y="0"/>
                    <a:pt x="7793" y="0"/>
                  </a:cubicBezTo>
                  <a:close/>
                </a:path>
              </a:pathLst>
            </a:custGeom>
            <a:solidFill>
              <a:srgbClr val="BC71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51"/>
            <p:cNvSpPr/>
            <p:nvPr/>
          </p:nvSpPr>
          <p:spPr>
            <a:xfrm>
              <a:off x="7210514" y="2871999"/>
              <a:ext cx="568149" cy="675589"/>
            </a:xfrm>
            <a:custGeom>
              <a:avLst/>
              <a:gdLst/>
              <a:ahLst/>
              <a:cxnLst/>
              <a:rect l="l" t="t" r="r" b="b"/>
              <a:pathLst>
                <a:path w="7457" h="8866" extrusionOk="0">
                  <a:moveTo>
                    <a:pt x="4414" y="0"/>
                  </a:moveTo>
                  <a:cubicBezTo>
                    <a:pt x="4400" y="0"/>
                    <a:pt x="4385" y="0"/>
                    <a:pt x="4371" y="1"/>
                  </a:cubicBezTo>
                  <a:cubicBezTo>
                    <a:pt x="3616" y="23"/>
                    <a:pt x="2861" y="52"/>
                    <a:pt x="2113" y="81"/>
                  </a:cubicBezTo>
                  <a:cubicBezTo>
                    <a:pt x="1692" y="95"/>
                    <a:pt x="1336" y="313"/>
                    <a:pt x="1060" y="618"/>
                  </a:cubicBezTo>
                  <a:cubicBezTo>
                    <a:pt x="951" y="734"/>
                    <a:pt x="850" y="872"/>
                    <a:pt x="763" y="1017"/>
                  </a:cubicBezTo>
                  <a:cubicBezTo>
                    <a:pt x="44" y="2208"/>
                    <a:pt x="58" y="3667"/>
                    <a:pt x="22" y="5417"/>
                  </a:cubicBezTo>
                  <a:cubicBezTo>
                    <a:pt x="0" y="6535"/>
                    <a:pt x="44" y="7696"/>
                    <a:pt x="29" y="8865"/>
                  </a:cubicBezTo>
                  <a:lnTo>
                    <a:pt x="7456" y="8720"/>
                  </a:lnTo>
                  <a:cubicBezTo>
                    <a:pt x="7369" y="7595"/>
                    <a:pt x="7412" y="6469"/>
                    <a:pt x="7347" y="5351"/>
                  </a:cubicBezTo>
                  <a:cubicBezTo>
                    <a:pt x="7289" y="4233"/>
                    <a:pt x="7108" y="3108"/>
                    <a:pt x="6650" y="2085"/>
                  </a:cubicBezTo>
                  <a:cubicBezTo>
                    <a:pt x="6418" y="1569"/>
                    <a:pt x="6113" y="1090"/>
                    <a:pt x="5736" y="676"/>
                  </a:cubicBezTo>
                  <a:cubicBezTo>
                    <a:pt x="5432" y="345"/>
                    <a:pt x="4897" y="0"/>
                    <a:pt x="44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51"/>
            <p:cNvSpPr/>
            <p:nvPr/>
          </p:nvSpPr>
          <p:spPr>
            <a:xfrm>
              <a:off x="7219885" y="2958177"/>
              <a:ext cx="250132" cy="379400"/>
            </a:xfrm>
            <a:custGeom>
              <a:avLst/>
              <a:gdLst/>
              <a:ahLst/>
              <a:cxnLst/>
              <a:rect l="l" t="t" r="r" b="b"/>
              <a:pathLst>
                <a:path w="3283" h="4979" extrusionOk="0">
                  <a:moveTo>
                    <a:pt x="1256" y="1"/>
                  </a:moveTo>
                  <a:cubicBezTo>
                    <a:pt x="1139" y="1"/>
                    <a:pt x="1022" y="23"/>
                    <a:pt x="916" y="75"/>
                  </a:cubicBezTo>
                  <a:cubicBezTo>
                    <a:pt x="720" y="169"/>
                    <a:pt x="574" y="344"/>
                    <a:pt x="458" y="532"/>
                  </a:cubicBezTo>
                  <a:cubicBezTo>
                    <a:pt x="1" y="1295"/>
                    <a:pt x="37" y="2253"/>
                    <a:pt x="211" y="3124"/>
                  </a:cubicBezTo>
                  <a:cubicBezTo>
                    <a:pt x="291" y="3531"/>
                    <a:pt x="407" y="3937"/>
                    <a:pt x="632" y="4278"/>
                  </a:cubicBezTo>
                  <a:cubicBezTo>
                    <a:pt x="857" y="4627"/>
                    <a:pt x="1206" y="4910"/>
                    <a:pt x="1612" y="4968"/>
                  </a:cubicBezTo>
                  <a:cubicBezTo>
                    <a:pt x="1663" y="4975"/>
                    <a:pt x="1714" y="4979"/>
                    <a:pt x="1765" y="4979"/>
                  </a:cubicBezTo>
                  <a:cubicBezTo>
                    <a:pt x="2235" y="4979"/>
                    <a:pt x="2685" y="4685"/>
                    <a:pt x="2934" y="4286"/>
                  </a:cubicBezTo>
                  <a:cubicBezTo>
                    <a:pt x="3217" y="3843"/>
                    <a:pt x="3282" y="3291"/>
                    <a:pt x="3239" y="2776"/>
                  </a:cubicBezTo>
                  <a:cubicBezTo>
                    <a:pt x="3166" y="1970"/>
                    <a:pt x="2832" y="1193"/>
                    <a:pt x="2302" y="591"/>
                  </a:cubicBezTo>
                  <a:cubicBezTo>
                    <a:pt x="2128" y="387"/>
                    <a:pt x="1925" y="206"/>
                    <a:pt x="1685" y="97"/>
                  </a:cubicBezTo>
                  <a:cubicBezTo>
                    <a:pt x="1552" y="36"/>
                    <a:pt x="1403" y="1"/>
                    <a:pt x="1256" y="1"/>
                  </a:cubicBezTo>
                  <a:close/>
                </a:path>
              </a:pathLst>
            </a:custGeom>
            <a:solidFill>
              <a:srgbClr val="BC71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51"/>
            <p:cNvSpPr/>
            <p:nvPr/>
          </p:nvSpPr>
          <p:spPr>
            <a:xfrm>
              <a:off x="7229866" y="2956044"/>
              <a:ext cx="229637" cy="348386"/>
            </a:xfrm>
            <a:custGeom>
              <a:avLst/>
              <a:gdLst/>
              <a:ahLst/>
              <a:cxnLst/>
              <a:rect l="l" t="t" r="r" b="b"/>
              <a:pathLst>
                <a:path w="3014" h="4572" extrusionOk="0">
                  <a:moveTo>
                    <a:pt x="1152" y="1"/>
                  </a:moveTo>
                  <a:cubicBezTo>
                    <a:pt x="1044" y="1"/>
                    <a:pt x="936" y="21"/>
                    <a:pt x="835" y="67"/>
                  </a:cubicBezTo>
                  <a:cubicBezTo>
                    <a:pt x="654" y="154"/>
                    <a:pt x="523" y="314"/>
                    <a:pt x="422" y="488"/>
                  </a:cubicBezTo>
                  <a:cubicBezTo>
                    <a:pt x="0" y="1185"/>
                    <a:pt x="30" y="2070"/>
                    <a:pt x="189" y="2869"/>
                  </a:cubicBezTo>
                  <a:cubicBezTo>
                    <a:pt x="269" y="3239"/>
                    <a:pt x="371" y="3617"/>
                    <a:pt x="574" y="3936"/>
                  </a:cubicBezTo>
                  <a:cubicBezTo>
                    <a:pt x="785" y="4248"/>
                    <a:pt x="1104" y="4510"/>
                    <a:pt x="1481" y="4561"/>
                  </a:cubicBezTo>
                  <a:cubicBezTo>
                    <a:pt x="1531" y="4568"/>
                    <a:pt x="1581" y="4572"/>
                    <a:pt x="1630" y="4572"/>
                  </a:cubicBezTo>
                  <a:cubicBezTo>
                    <a:pt x="2058" y="4572"/>
                    <a:pt x="2466" y="4301"/>
                    <a:pt x="2694" y="3936"/>
                  </a:cubicBezTo>
                  <a:cubicBezTo>
                    <a:pt x="2955" y="3530"/>
                    <a:pt x="3013" y="3029"/>
                    <a:pt x="2970" y="2550"/>
                  </a:cubicBezTo>
                  <a:cubicBezTo>
                    <a:pt x="2904" y="1809"/>
                    <a:pt x="2599" y="1098"/>
                    <a:pt x="2113" y="539"/>
                  </a:cubicBezTo>
                  <a:cubicBezTo>
                    <a:pt x="1953" y="357"/>
                    <a:pt x="1765" y="190"/>
                    <a:pt x="1547" y="89"/>
                  </a:cubicBezTo>
                  <a:cubicBezTo>
                    <a:pt x="1422" y="32"/>
                    <a:pt x="1287" y="1"/>
                    <a:pt x="1152" y="1"/>
                  </a:cubicBezTo>
                  <a:close/>
                </a:path>
              </a:pathLst>
            </a:custGeom>
            <a:solidFill>
              <a:srgbClr val="000000">
                <a:alpha val="67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51"/>
            <p:cNvSpPr/>
            <p:nvPr/>
          </p:nvSpPr>
          <p:spPr>
            <a:xfrm>
              <a:off x="7212190" y="3501003"/>
              <a:ext cx="565330" cy="27127"/>
            </a:xfrm>
            <a:custGeom>
              <a:avLst/>
              <a:gdLst/>
              <a:ahLst/>
              <a:cxnLst/>
              <a:rect l="l" t="t" r="r" b="b"/>
              <a:pathLst>
                <a:path w="7420" h="356" extrusionOk="0">
                  <a:moveTo>
                    <a:pt x="7347" y="0"/>
                  </a:moveTo>
                  <a:cubicBezTo>
                    <a:pt x="4929" y="8"/>
                    <a:pt x="2483" y="80"/>
                    <a:pt x="66" y="218"/>
                  </a:cubicBezTo>
                  <a:cubicBezTo>
                    <a:pt x="29" y="225"/>
                    <a:pt x="0" y="254"/>
                    <a:pt x="0" y="291"/>
                  </a:cubicBezTo>
                  <a:cubicBezTo>
                    <a:pt x="7" y="327"/>
                    <a:pt x="36" y="356"/>
                    <a:pt x="73" y="356"/>
                  </a:cubicBezTo>
                  <a:cubicBezTo>
                    <a:pt x="2483" y="218"/>
                    <a:pt x="4929" y="145"/>
                    <a:pt x="7347" y="138"/>
                  </a:cubicBezTo>
                  <a:cubicBezTo>
                    <a:pt x="7390" y="138"/>
                    <a:pt x="7420" y="109"/>
                    <a:pt x="7420" y="66"/>
                  </a:cubicBezTo>
                  <a:cubicBezTo>
                    <a:pt x="7420" y="29"/>
                    <a:pt x="7383" y="0"/>
                    <a:pt x="7347" y="0"/>
                  </a:cubicBezTo>
                  <a:close/>
                </a:path>
              </a:pathLst>
            </a:custGeom>
            <a:solidFill>
              <a:srgbClr val="3249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51"/>
            <p:cNvSpPr/>
            <p:nvPr/>
          </p:nvSpPr>
          <p:spPr>
            <a:xfrm>
              <a:off x="7359310" y="2748712"/>
              <a:ext cx="289370" cy="305562"/>
            </a:xfrm>
            <a:custGeom>
              <a:avLst/>
              <a:gdLst/>
              <a:ahLst/>
              <a:cxnLst/>
              <a:rect l="l" t="t" r="r" b="b"/>
              <a:pathLst>
                <a:path w="3798" h="4010" extrusionOk="0">
                  <a:moveTo>
                    <a:pt x="813" y="0"/>
                  </a:moveTo>
                  <a:lnTo>
                    <a:pt x="813" y="1779"/>
                  </a:lnTo>
                  <a:cubicBezTo>
                    <a:pt x="683" y="1786"/>
                    <a:pt x="552" y="1801"/>
                    <a:pt x="429" y="1822"/>
                  </a:cubicBezTo>
                  <a:cubicBezTo>
                    <a:pt x="327" y="1837"/>
                    <a:pt x="233" y="1851"/>
                    <a:pt x="153" y="1895"/>
                  </a:cubicBezTo>
                  <a:cubicBezTo>
                    <a:pt x="66" y="1946"/>
                    <a:pt x="0" y="2033"/>
                    <a:pt x="0" y="2127"/>
                  </a:cubicBezTo>
                  <a:cubicBezTo>
                    <a:pt x="0" y="2229"/>
                    <a:pt x="80" y="2316"/>
                    <a:pt x="153" y="2389"/>
                  </a:cubicBezTo>
                  <a:cubicBezTo>
                    <a:pt x="625" y="2860"/>
                    <a:pt x="1140" y="3274"/>
                    <a:pt x="1699" y="3644"/>
                  </a:cubicBezTo>
                  <a:cubicBezTo>
                    <a:pt x="1946" y="3804"/>
                    <a:pt x="2207" y="3957"/>
                    <a:pt x="2498" y="4000"/>
                  </a:cubicBezTo>
                  <a:cubicBezTo>
                    <a:pt x="2545" y="4007"/>
                    <a:pt x="2593" y="4010"/>
                    <a:pt x="2640" y="4010"/>
                  </a:cubicBezTo>
                  <a:cubicBezTo>
                    <a:pt x="3066" y="4010"/>
                    <a:pt x="3483" y="3754"/>
                    <a:pt x="3659" y="3369"/>
                  </a:cubicBezTo>
                  <a:cubicBezTo>
                    <a:pt x="3797" y="3056"/>
                    <a:pt x="3790" y="2679"/>
                    <a:pt x="3601" y="2396"/>
                  </a:cubicBezTo>
                  <a:cubicBezTo>
                    <a:pt x="3340" y="1982"/>
                    <a:pt x="2810" y="1844"/>
                    <a:pt x="2323" y="1793"/>
                  </a:cubicBezTo>
                  <a:lnTo>
                    <a:pt x="2309" y="1793"/>
                  </a:lnTo>
                  <a:lnTo>
                    <a:pt x="2309" y="0"/>
                  </a:lnTo>
                  <a:close/>
                </a:path>
              </a:pathLst>
            </a:custGeom>
            <a:solidFill>
              <a:srgbClr val="BC71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51"/>
            <p:cNvSpPr/>
            <p:nvPr/>
          </p:nvSpPr>
          <p:spPr>
            <a:xfrm>
              <a:off x="7421251" y="2748712"/>
              <a:ext cx="113980" cy="128397"/>
            </a:xfrm>
            <a:custGeom>
              <a:avLst/>
              <a:gdLst/>
              <a:ahLst/>
              <a:cxnLst/>
              <a:rect l="l" t="t" r="r" b="b"/>
              <a:pathLst>
                <a:path w="1496" h="1685" extrusionOk="0">
                  <a:moveTo>
                    <a:pt x="0" y="0"/>
                  </a:moveTo>
                  <a:lnTo>
                    <a:pt x="0" y="1024"/>
                  </a:lnTo>
                  <a:cubicBezTo>
                    <a:pt x="385" y="1416"/>
                    <a:pt x="930" y="1634"/>
                    <a:pt x="1496" y="1684"/>
                  </a:cubicBezTo>
                  <a:lnTo>
                    <a:pt x="1496" y="0"/>
                  </a:lnTo>
                  <a:close/>
                </a:path>
              </a:pathLst>
            </a:custGeom>
            <a:solidFill>
              <a:srgbClr val="000000">
                <a:alpha val="129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51"/>
            <p:cNvSpPr/>
            <p:nvPr/>
          </p:nvSpPr>
          <p:spPr>
            <a:xfrm rot="2981798">
              <a:off x="7041158" y="3122107"/>
              <a:ext cx="756722" cy="420400"/>
            </a:xfrm>
            <a:custGeom>
              <a:avLst/>
              <a:gdLst/>
              <a:ahLst/>
              <a:cxnLst/>
              <a:rect l="l" t="t" r="r" b="b"/>
              <a:pathLst>
                <a:path w="9932" h="5517" extrusionOk="0">
                  <a:moveTo>
                    <a:pt x="1243" y="0"/>
                  </a:moveTo>
                  <a:cubicBezTo>
                    <a:pt x="1024" y="0"/>
                    <a:pt x="813" y="76"/>
                    <a:pt x="603" y="237"/>
                  </a:cubicBezTo>
                  <a:cubicBezTo>
                    <a:pt x="385" y="404"/>
                    <a:pt x="262" y="818"/>
                    <a:pt x="175" y="1080"/>
                  </a:cubicBezTo>
                  <a:cubicBezTo>
                    <a:pt x="1" y="1580"/>
                    <a:pt x="146" y="2139"/>
                    <a:pt x="378" y="2619"/>
                  </a:cubicBezTo>
                  <a:cubicBezTo>
                    <a:pt x="923" y="3773"/>
                    <a:pt x="1932" y="4702"/>
                    <a:pt x="3130" y="5152"/>
                  </a:cubicBezTo>
                  <a:cubicBezTo>
                    <a:pt x="3840" y="5417"/>
                    <a:pt x="4594" y="5516"/>
                    <a:pt x="5355" y="5516"/>
                  </a:cubicBezTo>
                  <a:cubicBezTo>
                    <a:pt x="5907" y="5516"/>
                    <a:pt x="6462" y="5464"/>
                    <a:pt x="7006" y="5384"/>
                  </a:cubicBezTo>
                  <a:cubicBezTo>
                    <a:pt x="7297" y="5341"/>
                    <a:pt x="7594" y="5283"/>
                    <a:pt x="7841" y="5130"/>
                  </a:cubicBezTo>
                  <a:cubicBezTo>
                    <a:pt x="7870" y="5181"/>
                    <a:pt x="7906" y="5225"/>
                    <a:pt x="7964" y="5261"/>
                  </a:cubicBezTo>
                  <a:cubicBezTo>
                    <a:pt x="8071" y="5334"/>
                    <a:pt x="8208" y="5371"/>
                    <a:pt x="8342" y="5371"/>
                  </a:cubicBezTo>
                  <a:cubicBezTo>
                    <a:pt x="8354" y="5371"/>
                    <a:pt x="8366" y="5371"/>
                    <a:pt x="8378" y="5370"/>
                  </a:cubicBezTo>
                  <a:cubicBezTo>
                    <a:pt x="8545" y="5370"/>
                    <a:pt x="8792" y="5305"/>
                    <a:pt x="8894" y="5167"/>
                  </a:cubicBezTo>
                  <a:cubicBezTo>
                    <a:pt x="8960" y="5073"/>
                    <a:pt x="9031" y="5040"/>
                    <a:pt x="9107" y="5040"/>
                  </a:cubicBezTo>
                  <a:cubicBezTo>
                    <a:pt x="9172" y="5040"/>
                    <a:pt x="9241" y="5064"/>
                    <a:pt x="9315" y="5094"/>
                  </a:cubicBezTo>
                  <a:cubicBezTo>
                    <a:pt x="9393" y="5120"/>
                    <a:pt x="9460" y="5154"/>
                    <a:pt x="9519" y="5154"/>
                  </a:cubicBezTo>
                  <a:cubicBezTo>
                    <a:pt x="9559" y="5154"/>
                    <a:pt x="9595" y="5138"/>
                    <a:pt x="9627" y="5094"/>
                  </a:cubicBezTo>
                  <a:cubicBezTo>
                    <a:pt x="9707" y="5000"/>
                    <a:pt x="9598" y="4876"/>
                    <a:pt x="9503" y="4782"/>
                  </a:cubicBezTo>
                  <a:lnTo>
                    <a:pt x="9503" y="4782"/>
                  </a:lnTo>
                  <a:cubicBezTo>
                    <a:pt x="9555" y="4794"/>
                    <a:pt x="9618" y="4805"/>
                    <a:pt x="9678" y="4805"/>
                  </a:cubicBezTo>
                  <a:cubicBezTo>
                    <a:pt x="9760" y="4805"/>
                    <a:pt x="9834" y="4784"/>
                    <a:pt x="9859" y="4717"/>
                  </a:cubicBezTo>
                  <a:cubicBezTo>
                    <a:pt x="9895" y="4600"/>
                    <a:pt x="9750" y="4506"/>
                    <a:pt x="9605" y="4463"/>
                  </a:cubicBezTo>
                  <a:cubicBezTo>
                    <a:pt x="9653" y="4463"/>
                    <a:pt x="9702" y="4469"/>
                    <a:pt x="9746" y="4469"/>
                  </a:cubicBezTo>
                  <a:cubicBezTo>
                    <a:pt x="9768" y="4469"/>
                    <a:pt x="9789" y="4467"/>
                    <a:pt x="9808" y="4463"/>
                  </a:cubicBezTo>
                  <a:cubicBezTo>
                    <a:pt x="9903" y="4441"/>
                    <a:pt x="9932" y="4325"/>
                    <a:pt x="9866" y="4259"/>
                  </a:cubicBezTo>
                  <a:cubicBezTo>
                    <a:pt x="9743" y="4121"/>
                    <a:pt x="9562" y="4041"/>
                    <a:pt x="9380" y="4020"/>
                  </a:cubicBezTo>
                  <a:cubicBezTo>
                    <a:pt x="9341" y="4016"/>
                    <a:pt x="9303" y="4015"/>
                    <a:pt x="9264" y="4015"/>
                  </a:cubicBezTo>
                  <a:cubicBezTo>
                    <a:pt x="9065" y="4015"/>
                    <a:pt x="8871" y="4058"/>
                    <a:pt x="8676" y="4107"/>
                  </a:cubicBezTo>
                  <a:cubicBezTo>
                    <a:pt x="8647" y="4110"/>
                    <a:pt x="8616" y="4116"/>
                    <a:pt x="8587" y="4116"/>
                  </a:cubicBezTo>
                  <a:cubicBezTo>
                    <a:pt x="8558" y="4116"/>
                    <a:pt x="8531" y="4110"/>
                    <a:pt x="8509" y="4092"/>
                  </a:cubicBezTo>
                  <a:cubicBezTo>
                    <a:pt x="8451" y="4049"/>
                    <a:pt x="8465" y="3954"/>
                    <a:pt x="8509" y="3904"/>
                  </a:cubicBezTo>
                  <a:cubicBezTo>
                    <a:pt x="8560" y="3853"/>
                    <a:pt x="8625" y="3824"/>
                    <a:pt x="8690" y="3795"/>
                  </a:cubicBezTo>
                  <a:cubicBezTo>
                    <a:pt x="8756" y="3758"/>
                    <a:pt x="8821" y="3715"/>
                    <a:pt x="8836" y="3649"/>
                  </a:cubicBezTo>
                  <a:cubicBezTo>
                    <a:pt x="8865" y="3555"/>
                    <a:pt x="8777" y="3453"/>
                    <a:pt x="8683" y="3432"/>
                  </a:cubicBezTo>
                  <a:cubicBezTo>
                    <a:pt x="8664" y="3427"/>
                    <a:pt x="8645" y="3425"/>
                    <a:pt x="8625" y="3425"/>
                  </a:cubicBezTo>
                  <a:cubicBezTo>
                    <a:pt x="8548" y="3425"/>
                    <a:pt x="8471" y="3456"/>
                    <a:pt x="8407" y="3497"/>
                  </a:cubicBezTo>
                  <a:cubicBezTo>
                    <a:pt x="8211" y="3613"/>
                    <a:pt x="8066" y="3809"/>
                    <a:pt x="7979" y="4005"/>
                  </a:cubicBezTo>
                  <a:cubicBezTo>
                    <a:pt x="7935" y="4100"/>
                    <a:pt x="7899" y="4194"/>
                    <a:pt x="7863" y="4281"/>
                  </a:cubicBezTo>
                  <a:cubicBezTo>
                    <a:pt x="7784" y="4285"/>
                    <a:pt x="7705" y="4287"/>
                    <a:pt x="7626" y="4287"/>
                  </a:cubicBezTo>
                  <a:cubicBezTo>
                    <a:pt x="6215" y="4287"/>
                    <a:pt x="4804" y="3678"/>
                    <a:pt x="3855" y="2626"/>
                  </a:cubicBezTo>
                  <a:cubicBezTo>
                    <a:pt x="3405" y="2125"/>
                    <a:pt x="3064" y="1544"/>
                    <a:pt x="2701" y="985"/>
                  </a:cubicBezTo>
                  <a:cubicBezTo>
                    <a:pt x="2512" y="695"/>
                    <a:pt x="2099" y="303"/>
                    <a:pt x="1786" y="143"/>
                  </a:cubicBezTo>
                  <a:cubicBezTo>
                    <a:pt x="1599" y="49"/>
                    <a:pt x="1419" y="0"/>
                    <a:pt x="1243" y="0"/>
                  </a:cubicBezTo>
                  <a:close/>
                </a:path>
              </a:pathLst>
            </a:custGeom>
            <a:solidFill>
              <a:srgbClr val="BC71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51"/>
            <p:cNvSpPr/>
            <p:nvPr/>
          </p:nvSpPr>
          <p:spPr>
            <a:xfrm rot="524525">
              <a:off x="7016854" y="1707930"/>
              <a:ext cx="1166118" cy="745783"/>
            </a:xfrm>
            <a:custGeom>
              <a:avLst/>
              <a:gdLst/>
              <a:ahLst/>
              <a:cxnLst/>
              <a:rect l="l" t="t" r="r" b="b"/>
              <a:pathLst>
                <a:path w="8748" h="6509" extrusionOk="0">
                  <a:moveTo>
                    <a:pt x="5129" y="1"/>
                  </a:moveTo>
                  <a:cubicBezTo>
                    <a:pt x="4305" y="1"/>
                    <a:pt x="3450" y="243"/>
                    <a:pt x="3093" y="1011"/>
                  </a:cubicBezTo>
                  <a:cubicBezTo>
                    <a:pt x="2838" y="788"/>
                    <a:pt x="2642" y="731"/>
                    <a:pt x="2419" y="731"/>
                  </a:cubicBezTo>
                  <a:cubicBezTo>
                    <a:pt x="2235" y="731"/>
                    <a:pt x="2033" y="770"/>
                    <a:pt x="1764" y="786"/>
                  </a:cubicBezTo>
                  <a:cubicBezTo>
                    <a:pt x="1662" y="793"/>
                    <a:pt x="1401" y="902"/>
                    <a:pt x="1365" y="1004"/>
                  </a:cubicBezTo>
                  <a:cubicBezTo>
                    <a:pt x="1322" y="1154"/>
                    <a:pt x="1498" y="1262"/>
                    <a:pt x="1642" y="1300"/>
                  </a:cubicBezTo>
                  <a:lnTo>
                    <a:pt x="1642" y="1300"/>
                  </a:lnTo>
                  <a:cubicBezTo>
                    <a:pt x="1544" y="1275"/>
                    <a:pt x="1444" y="1263"/>
                    <a:pt x="1344" y="1263"/>
                  </a:cubicBezTo>
                  <a:cubicBezTo>
                    <a:pt x="1045" y="1263"/>
                    <a:pt x="748" y="1372"/>
                    <a:pt x="515" y="1577"/>
                  </a:cubicBezTo>
                  <a:cubicBezTo>
                    <a:pt x="203" y="1846"/>
                    <a:pt x="7" y="2274"/>
                    <a:pt x="7" y="2710"/>
                  </a:cubicBezTo>
                  <a:cubicBezTo>
                    <a:pt x="227" y="2585"/>
                    <a:pt x="472" y="2519"/>
                    <a:pt x="716" y="2519"/>
                  </a:cubicBezTo>
                  <a:cubicBezTo>
                    <a:pt x="771" y="2519"/>
                    <a:pt x="825" y="2522"/>
                    <a:pt x="878" y="2528"/>
                  </a:cubicBezTo>
                  <a:cubicBezTo>
                    <a:pt x="508" y="2797"/>
                    <a:pt x="109" y="3116"/>
                    <a:pt x="29" y="3588"/>
                  </a:cubicBezTo>
                  <a:cubicBezTo>
                    <a:pt x="0" y="3799"/>
                    <a:pt x="36" y="4017"/>
                    <a:pt x="80" y="4227"/>
                  </a:cubicBezTo>
                  <a:cubicBezTo>
                    <a:pt x="240" y="4989"/>
                    <a:pt x="436" y="5744"/>
                    <a:pt x="675" y="6478"/>
                  </a:cubicBezTo>
                  <a:cubicBezTo>
                    <a:pt x="1371" y="6497"/>
                    <a:pt x="2037" y="6509"/>
                    <a:pt x="2688" y="6509"/>
                  </a:cubicBezTo>
                  <a:cubicBezTo>
                    <a:pt x="4447" y="6509"/>
                    <a:pt x="6101" y="6424"/>
                    <a:pt x="7971" y="6180"/>
                  </a:cubicBezTo>
                  <a:cubicBezTo>
                    <a:pt x="7949" y="5381"/>
                    <a:pt x="8465" y="4474"/>
                    <a:pt x="8654" y="3697"/>
                  </a:cubicBezTo>
                  <a:cubicBezTo>
                    <a:pt x="8697" y="3516"/>
                    <a:pt x="8748" y="3334"/>
                    <a:pt x="8726" y="3153"/>
                  </a:cubicBezTo>
                  <a:cubicBezTo>
                    <a:pt x="8675" y="2841"/>
                    <a:pt x="8421" y="2616"/>
                    <a:pt x="8174" y="2449"/>
                  </a:cubicBezTo>
                  <a:cubicBezTo>
                    <a:pt x="8283" y="2093"/>
                    <a:pt x="8080" y="1694"/>
                    <a:pt x="7782" y="1490"/>
                  </a:cubicBezTo>
                  <a:cubicBezTo>
                    <a:pt x="7492" y="1287"/>
                    <a:pt x="7129" y="1236"/>
                    <a:pt x="6781" y="1193"/>
                  </a:cubicBezTo>
                  <a:cubicBezTo>
                    <a:pt x="6841" y="1140"/>
                    <a:pt x="6914" y="1126"/>
                    <a:pt x="6992" y="1126"/>
                  </a:cubicBezTo>
                  <a:cubicBezTo>
                    <a:pt x="7066" y="1126"/>
                    <a:pt x="7143" y="1138"/>
                    <a:pt x="7216" y="1142"/>
                  </a:cubicBezTo>
                  <a:cubicBezTo>
                    <a:pt x="7220" y="1142"/>
                    <a:pt x="7225" y="1142"/>
                    <a:pt x="7229" y="1142"/>
                  </a:cubicBezTo>
                  <a:cubicBezTo>
                    <a:pt x="7372" y="1142"/>
                    <a:pt x="7549" y="1028"/>
                    <a:pt x="7499" y="880"/>
                  </a:cubicBezTo>
                  <a:cubicBezTo>
                    <a:pt x="7477" y="808"/>
                    <a:pt x="7405" y="764"/>
                    <a:pt x="7340" y="735"/>
                  </a:cubicBezTo>
                  <a:cubicBezTo>
                    <a:pt x="6916" y="541"/>
                    <a:pt x="6456" y="443"/>
                    <a:pt x="5996" y="443"/>
                  </a:cubicBezTo>
                  <a:cubicBezTo>
                    <a:pt x="5715" y="443"/>
                    <a:pt x="5434" y="479"/>
                    <a:pt x="5162" y="554"/>
                  </a:cubicBezTo>
                  <a:cubicBezTo>
                    <a:pt x="5350" y="438"/>
                    <a:pt x="5546" y="321"/>
                    <a:pt x="5735" y="213"/>
                  </a:cubicBezTo>
                  <a:cubicBezTo>
                    <a:pt x="5771" y="184"/>
                    <a:pt x="5822" y="147"/>
                    <a:pt x="5808" y="96"/>
                  </a:cubicBezTo>
                  <a:cubicBezTo>
                    <a:pt x="5800" y="53"/>
                    <a:pt x="5750" y="38"/>
                    <a:pt x="5706" y="38"/>
                  </a:cubicBezTo>
                  <a:cubicBezTo>
                    <a:pt x="5520" y="15"/>
                    <a:pt x="5325" y="1"/>
                    <a:pt x="51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51"/>
            <p:cNvSpPr/>
            <p:nvPr/>
          </p:nvSpPr>
          <p:spPr>
            <a:xfrm rot="524525">
              <a:off x="7053563" y="2012537"/>
              <a:ext cx="992027" cy="835611"/>
            </a:xfrm>
            <a:custGeom>
              <a:avLst/>
              <a:gdLst/>
              <a:ahLst/>
              <a:cxnLst/>
              <a:rect l="l" t="t" r="r" b="b"/>
              <a:pathLst>
                <a:path w="7442" h="7293" extrusionOk="0">
                  <a:moveTo>
                    <a:pt x="3493" y="1"/>
                  </a:moveTo>
                  <a:cubicBezTo>
                    <a:pt x="3322" y="1"/>
                    <a:pt x="3129" y="26"/>
                    <a:pt x="3018" y="26"/>
                  </a:cubicBezTo>
                  <a:cubicBezTo>
                    <a:pt x="3009" y="26"/>
                    <a:pt x="3000" y="26"/>
                    <a:pt x="2992" y="25"/>
                  </a:cubicBezTo>
                  <a:cubicBezTo>
                    <a:pt x="2943" y="24"/>
                    <a:pt x="2895" y="23"/>
                    <a:pt x="2846" y="23"/>
                  </a:cubicBezTo>
                  <a:cubicBezTo>
                    <a:pt x="2458" y="23"/>
                    <a:pt x="2067" y="74"/>
                    <a:pt x="1692" y="178"/>
                  </a:cubicBezTo>
                  <a:cubicBezTo>
                    <a:pt x="1083" y="345"/>
                    <a:pt x="451" y="693"/>
                    <a:pt x="255" y="1296"/>
                  </a:cubicBezTo>
                  <a:cubicBezTo>
                    <a:pt x="117" y="1688"/>
                    <a:pt x="197" y="2123"/>
                    <a:pt x="219" y="2537"/>
                  </a:cubicBezTo>
                  <a:cubicBezTo>
                    <a:pt x="255" y="3452"/>
                    <a:pt x="1" y="4395"/>
                    <a:pt x="269" y="5274"/>
                  </a:cubicBezTo>
                  <a:cubicBezTo>
                    <a:pt x="487" y="5956"/>
                    <a:pt x="1017" y="6523"/>
                    <a:pt x="1656" y="6842"/>
                  </a:cubicBezTo>
                  <a:cubicBezTo>
                    <a:pt x="2266" y="7140"/>
                    <a:pt x="2963" y="7278"/>
                    <a:pt x="3689" y="7292"/>
                  </a:cubicBezTo>
                  <a:lnTo>
                    <a:pt x="3754" y="7292"/>
                  </a:lnTo>
                  <a:cubicBezTo>
                    <a:pt x="4480" y="7278"/>
                    <a:pt x="5170" y="7140"/>
                    <a:pt x="5779" y="6842"/>
                  </a:cubicBezTo>
                  <a:cubicBezTo>
                    <a:pt x="6426" y="6523"/>
                    <a:pt x="6956" y="5956"/>
                    <a:pt x="7166" y="5274"/>
                  </a:cubicBezTo>
                  <a:cubicBezTo>
                    <a:pt x="7442" y="4395"/>
                    <a:pt x="7188" y="3452"/>
                    <a:pt x="7224" y="2537"/>
                  </a:cubicBezTo>
                  <a:cubicBezTo>
                    <a:pt x="7246" y="2123"/>
                    <a:pt x="7319" y="1688"/>
                    <a:pt x="7188" y="1296"/>
                  </a:cubicBezTo>
                  <a:cubicBezTo>
                    <a:pt x="6985" y="693"/>
                    <a:pt x="6360" y="345"/>
                    <a:pt x="5750" y="178"/>
                  </a:cubicBezTo>
                  <a:cubicBezTo>
                    <a:pt x="5376" y="74"/>
                    <a:pt x="4985" y="23"/>
                    <a:pt x="4591" y="23"/>
                  </a:cubicBezTo>
                  <a:cubicBezTo>
                    <a:pt x="4542" y="23"/>
                    <a:pt x="4493" y="24"/>
                    <a:pt x="4444" y="25"/>
                  </a:cubicBezTo>
                  <a:cubicBezTo>
                    <a:pt x="4436" y="26"/>
                    <a:pt x="4427" y="26"/>
                    <a:pt x="4418" y="26"/>
                  </a:cubicBezTo>
                  <a:cubicBezTo>
                    <a:pt x="4311" y="26"/>
                    <a:pt x="4120" y="1"/>
                    <a:pt x="3948" y="1"/>
                  </a:cubicBezTo>
                  <a:cubicBezTo>
                    <a:pt x="3862" y="1"/>
                    <a:pt x="3781" y="7"/>
                    <a:pt x="3718" y="25"/>
                  </a:cubicBezTo>
                  <a:cubicBezTo>
                    <a:pt x="3656" y="7"/>
                    <a:pt x="3577" y="1"/>
                    <a:pt x="3493" y="1"/>
                  </a:cubicBezTo>
                  <a:close/>
                </a:path>
              </a:pathLst>
            </a:custGeom>
            <a:solidFill>
              <a:srgbClr val="BC71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51"/>
            <p:cNvSpPr/>
            <p:nvPr/>
          </p:nvSpPr>
          <p:spPr>
            <a:xfrm rot="524525">
              <a:off x="6979419" y="2290956"/>
              <a:ext cx="161694" cy="206583"/>
            </a:xfrm>
            <a:custGeom>
              <a:avLst/>
              <a:gdLst/>
              <a:ahLst/>
              <a:cxnLst/>
              <a:rect l="l" t="t" r="r" b="b"/>
              <a:pathLst>
                <a:path w="1213" h="1803" extrusionOk="0">
                  <a:moveTo>
                    <a:pt x="476" y="1"/>
                  </a:moveTo>
                  <a:cubicBezTo>
                    <a:pt x="458" y="1"/>
                    <a:pt x="440" y="2"/>
                    <a:pt x="421" y="6"/>
                  </a:cubicBezTo>
                  <a:cubicBezTo>
                    <a:pt x="233" y="35"/>
                    <a:pt x="124" y="245"/>
                    <a:pt x="80" y="434"/>
                  </a:cubicBezTo>
                  <a:cubicBezTo>
                    <a:pt x="0" y="783"/>
                    <a:pt x="58" y="1167"/>
                    <a:pt x="240" y="1479"/>
                  </a:cubicBezTo>
                  <a:cubicBezTo>
                    <a:pt x="327" y="1625"/>
                    <a:pt x="465" y="1770"/>
                    <a:pt x="632" y="1799"/>
                  </a:cubicBezTo>
                  <a:cubicBezTo>
                    <a:pt x="649" y="1801"/>
                    <a:pt x="665" y="1802"/>
                    <a:pt x="682" y="1802"/>
                  </a:cubicBezTo>
                  <a:cubicBezTo>
                    <a:pt x="879" y="1802"/>
                    <a:pt x="1052" y="1646"/>
                    <a:pt x="1133" y="1465"/>
                  </a:cubicBezTo>
                  <a:cubicBezTo>
                    <a:pt x="1213" y="1269"/>
                    <a:pt x="1205" y="1044"/>
                    <a:pt x="1198" y="833"/>
                  </a:cubicBezTo>
                  <a:lnTo>
                    <a:pt x="951" y="383"/>
                  </a:lnTo>
                  <a:cubicBezTo>
                    <a:pt x="893" y="289"/>
                    <a:pt x="828" y="187"/>
                    <a:pt x="741" y="115"/>
                  </a:cubicBezTo>
                  <a:cubicBezTo>
                    <a:pt x="667" y="47"/>
                    <a:pt x="573" y="1"/>
                    <a:pt x="476" y="1"/>
                  </a:cubicBezTo>
                  <a:close/>
                </a:path>
              </a:pathLst>
            </a:custGeom>
            <a:solidFill>
              <a:srgbClr val="BC71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51"/>
            <p:cNvSpPr/>
            <p:nvPr/>
          </p:nvSpPr>
          <p:spPr>
            <a:xfrm rot="524525">
              <a:off x="7076314" y="1979803"/>
              <a:ext cx="183956" cy="323910"/>
            </a:xfrm>
            <a:custGeom>
              <a:avLst/>
              <a:gdLst/>
              <a:ahLst/>
              <a:cxnLst/>
              <a:rect l="l" t="t" r="r" b="b"/>
              <a:pathLst>
                <a:path w="1380" h="2827" extrusionOk="0">
                  <a:moveTo>
                    <a:pt x="1036" y="0"/>
                  </a:moveTo>
                  <a:cubicBezTo>
                    <a:pt x="738" y="0"/>
                    <a:pt x="453" y="197"/>
                    <a:pt x="290" y="452"/>
                  </a:cubicBezTo>
                  <a:cubicBezTo>
                    <a:pt x="102" y="750"/>
                    <a:pt x="58" y="1120"/>
                    <a:pt x="29" y="1469"/>
                  </a:cubicBezTo>
                  <a:cubicBezTo>
                    <a:pt x="0" y="1941"/>
                    <a:pt x="15" y="2441"/>
                    <a:pt x="283" y="2826"/>
                  </a:cubicBezTo>
                  <a:cubicBezTo>
                    <a:pt x="712" y="2543"/>
                    <a:pt x="828" y="1926"/>
                    <a:pt x="653" y="1440"/>
                  </a:cubicBezTo>
                  <a:lnTo>
                    <a:pt x="653" y="1440"/>
                  </a:lnTo>
                  <a:cubicBezTo>
                    <a:pt x="726" y="1534"/>
                    <a:pt x="762" y="1708"/>
                    <a:pt x="842" y="1817"/>
                  </a:cubicBezTo>
                  <a:cubicBezTo>
                    <a:pt x="896" y="1901"/>
                    <a:pt x="971" y="2006"/>
                    <a:pt x="1052" y="2006"/>
                  </a:cubicBezTo>
                  <a:cubicBezTo>
                    <a:pt x="1069" y="2006"/>
                    <a:pt x="1086" y="2001"/>
                    <a:pt x="1104" y="1991"/>
                  </a:cubicBezTo>
                  <a:cubicBezTo>
                    <a:pt x="1162" y="1962"/>
                    <a:pt x="1183" y="1897"/>
                    <a:pt x="1198" y="1839"/>
                  </a:cubicBezTo>
                  <a:cubicBezTo>
                    <a:pt x="1379" y="1251"/>
                    <a:pt x="1372" y="605"/>
                    <a:pt x="1183" y="17"/>
                  </a:cubicBezTo>
                  <a:cubicBezTo>
                    <a:pt x="1134" y="5"/>
                    <a:pt x="1085" y="0"/>
                    <a:pt x="10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51"/>
            <p:cNvSpPr/>
            <p:nvPr/>
          </p:nvSpPr>
          <p:spPr>
            <a:xfrm rot="524525">
              <a:off x="7251717" y="1969515"/>
              <a:ext cx="829400" cy="155596"/>
            </a:xfrm>
            <a:custGeom>
              <a:avLst/>
              <a:gdLst/>
              <a:ahLst/>
              <a:cxnLst/>
              <a:rect l="l" t="t" r="r" b="b"/>
              <a:pathLst>
                <a:path w="6222" h="1358" extrusionOk="0">
                  <a:moveTo>
                    <a:pt x="2882" y="0"/>
                  </a:moveTo>
                  <a:cubicBezTo>
                    <a:pt x="2792" y="0"/>
                    <a:pt x="2703" y="1"/>
                    <a:pt x="2614" y="4"/>
                  </a:cubicBezTo>
                  <a:cubicBezTo>
                    <a:pt x="2142" y="18"/>
                    <a:pt x="1663" y="55"/>
                    <a:pt x="1205" y="192"/>
                  </a:cubicBezTo>
                  <a:cubicBezTo>
                    <a:pt x="755" y="338"/>
                    <a:pt x="319" y="584"/>
                    <a:pt x="22" y="955"/>
                  </a:cubicBezTo>
                  <a:cubicBezTo>
                    <a:pt x="0" y="984"/>
                    <a:pt x="523" y="1093"/>
                    <a:pt x="559" y="1093"/>
                  </a:cubicBezTo>
                  <a:cubicBezTo>
                    <a:pt x="1162" y="1151"/>
                    <a:pt x="1786" y="1209"/>
                    <a:pt x="2396" y="1274"/>
                  </a:cubicBezTo>
                  <a:cubicBezTo>
                    <a:pt x="2545" y="1289"/>
                    <a:pt x="2851" y="1358"/>
                    <a:pt x="3124" y="1358"/>
                  </a:cubicBezTo>
                  <a:cubicBezTo>
                    <a:pt x="3398" y="1358"/>
                    <a:pt x="3637" y="1289"/>
                    <a:pt x="3652" y="1027"/>
                  </a:cubicBezTo>
                  <a:cubicBezTo>
                    <a:pt x="3656" y="984"/>
                    <a:pt x="3646" y="942"/>
                    <a:pt x="3626" y="906"/>
                  </a:cubicBezTo>
                  <a:lnTo>
                    <a:pt x="3626" y="906"/>
                  </a:lnTo>
                  <a:cubicBezTo>
                    <a:pt x="4026" y="1059"/>
                    <a:pt x="4454" y="1141"/>
                    <a:pt x="4881" y="1141"/>
                  </a:cubicBezTo>
                  <a:cubicBezTo>
                    <a:pt x="4939" y="1141"/>
                    <a:pt x="4996" y="1139"/>
                    <a:pt x="5053" y="1136"/>
                  </a:cubicBezTo>
                  <a:cubicBezTo>
                    <a:pt x="5040" y="1067"/>
                    <a:pt x="5007" y="1000"/>
                    <a:pt x="4960" y="944"/>
                  </a:cubicBezTo>
                  <a:lnTo>
                    <a:pt x="4960" y="944"/>
                  </a:lnTo>
                  <a:cubicBezTo>
                    <a:pt x="5339" y="1171"/>
                    <a:pt x="5778" y="1306"/>
                    <a:pt x="6222" y="1318"/>
                  </a:cubicBezTo>
                  <a:cubicBezTo>
                    <a:pt x="6163" y="1085"/>
                    <a:pt x="5975" y="904"/>
                    <a:pt x="5779" y="759"/>
                  </a:cubicBezTo>
                  <a:cubicBezTo>
                    <a:pt x="4958" y="165"/>
                    <a:pt x="3909" y="0"/>
                    <a:pt x="28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51"/>
            <p:cNvSpPr/>
            <p:nvPr/>
          </p:nvSpPr>
          <p:spPr>
            <a:xfrm rot="524525">
              <a:off x="7436069" y="2358811"/>
              <a:ext cx="55320" cy="84100"/>
            </a:xfrm>
            <a:custGeom>
              <a:avLst/>
              <a:gdLst/>
              <a:ahLst/>
              <a:cxnLst/>
              <a:rect l="l" t="t" r="r" b="b"/>
              <a:pathLst>
                <a:path w="415" h="734" extrusionOk="0">
                  <a:moveTo>
                    <a:pt x="211" y="1"/>
                  </a:moveTo>
                  <a:cubicBezTo>
                    <a:pt x="95" y="1"/>
                    <a:pt x="8" y="160"/>
                    <a:pt x="0" y="364"/>
                  </a:cubicBezTo>
                  <a:cubicBezTo>
                    <a:pt x="0" y="567"/>
                    <a:pt x="87" y="734"/>
                    <a:pt x="204" y="734"/>
                  </a:cubicBezTo>
                  <a:cubicBezTo>
                    <a:pt x="320" y="734"/>
                    <a:pt x="407" y="567"/>
                    <a:pt x="414" y="371"/>
                  </a:cubicBezTo>
                  <a:cubicBezTo>
                    <a:pt x="414" y="168"/>
                    <a:pt x="327" y="1"/>
                    <a:pt x="2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51"/>
            <p:cNvSpPr/>
            <p:nvPr/>
          </p:nvSpPr>
          <p:spPr>
            <a:xfrm rot="524525">
              <a:off x="7799267" y="2380133"/>
              <a:ext cx="55187" cy="84214"/>
            </a:xfrm>
            <a:custGeom>
              <a:avLst/>
              <a:gdLst/>
              <a:ahLst/>
              <a:cxnLst/>
              <a:rect l="l" t="t" r="r" b="b"/>
              <a:pathLst>
                <a:path w="414" h="735" extrusionOk="0">
                  <a:moveTo>
                    <a:pt x="211" y="1"/>
                  </a:moveTo>
                  <a:cubicBezTo>
                    <a:pt x="102" y="1"/>
                    <a:pt x="7" y="161"/>
                    <a:pt x="7" y="364"/>
                  </a:cubicBezTo>
                  <a:cubicBezTo>
                    <a:pt x="0" y="567"/>
                    <a:pt x="95" y="734"/>
                    <a:pt x="203" y="734"/>
                  </a:cubicBezTo>
                  <a:cubicBezTo>
                    <a:pt x="320" y="734"/>
                    <a:pt x="414" y="574"/>
                    <a:pt x="414" y="371"/>
                  </a:cubicBezTo>
                  <a:cubicBezTo>
                    <a:pt x="414" y="168"/>
                    <a:pt x="327" y="1"/>
                    <a:pt x="2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51"/>
            <p:cNvSpPr/>
            <p:nvPr/>
          </p:nvSpPr>
          <p:spPr>
            <a:xfrm rot="524525">
              <a:off x="7781234" y="2252588"/>
              <a:ext cx="162761" cy="53393"/>
            </a:xfrm>
            <a:custGeom>
              <a:avLst/>
              <a:gdLst/>
              <a:ahLst/>
              <a:cxnLst/>
              <a:rect l="l" t="t" r="r" b="b"/>
              <a:pathLst>
                <a:path w="1221" h="466" extrusionOk="0">
                  <a:moveTo>
                    <a:pt x="538" y="1"/>
                  </a:moveTo>
                  <a:cubicBezTo>
                    <a:pt x="243" y="1"/>
                    <a:pt x="42" y="185"/>
                    <a:pt x="37" y="190"/>
                  </a:cubicBezTo>
                  <a:cubicBezTo>
                    <a:pt x="1" y="226"/>
                    <a:pt x="1" y="284"/>
                    <a:pt x="30" y="320"/>
                  </a:cubicBezTo>
                  <a:cubicBezTo>
                    <a:pt x="48" y="338"/>
                    <a:pt x="72" y="348"/>
                    <a:pt x="95" y="348"/>
                  </a:cubicBezTo>
                  <a:cubicBezTo>
                    <a:pt x="119" y="348"/>
                    <a:pt x="143" y="338"/>
                    <a:pt x="161" y="320"/>
                  </a:cubicBezTo>
                  <a:cubicBezTo>
                    <a:pt x="169" y="312"/>
                    <a:pt x="314" y="183"/>
                    <a:pt x="530" y="183"/>
                  </a:cubicBezTo>
                  <a:cubicBezTo>
                    <a:pt x="677" y="183"/>
                    <a:pt x="859" y="243"/>
                    <a:pt x="1054" y="444"/>
                  </a:cubicBezTo>
                  <a:cubicBezTo>
                    <a:pt x="1075" y="458"/>
                    <a:pt x="1097" y="465"/>
                    <a:pt x="1119" y="465"/>
                  </a:cubicBezTo>
                  <a:cubicBezTo>
                    <a:pt x="1141" y="465"/>
                    <a:pt x="1163" y="458"/>
                    <a:pt x="1184" y="444"/>
                  </a:cubicBezTo>
                  <a:cubicBezTo>
                    <a:pt x="1221" y="407"/>
                    <a:pt x="1221" y="349"/>
                    <a:pt x="1184" y="313"/>
                  </a:cubicBezTo>
                  <a:cubicBezTo>
                    <a:pt x="948" y="74"/>
                    <a:pt x="724" y="1"/>
                    <a:pt x="5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51"/>
            <p:cNvSpPr/>
            <p:nvPr/>
          </p:nvSpPr>
          <p:spPr>
            <a:xfrm rot="524525">
              <a:off x="7370984" y="2197897"/>
              <a:ext cx="161694" cy="57518"/>
            </a:xfrm>
            <a:custGeom>
              <a:avLst/>
              <a:gdLst/>
              <a:ahLst/>
              <a:cxnLst/>
              <a:rect l="l" t="t" r="r" b="b"/>
              <a:pathLst>
                <a:path w="1213" h="502" extrusionOk="0">
                  <a:moveTo>
                    <a:pt x="664" y="1"/>
                  </a:moveTo>
                  <a:cubicBezTo>
                    <a:pt x="233" y="1"/>
                    <a:pt x="22" y="358"/>
                    <a:pt x="22" y="363"/>
                  </a:cubicBezTo>
                  <a:cubicBezTo>
                    <a:pt x="0" y="407"/>
                    <a:pt x="15" y="465"/>
                    <a:pt x="58" y="487"/>
                  </a:cubicBezTo>
                  <a:cubicBezTo>
                    <a:pt x="73" y="494"/>
                    <a:pt x="87" y="501"/>
                    <a:pt x="102" y="501"/>
                  </a:cubicBezTo>
                  <a:cubicBezTo>
                    <a:pt x="131" y="501"/>
                    <a:pt x="167" y="480"/>
                    <a:pt x="182" y="451"/>
                  </a:cubicBezTo>
                  <a:cubicBezTo>
                    <a:pt x="187" y="440"/>
                    <a:pt x="340" y="185"/>
                    <a:pt x="665" y="185"/>
                  </a:cubicBezTo>
                  <a:cubicBezTo>
                    <a:pt x="778" y="185"/>
                    <a:pt x="912" y="216"/>
                    <a:pt x="1067" y="298"/>
                  </a:cubicBezTo>
                  <a:cubicBezTo>
                    <a:pt x="1083" y="305"/>
                    <a:pt x="1099" y="308"/>
                    <a:pt x="1114" y="308"/>
                  </a:cubicBezTo>
                  <a:cubicBezTo>
                    <a:pt x="1147" y="308"/>
                    <a:pt x="1176" y="292"/>
                    <a:pt x="1191" y="262"/>
                  </a:cubicBezTo>
                  <a:cubicBezTo>
                    <a:pt x="1212" y="211"/>
                    <a:pt x="1198" y="160"/>
                    <a:pt x="1154" y="138"/>
                  </a:cubicBezTo>
                  <a:cubicBezTo>
                    <a:pt x="967" y="39"/>
                    <a:pt x="804" y="1"/>
                    <a:pt x="6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51"/>
            <p:cNvSpPr/>
            <p:nvPr/>
          </p:nvSpPr>
          <p:spPr>
            <a:xfrm rot="524525">
              <a:off x="7631643" y="2396812"/>
              <a:ext cx="124903" cy="151815"/>
            </a:xfrm>
            <a:custGeom>
              <a:avLst/>
              <a:gdLst/>
              <a:ahLst/>
              <a:cxnLst/>
              <a:rect l="l" t="t" r="r" b="b"/>
              <a:pathLst>
                <a:path w="937" h="1325" extrusionOk="0">
                  <a:moveTo>
                    <a:pt x="159" y="0"/>
                  </a:moveTo>
                  <a:cubicBezTo>
                    <a:pt x="119" y="0"/>
                    <a:pt x="85" y="33"/>
                    <a:pt x="73" y="76"/>
                  </a:cubicBezTo>
                  <a:cubicBezTo>
                    <a:pt x="66" y="119"/>
                    <a:pt x="0" y="548"/>
                    <a:pt x="189" y="722"/>
                  </a:cubicBezTo>
                  <a:cubicBezTo>
                    <a:pt x="205" y="738"/>
                    <a:pt x="226" y="747"/>
                    <a:pt x="247" y="747"/>
                  </a:cubicBezTo>
                  <a:cubicBezTo>
                    <a:pt x="254" y="747"/>
                    <a:pt x="262" y="746"/>
                    <a:pt x="269" y="744"/>
                  </a:cubicBezTo>
                  <a:cubicBezTo>
                    <a:pt x="272" y="744"/>
                    <a:pt x="323" y="735"/>
                    <a:pt x="388" y="735"/>
                  </a:cubicBezTo>
                  <a:cubicBezTo>
                    <a:pt x="480" y="735"/>
                    <a:pt x="600" y="753"/>
                    <a:pt x="646" y="838"/>
                  </a:cubicBezTo>
                  <a:cubicBezTo>
                    <a:pt x="712" y="947"/>
                    <a:pt x="509" y="1114"/>
                    <a:pt x="443" y="1158"/>
                  </a:cubicBezTo>
                  <a:cubicBezTo>
                    <a:pt x="407" y="1187"/>
                    <a:pt x="392" y="1245"/>
                    <a:pt x="421" y="1281"/>
                  </a:cubicBezTo>
                  <a:cubicBezTo>
                    <a:pt x="436" y="1310"/>
                    <a:pt x="465" y="1325"/>
                    <a:pt x="494" y="1325"/>
                  </a:cubicBezTo>
                  <a:cubicBezTo>
                    <a:pt x="516" y="1325"/>
                    <a:pt x="530" y="1317"/>
                    <a:pt x="545" y="1310"/>
                  </a:cubicBezTo>
                  <a:cubicBezTo>
                    <a:pt x="705" y="1201"/>
                    <a:pt x="937" y="962"/>
                    <a:pt x="806" y="744"/>
                  </a:cubicBezTo>
                  <a:cubicBezTo>
                    <a:pt x="709" y="590"/>
                    <a:pt x="518" y="557"/>
                    <a:pt x="384" y="557"/>
                  </a:cubicBezTo>
                  <a:cubicBezTo>
                    <a:pt x="348" y="557"/>
                    <a:pt x="316" y="559"/>
                    <a:pt x="291" y="562"/>
                  </a:cubicBezTo>
                  <a:cubicBezTo>
                    <a:pt x="225" y="453"/>
                    <a:pt x="240" y="214"/>
                    <a:pt x="254" y="105"/>
                  </a:cubicBezTo>
                  <a:cubicBezTo>
                    <a:pt x="262" y="54"/>
                    <a:pt x="233" y="11"/>
                    <a:pt x="182" y="3"/>
                  </a:cubicBezTo>
                  <a:cubicBezTo>
                    <a:pt x="174" y="1"/>
                    <a:pt x="167" y="0"/>
                    <a:pt x="1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51"/>
            <p:cNvSpPr/>
            <p:nvPr/>
          </p:nvSpPr>
          <p:spPr>
            <a:xfrm rot="524525">
              <a:off x="7161137" y="2374946"/>
              <a:ext cx="232344" cy="162814"/>
            </a:xfrm>
            <a:custGeom>
              <a:avLst/>
              <a:gdLst/>
              <a:ahLst/>
              <a:cxnLst/>
              <a:rect l="l" t="t" r="r" b="b"/>
              <a:pathLst>
                <a:path w="1743" h="1421" extrusionOk="0">
                  <a:moveTo>
                    <a:pt x="885" y="0"/>
                  </a:moveTo>
                  <a:cubicBezTo>
                    <a:pt x="863" y="0"/>
                    <a:pt x="842" y="1"/>
                    <a:pt x="821" y="2"/>
                  </a:cubicBezTo>
                  <a:cubicBezTo>
                    <a:pt x="356" y="39"/>
                    <a:pt x="0" y="380"/>
                    <a:pt x="29" y="772"/>
                  </a:cubicBezTo>
                  <a:cubicBezTo>
                    <a:pt x="57" y="1142"/>
                    <a:pt x="414" y="1421"/>
                    <a:pt x="844" y="1421"/>
                  </a:cubicBezTo>
                  <a:cubicBezTo>
                    <a:pt x="870" y="1421"/>
                    <a:pt x="896" y="1420"/>
                    <a:pt x="922" y="1418"/>
                  </a:cubicBezTo>
                  <a:cubicBezTo>
                    <a:pt x="1387" y="1389"/>
                    <a:pt x="1743" y="1040"/>
                    <a:pt x="1714" y="656"/>
                  </a:cubicBezTo>
                  <a:cubicBezTo>
                    <a:pt x="1686" y="282"/>
                    <a:pt x="1321" y="0"/>
                    <a:pt x="885" y="0"/>
                  </a:cubicBezTo>
                  <a:close/>
                </a:path>
              </a:pathLst>
            </a:custGeom>
            <a:solidFill>
              <a:srgbClr val="E0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51"/>
            <p:cNvSpPr/>
            <p:nvPr/>
          </p:nvSpPr>
          <p:spPr>
            <a:xfrm rot="524525">
              <a:off x="7814478" y="2479923"/>
              <a:ext cx="201418" cy="129816"/>
            </a:xfrm>
            <a:custGeom>
              <a:avLst/>
              <a:gdLst/>
              <a:ahLst/>
              <a:cxnLst/>
              <a:rect l="l" t="t" r="r" b="b"/>
              <a:pathLst>
                <a:path w="1511" h="1133" extrusionOk="0">
                  <a:moveTo>
                    <a:pt x="806" y="1"/>
                  </a:moveTo>
                  <a:cubicBezTo>
                    <a:pt x="756" y="1"/>
                    <a:pt x="705" y="5"/>
                    <a:pt x="653" y="14"/>
                  </a:cubicBezTo>
                  <a:cubicBezTo>
                    <a:pt x="269" y="86"/>
                    <a:pt x="0" y="391"/>
                    <a:pt x="58" y="696"/>
                  </a:cubicBezTo>
                  <a:cubicBezTo>
                    <a:pt x="102" y="957"/>
                    <a:pt x="373" y="1133"/>
                    <a:pt x="692" y="1133"/>
                  </a:cubicBezTo>
                  <a:cubicBezTo>
                    <a:pt x="746" y="1133"/>
                    <a:pt x="801" y="1128"/>
                    <a:pt x="857" y="1117"/>
                  </a:cubicBezTo>
                  <a:cubicBezTo>
                    <a:pt x="1241" y="1045"/>
                    <a:pt x="1510" y="747"/>
                    <a:pt x="1452" y="442"/>
                  </a:cubicBezTo>
                  <a:cubicBezTo>
                    <a:pt x="1408" y="178"/>
                    <a:pt x="1129" y="1"/>
                    <a:pt x="806" y="1"/>
                  </a:cubicBezTo>
                  <a:close/>
                </a:path>
              </a:pathLst>
            </a:custGeom>
            <a:solidFill>
              <a:srgbClr val="E0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51"/>
            <p:cNvSpPr/>
            <p:nvPr/>
          </p:nvSpPr>
          <p:spPr>
            <a:xfrm rot="-9491453">
              <a:off x="7439503" y="2578466"/>
              <a:ext cx="214783" cy="73263"/>
            </a:xfrm>
            <a:custGeom>
              <a:avLst/>
              <a:gdLst/>
              <a:ahLst/>
              <a:cxnLst/>
              <a:rect l="l" t="t" r="r" b="b"/>
              <a:pathLst>
                <a:path w="1221" h="466" extrusionOk="0">
                  <a:moveTo>
                    <a:pt x="538" y="1"/>
                  </a:moveTo>
                  <a:cubicBezTo>
                    <a:pt x="243" y="1"/>
                    <a:pt x="42" y="185"/>
                    <a:pt x="37" y="190"/>
                  </a:cubicBezTo>
                  <a:cubicBezTo>
                    <a:pt x="1" y="226"/>
                    <a:pt x="1" y="284"/>
                    <a:pt x="30" y="320"/>
                  </a:cubicBezTo>
                  <a:cubicBezTo>
                    <a:pt x="48" y="338"/>
                    <a:pt x="72" y="348"/>
                    <a:pt x="95" y="348"/>
                  </a:cubicBezTo>
                  <a:cubicBezTo>
                    <a:pt x="119" y="348"/>
                    <a:pt x="143" y="338"/>
                    <a:pt x="161" y="320"/>
                  </a:cubicBezTo>
                  <a:cubicBezTo>
                    <a:pt x="169" y="312"/>
                    <a:pt x="314" y="183"/>
                    <a:pt x="530" y="183"/>
                  </a:cubicBezTo>
                  <a:cubicBezTo>
                    <a:pt x="677" y="183"/>
                    <a:pt x="859" y="243"/>
                    <a:pt x="1054" y="444"/>
                  </a:cubicBezTo>
                  <a:cubicBezTo>
                    <a:pt x="1075" y="458"/>
                    <a:pt x="1097" y="465"/>
                    <a:pt x="1119" y="465"/>
                  </a:cubicBezTo>
                  <a:cubicBezTo>
                    <a:pt x="1141" y="465"/>
                    <a:pt x="1163" y="458"/>
                    <a:pt x="1184" y="444"/>
                  </a:cubicBezTo>
                  <a:cubicBezTo>
                    <a:pt x="1221" y="407"/>
                    <a:pt x="1221" y="349"/>
                    <a:pt x="1184" y="313"/>
                  </a:cubicBezTo>
                  <a:cubicBezTo>
                    <a:pt x="948" y="74"/>
                    <a:pt x="724" y="1"/>
                    <a:pt x="5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96" y="69136"/>
            <a:ext cx="1691959" cy="9900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3083" y="74463"/>
            <a:ext cx="1441660" cy="7925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مربع نص 1"/>
          <p:cNvSpPr txBox="1"/>
          <p:nvPr/>
        </p:nvSpPr>
        <p:spPr>
          <a:xfrm>
            <a:off x="8628821" y="4599594"/>
            <a:ext cx="451775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1</a:t>
            </a:r>
            <a:endParaRPr lang="ar-SA" sz="2000" dirty="0"/>
          </a:p>
        </p:txBody>
      </p:sp>
      <p:grpSp>
        <p:nvGrpSpPr>
          <p:cNvPr id="76" name="Google Shape;478;p51"/>
          <p:cNvGrpSpPr/>
          <p:nvPr/>
        </p:nvGrpSpPr>
        <p:grpSpPr>
          <a:xfrm>
            <a:off x="415832" y="891023"/>
            <a:ext cx="1859407" cy="2432638"/>
            <a:chOff x="517131" y="1513337"/>
            <a:chExt cx="2158662" cy="2816053"/>
          </a:xfrm>
        </p:grpSpPr>
        <p:sp>
          <p:nvSpPr>
            <p:cNvPr id="77" name="Google Shape;479;p51"/>
            <p:cNvSpPr/>
            <p:nvPr/>
          </p:nvSpPr>
          <p:spPr>
            <a:xfrm rot="2868544">
              <a:off x="851449" y="3508729"/>
              <a:ext cx="755267" cy="478374"/>
            </a:xfrm>
            <a:custGeom>
              <a:avLst/>
              <a:gdLst/>
              <a:ahLst/>
              <a:cxnLst/>
              <a:rect l="l" t="t" r="r" b="b"/>
              <a:pathLst>
                <a:path w="9228" h="5845" extrusionOk="0">
                  <a:moveTo>
                    <a:pt x="2657" y="1"/>
                  </a:moveTo>
                  <a:lnTo>
                    <a:pt x="2287" y="175"/>
                  </a:lnTo>
                  <a:lnTo>
                    <a:pt x="625" y="966"/>
                  </a:lnTo>
                  <a:lnTo>
                    <a:pt x="0" y="1264"/>
                  </a:lnTo>
                  <a:cubicBezTo>
                    <a:pt x="0" y="1264"/>
                    <a:pt x="225" y="1446"/>
                    <a:pt x="610" y="1743"/>
                  </a:cubicBezTo>
                  <a:cubicBezTo>
                    <a:pt x="1235" y="2208"/>
                    <a:pt x="2273" y="2963"/>
                    <a:pt x="3485" y="3703"/>
                  </a:cubicBezTo>
                  <a:cubicBezTo>
                    <a:pt x="5118" y="4691"/>
                    <a:pt x="7144" y="5634"/>
                    <a:pt x="8835" y="5845"/>
                  </a:cubicBezTo>
                  <a:lnTo>
                    <a:pt x="9227" y="4066"/>
                  </a:lnTo>
                  <a:lnTo>
                    <a:pt x="9227" y="4066"/>
                  </a:lnTo>
                  <a:cubicBezTo>
                    <a:pt x="9223" y="4077"/>
                    <a:pt x="9206" y="4082"/>
                    <a:pt x="9179" y="4082"/>
                  </a:cubicBezTo>
                  <a:cubicBezTo>
                    <a:pt x="8850" y="4082"/>
                    <a:pt x="6952" y="3340"/>
                    <a:pt x="5191" y="2208"/>
                  </a:cubicBezTo>
                  <a:cubicBezTo>
                    <a:pt x="4422" y="1707"/>
                    <a:pt x="3674" y="1141"/>
                    <a:pt x="3093" y="524"/>
                  </a:cubicBezTo>
                  <a:cubicBezTo>
                    <a:pt x="2933" y="349"/>
                    <a:pt x="2788" y="182"/>
                    <a:pt x="2657" y="1"/>
                  </a:cubicBezTo>
                  <a:close/>
                </a:path>
              </a:pathLst>
            </a:custGeom>
            <a:solidFill>
              <a:srgbClr val="FECE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80;p51"/>
            <p:cNvSpPr/>
            <p:nvPr/>
          </p:nvSpPr>
          <p:spPr>
            <a:xfrm rot="2868544">
              <a:off x="1280664" y="4051955"/>
              <a:ext cx="130134" cy="274257"/>
            </a:xfrm>
            <a:custGeom>
              <a:avLst/>
              <a:gdLst/>
              <a:ahLst/>
              <a:cxnLst/>
              <a:rect l="l" t="t" r="r" b="b"/>
              <a:pathLst>
                <a:path w="1590" h="3351" extrusionOk="0">
                  <a:moveTo>
                    <a:pt x="827" y="1"/>
                  </a:moveTo>
                  <a:cubicBezTo>
                    <a:pt x="587" y="1"/>
                    <a:pt x="341" y="277"/>
                    <a:pt x="341" y="277"/>
                  </a:cubicBezTo>
                  <a:lnTo>
                    <a:pt x="189" y="996"/>
                  </a:lnTo>
                  <a:lnTo>
                    <a:pt x="0" y="1932"/>
                  </a:lnTo>
                  <a:cubicBezTo>
                    <a:pt x="0" y="1932"/>
                    <a:pt x="407" y="2578"/>
                    <a:pt x="777" y="3000"/>
                  </a:cubicBezTo>
                  <a:cubicBezTo>
                    <a:pt x="954" y="3203"/>
                    <a:pt x="1124" y="3350"/>
                    <a:pt x="1234" y="3350"/>
                  </a:cubicBezTo>
                  <a:cubicBezTo>
                    <a:pt x="1242" y="3350"/>
                    <a:pt x="1249" y="3349"/>
                    <a:pt x="1256" y="3348"/>
                  </a:cubicBezTo>
                  <a:cubicBezTo>
                    <a:pt x="1590" y="3290"/>
                    <a:pt x="1350" y="538"/>
                    <a:pt x="1082" y="146"/>
                  </a:cubicBezTo>
                  <a:cubicBezTo>
                    <a:pt x="1007" y="40"/>
                    <a:pt x="917" y="1"/>
                    <a:pt x="8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481;p51"/>
            <p:cNvSpPr/>
            <p:nvPr/>
          </p:nvSpPr>
          <p:spPr>
            <a:xfrm rot="2868773">
              <a:off x="1289626" y="4054914"/>
              <a:ext cx="79150" cy="222844"/>
            </a:xfrm>
            <a:custGeom>
              <a:avLst/>
              <a:gdLst/>
              <a:ahLst/>
              <a:cxnLst/>
              <a:rect l="l" t="t" r="r" b="b"/>
              <a:pathLst>
                <a:path w="937" h="2723" extrusionOk="0">
                  <a:moveTo>
                    <a:pt x="341" y="0"/>
                  </a:moveTo>
                  <a:lnTo>
                    <a:pt x="0" y="1655"/>
                  </a:lnTo>
                  <a:cubicBezTo>
                    <a:pt x="0" y="1655"/>
                    <a:pt x="44" y="1728"/>
                    <a:pt x="123" y="1837"/>
                  </a:cubicBezTo>
                  <a:cubicBezTo>
                    <a:pt x="189" y="1946"/>
                    <a:pt x="290" y="2091"/>
                    <a:pt x="399" y="2243"/>
                  </a:cubicBezTo>
                  <a:cubicBezTo>
                    <a:pt x="516" y="2403"/>
                    <a:pt x="646" y="2577"/>
                    <a:pt x="777" y="2723"/>
                  </a:cubicBezTo>
                  <a:cubicBezTo>
                    <a:pt x="929" y="2606"/>
                    <a:pt x="937" y="2236"/>
                    <a:pt x="878" y="1808"/>
                  </a:cubicBezTo>
                  <a:cubicBezTo>
                    <a:pt x="849" y="1634"/>
                    <a:pt x="813" y="1452"/>
                    <a:pt x="777" y="1278"/>
                  </a:cubicBezTo>
                  <a:cubicBezTo>
                    <a:pt x="646" y="733"/>
                    <a:pt x="465" y="203"/>
                    <a:pt x="341" y="0"/>
                  </a:cubicBezTo>
                  <a:close/>
                </a:path>
              </a:pathLst>
            </a:custGeom>
            <a:solidFill>
              <a:srgbClr val="FECE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482;p51"/>
            <p:cNvSpPr/>
            <p:nvPr/>
          </p:nvSpPr>
          <p:spPr>
            <a:xfrm rot="2868617">
              <a:off x="1270088" y="4165646"/>
              <a:ext cx="70922" cy="78580"/>
            </a:xfrm>
            <a:custGeom>
              <a:avLst/>
              <a:gdLst/>
              <a:ahLst/>
              <a:cxnLst/>
              <a:rect l="l" t="t" r="r" b="b"/>
              <a:pathLst>
                <a:path w="763" h="960" extrusionOk="0">
                  <a:moveTo>
                    <a:pt x="661" y="1"/>
                  </a:moveTo>
                  <a:cubicBezTo>
                    <a:pt x="356" y="102"/>
                    <a:pt x="116" y="393"/>
                    <a:pt x="0" y="560"/>
                  </a:cubicBezTo>
                  <a:cubicBezTo>
                    <a:pt x="73" y="669"/>
                    <a:pt x="174" y="814"/>
                    <a:pt x="276" y="959"/>
                  </a:cubicBezTo>
                  <a:cubicBezTo>
                    <a:pt x="349" y="799"/>
                    <a:pt x="574" y="632"/>
                    <a:pt x="762" y="531"/>
                  </a:cubicBezTo>
                  <a:cubicBezTo>
                    <a:pt x="733" y="357"/>
                    <a:pt x="697" y="175"/>
                    <a:pt x="66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483;p51"/>
            <p:cNvSpPr/>
            <p:nvPr/>
          </p:nvSpPr>
          <p:spPr>
            <a:xfrm rot="2868544">
              <a:off x="1337025" y="3351317"/>
              <a:ext cx="533713" cy="448092"/>
            </a:xfrm>
            <a:custGeom>
              <a:avLst/>
              <a:gdLst/>
              <a:ahLst/>
              <a:cxnLst/>
              <a:rect l="l" t="t" r="r" b="b"/>
              <a:pathLst>
                <a:path w="6521" h="5475" extrusionOk="0">
                  <a:moveTo>
                    <a:pt x="4952" y="1"/>
                  </a:moveTo>
                  <a:cubicBezTo>
                    <a:pt x="4952" y="1"/>
                    <a:pt x="4546" y="1220"/>
                    <a:pt x="4074" y="2084"/>
                  </a:cubicBezTo>
                  <a:cubicBezTo>
                    <a:pt x="3810" y="2556"/>
                    <a:pt x="3533" y="2921"/>
                    <a:pt x="3287" y="2921"/>
                  </a:cubicBezTo>
                  <a:cubicBezTo>
                    <a:pt x="3276" y="2921"/>
                    <a:pt x="3265" y="2921"/>
                    <a:pt x="3253" y="2919"/>
                  </a:cubicBezTo>
                  <a:cubicBezTo>
                    <a:pt x="2556" y="2817"/>
                    <a:pt x="1366" y="1961"/>
                    <a:pt x="1366" y="1961"/>
                  </a:cubicBezTo>
                  <a:lnTo>
                    <a:pt x="1" y="4523"/>
                  </a:lnTo>
                  <a:cubicBezTo>
                    <a:pt x="1" y="4523"/>
                    <a:pt x="2354" y="5474"/>
                    <a:pt x="3816" y="5474"/>
                  </a:cubicBezTo>
                  <a:cubicBezTo>
                    <a:pt x="3827" y="5474"/>
                    <a:pt x="3838" y="5474"/>
                    <a:pt x="3849" y="5474"/>
                  </a:cubicBezTo>
                  <a:cubicBezTo>
                    <a:pt x="4270" y="5474"/>
                    <a:pt x="4604" y="5387"/>
                    <a:pt x="4792" y="5184"/>
                  </a:cubicBezTo>
                  <a:cubicBezTo>
                    <a:pt x="5649" y="4247"/>
                    <a:pt x="6520" y="625"/>
                    <a:pt x="6520" y="625"/>
                  </a:cubicBezTo>
                  <a:lnTo>
                    <a:pt x="4952" y="1"/>
                  </a:lnTo>
                  <a:close/>
                </a:path>
              </a:pathLst>
            </a:custGeom>
            <a:solidFill>
              <a:srgbClr val="FECE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484;p51"/>
            <p:cNvSpPr/>
            <p:nvPr/>
          </p:nvSpPr>
          <p:spPr>
            <a:xfrm rot="2868544">
              <a:off x="1796181" y="3546210"/>
              <a:ext cx="296607" cy="118509"/>
            </a:xfrm>
            <a:custGeom>
              <a:avLst/>
              <a:gdLst/>
              <a:ahLst/>
              <a:cxnLst/>
              <a:rect l="l" t="t" r="r" b="b"/>
              <a:pathLst>
                <a:path w="3624" h="1448" extrusionOk="0">
                  <a:moveTo>
                    <a:pt x="1084" y="0"/>
                  </a:moveTo>
                  <a:cubicBezTo>
                    <a:pt x="779" y="0"/>
                    <a:pt x="540" y="21"/>
                    <a:pt x="436" y="69"/>
                  </a:cubicBezTo>
                  <a:cubicBezTo>
                    <a:pt x="0" y="265"/>
                    <a:pt x="429" y="816"/>
                    <a:pt x="429" y="816"/>
                  </a:cubicBezTo>
                  <a:lnTo>
                    <a:pt x="1118" y="1092"/>
                  </a:lnTo>
                  <a:lnTo>
                    <a:pt x="2004" y="1448"/>
                  </a:lnTo>
                  <a:cubicBezTo>
                    <a:pt x="2004" y="1448"/>
                    <a:pt x="2708" y="1165"/>
                    <a:pt x="3187" y="874"/>
                  </a:cubicBezTo>
                  <a:cubicBezTo>
                    <a:pt x="3434" y="729"/>
                    <a:pt x="3623" y="577"/>
                    <a:pt x="3623" y="461"/>
                  </a:cubicBezTo>
                  <a:cubicBezTo>
                    <a:pt x="3623" y="207"/>
                    <a:pt x="2037" y="0"/>
                    <a:pt x="10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485;p51"/>
            <p:cNvSpPr/>
            <p:nvPr/>
          </p:nvSpPr>
          <p:spPr>
            <a:xfrm rot="2868643">
              <a:off x="1810659" y="3586731"/>
              <a:ext cx="226855" cy="72239"/>
            </a:xfrm>
            <a:custGeom>
              <a:avLst/>
              <a:gdLst/>
              <a:ahLst/>
              <a:cxnLst/>
              <a:rect l="l" t="t" r="r" b="b"/>
              <a:pathLst>
                <a:path w="2760" h="838" extrusionOk="0">
                  <a:moveTo>
                    <a:pt x="1730" y="0"/>
                  </a:moveTo>
                  <a:cubicBezTo>
                    <a:pt x="1681" y="0"/>
                    <a:pt x="1632" y="1"/>
                    <a:pt x="1583" y="3"/>
                  </a:cubicBezTo>
                  <a:cubicBezTo>
                    <a:pt x="952" y="10"/>
                    <a:pt x="255" y="112"/>
                    <a:pt x="1" y="206"/>
                  </a:cubicBezTo>
                  <a:lnTo>
                    <a:pt x="1576" y="838"/>
                  </a:lnTo>
                  <a:cubicBezTo>
                    <a:pt x="1576" y="838"/>
                    <a:pt x="1620" y="823"/>
                    <a:pt x="1692" y="794"/>
                  </a:cubicBezTo>
                  <a:cubicBezTo>
                    <a:pt x="1823" y="736"/>
                    <a:pt x="2048" y="635"/>
                    <a:pt x="2280" y="526"/>
                  </a:cubicBezTo>
                  <a:cubicBezTo>
                    <a:pt x="2440" y="439"/>
                    <a:pt x="2614" y="351"/>
                    <a:pt x="2759" y="264"/>
                  </a:cubicBezTo>
                  <a:cubicBezTo>
                    <a:pt x="2694" y="134"/>
                    <a:pt x="2455" y="54"/>
                    <a:pt x="2150" y="25"/>
                  </a:cubicBezTo>
                  <a:cubicBezTo>
                    <a:pt x="2019" y="8"/>
                    <a:pt x="1876" y="0"/>
                    <a:pt x="1730" y="0"/>
                  </a:cubicBezTo>
                  <a:close/>
                </a:path>
              </a:pathLst>
            </a:custGeom>
            <a:solidFill>
              <a:srgbClr val="FECE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486;p51"/>
            <p:cNvSpPr/>
            <p:nvPr/>
          </p:nvSpPr>
          <p:spPr>
            <a:xfrm rot="2868184">
              <a:off x="1937064" y="3620928"/>
              <a:ext cx="57124" cy="73193"/>
            </a:xfrm>
            <a:custGeom>
              <a:avLst/>
              <a:gdLst/>
              <a:ahLst/>
              <a:cxnLst/>
              <a:rect l="l" t="t" r="r" b="b"/>
              <a:pathLst>
                <a:path w="698" h="795" extrusionOk="0">
                  <a:moveTo>
                    <a:pt x="147" y="0"/>
                  </a:moveTo>
                  <a:cubicBezTo>
                    <a:pt x="98" y="0"/>
                    <a:pt x="49" y="1"/>
                    <a:pt x="0" y="3"/>
                  </a:cubicBezTo>
                  <a:cubicBezTo>
                    <a:pt x="117" y="250"/>
                    <a:pt x="117" y="635"/>
                    <a:pt x="109" y="794"/>
                  </a:cubicBezTo>
                  <a:cubicBezTo>
                    <a:pt x="240" y="736"/>
                    <a:pt x="465" y="635"/>
                    <a:pt x="697" y="526"/>
                  </a:cubicBezTo>
                  <a:cubicBezTo>
                    <a:pt x="683" y="373"/>
                    <a:pt x="625" y="177"/>
                    <a:pt x="567" y="25"/>
                  </a:cubicBezTo>
                  <a:cubicBezTo>
                    <a:pt x="436" y="8"/>
                    <a:pt x="293" y="0"/>
                    <a:pt x="1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487;p51"/>
            <p:cNvSpPr/>
            <p:nvPr/>
          </p:nvSpPr>
          <p:spPr>
            <a:xfrm rot="2868544">
              <a:off x="990658" y="3076361"/>
              <a:ext cx="666138" cy="757624"/>
            </a:xfrm>
            <a:custGeom>
              <a:avLst/>
              <a:gdLst/>
              <a:ahLst/>
              <a:cxnLst/>
              <a:rect l="l" t="t" r="r" b="b"/>
              <a:pathLst>
                <a:path w="8139" h="9257" extrusionOk="0">
                  <a:moveTo>
                    <a:pt x="7624" y="0"/>
                  </a:moveTo>
                  <a:lnTo>
                    <a:pt x="4023" y="1387"/>
                  </a:lnTo>
                  <a:lnTo>
                    <a:pt x="1" y="5692"/>
                  </a:lnTo>
                  <a:lnTo>
                    <a:pt x="2513" y="9256"/>
                  </a:lnTo>
                  <a:cubicBezTo>
                    <a:pt x="2513" y="9256"/>
                    <a:pt x="2898" y="8516"/>
                    <a:pt x="3899" y="8189"/>
                  </a:cubicBezTo>
                  <a:cubicBezTo>
                    <a:pt x="4901" y="7863"/>
                    <a:pt x="5526" y="7630"/>
                    <a:pt x="5903" y="6846"/>
                  </a:cubicBezTo>
                  <a:cubicBezTo>
                    <a:pt x="6281" y="6062"/>
                    <a:pt x="6629" y="5365"/>
                    <a:pt x="7108" y="4922"/>
                  </a:cubicBezTo>
                  <a:cubicBezTo>
                    <a:pt x="7580" y="4480"/>
                    <a:pt x="8139" y="3942"/>
                    <a:pt x="7907" y="3137"/>
                  </a:cubicBezTo>
                  <a:cubicBezTo>
                    <a:pt x="7674" y="2323"/>
                    <a:pt x="7464" y="1910"/>
                    <a:pt x="7696" y="1438"/>
                  </a:cubicBezTo>
                  <a:cubicBezTo>
                    <a:pt x="7921" y="959"/>
                    <a:pt x="7972" y="472"/>
                    <a:pt x="76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488;p51"/>
            <p:cNvSpPr/>
            <p:nvPr/>
          </p:nvSpPr>
          <p:spPr>
            <a:xfrm rot="-2699926">
              <a:off x="495827" y="2836663"/>
              <a:ext cx="935089" cy="327049"/>
            </a:xfrm>
            <a:custGeom>
              <a:avLst/>
              <a:gdLst/>
              <a:ahLst/>
              <a:cxnLst/>
              <a:rect l="l" t="t" r="r" b="b"/>
              <a:pathLst>
                <a:path w="11425" h="3996" extrusionOk="0">
                  <a:moveTo>
                    <a:pt x="1748" y="1"/>
                  </a:moveTo>
                  <a:cubicBezTo>
                    <a:pt x="1479" y="1"/>
                    <a:pt x="1610" y="560"/>
                    <a:pt x="1733" y="923"/>
                  </a:cubicBezTo>
                  <a:cubicBezTo>
                    <a:pt x="1516" y="734"/>
                    <a:pt x="1291" y="560"/>
                    <a:pt x="1051" y="408"/>
                  </a:cubicBezTo>
                  <a:cubicBezTo>
                    <a:pt x="943" y="339"/>
                    <a:pt x="738" y="174"/>
                    <a:pt x="574" y="174"/>
                  </a:cubicBezTo>
                  <a:cubicBezTo>
                    <a:pt x="528" y="174"/>
                    <a:pt x="485" y="187"/>
                    <a:pt x="448" y="219"/>
                  </a:cubicBezTo>
                  <a:cubicBezTo>
                    <a:pt x="296" y="357"/>
                    <a:pt x="427" y="545"/>
                    <a:pt x="536" y="647"/>
                  </a:cubicBezTo>
                  <a:cubicBezTo>
                    <a:pt x="724" y="836"/>
                    <a:pt x="942" y="1017"/>
                    <a:pt x="1167" y="1170"/>
                  </a:cubicBezTo>
                  <a:cubicBezTo>
                    <a:pt x="1130" y="1174"/>
                    <a:pt x="1093" y="1176"/>
                    <a:pt x="1056" y="1176"/>
                  </a:cubicBezTo>
                  <a:cubicBezTo>
                    <a:pt x="797" y="1176"/>
                    <a:pt x="521" y="1079"/>
                    <a:pt x="267" y="1054"/>
                  </a:cubicBezTo>
                  <a:cubicBezTo>
                    <a:pt x="254" y="1053"/>
                    <a:pt x="240" y="1052"/>
                    <a:pt x="226" y="1052"/>
                  </a:cubicBezTo>
                  <a:cubicBezTo>
                    <a:pt x="132" y="1052"/>
                    <a:pt x="27" y="1079"/>
                    <a:pt x="27" y="1199"/>
                  </a:cubicBezTo>
                  <a:cubicBezTo>
                    <a:pt x="20" y="1359"/>
                    <a:pt x="274" y="1475"/>
                    <a:pt x="390" y="1525"/>
                  </a:cubicBezTo>
                  <a:cubicBezTo>
                    <a:pt x="543" y="1598"/>
                    <a:pt x="703" y="1649"/>
                    <a:pt x="862" y="1692"/>
                  </a:cubicBezTo>
                  <a:cubicBezTo>
                    <a:pt x="835" y="1692"/>
                    <a:pt x="805" y="1691"/>
                    <a:pt x="773" y="1691"/>
                  </a:cubicBezTo>
                  <a:cubicBezTo>
                    <a:pt x="464" y="1691"/>
                    <a:pt x="0" y="1732"/>
                    <a:pt x="93" y="1976"/>
                  </a:cubicBezTo>
                  <a:cubicBezTo>
                    <a:pt x="151" y="2121"/>
                    <a:pt x="405" y="2164"/>
                    <a:pt x="536" y="2193"/>
                  </a:cubicBezTo>
                  <a:cubicBezTo>
                    <a:pt x="681" y="2222"/>
                    <a:pt x="819" y="2237"/>
                    <a:pt x="964" y="2244"/>
                  </a:cubicBezTo>
                  <a:cubicBezTo>
                    <a:pt x="666" y="2288"/>
                    <a:pt x="93" y="2389"/>
                    <a:pt x="260" y="2629"/>
                  </a:cubicBezTo>
                  <a:cubicBezTo>
                    <a:pt x="347" y="2760"/>
                    <a:pt x="608" y="2774"/>
                    <a:pt x="739" y="2781"/>
                  </a:cubicBezTo>
                  <a:cubicBezTo>
                    <a:pt x="828" y="2791"/>
                    <a:pt x="918" y="2795"/>
                    <a:pt x="1007" y="2795"/>
                  </a:cubicBezTo>
                  <a:cubicBezTo>
                    <a:pt x="1186" y="2795"/>
                    <a:pt x="1363" y="2779"/>
                    <a:pt x="1537" y="2760"/>
                  </a:cubicBezTo>
                  <a:cubicBezTo>
                    <a:pt x="1545" y="2760"/>
                    <a:pt x="1545" y="2767"/>
                    <a:pt x="1552" y="2774"/>
                  </a:cubicBezTo>
                  <a:cubicBezTo>
                    <a:pt x="1700" y="2875"/>
                    <a:pt x="1872" y="2925"/>
                    <a:pt x="2050" y="2925"/>
                  </a:cubicBezTo>
                  <a:cubicBezTo>
                    <a:pt x="2116" y="2925"/>
                    <a:pt x="2182" y="2919"/>
                    <a:pt x="2249" y="2905"/>
                  </a:cubicBezTo>
                  <a:cubicBezTo>
                    <a:pt x="2263" y="2905"/>
                    <a:pt x="2271" y="2898"/>
                    <a:pt x="2278" y="2890"/>
                  </a:cubicBezTo>
                  <a:cubicBezTo>
                    <a:pt x="2875" y="3150"/>
                    <a:pt x="5012" y="3996"/>
                    <a:pt x="7387" y="3996"/>
                  </a:cubicBezTo>
                  <a:cubicBezTo>
                    <a:pt x="8736" y="3996"/>
                    <a:pt x="10162" y="3722"/>
                    <a:pt x="11425" y="2912"/>
                  </a:cubicBezTo>
                  <a:lnTo>
                    <a:pt x="9850" y="1003"/>
                  </a:lnTo>
                  <a:cubicBezTo>
                    <a:pt x="9850" y="1003"/>
                    <a:pt x="7725" y="1775"/>
                    <a:pt x="5621" y="1775"/>
                  </a:cubicBezTo>
                  <a:cubicBezTo>
                    <a:pt x="5337" y="1775"/>
                    <a:pt x="5053" y="1761"/>
                    <a:pt x="4775" y="1729"/>
                  </a:cubicBezTo>
                  <a:cubicBezTo>
                    <a:pt x="3193" y="1547"/>
                    <a:pt x="2568" y="1373"/>
                    <a:pt x="2343" y="1300"/>
                  </a:cubicBezTo>
                  <a:cubicBezTo>
                    <a:pt x="2278" y="967"/>
                    <a:pt x="2183" y="640"/>
                    <a:pt x="2046" y="328"/>
                  </a:cubicBezTo>
                  <a:cubicBezTo>
                    <a:pt x="1995" y="226"/>
                    <a:pt x="1900" y="8"/>
                    <a:pt x="1748" y="1"/>
                  </a:cubicBezTo>
                  <a:close/>
                </a:path>
              </a:pathLst>
            </a:custGeom>
            <a:solidFill>
              <a:srgbClr val="FEC7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489;p51"/>
            <p:cNvSpPr/>
            <p:nvPr/>
          </p:nvSpPr>
          <p:spPr>
            <a:xfrm rot="2868544">
              <a:off x="880486" y="2778930"/>
              <a:ext cx="700595" cy="565128"/>
            </a:xfrm>
            <a:custGeom>
              <a:avLst/>
              <a:gdLst/>
              <a:ahLst/>
              <a:cxnLst/>
              <a:rect l="l" t="t" r="r" b="b"/>
              <a:pathLst>
                <a:path w="8560" h="6905" extrusionOk="0">
                  <a:moveTo>
                    <a:pt x="3297" y="1"/>
                  </a:moveTo>
                  <a:lnTo>
                    <a:pt x="1" y="1366"/>
                  </a:lnTo>
                  <a:cubicBezTo>
                    <a:pt x="1" y="1366"/>
                    <a:pt x="197" y="1809"/>
                    <a:pt x="596" y="2477"/>
                  </a:cubicBezTo>
                  <a:cubicBezTo>
                    <a:pt x="799" y="2825"/>
                    <a:pt x="1053" y="3232"/>
                    <a:pt x="1365" y="3660"/>
                  </a:cubicBezTo>
                  <a:cubicBezTo>
                    <a:pt x="1482" y="3820"/>
                    <a:pt x="1605" y="3987"/>
                    <a:pt x="1736" y="4154"/>
                  </a:cubicBezTo>
                  <a:cubicBezTo>
                    <a:pt x="1983" y="4480"/>
                    <a:pt x="2266" y="4821"/>
                    <a:pt x="2571" y="5155"/>
                  </a:cubicBezTo>
                  <a:cubicBezTo>
                    <a:pt x="2716" y="5308"/>
                    <a:pt x="2861" y="5460"/>
                    <a:pt x="3013" y="5613"/>
                  </a:cubicBezTo>
                  <a:cubicBezTo>
                    <a:pt x="3384" y="5983"/>
                    <a:pt x="3790" y="6339"/>
                    <a:pt x="4226" y="6680"/>
                  </a:cubicBezTo>
                  <a:cubicBezTo>
                    <a:pt x="4327" y="6752"/>
                    <a:pt x="4429" y="6832"/>
                    <a:pt x="4538" y="6905"/>
                  </a:cubicBezTo>
                  <a:cubicBezTo>
                    <a:pt x="4538" y="6905"/>
                    <a:pt x="7768" y="6012"/>
                    <a:pt x="8560" y="2607"/>
                  </a:cubicBezTo>
                  <a:cubicBezTo>
                    <a:pt x="8560" y="2607"/>
                    <a:pt x="8465" y="2571"/>
                    <a:pt x="8284" y="2513"/>
                  </a:cubicBezTo>
                  <a:cubicBezTo>
                    <a:pt x="8059" y="2433"/>
                    <a:pt x="7696" y="2310"/>
                    <a:pt x="7275" y="2157"/>
                  </a:cubicBezTo>
                  <a:cubicBezTo>
                    <a:pt x="7130" y="2099"/>
                    <a:pt x="6977" y="2041"/>
                    <a:pt x="6825" y="1983"/>
                  </a:cubicBezTo>
                  <a:cubicBezTo>
                    <a:pt x="6425" y="1823"/>
                    <a:pt x="5990" y="1649"/>
                    <a:pt x="5569" y="1453"/>
                  </a:cubicBezTo>
                  <a:cubicBezTo>
                    <a:pt x="5453" y="1402"/>
                    <a:pt x="5336" y="1351"/>
                    <a:pt x="5220" y="1293"/>
                  </a:cubicBezTo>
                  <a:cubicBezTo>
                    <a:pt x="4727" y="1061"/>
                    <a:pt x="4262" y="807"/>
                    <a:pt x="3906" y="553"/>
                  </a:cubicBezTo>
                  <a:cubicBezTo>
                    <a:pt x="3638" y="364"/>
                    <a:pt x="3427" y="182"/>
                    <a:pt x="32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490;p51"/>
            <p:cNvSpPr/>
            <p:nvPr/>
          </p:nvSpPr>
          <p:spPr>
            <a:xfrm rot="2868544">
              <a:off x="1031245" y="2902305"/>
              <a:ext cx="416592" cy="302493"/>
            </a:xfrm>
            <a:custGeom>
              <a:avLst/>
              <a:gdLst/>
              <a:ahLst/>
              <a:cxnLst/>
              <a:rect l="l" t="t" r="r" b="b"/>
              <a:pathLst>
                <a:path w="5090" h="3696" extrusionOk="0">
                  <a:moveTo>
                    <a:pt x="3834" y="0"/>
                  </a:moveTo>
                  <a:cubicBezTo>
                    <a:pt x="2759" y="1285"/>
                    <a:pt x="1090" y="2200"/>
                    <a:pt x="1" y="2694"/>
                  </a:cubicBezTo>
                  <a:cubicBezTo>
                    <a:pt x="248" y="3027"/>
                    <a:pt x="531" y="3361"/>
                    <a:pt x="836" y="3695"/>
                  </a:cubicBezTo>
                  <a:cubicBezTo>
                    <a:pt x="2672" y="3056"/>
                    <a:pt x="4342" y="1365"/>
                    <a:pt x="5090" y="523"/>
                  </a:cubicBezTo>
                  <a:cubicBezTo>
                    <a:pt x="4690" y="370"/>
                    <a:pt x="4255" y="189"/>
                    <a:pt x="383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491;p51"/>
            <p:cNvSpPr/>
            <p:nvPr/>
          </p:nvSpPr>
          <p:spPr>
            <a:xfrm rot="2868544">
              <a:off x="1031612" y="3012733"/>
              <a:ext cx="432061" cy="370177"/>
            </a:xfrm>
            <a:custGeom>
              <a:avLst/>
              <a:gdLst/>
              <a:ahLst/>
              <a:cxnLst/>
              <a:rect l="l" t="t" r="r" b="b"/>
              <a:pathLst>
                <a:path w="5279" h="4523" extrusionOk="0">
                  <a:moveTo>
                    <a:pt x="4262" y="0"/>
                  </a:moveTo>
                  <a:cubicBezTo>
                    <a:pt x="3362" y="1140"/>
                    <a:pt x="1823" y="2781"/>
                    <a:pt x="0" y="3456"/>
                  </a:cubicBezTo>
                  <a:cubicBezTo>
                    <a:pt x="371" y="3826"/>
                    <a:pt x="777" y="4189"/>
                    <a:pt x="1213" y="4523"/>
                  </a:cubicBezTo>
                  <a:cubicBezTo>
                    <a:pt x="2353" y="4029"/>
                    <a:pt x="4298" y="2860"/>
                    <a:pt x="5278" y="356"/>
                  </a:cubicBezTo>
                  <a:cubicBezTo>
                    <a:pt x="5046" y="276"/>
                    <a:pt x="4683" y="153"/>
                    <a:pt x="4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92;p51"/>
            <p:cNvSpPr/>
            <p:nvPr/>
          </p:nvSpPr>
          <p:spPr>
            <a:xfrm rot="2868544">
              <a:off x="1067961" y="2713067"/>
              <a:ext cx="232359" cy="191186"/>
            </a:xfrm>
            <a:custGeom>
              <a:avLst/>
              <a:gdLst/>
              <a:ahLst/>
              <a:cxnLst/>
              <a:rect l="l" t="t" r="r" b="b"/>
              <a:pathLst>
                <a:path w="2839" h="2336" extrusionOk="0">
                  <a:moveTo>
                    <a:pt x="2519" y="1"/>
                  </a:moveTo>
                  <a:lnTo>
                    <a:pt x="0" y="683"/>
                  </a:lnTo>
                  <a:cubicBezTo>
                    <a:pt x="0" y="683"/>
                    <a:pt x="731" y="2336"/>
                    <a:pt x="1716" y="2336"/>
                  </a:cubicBezTo>
                  <a:cubicBezTo>
                    <a:pt x="1746" y="2336"/>
                    <a:pt x="1777" y="2334"/>
                    <a:pt x="1808" y="2331"/>
                  </a:cubicBezTo>
                  <a:cubicBezTo>
                    <a:pt x="2839" y="2215"/>
                    <a:pt x="2520" y="1"/>
                    <a:pt x="2519" y="1"/>
                  </a:cubicBezTo>
                  <a:close/>
                </a:path>
              </a:pathLst>
            </a:custGeom>
            <a:solidFill>
              <a:srgbClr val="FEC7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93;p51"/>
            <p:cNvSpPr/>
            <p:nvPr/>
          </p:nvSpPr>
          <p:spPr>
            <a:xfrm rot="2868544">
              <a:off x="831567" y="2190617"/>
              <a:ext cx="285885" cy="228916"/>
            </a:xfrm>
            <a:custGeom>
              <a:avLst/>
              <a:gdLst/>
              <a:ahLst/>
              <a:cxnLst/>
              <a:rect l="l" t="t" r="r" b="b"/>
              <a:pathLst>
                <a:path w="3493" h="2797" extrusionOk="0">
                  <a:moveTo>
                    <a:pt x="1699" y="1"/>
                  </a:moveTo>
                  <a:cubicBezTo>
                    <a:pt x="820" y="1"/>
                    <a:pt x="92" y="556"/>
                    <a:pt x="44" y="1290"/>
                  </a:cubicBezTo>
                  <a:cubicBezTo>
                    <a:pt x="0" y="2059"/>
                    <a:pt x="719" y="2727"/>
                    <a:pt x="1655" y="2792"/>
                  </a:cubicBezTo>
                  <a:cubicBezTo>
                    <a:pt x="1699" y="2795"/>
                    <a:pt x="1743" y="2796"/>
                    <a:pt x="1786" y="2796"/>
                  </a:cubicBezTo>
                  <a:cubicBezTo>
                    <a:pt x="2665" y="2796"/>
                    <a:pt x="3393" y="2241"/>
                    <a:pt x="3441" y="1507"/>
                  </a:cubicBezTo>
                  <a:cubicBezTo>
                    <a:pt x="3492" y="738"/>
                    <a:pt x="2773" y="63"/>
                    <a:pt x="1830" y="5"/>
                  </a:cubicBezTo>
                  <a:cubicBezTo>
                    <a:pt x="1786" y="2"/>
                    <a:pt x="1742" y="1"/>
                    <a:pt x="1699" y="1"/>
                  </a:cubicBezTo>
                  <a:close/>
                </a:path>
              </a:pathLst>
            </a:custGeom>
            <a:solidFill>
              <a:srgbClr val="FEC7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94;p51"/>
            <p:cNvSpPr/>
            <p:nvPr/>
          </p:nvSpPr>
          <p:spPr>
            <a:xfrm rot="2868544">
              <a:off x="888771" y="2269683"/>
              <a:ext cx="149204" cy="42804"/>
            </a:xfrm>
            <a:custGeom>
              <a:avLst/>
              <a:gdLst/>
              <a:ahLst/>
              <a:cxnLst/>
              <a:rect l="l" t="t" r="r" b="b"/>
              <a:pathLst>
                <a:path w="1823" h="523" extrusionOk="0">
                  <a:moveTo>
                    <a:pt x="769" y="1"/>
                  </a:moveTo>
                  <a:cubicBezTo>
                    <a:pt x="305" y="1"/>
                    <a:pt x="19" y="278"/>
                    <a:pt x="15" y="283"/>
                  </a:cubicBezTo>
                  <a:cubicBezTo>
                    <a:pt x="0" y="304"/>
                    <a:pt x="0" y="333"/>
                    <a:pt x="15" y="348"/>
                  </a:cubicBezTo>
                  <a:cubicBezTo>
                    <a:pt x="27" y="356"/>
                    <a:pt x="39" y="362"/>
                    <a:pt x="51" y="362"/>
                  </a:cubicBezTo>
                  <a:cubicBezTo>
                    <a:pt x="60" y="362"/>
                    <a:pt x="70" y="358"/>
                    <a:pt x="80" y="348"/>
                  </a:cubicBezTo>
                  <a:cubicBezTo>
                    <a:pt x="85" y="344"/>
                    <a:pt x="343" y="93"/>
                    <a:pt x="767" y="93"/>
                  </a:cubicBezTo>
                  <a:cubicBezTo>
                    <a:pt x="1034" y="93"/>
                    <a:pt x="1367" y="192"/>
                    <a:pt x="1743" y="515"/>
                  </a:cubicBezTo>
                  <a:cubicBezTo>
                    <a:pt x="1750" y="522"/>
                    <a:pt x="1764" y="522"/>
                    <a:pt x="1772" y="522"/>
                  </a:cubicBezTo>
                  <a:cubicBezTo>
                    <a:pt x="1786" y="522"/>
                    <a:pt x="1801" y="515"/>
                    <a:pt x="1808" y="508"/>
                  </a:cubicBezTo>
                  <a:cubicBezTo>
                    <a:pt x="1822" y="486"/>
                    <a:pt x="1822" y="457"/>
                    <a:pt x="1801" y="442"/>
                  </a:cubicBezTo>
                  <a:cubicBezTo>
                    <a:pt x="1406" y="105"/>
                    <a:pt x="1054" y="1"/>
                    <a:pt x="769" y="1"/>
                  </a:cubicBezTo>
                  <a:close/>
                </a:path>
              </a:pathLst>
            </a:custGeom>
            <a:solidFill>
              <a:srgbClr val="2817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95;p51"/>
            <p:cNvSpPr/>
            <p:nvPr/>
          </p:nvSpPr>
          <p:spPr>
            <a:xfrm rot="2868544">
              <a:off x="920488" y="2270084"/>
              <a:ext cx="53609" cy="75132"/>
            </a:xfrm>
            <a:custGeom>
              <a:avLst/>
              <a:gdLst/>
              <a:ahLst/>
              <a:cxnLst/>
              <a:rect l="l" t="t" r="r" b="b"/>
              <a:pathLst>
                <a:path w="655" h="918" extrusionOk="0">
                  <a:moveTo>
                    <a:pt x="608" y="0"/>
                  </a:moveTo>
                  <a:cubicBezTo>
                    <a:pt x="602" y="0"/>
                    <a:pt x="596" y="1"/>
                    <a:pt x="589" y="3"/>
                  </a:cubicBezTo>
                  <a:cubicBezTo>
                    <a:pt x="320" y="83"/>
                    <a:pt x="160" y="206"/>
                    <a:pt x="95" y="380"/>
                  </a:cubicBezTo>
                  <a:cubicBezTo>
                    <a:pt x="1" y="634"/>
                    <a:pt x="168" y="888"/>
                    <a:pt x="175" y="896"/>
                  </a:cubicBezTo>
                  <a:cubicBezTo>
                    <a:pt x="182" y="910"/>
                    <a:pt x="197" y="917"/>
                    <a:pt x="211" y="917"/>
                  </a:cubicBezTo>
                  <a:cubicBezTo>
                    <a:pt x="226" y="917"/>
                    <a:pt x="233" y="917"/>
                    <a:pt x="240" y="910"/>
                  </a:cubicBezTo>
                  <a:cubicBezTo>
                    <a:pt x="262" y="896"/>
                    <a:pt x="269" y="867"/>
                    <a:pt x="255" y="845"/>
                  </a:cubicBezTo>
                  <a:cubicBezTo>
                    <a:pt x="248" y="845"/>
                    <a:pt x="102" y="620"/>
                    <a:pt x="182" y="416"/>
                  </a:cubicBezTo>
                  <a:cubicBezTo>
                    <a:pt x="233" y="264"/>
                    <a:pt x="378" y="155"/>
                    <a:pt x="618" y="90"/>
                  </a:cubicBezTo>
                  <a:cubicBezTo>
                    <a:pt x="640" y="83"/>
                    <a:pt x="654" y="53"/>
                    <a:pt x="647" y="32"/>
                  </a:cubicBezTo>
                  <a:cubicBezTo>
                    <a:pt x="641" y="10"/>
                    <a:pt x="627" y="0"/>
                    <a:pt x="608" y="0"/>
                  </a:cubicBezTo>
                  <a:close/>
                </a:path>
              </a:pathLst>
            </a:custGeom>
            <a:solidFill>
              <a:srgbClr val="2817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96;p51"/>
            <p:cNvSpPr/>
            <p:nvPr/>
          </p:nvSpPr>
          <p:spPr>
            <a:xfrm rot="2868544">
              <a:off x="879414" y="1828990"/>
              <a:ext cx="1134374" cy="1053733"/>
            </a:xfrm>
            <a:custGeom>
              <a:avLst/>
              <a:gdLst/>
              <a:ahLst/>
              <a:cxnLst/>
              <a:rect l="l" t="t" r="r" b="b"/>
              <a:pathLst>
                <a:path w="13860" h="12875" extrusionOk="0">
                  <a:moveTo>
                    <a:pt x="7885" y="0"/>
                  </a:moveTo>
                  <a:cubicBezTo>
                    <a:pt x="6872" y="0"/>
                    <a:pt x="5806" y="252"/>
                    <a:pt x="4763" y="792"/>
                  </a:cubicBezTo>
                  <a:cubicBezTo>
                    <a:pt x="2171" y="2127"/>
                    <a:pt x="1" y="4697"/>
                    <a:pt x="2208" y="9126"/>
                  </a:cubicBezTo>
                  <a:cubicBezTo>
                    <a:pt x="2462" y="9634"/>
                    <a:pt x="2563" y="10207"/>
                    <a:pt x="2571" y="10788"/>
                  </a:cubicBezTo>
                  <a:cubicBezTo>
                    <a:pt x="2571" y="11035"/>
                    <a:pt x="2621" y="11282"/>
                    <a:pt x="2723" y="11507"/>
                  </a:cubicBezTo>
                  <a:cubicBezTo>
                    <a:pt x="3115" y="12405"/>
                    <a:pt x="4214" y="12874"/>
                    <a:pt x="5605" y="12874"/>
                  </a:cubicBezTo>
                  <a:cubicBezTo>
                    <a:pt x="6609" y="12874"/>
                    <a:pt x="7765" y="12629"/>
                    <a:pt x="8916" y="12124"/>
                  </a:cubicBezTo>
                  <a:cubicBezTo>
                    <a:pt x="10622" y="11369"/>
                    <a:pt x="11914" y="10222"/>
                    <a:pt x="12487" y="9089"/>
                  </a:cubicBezTo>
                  <a:cubicBezTo>
                    <a:pt x="12582" y="8901"/>
                    <a:pt x="12683" y="8705"/>
                    <a:pt x="12799" y="8523"/>
                  </a:cubicBezTo>
                  <a:cubicBezTo>
                    <a:pt x="13859" y="6926"/>
                    <a:pt x="13787" y="5053"/>
                    <a:pt x="13025" y="3311"/>
                  </a:cubicBezTo>
                  <a:cubicBezTo>
                    <a:pt x="12114" y="1235"/>
                    <a:pt x="10129" y="0"/>
                    <a:pt x="7885" y="0"/>
                  </a:cubicBezTo>
                  <a:close/>
                </a:path>
              </a:pathLst>
            </a:custGeom>
            <a:solidFill>
              <a:srgbClr val="FECE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97;p51"/>
            <p:cNvSpPr/>
            <p:nvPr/>
          </p:nvSpPr>
          <p:spPr>
            <a:xfrm rot="2868544">
              <a:off x="1629551" y="2532200"/>
              <a:ext cx="948995" cy="683146"/>
            </a:xfrm>
            <a:custGeom>
              <a:avLst/>
              <a:gdLst/>
              <a:ahLst/>
              <a:cxnLst/>
              <a:rect l="l" t="t" r="r" b="b"/>
              <a:pathLst>
                <a:path w="11595" h="8347" extrusionOk="0">
                  <a:moveTo>
                    <a:pt x="2384" y="1"/>
                  </a:moveTo>
                  <a:cubicBezTo>
                    <a:pt x="2198" y="1"/>
                    <a:pt x="2013" y="21"/>
                    <a:pt x="1830" y="63"/>
                  </a:cubicBezTo>
                  <a:cubicBezTo>
                    <a:pt x="1112" y="222"/>
                    <a:pt x="480" y="730"/>
                    <a:pt x="153" y="1391"/>
                  </a:cubicBezTo>
                  <a:cubicBezTo>
                    <a:pt x="23" y="1660"/>
                    <a:pt x="1" y="1950"/>
                    <a:pt x="37" y="2255"/>
                  </a:cubicBezTo>
                  <a:cubicBezTo>
                    <a:pt x="132" y="2923"/>
                    <a:pt x="531" y="3627"/>
                    <a:pt x="720" y="4230"/>
                  </a:cubicBezTo>
                  <a:cubicBezTo>
                    <a:pt x="937" y="4854"/>
                    <a:pt x="1075" y="5798"/>
                    <a:pt x="1620" y="6226"/>
                  </a:cubicBezTo>
                  <a:cubicBezTo>
                    <a:pt x="1874" y="6429"/>
                    <a:pt x="2193" y="6545"/>
                    <a:pt x="2469" y="6712"/>
                  </a:cubicBezTo>
                  <a:cubicBezTo>
                    <a:pt x="2868" y="6966"/>
                    <a:pt x="3246" y="7235"/>
                    <a:pt x="3667" y="7453"/>
                  </a:cubicBezTo>
                  <a:cubicBezTo>
                    <a:pt x="4495" y="7888"/>
                    <a:pt x="5395" y="8201"/>
                    <a:pt x="6331" y="8310"/>
                  </a:cubicBezTo>
                  <a:cubicBezTo>
                    <a:pt x="6553" y="8334"/>
                    <a:pt x="6778" y="8347"/>
                    <a:pt x="7002" y="8347"/>
                  </a:cubicBezTo>
                  <a:cubicBezTo>
                    <a:pt x="8224" y="8347"/>
                    <a:pt x="9456" y="7975"/>
                    <a:pt x="10382" y="7184"/>
                  </a:cubicBezTo>
                  <a:cubicBezTo>
                    <a:pt x="10999" y="6662"/>
                    <a:pt x="11478" y="5943"/>
                    <a:pt x="11595" y="5152"/>
                  </a:cubicBezTo>
                  <a:lnTo>
                    <a:pt x="11595" y="5152"/>
                  </a:lnTo>
                  <a:cubicBezTo>
                    <a:pt x="10919" y="5645"/>
                    <a:pt x="10172" y="5921"/>
                    <a:pt x="9344" y="5957"/>
                  </a:cubicBezTo>
                  <a:cubicBezTo>
                    <a:pt x="9787" y="5682"/>
                    <a:pt x="10128" y="5246"/>
                    <a:pt x="10302" y="4752"/>
                  </a:cubicBezTo>
                  <a:lnTo>
                    <a:pt x="10302" y="4752"/>
                  </a:lnTo>
                  <a:cubicBezTo>
                    <a:pt x="9817" y="5220"/>
                    <a:pt x="9143" y="5454"/>
                    <a:pt x="8469" y="5454"/>
                  </a:cubicBezTo>
                  <a:cubicBezTo>
                    <a:pt x="7791" y="5454"/>
                    <a:pt x="7113" y="5218"/>
                    <a:pt x="6622" y="4745"/>
                  </a:cubicBezTo>
                  <a:cubicBezTo>
                    <a:pt x="5613" y="3772"/>
                    <a:pt x="5511" y="2168"/>
                    <a:pt x="4625" y="1079"/>
                  </a:cubicBezTo>
                  <a:cubicBezTo>
                    <a:pt x="4083" y="418"/>
                    <a:pt x="3233" y="1"/>
                    <a:pt x="238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98;p51"/>
            <p:cNvSpPr/>
            <p:nvPr/>
          </p:nvSpPr>
          <p:spPr>
            <a:xfrm rot="2868544">
              <a:off x="1646222" y="2179752"/>
              <a:ext cx="377634" cy="716620"/>
            </a:xfrm>
            <a:custGeom>
              <a:avLst/>
              <a:gdLst/>
              <a:ahLst/>
              <a:cxnLst/>
              <a:rect l="l" t="t" r="r" b="b"/>
              <a:pathLst>
                <a:path w="4614" h="8756" extrusionOk="0">
                  <a:moveTo>
                    <a:pt x="1450" y="1"/>
                  </a:moveTo>
                  <a:cubicBezTo>
                    <a:pt x="1044" y="1"/>
                    <a:pt x="717" y="355"/>
                    <a:pt x="574" y="1204"/>
                  </a:cubicBezTo>
                  <a:cubicBezTo>
                    <a:pt x="0" y="4608"/>
                    <a:pt x="2555" y="8754"/>
                    <a:pt x="2555" y="8754"/>
                  </a:cubicBezTo>
                  <a:cubicBezTo>
                    <a:pt x="2555" y="8754"/>
                    <a:pt x="2571" y="8755"/>
                    <a:pt x="2600" y="8755"/>
                  </a:cubicBezTo>
                  <a:cubicBezTo>
                    <a:pt x="2860" y="8755"/>
                    <a:pt x="4178" y="8614"/>
                    <a:pt x="4407" y="5777"/>
                  </a:cubicBezTo>
                  <a:cubicBezTo>
                    <a:pt x="4614" y="3210"/>
                    <a:pt x="2673" y="1"/>
                    <a:pt x="145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99;p51"/>
            <p:cNvSpPr/>
            <p:nvPr/>
          </p:nvSpPr>
          <p:spPr>
            <a:xfrm rot="2868544">
              <a:off x="1457818" y="2735242"/>
              <a:ext cx="304955" cy="235545"/>
            </a:xfrm>
            <a:custGeom>
              <a:avLst/>
              <a:gdLst/>
              <a:ahLst/>
              <a:cxnLst/>
              <a:rect l="l" t="t" r="r" b="b"/>
              <a:pathLst>
                <a:path w="3726" h="2878" extrusionOk="0">
                  <a:moveTo>
                    <a:pt x="2076" y="0"/>
                  </a:moveTo>
                  <a:cubicBezTo>
                    <a:pt x="1847" y="0"/>
                    <a:pt x="1609" y="42"/>
                    <a:pt x="1373" y="128"/>
                  </a:cubicBezTo>
                  <a:cubicBezTo>
                    <a:pt x="495" y="462"/>
                    <a:pt x="1" y="1312"/>
                    <a:pt x="270" y="2031"/>
                  </a:cubicBezTo>
                  <a:cubicBezTo>
                    <a:pt x="467" y="2563"/>
                    <a:pt x="1024" y="2877"/>
                    <a:pt x="1654" y="2877"/>
                  </a:cubicBezTo>
                  <a:cubicBezTo>
                    <a:pt x="1882" y="2877"/>
                    <a:pt x="2120" y="2836"/>
                    <a:pt x="2353" y="2749"/>
                  </a:cubicBezTo>
                  <a:cubicBezTo>
                    <a:pt x="3232" y="2415"/>
                    <a:pt x="3725" y="1566"/>
                    <a:pt x="3457" y="847"/>
                  </a:cubicBezTo>
                  <a:cubicBezTo>
                    <a:pt x="3259" y="314"/>
                    <a:pt x="2706" y="0"/>
                    <a:pt x="2076" y="0"/>
                  </a:cubicBezTo>
                  <a:close/>
                </a:path>
              </a:pathLst>
            </a:custGeom>
            <a:solidFill>
              <a:srgbClr val="FECE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500;p51"/>
            <p:cNvSpPr/>
            <p:nvPr/>
          </p:nvSpPr>
          <p:spPr>
            <a:xfrm rot="2868544">
              <a:off x="1553268" y="2833507"/>
              <a:ext cx="139710" cy="68667"/>
            </a:xfrm>
            <a:custGeom>
              <a:avLst/>
              <a:gdLst/>
              <a:ahLst/>
              <a:cxnLst/>
              <a:rect l="l" t="t" r="r" b="b"/>
              <a:pathLst>
                <a:path w="1707" h="839" extrusionOk="0">
                  <a:moveTo>
                    <a:pt x="1204" y="1"/>
                  </a:moveTo>
                  <a:cubicBezTo>
                    <a:pt x="873" y="1"/>
                    <a:pt x="418" y="145"/>
                    <a:pt x="15" y="773"/>
                  </a:cubicBezTo>
                  <a:cubicBezTo>
                    <a:pt x="1" y="788"/>
                    <a:pt x="8" y="817"/>
                    <a:pt x="30" y="831"/>
                  </a:cubicBezTo>
                  <a:cubicBezTo>
                    <a:pt x="37" y="839"/>
                    <a:pt x="44" y="839"/>
                    <a:pt x="59" y="839"/>
                  </a:cubicBezTo>
                  <a:cubicBezTo>
                    <a:pt x="73" y="839"/>
                    <a:pt x="88" y="831"/>
                    <a:pt x="95" y="817"/>
                  </a:cubicBezTo>
                  <a:cubicBezTo>
                    <a:pt x="476" y="223"/>
                    <a:pt x="898" y="86"/>
                    <a:pt x="1203" y="86"/>
                  </a:cubicBezTo>
                  <a:cubicBezTo>
                    <a:pt x="1450" y="86"/>
                    <a:pt x="1621" y="175"/>
                    <a:pt x="1634" y="185"/>
                  </a:cubicBezTo>
                  <a:cubicBezTo>
                    <a:pt x="1640" y="187"/>
                    <a:pt x="1645" y="188"/>
                    <a:pt x="1651" y="188"/>
                  </a:cubicBezTo>
                  <a:cubicBezTo>
                    <a:pt x="1669" y="188"/>
                    <a:pt x="1689" y="180"/>
                    <a:pt x="1699" y="163"/>
                  </a:cubicBezTo>
                  <a:cubicBezTo>
                    <a:pt x="1707" y="142"/>
                    <a:pt x="1699" y="113"/>
                    <a:pt x="1678" y="105"/>
                  </a:cubicBezTo>
                  <a:cubicBezTo>
                    <a:pt x="1674" y="102"/>
                    <a:pt x="1482" y="1"/>
                    <a:pt x="1204" y="1"/>
                  </a:cubicBezTo>
                  <a:close/>
                </a:path>
              </a:pathLst>
            </a:custGeom>
            <a:solidFill>
              <a:srgbClr val="2817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501;p51"/>
            <p:cNvSpPr/>
            <p:nvPr/>
          </p:nvSpPr>
          <p:spPr>
            <a:xfrm rot="2868544">
              <a:off x="1577188" y="2847738"/>
              <a:ext cx="64903" cy="63101"/>
            </a:xfrm>
            <a:custGeom>
              <a:avLst/>
              <a:gdLst/>
              <a:ahLst/>
              <a:cxnLst/>
              <a:rect l="l" t="t" r="r" b="b"/>
              <a:pathLst>
                <a:path w="793" h="771" extrusionOk="0">
                  <a:moveTo>
                    <a:pt x="52" y="1"/>
                  </a:moveTo>
                  <a:cubicBezTo>
                    <a:pt x="23" y="1"/>
                    <a:pt x="1" y="22"/>
                    <a:pt x="1" y="44"/>
                  </a:cubicBezTo>
                  <a:cubicBezTo>
                    <a:pt x="1" y="73"/>
                    <a:pt x="23" y="88"/>
                    <a:pt x="44" y="88"/>
                  </a:cubicBezTo>
                  <a:lnTo>
                    <a:pt x="52" y="88"/>
                  </a:lnTo>
                  <a:cubicBezTo>
                    <a:pt x="298" y="88"/>
                    <a:pt x="465" y="153"/>
                    <a:pt x="560" y="276"/>
                  </a:cubicBezTo>
                  <a:cubicBezTo>
                    <a:pt x="690" y="458"/>
                    <a:pt x="618" y="712"/>
                    <a:pt x="618" y="712"/>
                  </a:cubicBezTo>
                  <a:cubicBezTo>
                    <a:pt x="611" y="734"/>
                    <a:pt x="618" y="763"/>
                    <a:pt x="647" y="770"/>
                  </a:cubicBezTo>
                  <a:lnTo>
                    <a:pt x="661" y="770"/>
                  </a:lnTo>
                  <a:cubicBezTo>
                    <a:pt x="676" y="770"/>
                    <a:pt x="698" y="763"/>
                    <a:pt x="705" y="741"/>
                  </a:cubicBezTo>
                  <a:cubicBezTo>
                    <a:pt x="705" y="726"/>
                    <a:pt x="792" y="443"/>
                    <a:pt x="632" y="226"/>
                  </a:cubicBezTo>
                  <a:cubicBezTo>
                    <a:pt x="523" y="73"/>
                    <a:pt x="327" y="1"/>
                    <a:pt x="52" y="1"/>
                  </a:cubicBezTo>
                  <a:close/>
                </a:path>
              </a:pathLst>
            </a:custGeom>
            <a:solidFill>
              <a:srgbClr val="2817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502;p51"/>
            <p:cNvSpPr/>
            <p:nvPr/>
          </p:nvSpPr>
          <p:spPr>
            <a:xfrm rot="2868544">
              <a:off x="1086337" y="1676381"/>
              <a:ext cx="848489" cy="921392"/>
            </a:xfrm>
            <a:custGeom>
              <a:avLst/>
              <a:gdLst/>
              <a:ahLst/>
              <a:cxnLst/>
              <a:rect l="l" t="t" r="r" b="b"/>
              <a:pathLst>
                <a:path w="10367" h="11258" extrusionOk="0">
                  <a:moveTo>
                    <a:pt x="7966" y="1"/>
                  </a:moveTo>
                  <a:cubicBezTo>
                    <a:pt x="7837" y="1"/>
                    <a:pt x="7701" y="9"/>
                    <a:pt x="7557" y="27"/>
                  </a:cubicBezTo>
                  <a:cubicBezTo>
                    <a:pt x="5314" y="303"/>
                    <a:pt x="1002" y="1820"/>
                    <a:pt x="269" y="5116"/>
                  </a:cubicBezTo>
                  <a:cubicBezTo>
                    <a:pt x="0" y="6358"/>
                    <a:pt x="189" y="7526"/>
                    <a:pt x="545" y="8514"/>
                  </a:cubicBezTo>
                  <a:cubicBezTo>
                    <a:pt x="1118" y="10147"/>
                    <a:pt x="2134" y="11258"/>
                    <a:pt x="2134" y="11258"/>
                  </a:cubicBezTo>
                  <a:cubicBezTo>
                    <a:pt x="2134" y="11258"/>
                    <a:pt x="1125" y="7926"/>
                    <a:pt x="1605" y="6793"/>
                  </a:cubicBezTo>
                  <a:cubicBezTo>
                    <a:pt x="1605" y="6793"/>
                    <a:pt x="4828" y="5515"/>
                    <a:pt x="6556" y="4339"/>
                  </a:cubicBezTo>
                  <a:lnTo>
                    <a:pt x="6556" y="4339"/>
                  </a:lnTo>
                  <a:cubicBezTo>
                    <a:pt x="6512" y="4390"/>
                    <a:pt x="5801" y="5254"/>
                    <a:pt x="4980" y="5748"/>
                  </a:cubicBezTo>
                  <a:cubicBezTo>
                    <a:pt x="4980" y="5748"/>
                    <a:pt x="8959" y="5552"/>
                    <a:pt x="10338" y="2561"/>
                  </a:cubicBezTo>
                  <a:cubicBezTo>
                    <a:pt x="10367" y="2495"/>
                    <a:pt x="10316" y="1820"/>
                    <a:pt x="9960" y="1181"/>
                  </a:cubicBezTo>
                  <a:cubicBezTo>
                    <a:pt x="9630" y="579"/>
                    <a:pt x="9029" y="1"/>
                    <a:pt x="796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503;p51"/>
            <p:cNvSpPr/>
            <p:nvPr/>
          </p:nvSpPr>
          <p:spPr>
            <a:xfrm rot="2868544">
              <a:off x="1174988" y="1700944"/>
              <a:ext cx="815260" cy="696814"/>
            </a:xfrm>
            <a:custGeom>
              <a:avLst/>
              <a:gdLst/>
              <a:ahLst/>
              <a:cxnLst/>
              <a:rect l="l" t="t" r="r" b="b"/>
              <a:pathLst>
                <a:path w="9961" h="8514" extrusionOk="0">
                  <a:moveTo>
                    <a:pt x="7966" y="1"/>
                  </a:moveTo>
                  <a:cubicBezTo>
                    <a:pt x="7837" y="1"/>
                    <a:pt x="7701" y="9"/>
                    <a:pt x="7557" y="27"/>
                  </a:cubicBezTo>
                  <a:cubicBezTo>
                    <a:pt x="5314" y="303"/>
                    <a:pt x="1002" y="1820"/>
                    <a:pt x="269" y="5116"/>
                  </a:cubicBezTo>
                  <a:cubicBezTo>
                    <a:pt x="0" y="6358"/>
                    <a:pt x="189" y="7534"/>
                    <a:pt x="545" y="8514"/>
                  </a:cubicBezTo>
                  <a:cubicBezTo>
                    <a:pt x="363" y="6750"/>
                    <a:pt x="987" y="4564"/>
                    <a:pt x="3695" y="2488"/>
                  </a:cubicBezTo>
                  <a:cubicBezTo>
                    <a:pt x="5333" y="1238"/>
                    <a:pt x="6911" y="911"/>
                    <a:pt x="8114" y="911"/>
                  </a:cubicBezTo>
                  <a:cubicBezTo>
                    <a:pt x="8943" y="911"/>
                    <a:pt x="9593" y="1066"/>
                    <a:pt x="9960" y="1181"/>
                  </a:cubicBezTo>
                  <a:cubicBezTo>
                    <a:pt x="9630" y="579"/>
                    <a:pt x="9029" y="1"/>
                    <a:pt x="796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504;p51"/>
            <p:cNvSpPr/>
            <p:nvPr/>
          </p:nvSpPr>
          <p:spPr>
            <a:xfrm rot="2868544">
              <a:off x="1335429" y="2542449"/>
              <a:ext cx="45833" cy="73986"/>
            </a:xfrm>
            <a:custGeom>
              <a:avLst/>
              <a:gdLst/>
              <a:ahLst/>
              <a:cxnLst/>
              <a:rect l="l" t="t" r="r" b="b"/>
              <a:pathLst>
                <a:path w="560" h="904" extrusionOk="0">
                  <a:moveTo>
                    <a:pt x="168" y="1"/>
                  </a:moveTo>
                  <a:cubicBezTo>
                    <a:pt x="158" y="1"/>
                    <a:pt x="148" y="2"/>
                    <a:pt x="138" y="6"/>
                  </a:cubicBezTo>
                  <a:cubicBezTo>
                    <a:pt x="29" y="42"/>
                    <a:pt x="0" y="274"/>
                    <a:pt x="80" y="514"/>
                  </a:cubicBezTo>
                  <a:cubicBezTo>
                    <a:pt x="153" y="739"/>
                    <a:pt x="286" y="903"/>
                    <a:pt x="391" y="903"/>
                  </a:cubicBezTo>
                  <a:cubicBezTo>
                    <a:pt x="401" y="903"/>
                    <a:pt x="411" y="902"/>
                    <a:pt x="421" y="899"/>
                  </a:cubicBezTo>
                  <a:cubicBezTo>
                    <a:pt x="537" y="862"/>
                    <a:pt x="559" y="637"/>
                    <a:pt x="479" y="390"/>
                  </a:cubicBezTo>
                  <a:cubicBezTo>
                    <a:pt x="413" y="166"/>
                    <a:pt x="275" y="1"/>
                    <a:pt x="168" y="1"/>
                  </a:cubicBezTo>
                  <a:close/>
                </a:path>
              </a:pathLst>
            </a:custGeom>
            <a:solidFill>
              <a:srgbClr val="2817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505;p51"/>
            <p:cNvSpPr/>
            <p:nvPr/>
          </p:nvSpPr>
          <p:spPr>
            <a:xfrm rot="2868544">
              <a:off x="1052304" y="2311499"/>
              <a:ext cx="45833" cy="73986"/>
            </a:xfrm>
            <a:custGeom>
              <a:avLst/>
              <a:gdLst/>
              <a:ahLst/>
              <a:cxnLst/>
              <a:rect l="l" t="t" r="r" b="b"/>
              <a:pathLst>
                <a:path w="560" h="904" extrusionOk="0">
                  <a:moveTo>
                    <a:pt x="168" y="1"/>
                  </a:moveTo>
                  <a:cubicBezTo>
                    <a:pt x="158" y="1"/>
                    <a:pt x="148" y="2"/>
                    <a:pt x="138" y="6"/>
                  </a:cubicBezTo>
                  <a:cubicBezTo>
                    <a:pt x="29" y="42"/>
                    <a:pt x="0" y="274"/>
                    <a:pt x="80" y="521"/>
                  </a:cubicBezTo>
                  <a:cubicBezTo>
                    <a:pt x="153" y="739"/>
                    <a:pt x="286" y="903"/>
                    <a:pt x="391" y="903"/>
                  </a:cubicBezTo>
                  <a:cubicBezTo>
                    <a:pt x="402" y="903"/>
                    <a:pt x="412" y="902"/>
                    <a:pt x="421" y="899"/>
                  </a:cubicBezTo>
                  <a:cubicBezTo>
                    <a:pt x="537" y="862"/>
                    <a:pt x="559" y="637"/>
                    <a:pt x="487" y="390"/>
                  </a:cubicBezTo>
                  <a:cubicBezTo>
                    <a:pt x="414" y="165"/>
                    <a:pt x="275" y="1"/>
                    <a:pt x="168" y="1"/>
                  </a:cubicBezTo>
                  <a:close/>
                </a:path>
              </a:pathLst>
            </a:custGeom>
            <a:solidFill>
              <a:srgbClr val="2817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506;p51"/>
            <p:cNvSpPr/>
            <p:nvPr/>
          </p:nvSpPr>
          <p:spPr>
            <a:xfrm rot="2868544">
              <a:off x="1439726" y="2369262"/>
              <a:ext cx="162299" cy="51807"/>
            </a:xfrm>
            <a:custGeom>
              <a:avLst/>
              <a:gdLst/>
              <a:ahLst/>
              <a:cxnLst/>
              <a:rect l="l" t="t" r="r" b="b"/>
              <a:pathLst>
                <a:path w="1983" h="633" extrusionOk="0">
                  <a:moveTo>
                    <a:pt x="1024" y="1"/>
                  </a:moveTo>
                  <a:cubicBezTo>
                    <a:pt x="698" y="1"/>
                    <a:pt x="218" y="233"/>
                    <a:pt x="37" y="487"/>
                  </a:cubicBezTo>
                  <a:cubicBezTo>
                    <a:pt x="1" y="523"/>
                    <a:pt x="15" y="581"/>
                    <a:pt x="51" y="610"/>
                  </a:cubicBezTo>
                  <a:cubicBezTo>
                    <a:pt x="66" y="625"/>
                    <a:pt x="88" y="632"/>
                    <a:pt x="110" y="632"/>
                  </a:cubicBezTo>
                  <a:cubicBezTo>
                    <a:pt x="131" y="632"/>
                    <a:pt x="160" y="618"/>
                    <a:pt x="175" y="596"/>
                  </a:cubicBezTo>
                  <a:cubicBezTo>
                    <a:pt x="335" y="385"/>
                    <a:pt x="748" y="182"/>
                    <a:pt x="1032" y="182"/>
                  </a:cubicBezTo>
                  <a:cubicBezTo>
                    <a:pt x="1286" y="182"/>
                    <a:pt x="1641" y="298"/>
                    <a:pt x="1808" y="516"/>
                  </a:cubicBezTo>
                  <a:cubicBezTo>
                    <a:pt x="1829" y="537"/>
                    <a:pt x="1856" y="549"/>
                    <a:pt x="1882" y="549"/>
                  </a:cubicBezTo>
                  <a:cubicBezTo>
                    <a:pt x="1901" y="549"/>
                    <a:pt x="1921" y="543"/>
                    <a:pt x="1939" y="531"/>
                  </a:cubicBezTo>
                  <a:cubicBezTo>
                    <a:pt x="1975" y="502"/>
                    <a:pt x="1983" y="443"/>
                    <a:pt x="1954" y="400"/>
                  </a:cubicBezTo>
                  <a:cubicBezTo>
                    <a:pt x="1750" y="139"/>
                    <a:pt x="1336" y="1"/>
                    <a:pt x="1039" y="1"/>
                  </a:cubicBezTo>
                  <a:close/>
                </a:path>
              </a:pathLst>
            </a:custGeom>
            <a:solidFill>
              <a:srgbClr val="2817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507;p51"/>
            <p:cNvSpPr/>
            <p:nvPr/>
          </p:nvSpPr>
          <p:spPr>
            <a:xfrm rot="2868544">
              <a:off x="1130848" y="2098941"/>
              <a:ext cx="120640" cy="69076"/>
            </a:xfrm>
            <a:custGeom>
              <a:avLst/>
              <a:gdLst/>
              <a:ahLst/>
              <a:cxnLst/>
              <a:rect l="l" t="t" r="r" b="b"/>
              <a:pathLst>
                <a:path w="1474" h="844" extrusionOk="0">
                  <a:moveTo>
                    <a:pt x="672" y="1"/>
                  </a:moveTo>
                  <a:cubicBezTo>
                    <a:pt x="613" y="1"/>
                    <a:pt x="551" y="10"/>
                    <a:pt x="487" y="31"/>
                  </a:cubicBezTo>
                  <a:cubicBezTo>
                    <a:pt x="58" y="169"/>
                    <a:pt x="0" y="568"/>
                    <a:pt x="29" y="764"/>
                  </a:cubicBezTo>
                  <a:cubicBezTo>
                    <a:pt x="37" y="808"/>
                    <a:pt x="73" y="844"/>
                    <a:pt x="116" y="844"/>
                  </a:cubicBezTo>
                  <a:lnTo>
                    <a:pt x="131" y="844"/>
                  </a:lnTo>
                  <a:cubicBezTo>
                    <a:pt x="182" y="837"/>
                    <a:pt x="211" y="793"/>
                    <a:pt x="204" y="742"/>
                  </a:cubicBezTo>
                  <a:cubicBezTo>
                    <a:pt x="204" y="721"/>
                    <a:pt x="153" y="329"/>
                    <a:pt x="537" y="205"/>
                  </a:cubicBezTo>
                  <a:cubicBezTo>
                    <a:pt x="581" y="191"/>
                    <a:pt x="623" y="184"/>
                    <a:pt x="665" y="184"/>
                  </a:cubicBezTo>
                  <a:cubicBezTo>
                    <a:pt x="1018" y="184"/>
                    <a:pt x="1285" y="655"/>
                    <a:pt x="1285" y="655"/>
                  </a:cubicBezTo>
                  <a:cubicBezTo>
                    <a:pt x="1305" y="685"/>
                    <a:pt x="1335" y="705"/>
                    <a:pt x="1366" y="705"/>
                  </a:cubicBezTo>
                  <a:cubicBezTo>
                    <a:pt x="1381" y="705"/>
                    <a:pt x="1395" y="701"/>
                    <a:pt x="1409" y="692"/>
                  </a:cubicBezTo>
                  <a:cubicBezTo>
                    <a:pt x="1452" y="670"/>
                    <a:pt x="1474" y="612"/>
                    <a:pt x="1445" y="568"/>
                  </a:cubicBezTo>
                  <a:cubicBezTo>
                    <a:pt x="1432" y="542"/>
                    <a:pt x="1124" y="1"/>
                    <a:pt x="672" y="1"/>
                  </a:cubicBezTo>
                  <a:close/>
                </a:path>
              </a:pathLst>
            </a:custGeom>
            <a:solidFill>
              <a:srgbClr val="2817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508;p51"/>
            <p:cNvSpPr/>
            <p:nvPr/>
          </p:nvSpPr>
          <p:spPr>
            <a:xfrm rot="2868544">
              <a:off x="1072961" y="2419780"/>
              <a:ext cx="41741" cy="50579"/>
            </a:xfrm>
            <a:custGeom>
              <a:avLst/>
              <a:gdLst/>
              <a:ahLst/>
              <a:cxnLst/>
              <a:rect l="l" t="t" r="r" b="b"/>
              <a:pathLst>
                <a:path w="510" h="618" extrusionOk="0">
                  <a:moveTo>
                    <a:pt x="436" y="1"/>
                  </a:moveTo>
                  <a:cubicBezTo>
                    <a:pt x="422" y="1"/>
                    <a:pt x="81" y="8"/>
                    <a:pt x="44" y="269"/>
                  </a:cubicBezTo>
                  <a:cubicBezTo>
                    <a:pt x="1" y="538"/>
                    <a:pt x="436" y="611"/>
                    <a:pt x="451" y="618"/>
                  </a:cubicBezTo>
                  <a:lnTo>
                    <a:pt x="458" y="618"/>
                  </a:lnTo>
                  <a:cubicBezTo>
                    <a:pt x="480" y="618"/>
                    <a:pt x="502" y="596"/>
                    <a:pt x="509" y="574"/>
                  </a:cubicBezTo>
                  <a:cubicBezTo>
                    <a:pt x="509" y="553"/>
                    <a:pt x="495" y="531"/>
                    <a:pt x="465" y="524"/>
                  </a:cubicBezTo>
                  <a:cubicBezTo>
                    <a:pt x="465" y="524"/>
                    <a:pt x="102" y="465"/>
                    <a:pt x="132" y="284"/>
                  </a:cubicBezTo>
                  <a:cubicBezTo>
                    <a:pt x="161" y="95"/>
                    <a:pt x="436" y="88"/>
                    <a:pt x="444" y="88"/>
                  </a:cubicBezTo>
                  <a:cubicBezTo>
                    <a:pt x="465" y="88"/>
                    <a:pt x="487" y="66"/>
                    <a:pt x="487" y="44"/>
                  </a:cubicBezTo>
                  <a:cubicBezTo>
                    <a:pt x="487" y="15"/>
                    <a:pt x="465" y="1"/>
                    <a:pt x="436" y="1"/>
                  </a:cubicBezTo>
                  <a:close/>
                </a:path>
              </a:pathLst>
            </a:custGeom>
            <a:solidFill>
              <a:srgbClr val="2817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509;p51"/>
            <p:cNvSpPr/>
            <p:nvPr/>
          </p:nvSpPr>
          <p:spPr>
            <a:xfrm rot="2868544">
              <a:off x="1084918" y="2511954"/>
              <a:ext cx="197411" cy="166960"/>
            </a:xfrm>
            <a:custGeom>
              <a:avLst/>
              <a:gdLst/>
              <a:ahLst/>
              <a:cxnLst/>
              <a:rect l="l" t="t" r="r" b="b"/>
              <a:pathLst>
                <a:path w="2412" h="2040" extrusionOk="0">
                  <a:moveTo>
                    <a:pt x="2005" y="0"/>
                  </a:moveTo>
                  <a:cubicBezTo>
                    <a:pt x="1997" y="8"/>
                    <a:pt x="1997" y="15"/>
                    <a:pt x="1990" y="22"/>
                  </a:cubicBezTo>
                  <a:cubicBezTo>
                    <a:pt x="1750" y="392"/>
                    <a:pt x="473" y="1169"/>
                    <a:pt x="103" y="1285"/>
                  </a:cubicBezTo>
                  <a:cubicBezTo>
                    <a:pt x="73" y="1293"/>
                    <a:pt x="52" y="1296"/>
                    <a:pt x="35" y="1296"/>
                  </a:cubicBezTo>
                  <a:cubicBezTo>
                    <a:pt x="19" y="1296"/>
                    <a:pt x="8" y="1293"/>
                    <a:pt x="1" y="1285"/>
                  </a:cubicBezTo>
                  <a:lnTo>
                    <a:pt x="1" y="1285"/>
                  </a:lnTo>
                  <a:cubicBezTo>
                    <a:pt x="30" y="1336"/>
                    <a:pt x="429" y="1968"/>
                    <a:pt x="1054" y="2033"/>
                  </a:cubicBezTo>
                  <a:cubicBezTo>
                    <a:pt x="1089" y="2037"/>
                    <a:pt x="1125" y="2039"/>
                    <a:pt x="1161" y="2039"/>
                  </a:cubicBezTo>
                  <a:cubicBezTo>
                    <a:pt x="1328" y="2039"/>
                    <a:pt x="1509" y="1996"/>
                    <a:pt x="1700" y="1895"/>
                  </a:cubicBezTo>
                  <a:cubicBezTo>
                    <a:pt x="2353" y="1554"/>
                    <a:pt x="2411" y="1046"/>
                    <a:pt x="2317" y="647"/>
                  </a:cubicBezTo>
                  <a:cubicBezTo>
                    <a:pt x="2237" y="305"/>
                    <a:pt x="2048" y="44"/>
                    <a:pt x="2019" y="15"/>
                  </a:cubicBezTo>
                  <a:cubicBezTo>
                    <a:pt x="2012" y="0"/>
                    <a:pt x="2005" y="0"/>
                    <a:pt x="2005" y="0"/>
                  </a:cubicBezTo>
                  <a:close/>
                </a:path>
              </a:pathLst>
            </a:custGeom>
            <a:solidFill>
              <a:srgbClr val="2817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510;p51"/>
            <p:cNvSpPr/>
            <p:nvPr/>
          </p:nvSpPr>
          <p:spPr>
            <a:xfrm rot="2868544">
              <a:off x="1137361" y="2588071"/>
              <a:ext cx="111228" cy="114090"/>
            </a:xfrm>
            <a:custGeom>
              <a:avLst/>
              <a:gdLst/>
              <a:ahLst/>
              <a:cxnLst/>
              <a:rect l="l" t="t" r="r" b="b"/>
              <a:pathLst>
                <a:path w="1359" h="1394" extrusionOk="0">
                  <a:moveTo>
                    <a:pt x="1264" y="1"/>
                  </a:moveTo>
                  <a:lnTo>
                    <a:pt x="1264" y="1"/>
                  </a:lnTo>
                  <a:cubicBezTo>
                    <a:pt x="1162" y="30"/>
                    <a:pt x="1053" y="80"/>
                    <a:pt x="959" y="138"/>
                  </a:cubicBezTo>
                  <a:cubicBezTo>
                    <a:pt x="567" y="385"/>
                    <a:pt x="298" y="785"/>
                    <a:pt x="88" y="1198"/>
                  </a:cubicBezTo>
                  <a:cubicBezTo>
                    <a:pt x="59" y="1264"/>
                    <a:pt x="30" y="1322"/>
                    <a:pt x="1" y="1387"/>
                  </a:cubicBezTo>
                  <a:cubicBezTo>
                    <a:pt x="36" y="1391"/>
                    <a:pt x="72" y="1393"/>
                    <a:pt x="108" y="1393"/>
                  </a:cubicBezTo>
                  <a:cubicBezTo>
                    <a:pt x="275" y="1393"/>
                    <a:pt x="456" y="1350"/>
                    <a:pt x="647" y="1249"/>
                  </a:cubicBezTo>
                  <a:cubicBezTo>
                    <a:pt x="1300" y="908"/>
                    <a:pt x="1358" y="400"/>
                    <a:pt x="1264" y="1"/>
                  </a:cubicBezTo>
                  <a:close/>
                </a:path>
              </a:pathLst>
            </a:custGeom>
            <a:solidFill>
              <a:srgbClr val="EB63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511;p51"/>
            <p:cNvSpPr/>
            <p:nvPr/>
          </p:nvSpPr>
          <p:spPr>
            <a:xfrm rot="2868544">
              <a:off x="1117789" y="2513015"/>
              <a:ext cx="154524" cy="108770"/>
            </a:xfrm>
            <a:custGeom>
              <a:avLst/>
              <a:gdLst/>
              <a:ahLst/>
              <a:cxnLst/>
              <a:rect l="l" t="t" r="r" b="b"/>
              <a:pathLst>
                <a:path w="1888" h="1329" extrusionOk="0">
                  <a:moveTo>
                    <a:pt x="1888" y="0"/>
                  </a:moveTo>
                  <a:lnTo>
                    <a:pt x="1888" y="0"/>
                  </a:lnTo>
                  <a:cubicBezTo>
                    <a:pt x="1648" y="370"/>
                    <a:pt x="371" y="1147"/>
                    <a:pt x="1" y="1263"/>
                  </a:cubicBezTo>
                  <a:cubicBezTo>
                    <a:pt x="109" y="1306"/>
                    <a:pt x="231" y="1328"/>
                    <a:pt x="352" y="1328"/>
                  </a:cubicBezTo>
                  <a:cubicBezTo>
                    <a:pt x="458" y="1328"/>
                    <a:pt x="563" y="1312"/>
                    <a:pt x="661" y="1278"/>
                  </a:cubicBezTo>
                  <a:cubicBezTo>
                    <a:pt x="973" y="1176"/>
                    <a:pt x="1227" y="959"/>
                    <a:pt x="1452" y="726"/>
                  </a:cubicBezTo>
                  <a:cubicBezTo>
                    <a:pt x="1648" y="516"/>
                    <a:pt x="1830" y="269"/>
                    <a:pt x="188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512;p51"/>
            <p:cNvSpPr/>
            <p:nvPr/>
          </p:nvSpPr>
          <p:spPr>
            <a:xfrm rot="2868544">
              <a:off x="1279834" y="2632536"/>
              <a:ext cx="208623" cy="178991"/>
            </a:xfrm>
            <a:custGeom>
              <a:avLst/>
              <a:gdLst/>
              <a:ahLst/>
              <a:cxnLst/>
              <a:rect l="l" t="t" r="r" b="b"/>
              <a:pathLst>
                <a:path w="2549" h="2187" extrusionOk="0">
                  <a:moveTo>
                    <a:pt x="1312" y="0"/>
                  </a:moveTo>
                  <a:cubicBezTo>
                    <a:pt x="1190" y="0"/>
                    <a:pt x="1066" y="19"/>
                    <a:pt x="944" y="59"/>
                  </a:cubicBezTo>
                  <a:cubicBezTo>
                    <a:pt x="341" y="248"/>
                    <a:pt x="0" y="872"/>
                    <a:pt x="182" y="1446"/>
                  </a:cubicBezTo>
                  <a:cubicBezTo>
                    <a:pt x="326" y="1897"/>
                    <a:pt x="761" y="2187"/>
                    <a:pt x="1237" y="2187"/>
                  </a:cubicBezTo>
                  <a:cubicBezTo>
                    <a:pt x="1358" y="2187"/>
                    <a:pt x="1482" y="2168"/>
                    <a:pt x="1605" y="2128"/>
                  </a:cubicBezTo>
                  <a:cubicBezTo>
                    <a:pt x="2207" y="1939"/>
                    <a:pt x="2548" y="1315"/>
                    <a:pt x="2367" y="742"/>
                  </a:cubicBezTo>
                  <a:cubicBezTo>
                    <a:pt x="2222" y="290"/>
                    <a:pt x="1787" y="0"/>
                    <a:pt x="1312" y="0"/>
                  </a:cubicBezTo>
                  <a:close/>
                </a:path>
              </a:pathLst>
            </a:custGeom>
            <a:solidFill>
              <a:srgbClr val="FF94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513;p51"/>
            <p:cNvSpPr/>
            <p:nvPr/>
          </p:nvSpPr>
          <p:spPr>
            <a:xfrm rot="2868544">
              <a:off x="911185" y="2312842"/>
              <a:ext cx="130789" cy="156239"/>
            </a:xfrm>
            <a:custGeom>
              <a:avLst/>
              <a:gdLst/>
              <a:ahLst/>
              <a:cxnLst/>
              <a:rect l="l" t="t" r="r" b="b"/>
              <a:pathLst>
                <a:path w="1598" h="1909" extrusionOk="0">
                  <a:moveTo>
                    <a:pt x="642" y="1"/>
                  </a:moveTo>
                  <a:cubicBezTo>
                    <a:pt x="595" y="1"/>
                    <a:pt x="548" y="7"/>
                    <a:pt x="501" y="22"/>
                  </a:cubicBezTo>
                  <a:cubicBezTo>
                    <a:pt x="153" y="138"/>
                    <a:pt x="0" y="646"/>
                    <a:pt x="167" y="1161"/>
                  </a:cubicBezTo>
                  <a:cubicBezTo>
                    <a:pt x="306" y="1603"/>
                    <a:pt x="643" y="1908"/>
                    <a:pt x="958" y="1908"/>
                  </a:cubicBezTo>
                  <a:cubicBezTo>
                    <a:pt x="1005" y="1908"/>
                    <a:pt x="1051" y="1901"/>
                    <a:pt x="1097" y="1887"/>
                  </a:cubicBezTo>
                  <a:cubicBezTo>
                    <a:pt x="1452" y="1771"/>
                    <a:pt x="1598" y="1263"/>
                    <a:pt x="1438" y="755"/>
                  </a:cubicBezTo>
                  <a:cubicBezTo>
                    <a:pt x="1293" y="306"/>
                    <a:pt x="960" y="1"/>
                    <a:pt x="642" y="1"/>
                  </a:cubicBezTo>
                  <a:close/>
                </a:path>
              </a:pathLst>
            </a:custGeom>
            <a:solidFill>
              <a:srgbClr val="FF94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514;p51"/>
            <p:cNvSpPr/>
            <p:nvPr/>
          </p:nvSpPr>
          <p:spPr>
            <a:xfrm rot="2868544">
              <a:off x="1261450" y="2908244"/>
              <a:ext cx="852090" cy="391948"/>
            </a:xfrm>
            <a:custGeom>
              <a:avLst/>
              <a:gdLst/>
              <a:ahLst/>
              <a:cxnLst/>
              <a:rect l="l" t="t" r="r" b="b"/>
              <a:pathLst>
                <a:path w="10411" h="4789" extrusionOk="0">
                  <a:moveTo>
                    <a:pt x="9396" y="0"/>
                  </a:moveTo>
                  <a:cubicBezTo>
                    <a:pt x="9124" y="0"/>
                    <a:pt x="8797" y="766"/>
                    <a:pt x="8690" y="1006"/>
                  </a:cubicBezTo>
                  <a:cubicBezTo>
                    <a:pt x="8654" y="805"/>
                    <a:pt x="8607" y="257"/>
                    <a:pt x="8417" y="257"/>
                  </a:cubicBezTo>
                  <a:cubicBezTo>
                    <a:pt x="8381" y="257"/>
                    <a:pt x="8339" y="277"/>
                    <a:pt x="8291" y="324"/>
                  </a:cubicBezTo>
                  <a:cubicBezTo>
                    <a:pt x="8167" y="447"/>
                    <a:pt x="8175" y="694"/>
                    <a:pt x="8160" y="854"/>
                  </a:cubicBezTo>
                  <a:cubicBezTo>
                    <a:pt x="8146" y="1115"/>
                    <a:pt x="8160" y="1384"/>
                    <a:pt x="8182" y="1645"/>
                  </a:cubicBezTo>
                  <a:cubicBezTo>
                    <a:pt x="6370" y="2663"/>
                    <a:pt x="3242" y="2808"/>
                    <a:pt x="1609" y="2808"/>
                  </a:cubicBezTo>
                  <a:cubicBezTo>
                    <a:pt x="958" y="2808"/>
                    <a:pt x="545" y="2785"/>
                    <a:pt x="545" y="2785"/>
                  </a:cubicBezTo>
                  <a:lnTo>
                    <a:pt x="0" y="3104"/>
                  </a:lnTo>
                  <a:cubicBezTo>
                    <a:pt x="291" y="4179"/>
                    <a:pt x="2657" y="4789"/>
                    <a:pt x="2657" y="4789"/>
                  </a:cubicBezTo>
                  <a:cubicBezTo>
                    <a:pt x="6084" y="4658"/>
                    <a:pt x="8385" y="2988"/>
                    <a:pt x="8683" y="2756"/>
                  </a:cubicBezTo>
                  <a:cubicBezTo>
                    <a:pt x="8806" y="2879"/>
                    <a:pt x="8922" y="3003"/>
                    <a:pt x="9053" y="3119"/>
                  </a:cubicBezTo>
                  <a:cubicBezTo>
                    <a:pt x="9127" y="3187"/>
                    <a:pt x="9241" y="3300"/>
                    <a:pt x="9354" y="3300"/>
                  </a:cubicBezTo>
                  <a:cubicBezTo>
                    <a:pt x="9385" y="3300"/>
                    <a:pt x="9415" y="3292"/>
                    <a:pt x="9445" y="3271"/>
                  </a:cubicBezTo>
                  <a:cubicBezTo>
                    <a:pt x="9554" y="3199"/>
                    <a:pt x="9540" y="3032"/>
                    <a:pt x="9496" y="2923"/>
                  </a:cubicBezTo>
                  <a:cubicBezTo>
                    <a:pt x="9467" y="2836"/>
                    <a:pt x="9409" y="2763"/>
                    <a:pt x="9351" y="2698"/>
                  </a:cubicBezTo>
                  <a:cubicBezTo>
                    <a:pt x="9271" y="2604"/>
                    <a:pt x="9213" y="2509"/>
                    <a:pt x="9148" y="2408"/>
                  </a:cubicBezTo>
                  <a:cubicBezTo>
                    <a:pt x="9452" y="2255"/>
                    <a:pt x="9743" y="2074"/>
                    <a:pt x="10026" y="1870"/>
                  </a:cubicBezTo>
                  <a:cubicBezTo>
                    <a:pt x="10135" y="1798"/>
                    <a:pt x="10411" y="1660"/>
                    <a:pt x="10411" y="1493"/>
                  </a:cubicBezTo>
                  <a:cubicBezTo>
                    <a:pt x="10408" y="1358"/>
                    <a:pt x="10334" y="1310"/>
                    <a:pt x="10230" y="1310"/>
                  </a:cubicBezTo>
                  <a:cubicBezTo>
                    <a:pt x="10069" y="1310"/>
                    <a:pt x="9836" y="1425"/>
                    <a:pt x="9677" y="1522"/>
                  </a:cubicBezTo>
                  <a:cubicBezTo>
                    <a:pt x="9794" y="1391"/>
                    <a:pt x="9903" y="1253"/>
                    <a:pt x="9975" y="1094"/>
                  </a:cubicBezTo>
                  <a:cubicBezTo>
                    <a:pt x="10033" y="992"/>
                    <a:pt x="10142" y="781"/>
                    <a:pt x="10048" y="665"/>
                  </a:cubicBezTo>
                  <a:cubicBezTo>
                    <a:pt x="10015" y="626"/>
                    <a:pt x="9976" y="609"/>
                    <a:pt x="9933" y="609"/>
                  </a:cubicBezTo>
                  <a:cubicBezTo>
                    <a:pt x="9738" y="609"/>
                    <a:pt x="9461" y="961"/>
                    <a:pt x="9336" y="1152"/>
                  </a:cubicBezTo>
                  <a:lnTo>
                    <a:pt x="9322" y="1152"/>
                  </a:lnTo>
                  <a:cubicBezTo>
                    <a:pt x="9351" y="1043"/>
                    <a:pt x="9431" y="890"/>
                    <a:pt x="9445" y="847"/>
                  </a:cubicBezTo>
                  <a:cubicBezTo>
                    <a:pt x="9481" y="731"/>
                    <a:pt x="9511" y="614"/>
                    <a:pt x="9532" y="498"/>
                  </a:cubicBezTo>
                  <a:cubicBezTo>
                    <a:pt x="9547" y="382"/>
                    <a:pt x="9605" y="92"/>
                    <a:pt x="9467" y="19"/>
                  </a:cubicBezTo>
                  <a:cubicBezTo>
                    <a:pt x="9444" y="6"/>
                    <a:pt x="9420" y="0"/>
                    <a:pt x="9396" y="0"/>
                  </a:cubicBezTo>
                  <a:close/>
                </a:path>
              </a:pathLst>
            </a:custGeom>
            <a:solidFill>
              <a:srgbClr val="FECE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Prognosis</a:t>
            </a:r>
            <a:endParaRPr lang="ar-SA" sz="60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82600" y="1320799"/>
            <a:ext cx="7688500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-Children with ADHD are at risk for potentially serious problems academic underachievement school failure difficulty getting along with peers and problems dealing with authority .</a:t>
            </a:r>
          </a:p>
          <a:p>
            <a:endParaRPr lang="en-US" sz="2800" dirty="0" smtClean="0"/>
          </a:p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-Further more up to 67% percent of children will continue to experience symptoms of ADHD in adulthood .</a:t>
            </a:r>
            <a:endParaRPr lang="ar-SA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498391" y="4660174"/>
            <a:ext cx="5859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dirty="0" smtClean="0"/>
              <a:t>10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6792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4" name="Google Shape;1524;p62"/>
          <p:cNvSpPr txBox="1">
            <a:spLocks noGrp="1"/>
          </p:cNvSpPr>
          <p:nvPr>
            <p:ph type="title" idx="15"/>
          </p:nvPr>
        </p:nvSpPr>
        <p:spPr>
          <a:xfrm>
            <a:off x="1451752" y="453075"/>
            <a:ext cx="6719348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 smtClean="0"/>
              <a:t>Treatment of ADHD</a:t>
            </a:r>
            <a:endParaRPr sz="6000" dirty="0"/>
          </a:p>
        </p:txBody>
      </p:sp>
      <p:sp>
        <p:nvSpPr>
          <p:cNvPr id="1525" name="Google Shape;1525;p62"/>
          <p:cNvSpPr txBox="1">
            <a:spLocks noGrp="1"/>
          </p:cNvSpPr>
          <p:nvPr>
            <p:ph type="ctrTitle"/>
          </p:nvPr>
        </p:nvSpPr>
        <p:spPr>
          <a:xfrm>
            <a:off x="1594277" y="1283975"/>
            <a:ext cx="1631400" cy="3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1526" name="Google Shape;1526;p62"/>
          <p:cNvSpPr txBox="1">
            <a:spLocks noGrp="1"/>
          </p:cNvSpPr>
          <p:nvPr>
            <p:ph type="subTitle" idx="1"/>
          </p:nvPr>
        </p:nvSpPr>
        <p:spPr>
          <a:xfrm>
            <a:off x="1285319" y="1706080"/>
            <a:ext cx="2052600" cy="5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Behavior therapy</a:t>
            </a:r>
            <a:endParaRPr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29" name="Google Shape;1529;p62"/>
          <p:cNvSpPr txBox="1">
            <a:spLocks noGrp="1"/>
          </p:cNvSpPr>
          <p:nvPr>
            <p:ph type="ctrTitle" idx="4"/>
          </p:nvPr>
        </p:nvSpPr>
        <p:spPr>
          <a:xfrm>
            <a:off x="1125882" y="2995041"/>
            <a:ext cx="2892761" cy="9622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400" b="1" cap="all" dirty="0">
                <a:solidFill>
                  <a:schemeClr val="accent3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PHARMACOLOGIC TREATMENT</a:t>
            </a:r>
            <a:r>
              <a:rPr lang="en-US" b="1" dirty="0"/>
              <a:t/>
            </a:r>
            <a:br>
              <a:rPr lang="en-US" b="1" dirty="0"/>
            </a:br>
            <a:r>
              <a:rPr lang="en" dirty="0" smtClean="0"/>
              <a:t> </a:t>
            </a:r>
            <a:endParaRPr dirty="0"/>
          </a:p>
        </p:txBody>
      </p:sp>
      <p:sp>
        <p:nvSpPr>
          <p:cNvPr id="1531" name="Google Shape;1531;p62"/>
          <p:cNvSpPr txBox="1">
            <a:spLocks noGrp="1"/>
          </p:cNvSpPr>
          <p:nvPr>
            <p:ph type="ctrTitle" idx="6"/>
          </p:nvPr>
        </p:nvSpPr>
        <p:spPr>
          <a:xfrm>
            <a:off x="5441783" y="1869366"/>
            <a:ext cx="2426687" cy="3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800" b="1" cap="all" dirty="0" smtClean="0">
                <a:solidFill>
                  <a:schemeClr val="accent3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Monitoring</a:t>
            </a:r>
            <a:r>
              <a:rPr lang="en-US" sz="2800" b="1" cap="all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2800" b="1" cap="all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b="1" dirty="0">
                <a:solidFill>
                  <a:schemeClr val="accent3">
                    <a:lumMod val="50000"/>
                  </a:schemeClr>
                </a:solidFill>
              </a:rPr>
            </a:br>
            <a:endParaRPr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33" name="Google Shape;1533;p62"/>
          <p:cNvSpPr txBox="1">
            <a:spLocks noGrp="1"/>
          </p:cNvSpPr>
          <p:nvPr>
            <p:ph type="ctrTitle" idx="8"/>
          </p:nvPr>
        </p:nvSpPr>
        <p:spPr>
          <a:xfrm>
            <a:off x="5721303" y="2797382"/>
            <a:ext cx="2252219" cy="9772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Diet therapy</a:t>
            </a:r>
          </a:p>
        </p:txBody>
      </p:sp>
      <p:sp>
        <p:nvSpPr>
          <p:cNvPr id="1535" name="Google Shape;1535;p62"/>
          <p:cNvSpPr txBox="1">
            <a:spLocks noGrp="1"/>
          </p:cNvSpPr>
          <p:nvPr>
            <p:ph type="ctrTitle" idx="13"/>
          </p:nvPr>
        </p:nvSpPr>
        <p:spPr>
          <a:xfrm>
            <a:off x="5282584" y="3877275"/>
            <a:ext cx="2650124" cy="8844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Herbal therapy</a:t>
            </a:r>
            <a:r>
              <a:rPr lang="en-US" b="1" dirty="0"/>
              <a:t/>
            </a:r>
            <a:br>
              <a:rPr lang="en-US" b="1" dirty="0"/>
            </a:br>
            <a:endParaRPr dirty="0"/>
          </a:p>
        </p:txBody>
      </p:sp>
      <p:grpSp>
        <p:nvGrpSpPr>
          <p:cNvPr id="1571" name="Google Shape;1571;p62"/>
          <p:cNvGrpSpPr/>
          <p:nvPr/>
        </p:nvGrpSpPr>
        <p:grpSpPr>
          <a:xfrm>
            <a:off x="3350085" y="1786588"/>
            <a:ext cx="2062291" cy="2607859"/>
            <a:chOff x="3350085" y="1786588"/>
            <a:chExt cx="2062291" cy="2607859"/>
          </a:xfrm>
        </p:grpSpPr>
        <p:sp>
          <p:nvSpPr>
            <p:cNvPr id="1572" name="Google Shape;1572;p62"/>
            <p:cNvSpPr/>
            <p:nvPr/>
          </p:nvSpPr>
          <p:spPr>
            <a:xfrm>
              <a:off x="4110311" y="4244588"/>
              <a:ext cx="1105922" cy="149860"/>
            </a:xfrm>
            <a:custGeom>
              <a:avLst/>
              <a:gdLst/>
              <a:ahLst/>
              <a:cxnLst/>
              <a:rect l="l" t="t" r="r" b="b"/>
              <a:pathLst>
                <a:path w="20582" h="2789" extrusionOk="0">
                  <a:moveTo>
                    <a:pt x="10287" y="1"/>
                  </a:moveTo>
                  <a:cubicBezTo>
                    <a:pt x="4610" y="1"/>
                    <a:pt x="1" y="625"/>
                    <a:pt x="1" y="1395"/>
                  </a:cubicBezTo>
                  <a:cubicBezTo>
                    <a:pt x="1" y="2164"/>
                    <a:pt x="4610" y="2789"/>
                    <a:pt x="10287" y="2789"/>
                  </a:cubicBezTo>
                  <a:cubicBezTo>
                    <a:pt x="15972" y="2789"/>
                    <a:pt x="20582" y="2164"/>
                    <a:pt x="20582" y="1395"/>
                  </a:cubicBezTo>
                  <a:cubicBezTo>
                    <a:pt x="20582" y="625"/>
                    <a:pt x="15972" y="1"/>
                    <a:pt x="10287" y="1"/>
                  </a:cubicBezTo>
                  <a:close/>
                </a:path>
              </a:pathLst>
            </a:custGeom>
            <a:solidFill>
              <a:srgbClr val="000000">
                <a:alpha val="67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62"/>
            <p:cNvSpPr/>
            <p:nvPr/>
          </p:nvSpPr>
          <p:spPr>
            <a:xfrm rot="8099905" flipH="1">
              <a:off x="3426296" y="2255759"/>
              <a:ext cx="942698" cy="606059"/>
            </a:xfrm>
            <a:custGeom>
              <a:avLst/>
              <a:gdLst/>
              <a:ahLst/>
              <a:cxnLst/>
              <a:rect l="l" t="t" r="r" b="b"/>
              <a:pathLst>
                <a:path w="14687" h="7130" extrusionOk="0">
                  <a:moveTo>
                    <a:pt x="5598" y="0"/>
                  </a:moveTo>
                  <a:cubicBezTo>
                    <a:pt x="5283" y="0"/>
                    <a:pt x="4968" y="39"/>
                    <a:pt x="4661" y="120"/>
                  </a:cubicBezTo>
                  <a:cubicBezTo>
                    <a:pt x="3848" y="338"/>
                    <a:pt x="3137" y="825"/>
                    <a:pt x="2338" y="1086"/>
                  </a:cubicBezTo>
                  <a:cubicBezTo>
                    <a:pt x="2038" y="1184"/>
                    <a:pt x="1709" y="1242"/>
                    <a:pt x="1386" y="1242"/>
                  </a:cubicBezTo>
                  <a:cubicBezTo>
                    <a:pt x="852" y="1242"/>
                    <a:pt x="336" y="1082"/>
                    <a:pt x="1" y="679"/>
                  </a:cubicBezTo>
                  <a:lnTo>
                    <a:pt x="1" y="679"/>
                  </a:lnTo>
                  <a:cubicBezTo>
                    <a:pt x="533" y="1619"/>
                    <a:pt x="1607" y="2213"/>
                    <a:pt x="2685" y="2213"/>
                  </a:cubicBezTo>
                  <a:cubicBezTo>
                    <a:pt x="2855" y="2213"/>
                    <a:pt x="3026" y="2198"/>
                    <a:pt x="3195" y="2168"/>
                  </a:cubicBezTo>
                  <a:lnTo>
                    <a:pt x="3195" y="2168"/>
                  </a:lnTo>
                  <a:cubicBezTo>
                    <a:pt x="2793" y="2457"/>
                    <a:pt x="2308" y="2616"/>
                    <a:pt x="1821" y="2616"/>
                  </a:cubicBezTo>
                  <a:cubicBezTo>
                    <a:pt x="1771" y="2616"/>
                    <a:pt x="1721" y="2614"/>
                    <a:pt x="1670" y="2610"/>
                  </a:cubicBezTo>
                  <a:lnTo>
                    <a:pt x="1670" y="2610"/>
                  </a:lnTo>
                  <a:cubicBezTo>
                    <a:pt x="2048" y="3104"/>
                    <a:pt x="2658" y="3351"/>
                    <a:pt x="3224" y="3620"/>
                  </a:cubicBezTo>
                  <a:cubicBezTo>
                    <a:pt x="4654" y="4302"/>
                    <a:pt x="5925" y="5275"/>
                    <a:pt x="7311" y="6037"/>
                  </a:cubicBezTo>
                  <a:cubicBezTo>
                    <a:pt x="8449" y="6653"/>
                    <a:pt x="9722" y="7129"/>
                    <a:pt x="11001" y="7129"/>
                  </a:cubicBezTo>
                  <a:cubicBezTo>
                    <a:pt x="11288" y="7129"/>
                    <a:pt x="11576" y="7105"/>
                    <a:pt x="11863" y="7053"/>
                  </a:cubicBezTo>
                  <a:cubicBezTo>
                    <a:pt x="12974" y="6850"/>
                    <a:pt x="14005" y="6211"/>
                    <a:pt x="14680" y="5297"/>
                  </a:cubicBezTo>
                  <a:lnTo>
                    <a:pt x="14687" y="3983"/>
                  </a:lnTo>
                  <a:cubicBezTo>
                    <a:pt x="14569" y="3973"/>
                    <a:pt x="14451" y="3969"/>
                    <a:pt x="14332" y="3969"/>
                  </a:cubicBezTo>
                  <a:cubicBezTo>
                    <a:pt x="13629" y="3969"/>
                    <a:pt x="12910" y="4112"/>
                    <a:pt x="12222" y="4112"/>
                  </a:cubicBezTo>
                  <a:cubicBezTo>
                    <a:pt x="11791" y="4112"/>
                    <a:pt x="11372" y="4056"/>
                    <a:pt x="10977" y="3874"/>
                  </a:cubicBezTo>
                  <a:cubicBezTo>
                    <a:pt x="9932" y="3394"/>
                    <a:pt x="9438" y="2211"/>
                    <a:pt x="8661" y="1362"/>
                  </a:cubicBezTo>
                  <a:cubicBezTo>
                    <a:pt x="7887" y="513"/>
                    <a:pt x="6742" y="0"/>
                    <a:pt x="5598" y="0"/>
                  </a:cubicBezTo>
                  <a:close/>
                </a:path>
              </a:pathLst>
            </a:custGeom>
            <a:solidFill>
              <a:srgbClr val="9F5A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62"/>
            <p:cNvSpPr/>
            <p:nvPr/>
          </p:nvSpPr>
          <p:spPr>
            <a:xfrm rot="-412049">
              <a:off x="4039993" y="1878226"/>
              <a:ext cx="1065592" cy="651138"/>
            </a:xfrm>
            <a:custGeom>
              <a:avLst/>
              <a:gdLst/>
              <a:ahLst/>
              <a:cxnLst/>
              <a:rect l="l" t="t" r="r" b="b"/>
              <a:pathLst>
                <a:path w="10970" h="7660" extrusionOk="0">
                  <a:moveTo>
                    <a:pt x="5639" y="1"/>
                  </a:moveTo>
                  <a:cubicBezTo>
                    <a:pt x="4935" y="1"/>
                    <a:pt x="4233" y="121"/>
                    <a:pt x="3572" y="371"/>
                  </a:cubicBezTo>
                  <a:cubicBezTo>
                    <a:pt x="1931" y="988"/>
                    <a:pt x="603" y="2447"/>
                    <a:pt x="247" y="4161"/>
                  </a:cubicBezTo>
                  <a:cubicBezTo>
                    <a:pt x="0" y="5308"/>
                    <a:pt x="182" y="6498"/>
                    <a:pt x="356" y="7660"/>
                  </a:cubicBezTo>
                  <a:lnTo>
                    <a:pt x="10970" y="3442"/>
                  </a:lnTo>
                  <a:cubicBezTo>
                    <a:pt x="10694" y="2259"/>
                    <a:pt x="9743" y="1329"/>
                    <a:pt x="8668" y="763"/>
                  </a:cubicBezTo>
                  <a:cubicBezTo>
                    <a:pt x="7742" y="267"/>
                    <a:pt x="6689" y="1"/>
                    <a:pt x="5639" y="1"/>
                  </a:cubicBezTo>
                  <a:close/>
                </a:path>
              </a:pathLst>
            </a:custGeom>
            <a:solidFill>
              <a:srgbClr val="9F5A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62"/>
            <p:cNvSpPr/>
            <p:nvPr/>
          </p:nvSpPr>
          <p:spPr>
            <a:xfrm>
              <a:off x="4487798" y="3512349"/>
              <a:ext cx="611422" cy="176243"/>
            </a:xfrm>
            <a:custGeom>
              <a:avLst/>
              <a:gdLst/>
              <a:ahLst/>
              <a:cxnLst/>
              <a:rect l="l" t="t" r="r" b="b"/>
              <a:pathLst>
                <a:path w="11379" h="3280" extrusionOk="0">
                  <a:moveTo>
                    <a:pt x="9545" y="1"/>
                  </a:moveTo>
                  <a:cubicBezTo>
                    <a:pt x="9394" y="1"/>
                    <a:pt x="9263" y="10"/>
                    <a:pt x="9165" y="23"/>
                  </a:cubicBezTo>
                  <a:cubicBezTo>
                    <a:pt x="6364" y="395"/>
                    <a:pt x="4119" y="1930"/>
                    <a:pt x="1987" y="1930"/>
                  </a:cubicBezTo>
                  <a:cubicBezTo>
                    <a:pt x="1621" y="1930"/>
                    <a:pt x="1258" y="1884"/>
                    <a:pt x="896" y="1780"/>
                  </a:cubicBezTo>
                  <a:cubicBezTo>
                    <a:pt x="406" y="1644"/>
                    <a:pt x="108" y="1451"/>
                    <a:pt x="60" y="1451"/>
                  </a:cubicBezTo>
                  <a:cubicBezTo>
                    <a:pt x="57" y="1451"/>
                    <a:pt x="55" y="1452"/>
                    <a:pt x="54" y="1453"/>
                  </a:cubicBezTo>
                  <a:cubicBezTo>
                    <a:pt x="1" y="1533"/>
                    <a:pt x="2028" y="3279"/>
                    <a:pt x="4264" y="3279"/>
                  </a:cubicBezTo>
                  <a:cubicBezTo>
                    <a:pt x="4471" y="3279"/>
                    <a:pt x="4680" y="3265"/>
                    <a:pt x="4889" y="3232"/>
                  </a:cubicBezTo>
                  <a:cubicBezTo>
                    <a:pt x="5607" y="3116"/>
                    <a:pt x="5360" y="3138"/>
                    <a:pt x="6914" y="2412"/>
                  </a:cubicBezTo>
                  <a:cubicBezTo>
                    <a:pt x="8170" y="1824"/>
                    <a:pt x="9513" y="1381"/>
                    <a:pt x="10892" y="1105"/>
                  </a:cubicBezTo>
                  <a:cubicBezTo>
                    <a:pt x="11016" y="1083"/>
                    <a:pt x="11161" y="1047"/>
                    <a:pt x="11241" y="945"/>
                  </a:cubicBezTo>
                  <a:cubicBezTo>
                    <a:pt x="11379" y="764"/>
                    <a:pt x="11204" y="495"/>
                    <a:pt x="11001" y="364"/>
                  </a:cubicBezTo>
                  <a:cubicBezTo>
                    <a:pt x="10575" y="78"/>
                    <a:pt x="9980" y="1"/>
                    <a:pt x="9545" y="1"/>
                  </a:cubicBezTo>
                  <a:close/>
                </a:path>
              </a:pathLst>
            </a:custGeom>
            <a:solidFill>
              <a:srgbClr val="A8E3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62"/>
            <p:cNvSpPr/>
            <p:nvPr/>
          </p:nvSpPr>
          <p:spPr>
            <a:xfrm>
              <a:off x="4487798" y="3512349"/>
              <a:ext cx="611422" cy="176243"/>
            </a:xfrm>
            <a:custGeom>
              <a:avLst/>
              <a:gdLst/>
              <a:ahLst/>
              <a:cxnLst/>
              <a:rect l="l" t="t" r="r" b="b"/>
              <a:pathLst>
                <a:path w="11379" h="3280" extrusionOk="0">
                  <a:moveTo>
                    <a:pt x="9545" y="1"/>
                  </a:moveTo>
                  <a:cubicBezTo>
                    <a:pt x="9394" y="1"/>
                    <a:pt x="9263" y="10"/>
                    <a:pt x="9165" y="23"/>
                  </a:cubicBezTo>
                  <a:cubicBezTo>
                    <a:pt x="6364" y="395"/>
                    <a:pt x="4119" y="1930"/>
                    <a:pt x="1987" y="1930"/>
                  </a:cubicBezTo>
                  <a:cubicBezTo>
                    <a:pt x="1621" y="1930"/>
                    <a:pt x="1258" y="1884"/>
                    <a:pt x="896" y="1780"/>
                  </a:cubicBezTo>
                  <a:cubicBezTo>
                    <a:pt x="406" y="1644"/>
                    <a:pt x="108" y="1451"/>
                    <a:pt x="60" y="1451"/>
                  </a:cubicBezTo>
                  <a:cubicBezTo>
                    <a:pt x="57" y="1451"/>
                    <a:pt x="55" y="1452"/>
                    <a:pt x="54" y="1453"/>
                  </a:cubicBezTo>
                  <a:cubicBezTo>
                    <a:pt x="1" y="1533"/>
                    <a:pt x="2028" y="3279"/>
                    <a:pt x="4264" y="3279"/>
                  </a:cubicBezTo>
                  <a:cubicBezTo>
                    <a:pt x="4471" y="3279"/>
                    <a:pt x="4680" y="3265"/>
                    <a:pt x="4889" y="3232"/>
                  </a:cubicBezTo>
                  <a:cubicBezTo>
                    <a:pt x="5607" y="3116"/>
                    <a:pt x="5360" y="3138"/>
                    <a:pt x="6914" y="2412"/>
                  </a:cubicBezTo>
                  <a:cubicBezTo>
                    <a:pt x="8170" y="1824"/>
                    <a:pt x="9513" y="1381"/>
                    <a:pt x="10892" y="1105"/>
                  </a:cubicBezTo>
                  <a:cubicBezTo>
                    <a:pt x="11016" y="1083"/>
                    <a:pt x="11161" y="1047"/>
                    <a:pt x="11241" y="945"/>
                  </a:cubicBezTo>
                  <a:cubicBezTo>
                    <a:pt x="11379" y="764"/>
                    <a:pt x="11204" y="495"/>
                    <a:pt x="11001" y="364"/>
                  </a:cubicBezTo>
                  <a:cubicBezTo>
                    <a:pt x="10575" y="78"/>
                    <a:pt x="9980" y="1"/>
                    <a:pt x="9545" y="1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62"/>
            <p:cNvSpPr/>
            <p:nvPr/>
          </p:nvSpPr>
          <p:spPr>
            <a:xfrm>
              <a:off x="4862436" y="3052866"/>
              <a:ext cx="460326" cy="324867"/>
            </a:xfrm>
            <a:custGeom>
              <a:avLst/>
              <a:gdLst/>
              <a:ahLst/>
              <a:cxnLst/>
              <a:rect l="l" t="t" r="r" b="b"/>
              <a:pathLst>
                <a:path w="8567" h="6046" extrusionOk="0">
                  <a:moveTo>
                    <a:pt x="0" y="1"/>
                  </a:moveTo>
                  <a:lnTo>
                    <a:pt x="421" y="3790"/>
                  </a:lnTo>
                  <a:cubicBezTo>
                    <a:pt x="2795" y="5119"/>
                    <a:pt x="4581" y="5990"/>
                    <a:pt x="4937" y="6033"/>
                  </a:cubicBezTo>
                  <a:cubicBezTo>
                    <a:pt x="4998" y="6042"/>
                    <a:pt x="5056" y="6046"/>
                    <a:pt x="5111" y="6046"/>
                  </a:cubicBezTo>
                  <a:cubicBezTo>
                    <a:pt x="5330" y="6046"/>
                    <a:pt x="5488" y="5990"/>
                    <a:pt x="5488" y="5990"/>
                  </a:cubicBezTo>
                  <a:cubicBezTo>
                    <a:pt x="5619" y="5946"/>
                    <a:pt x="5721" y="5881"/>
                    <a:pt x="5779" y="5837"/>
                  </a:cubicBezTo>
                  <a:lnTo>
                    <a:pt x="8566" y="3993"/>
                  </a:lnTo>
                  <a:lnTo>
                    <a:pt x="7782" y="2854"/>
                  </a:lnTo>
                  <a:cubicBezTo>
                    <a:pt x="6766" y="3202"/>
                    <a:pt x="5750" y="3543"/>
                    <a:pt x="4733" y="3884"/>
                  </a:cubicBezTo>
                  <a:cubicBezTo>
                    <a:pt x="4087" y="3427"/>
                    <a:pt x="3427" y="2926"/>
                    <a:pt x="2759" y="2389"/>
                  </a:cubicBezTo>
                  <a:cubicBezTo>
                    <a:pt x="1750" y="1583"/>
                    <a:pt x="835" y="785"/>
                    <a:pt x="0" y="1"/>
                  </a:cubicBezTo>
                  <a:close/>
                </a:path>
              </a:pathLst>
            </a:custGeom>
            <a:solidFill>
              <a:srgbClr val="FDCD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62"/>
            <p:cNvSpPr/>
            <p:nvPr/>
          </p:nvSpPr>
          <p:spPr>
            <a:xfrm>
              <a:off x="4862436" y="3052866"/>
              <a:ext cx="194673" cy="278173"/>
            </a:xfrm>
            <a:custGeom>
              <a:avLst/>
              <a:gdLst/>
              <a:ahLst/>
              <a:cxnLst/>
              <a:rect l="l" t="t" r="r" b="b"/>
              <a:pathLst>
                <a:path w="3623" h="5177" extrusionOk="0">
                  <a:moveTo>
                    <a:pt x="0" y="1"/>
                  </a:moveTo>
                  <a:lnTo>
                    <a:pt x="421" y="3783"/>
                  </a:lnTo>
                  <a:cubicBezTo>
                    <a:pt x="1401" y="4335"/>
                    <a:pt x="2287" y="4814"/>
                    <a:pt x="3006" y="5177"/>
                  </a:cubicBezTo>
                  <a:cubicBezTo>
                    <a:pt x="3441" y="4531"/>
                    <a:pt x="3623" y="3725"/>
                    <a:pt x="3492" y="2970"/>
                  </a:cubicBezTo>
                  <a:cubicBezTo>
                    <a:pt x="3252" y="2781"/>
                    <a:pt x="3006" y="2592"/>
                    <a:pt x="2759" y="2389"/>
                  </a:cubicBezTo>
                  <a:cubicBezTo>
                    <a:pt x="1750" y="1583"/>
                    <a:pt x="835" y="785"/>
                    <a:pt x="0" y="1"/>
                  </a:cubicBezTo>
                  <a:close/>
                </a:path>
              </a:pathLst>
            </a:custGeom>
            <a:solidFill>
              <a:srgbClr val="000000">
                <a:alpha val="67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62"/>
            <p:cNvSpPr/>
            <p:nvPr/>
          </p:nvSpPr>
          <p:spPr>
            <a:xfrm>
              <a:off x="4545670" y="3045289"/>
              <a:ext cx="442004" cy="611691"/>
            </a:xfrm>
            <a:custGeom>
              <a:avLst/>
              <a:gdLst/>
              <a:ahLst/>
              <a:cxnLst/>
              <a:rect l="l" t="t" r="r" b="b"/>
              <a:pathLst>
                <a:path w="8226" h="11384" extrusionOk="0">
                  <a:moveTo>
                    <a:pt x="2840" y="1"/>
                  </a:moveTo>
                  <a:cubicBezTo>
                    <a:pt x="2239" y="1"/>
                    <a:pt x="1709" y="90"/>
                    <a:pt x="1445" y="417"/>
                  </a:cubicBezTo>
                  <a:cubicBezTo>
                    <a:pt x="1191" y="737"/>
                    <a:pt x="1387" y="1034"/>
                    <a:pt x="1503" y="1993"/>
                  </a:cubicBezTo>
                  <a:cubicBezTo>
                    <a:pt x="1525" y="2174"/>
                    <a:pt x="1786" y="4447"/>
                    <a:pt x="1038" y="6603"/>
                  </a:cubicBezTo>
                  <a:cubicBezTo>
                    <a:pt x="530" y="8040"/>
                    <a:pt x="0" y="8214"/>
                    <a:pt x="95" y="9129"/>
                  </a:cubicBezTo>
                  <a:cubicBezTo>
                    <a:pt x="175" y="9949"/>
                    <a:pt x="726" y="10995"/>
                    <a:pt x="1641" y="11307"/>
                  </a:cubicBezTo>
                  <a:cubicBezTo>
                    <a:pt x="1795" y="11360"/>
                    <a:pt x="1934" y="11384"/>
                    <a:pt x="2068" y="11384"/>
                  </a:cubicBezTo>
                  <a:cubicBezTo>
                    <a:pt x="2829" y="11384"/>
                    <a:pt x="3419" y="10621"/>
                    <a:pt x="5641" y="10189"/>
                  </a:cubicBezTo>
                  <a:cubicBezTo>
                    <a:pt x="6011" y="10116"/>
                    <a:pt x="6527" y="10036"/>
                    <a:pt x="7013" y="9652"/>
                  </a:cubicBezTo>
                  <a:cubicBezTo>
                    <a:pt x="7362" y="9383"/>
                    <a:pt x="7652" y="8998"/>
                    <a:pt x="7892" y="8330"/>
                  </a:cubicBezTo>
                  <a:cubicBezTo>
                    <a:pt x="7950" y="8163"/>
                    <a:pt x="8088" y="7793"/>
                    <a:pt x="8146" y="7249"/>
                  </a:cubicBezTo>
                  <a:cubicBezTo>
                    <a:pt x="8225" y="6428"/>
                    <a:pt x="8073" y="5797"/>
                    <a:pt x="7942" y="5281"/>
                  </a:cubicBezTo>
                  <a:cubicBezTo>
                    <a:pt x="7942" y="5281"/>
                    <a:pt x="7057" y="1659"/>
                    <a:pt x="6229" y="432"/>
                  </a:cubicBezTo>
                  <a:cubicBezTo>
                    <a:pt x="6098" y="243"/>
                    <a:pt x="5960" y="171"/>
                    <a:pt x="5895" y="142"/>
                  </a:cubicBezTo>
                  <a:cubicBezTo>
                    <a:pt x="5783" y="94"/>
                    <a:pt x="5670" y="82"/>
                    <a:pt x="5578" y="82"/>
                  </a:cubicBezTo>
                  <a:cubicBezTo>
                    <a:pt x="5485" y="82"/>
                    <a:pt x="5412" y="94"/>
                    <a:pt x="5380" y="98"/>
                  </a:cubicBezTo>
                  <a:cubicBezTo>
                    <a:pt x="5263" y="120"/>
                    <a:pt x="5125" y="128"/>
                    <a:pt x="4972" y="128"/>
                  </a:cubicBezTo>
                  <a:cubicBezTo>
                    <a:pt x="4380" y="128"/>
                    <a:pt x="3559" y="1"/>
                    <a:pt x="284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62"/>
            <p:cNvSpPr/>
            <p:nvPr/>
          </p:nvSpPr>
          <p:spPr>
            <a:xfrm>
              <a:off x="4645133" y="3393005"/>
              <a:ext cx="441627" cy="556722"/>
            </a:xfrm>
            <a:custGeom>
              <a:avLst/>
              <a:gdLst/>
              <a:ahLst/>
              <a:cxnLst/>
              <a:rect l="l" t="t" r="r" b="b"/>
              <a:pathLst>
                <a:path w="8219" h="10361" extrusionOk="0">
                  <a:moveTo>
                    <a:pt x="1445" y="1"/>
                  </a:moveTo>
                  <a:cubicBezTo>
                    <a:pt x="509" y="611"/>
                    <a:pt x="0" y="1533"/>
                    <a:pt x="175" y="2353"/>
                  </a:cubicBezTo>
                  <a:cubicBezTo>
                    <a:pt x="371" y="3326"/>
                    <a:pt x="1445" y="3827"/>
                    <a:pt x="1612" y="3899"/>
                  </a:cubicBezTo>
                  <a:cubicBezTo>
                    <a:pt x="2665" y="4386"/>
                    <a:pt x="3304" y="3907"/>
                    <a:pt x="4610" y="4524"/>
                  </a:cubicBezTo>
                  <a:cubicBezTo>
                    <a:pt x="5394" y="4894"/>
                    <a:pt x="5467" y="5213"/>
                    <a:pt x="5482" y="5308"/>
                  </a:cubicBezTo>
                  <a:cubicBezTo>
                    <a:pt x="5540" y="5707"/>
                    <a:pt x="5119" y="6063"/>
                    <a:pt x="4799" y="6331"/>
                  </a:cubicBezTo>
                  <a:cubicBezTo>
                    <a:pt x="4189" y="6825"/>
                    <a:pt x="3151" y="7580"/>
                    <a:pt x="1554" y="8429"/>
                  </a:cubicBezTo>
                  <a:cubicBezTo>
                    <a:pt x="1692" y="9076"/>
                    <a:pt x="1830" y="9722"/>
                    <a:pt x="1968" y="10360"/>
                  </a:cubicBezTo>
                  <a:cubicBezTo>
                    <a:pt x="2142" y="10295"/>
                    <a:pt x="2396" y="10194"/>
                    <a:pt x="2694" y="10063"/>
                  </a:cubicBezTo>
                  <a:cubicBezTo>
                    <a:pt x="3137" y="9874"/>
                    <a:pt x="4153" y="9431"/>
                    <a:pt x="5169" y="8785"/>
                  </a:cubicBezTo>
                  <a:cubicBezTo>
                    <a:pt x="6433" y="7979"/>
                    <a:pt x="7151" y="7522"/>
                    <a:pt x="7659" y="6629"/>
                  </a:cubicBezTo>
                  <a:cubicBezTo>
                    <a:pt x="8124" y="5809"/>
                    <a:pt x="8218" y="4959"/>
                    <a:pt x="8189" y="4487"/>
                  </a:cubicBezTo>
                  <a:cubicBezTo>
                    <a:pt x="8066" y="2520"/>
                    <a:pt x="5351" y="553"/>
                    <a:pt x="1445" y="1"/>
                  </a:cubicBezTo>
                  <a:close/>
                </a:path>
              </a:pathLst>
            </a:custGeom>
            <a:solidFill>
              <a:srgbClr val="FDCD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62"/>
            <p:cNvSpPr/>
            <p:nvPr/>
          </p:nvSpPr>
          <p:spPr>
            <a:xfrm>
              <a:off x="4608486" y="3813530"/>
              <a:ext cx="218476" cy="326909"/>
            </a:xfrm>
            <a:custGeom>
              <a:avLst/>
              <a:gdLst/>
              <a:ahLst/>
              <a:cxnLst/>
              <a:rect l="l" t="t" r="r" b="b"/>
              <a:pathLst>
                <a:path w="4066" h="6084" extrusionOk="0">
                  <a:moveTo>
                    <a:pt x="3114" y="1"/>
                  </a:moveTo>
                  <a:cubicBezTo>
                    <a:pt x="2534" y="139"/>
                    <a:pt x="1837" y="349"/>
                    <a:pt x="1104" y="691"/>
                  </a:cubicBezTo>
                  <a:cubicBezTo>
                    <a:pt x="690" y="879"/>
                    <a:pt x="320" y="1090"/>
                    <a:pt x="0" y="1286"/>
                  </a:cubicBezTo>
                  <a:cubicBezTo>
                    <a:pt x="1550" y="4484"/>
                    <a:pt x="2517" y="6083"/>
                    <a:pt x="2895" y="6083"/>
                  </a:cubicBezTo>
                  <a:cubicBezTo>
                    <a:pt x="2909" y="6083"/>
                    <a:pt x="2921" y="6081"/>
                    <a:pt x="2933" y="6077"/>
                  </a:cubicBezTo>
                  <a:cubicBezTo>
                    <a:pt x="3216" y="5983"/>
                    <a:pt x="3107" y="4821"/>
                    <a:pt x="2606" y="2585"/>
                  </a:cubicBezTo>
                  <a:cubicBezTo>
                    <a:pt x="2795" y="2513"/>
                    <a:pt x="3020" y="2440"/>
                    <a:pt x="3267" y="2375"/>
                  </a:cubicBezTo>
                  <a:cubicBezTo>
                    <a:pt x="3565" y="2302"/>
                    <a:pt x="3833" y="2259"/>
                    <a:pt x="4065" y="2230"/>
                  </a:cubicBezTo>
                  <a:cubicBezTo>
                    <a:pt x="3746" y="1489"/>
                    <a:pt x="3427" y="741"/>
                    <a:pt x="3114" y="1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62"/>
            <p:cNvSpPr/>
            <p:nvPr/>
          </p:nvSpPr>
          <p:spPr>
            <a:xfrm>
              <a:off x="4645133" y="3389905"/>
              <a:ext cx="441627" cy="556722"/>
            </a:xfrm>
            <a:custGeom>
              <a:avLst/>
              <a:gdLst/>
              <a:ahLst/>
              <a:cxnLst/>
              <a:rect l="l" t="t" r="r" b="b"/>
              <a:pathLst>
                <a:path w="8219" h="10361" extrusionOk="0">
                  <a:moveTo>
                    <a:pt x="1445" y="1"/>
                  </a:moveTo>
                  <a:cubicBezTo>
                    <a:pt x="509" y="611"/>
                    <a:pt x="0" y="1533"/>
                    <a:pt x="175" y="2353"/>
                  </a:cubicBezTo>
                  <a:cubicBezTo>
                    <a:pt x="371" y="3326"/>
                    <a:pt x="1445" y="3827"/>
                    <a:pt x="1612" y="3899"/>
                  </a:cubicBezTo>
                  <a:cubicBezTo>
                    <a:pt x="2665" y="4386"/>
                    <a:pt x="3304" y="3907"/>
                    <a:pt x="4610" y="4524"/>
                  </a:cubicBezTo>
                  <a:cubicBezTo>
                    <a:pt x="5394" y="4894"/>
                    <a:pt x="5467" y="5213"/>
                    <a:pt x="5482" y="5308"/>
                  </a:cubicBezTo>
                  <a:cubicBezTo>
                    <a:pt x="5540" y="5707"/>
                    <a:pt x="5119" y="6063"/>
                    <a:pt x="4799" y="6331"/>
                  </a:cubicBezTo>
                  <a:cubicBezTo>
                    <a:pt x="4189" y="6825"/>
                    <a:pt x="3151" y="7580"/>
                    <a:pt x="1554" y="8429"/>
                  </a:cubicBezTo>
                  <a:cubicBezTo>
                    <a:pt x="1692" y="9076"/>
                    <a:pt x="1830" y="9722"/>
                    <a:pt x="1968" y="10360"/>
                  </a:cubicBezTo>
                  <a:cubicBezTo>
                    <a:pt x="2142" y="10295"/>
                    <a:pt x="2396" y="10194"/>
                    <a:pt x="2694" y="10063"/>
                  </a:cubicBezTo>
                  <a:cubicBezTo>
                    <a:pt x="3137" y="9874"/>
                    <a:pt x="4153" y="9431"/>
                    <a:pt x="5169" y="8785"/>
                  </a:cubicBezTo>
                  <a:cubicBezTo>
                    <a:pt x="6433" y="7979"/>
                    <a:pt x="7151" y="7522"/>
                    <a:pt x="7659" y="6629"/>
                  </a:cubicBezTo>
                  <a:cubicBezTo>
                    <a:pt x="8124" y="5809"/>
                    <a:pt x="8218" y="4959"/>
                    <a:pt x="8189" y="4487"/>
                  </a:cubicBezTo>
                  <a:cubicBezTo>
                    <a:pt x="8066" y="2520"/>
                    <a:pt x="5351" y="553"/>
                    <a:pt x="1445" y="1"/>
                  </a:cubicBezTo>
                  <a:close/>
                </a:path>
              </a:pathLst>
            </a:custGeom>
            <a:solidFill>
              <a:srgbClr val="000000">
                <a:alpha val="67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62"/>
            <p:cNvSpPr/>
            <p:nvPr/>
          </p:nvSpPr>
          <p:spPr>
            <a:xfrm>
              <a:off x="4608486" y="3813530"/>
              <a:ext cx="218476" cy="326909"/>
            </a:xfrm>
            <a:custGeom>
              <a:avLst/>
              <a:gdLst/>
              <a:ahLst/>
              <a:cxnLst/>
              <a:rect l="l" t="t" r="r" b="b"/>
              <a:pathLst>
                <a:path w="4066" h="6084" extrusionOk="0">
                  <a:moveTo>
                    <a:pt x="3114" y="1"/>
                  </a:moveTo>
                  <a:cubicBezTo>
                    <a:pt x="2534" y="139"/>
                    <a:pt x="1837" y="349"/>
                    <a:pt x="1104" y="691"/>
                  </a:cubicBezTo>
                  <a:cubicBezTo>
                    <a:pt x="690" y="879"/>
                    <a:pt x="320" y="1090"/>
                    <a:pt x="0" y="1286"/>
                  </a:cubicBezTo>
                  <a:cubicBezTo>
                    <a:pt x="1550" y="4484"/>
                    <a:pt x="2517" y="6083"/>
                    <a:pt x="2895" y="6083"/>
                  </a:cubicBezTo>
                  <a:cubicBezTo>
                    <a:pt x="2909" y="6083"/>
                    <a:pt x="2921" y="6081"/>
                    <a:pt x="2933" y="6077"/>
                  </a:cubicBezTo>
                  <a:cubicBezTo>
                    <a:pt x="3216" y="5983"/>
                    <a:pt x="3107" y="4821"/>
                    <a:pt x="2606" y="2585"/>
                  </a:cubicBezTo>
                  <a:cubicBezTo>
                    <a:pt x="2795" y="2513"/>
                    <a:pt x="3020" y="2440"/>
                    <a:pt x="3267" y="2375"/>
                  </a:cubicBezTo>
                  <a:cubicBezTo>
                    <a:pt x="3565" y="2302"/>
                    <a:pt x="3833" y="2259"/>
                    <a:pt x="4065" y="2230"/>
                  </a:cubicBezTo>
                  <a:cubicBezTo>
                    <a:pt x="3746" y="1489"/>
                    <a:pt x="3427" y="741"/>
                    <a:pt x="31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62"/>
            <p:cNvSpPr/>
            <p:nvPr/>
          </p:nvSpPr>
          <p:spPr>
            <a:xfrm>
              <a:off x="4511709" y="3456196"/>
              <a:ext cx="383919" cy="514972"/>
            </a:xfrm>
            <a:custGeom>
              <a:avLst/>
              <a:gdLst/>
              <a:ahLst/>
              <a:cxnLst/>
              <a:rect l="l" t="t" r="r" b="b"/>
              <a:pathLst>
                <a:path w="7145" h="9584" extrusionOk="0">
                  <a:moveTo>
                    <a:pt x="2948" y="1"/>
                  </a:moveTo>
                  <a:cubicBezTo>
                    <a:pt x="2345" y="1"/>
                    <a:pt x="1859" y="118"/>
                    <a:pt x="1591" y="197"/>
                  </a:cubicBezTo>
                  <a:cubicBezTo>
                    <a:pt x="763" y="829"/>
                    <a:pt x="458" y="1489"/>
                    <a:pt x="335" y="1852"/>
                  </a:cubicBezTo>
                  <a:cubicBezTo>
                    <a:pt x="168" y="2353"/>
                    <a:pt x="1" y="3268"/>
                    <a:pt x="277" y="3391"/>
                  </a:cubicBezTo>
                  <a:cubicBezTo>
                    <a:pt x="298" y="3406"/>
                    <a:pt x="327" y="3406"/>
                    <a:pt x="342" y="3406"/>
                  </a:cubicBezTo>
                  <a:cubicBezTo>
                    <a:pt x="524" y="3442"/>
                    <a:pt x="689" y="3456"/>
                    <a:pt x="845" y="3456"/>
                  </a:cubicBezTo>
                  <a:cubicBezTo>
                    <a:pt x="1477" y="3456"/>
                    <a:pt x="1942" y="3218"/>
                    <a:pt x="2665" y="3218"/>
                  </a:cubicBezTo>
                  <a:cubicBezTo>
                    <a:pt x="2884" y="3218"/>
                    <a:pt x="3127" y="3240"/>
                    <a:pt x="3405" y="3297"/>
                  </a:cubicBezTo>
                  <a:cubicBezTo>
                    <a:pt x="4262" y="3471"/>
                    <a:pt x="4415" y="3762"/>
                    <a:pt x="4451" y="3849"/>
                  </a:cubicBezTo>
                  <a:cubicBezTo>
                    <a:pt x="4611" y="4226"/>
                    <a:pt x="4306" y="4676"/>
                    <a:pt x="4059" y="5003"/>
                  </a:cubicBezTo>
                  <a:cubicBezTo>
                    <a:pt x="3601" y="5627"/>
                    <a:pt x="2796" y="6607"/>
                    <a:pt x="1474" y="7812"/>
                  </a:cubicBezTo>
                  <a:cubicBezTo>
                    <a:pt x="1779" y="8400"/>
                    <a:pt x="2077" y="8996"/>
                    <a:pt x="2382" y="9584"/>
                  </a:cubicBezTo>
                  <a:cubicBezTo>
                    <a:pt x="2534" y="9475"/>
                    <a:pt x="2752" y="9322"/>
                    <a:pt x="2999" y="9126"/>
                  </a:cubicBezTo>
                  <a:cubicBezTo>
                    <a:pt x="3384" y="8836"/>
                    <a:pt x="4255" y="8161"/>
                    <a:pt x="5068" y="7297"/>
                  </a:cubicBezTo>
                  <a:cubicBezTo>
                    <a:pt x="6077" y="6215"/>
                    <a:pt x="6651" y="5605"/>
                    <a:pt x="6905" y="4618"/>
                  </a:cubicBezTo>
                  <a:cubicBezTo>
                    <a:pt x="7144" y="3711"/>
                    <a:pt x="7014" y="2869"/>
                    <a:pt x="6861" y="2418"/>
                  </a:cubicBezTo>
                  <a:cubicBezTo>
                    <a:pt x="6324" y="829"/>
                    <a:pt x="4596" y="299"/>
                    <a:pt x="4240" y="190"/>
                  </a:cubicBezTo>
                  <a:cubicBezTo>
                    <a:pt x="3778" y="50"/>
                    <a:pt x="3338" y="1"/>
                    <a:pt x="2948" y="1"/>
                  </a:cubicBezTo>
                  <a:close/>
                </a:path>
              </a:pathLst>
            </a:custGeom>
            <a:solidFill>
              <a:srgbClr val="FDCD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62"/>
            <p:cNvSpPr/>
            <p:nvPr/>
          </p:nvSpPr>
          <p:spPr>
            <a:xfrm>
              <a:off x="4484036" y="3833036"/>
              <a:ext cx="233683" cy="320192"/>
            </a:xfrm>
            <a:custGeom>
              <a:avLst/>
              <a:gdLst/>
              <a:ahLst/>
              <a:cxnLst/>
              <a:rect l="l" t="t" r="r" b="b"/>
              <a:pathLst>
                <a:path w="4349" h="5959" extrusionOk="0">
                  <a:moveTo>
                    <a:pt x="2679" y="1"/>
                  </a:moveTo>
                  <a:cubicBezTo>
                    <a:pt x="2149" y="269"/>
                    <a:pt x="1539" y="640"/>
                    <a:pt x="915" y="1148"/>
                  </a:cubicBezTo>
                  <a:cubicBezTo>
                    <a:pt x="559" y="1431"/>
                    <a:pt x="262" y="1721"/>
                    <a:pt x="0" y="1990"/>
                  </a:cubicBezTo>
                  <a:cubicBezTo>
                    <a:pt x="2268" y="4632"/>
                    <a:pt x="3609" y="5958"/>
                    <a:pt x="4028" y="5958"/>
                  </a:cubicBezTo>
                  <a:cubicBezTo>
                    <a:pt x="4057" y="5958"/>
                    <a:pt x="4082" y="5952"/>
                    <a:pt x="4102" y="5939"/>
                  </a:cubicBezTo>
                  <a:cubicBezTo>
                    <a:pt x="4349" y="5780"/>
                    <a:pt x="3935" y="4683"/>
                    <a:pt x="2868" y="2636"/>
                  </a:cubicBezTo>
                  <a:cubicBezTo>
                    <a:pt x="3035" y="2513"/>
                    <a:pt x="3224" y="2389"/>
                    <a:pt x="3456" y="2266"/>
                  </a:cubicBezTo>
                  <a:cubicBezTo>
                    <a:pt x="3717" y="2128"/>
                    <a:pt x="3964" y="2019"/>
                    <a:pt x="4182" y="1939"/>
                  </a:cubicBezTo>
                  <a:cubicBezTo>
                    <a:pt x="3681" y="1293"/>
                    <a:pt x="3180" y="647"/>
                    <a:pt x="26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62"/>
            <p:cNvSpPr/>
            <p:nvPr/>
          </p:nvSpPr>
          <p:spPr>
            <a:xfrm>
              <a:off x="4455933" y="3351307"/>
              <a:ext cx="635118" cy="325297"/>
            </a:xfrm>
            <a:custGeom>
              <a:avLst/>
              <a:gdLst/>
              <a:ahLst/>
              <a:cxnLst/>
              <a:rect l="l" t="t" r="r" b="b"/>
              <a:pathLst>
                <a:path w="11820" h="6054" extrusionOk="0">
                  <a:moveTo>
                    <a:pt x="9206" y="0"/>
                  </a:moveTo>
                  <a:lnTo>
                    <a:pt x="3195" y="1096"/>
                  </a:lnTo>
                  <a:cubicBezTo>
                    <a:pt x="2178" y="2047"/>
                    <a:pt x="1162" y="2998"/>
                    <a:pt x="146" y="3949"/>
                  </a:cubicBezTo>
                  <a:cubicBezTo>
                    <a:pt x="88" y="4008"/>
                    <a:pt x="22" y="4073"/>
                    <a:pt x="8" y="4153"/>
                  </a:cubicBezTo>
                  <a:cubicBezTo>
                    <a:pt x="1" y="4225"/>
                    <a:pt x="44" y="4298"/>
                    <a:pt x="80" y="4363"/>
                  </a:cubicBezTo>
                  <a:cubicBezTo>
                    <a:pt x="735" y="5390"/>
                    <a:pt x="2036" y="6054"/>
                    <a:pt x="3322" y="6054"/>
                  </a:cubicBezTo>
                  <a:cubicBezTo>
                    <a:pt x="3491" y="6054"/>
                    <a:pt x="3659" y="6042"/>
                    <a:pt x="3826" y="6018"/>
                  </a:cubicBezTo>
                  <a:cubicBezTo>
                    <a:pt x="5300" y="5815"/>
                    <a:pt x="6433" y="4821"/>
                    <a:pt x="7659" y="4066"/>
                  </a:cubicBezTo>
                  <a:cubicBezTo>
                    <a:pt x="8453" y="3574"/>
                    <a:pt x="9444" y="3184"/>
                    <a:pt x="10386" y="3184"/>
                  </a:cubicBezTo>
                  <a:cubicBezTo>
                    <a:pt x="10891" y="3184"/>
                    <a:pt x="11381" y="3296"/>
                    <a:pt x="11819" y="3565"/>
                  </a:cubicBezTo>
                  <a:cubicBezTo>
                    <a:pt x="10948" y="2374"/>
                    <a:pt x="10077" y="1191"/>
                    <a:pt x="920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62"/>
            <p:cNvSpPr/>
            <p:nvPr/>
          </p:nvSpPr>
          <p:spPr>
            <a:xfrm>
              <a:off x="4856579" y="3055230"/>
              <a:ext cx="153353" cy="249587"/>
            </a:xfrm>
            <a:custGeom>
              <a:avLst/>
              <a:gdLst/>
              <a:ahLst/>
              <a:cxnLst/>
              <a:rect l="l" t="t" r="r" b="b"/>
              <a:pathLst>
                <a:path w="2854" h="4645" extrusionOk="0">
                  <a:moveTo>
                    <a:pt x="189" y="0"/>
                  </a:moveTo>
                  <a:lnTo>
                    <a:pt x="0" y="414"/>
                  </a:lnTo>
                  <a:cubicBezTo>
                    <a:pt x="617" y="1655"/>
                    <a:pt x="915" y="3042"/>
                    <a:pt x="850" y="4407"/>
                  </a:cubicBezTo>
                  <a:cubicBezTo>
                    <a:pt x="842" y="4479"/>
                    <a:pt x="842" y="4566"/>
                    <a:pt x="908" y="4617"/>
                  </a:cubicBezTo>
                  <a:cubicBezTo>
                    <a:pt x="933" y="4639"/>
                    <a:pt x="967" y="4645"/>
                    <a:pt x="1003" y="4645"/>
                  </a:cubicBezTo>
                  <a:cubicBezTo>
                    <a:pt x="1029" y="4645"/>
                    <a:pt x="1055" y="4642"/>
                    <a:pt x="1082" y="4639"/>
                  </a:cubicBezTo>
                  <a:cubicBezTo>
                    <a:pt x="1619" y="4581"/>
                    <a:pt x="2069" y="4203"/>
                    <a:pt x="2338" y="3761"/>
                  </a:cubicBezTo>
                  <a:cubicBezTo>
                    <a:pt x="2606" y="3311"/>
                    <a:pt x="2723" y="2795"/>
                    <a:pt x="2817" y="2287"/>
                  </a:cubicBezTo>
                  <a:cubicBezTo>
                    <a:pt x="2831" y="2185"/>
                    <a:pt x="2853" y="2069"/>
                    <a:pt x="2810" y="1975"/>
                  </a:cubicBezTo>
                  <a:cubicBezTo>
                    <a:pt x="2773" y="1895"/>
                    <a:pt x="2708" y="1830"/>
                    <a:pt x="2635" y="1771"/>
                  </a:cubicBezTo>
                  <a:cubicBezTo>
                    <a:pt x="1873" y="1118"/>
                    <a:pt x="1053" y="523"/>
                    <a:pt x="18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62"/>
            <p:cNvSpPr/>
            <p:nvPr/>
          </p:nvSpPr>
          <p:spPr>
            <a:xfrm>
              <a:off x="4191451" y="3054800"/>
              <a:ext cx="531737" cy="313529"/>
            </a:xfrm>
            <a:custGeom>
              <a:avLst/>
              <a:gdLst/>
              <a:ahLst/>
              <a:cxnLst/>
              <a:rect l="l" t="t" r="r" b="b"/>
              <a:pathLst>
                <a:path w="9896" h="5835" extrusionOk="0">
                  <a:moveTo>
                    <a:pt x="8277" y="1"/>
                  </a:moveTo>
                  <a:cubicBezTo>
                    <a:pt x="7514" y="741"/>
                    <a:pt x="6752" y="1518"/>
                    <a:pt x="5982" y="2317"/>
                  </a:cubicBezTo>
                  <a:cubicBezTo>
                    <a:pt x="5576" y="2738"/>
                    <a:pt x="5184" y="3159"/>
                    <a:pt x="4799" y="3573"/>
                  </a:cubicBezTo>
                  <a:cubicBezTo>
                    <a:pt x="4325" y="3659"/>
                    <a:pt x="3735" y="3724"/>
                    <a:pt x="3061" y="3724"/>
                  </a:cubicBezTo>
                  <a:cubicBezTo>
                    <a:pt x="2941" y="3724"/>
                    <a:pt x="2819" y="3722"/>
                    <a:pt x="2694" y="3718"/>
                  </a:cubicBezTo>
                  <a:cubicBezTo>
                    <a:pt x="1866" y="3689"/>
                    <a:pt x="1169" y="3565"/>
                    <a:pt x="618" y="3427"/>
                  </a:cubicBezTo>
                  <a:lnTo>
                    <a:pt x="1" y="4669"/>
                  </a:lnTo>
                  <a:cubicBezTo>
                    <a:pt x="792" y="5032"/>
                    <a:pt x="1612" y="5308"/>
                    <a:pt x="2462" y="5489"/>
                  </a:cubicBezTo>
                  <a:cubicBezTo>
                    <a:pt x="2687" y="5540"/>
                    <a:pt x="2926" y="5584"/>
                    <a:pt x="3507" y="5671"/>
                  </a:cubicBezTo>
                  <a:cubicBezTo>
                    <a:pt x="4051" y="5758"/>
                    <a:pt x="4523" y="5823"/>
                    <a:pt x="4589" y="5830"/>
                  </a:cubicBezTo>
                  <a:cubicBezTo>
                    <a:pt x="4613" y="5833"/>
                    <a:pt x="4639" y="5835"/>
                    <a:pt x="4665" y="5835"/>
                  </a:cubicBezTo>
                  <a:cubicBezTo>
                    <a:pt x="5929" y="5835"/>
                    <a:pt x="9462" y="2671"/>
                    <a:pt x="9895" y="2280"/>
                  </a:cubicBezTo>
                  <a:cubicBezTo>
                    <a:pt x="9358" y="1518"/>
                    <a:pt x="8814" y="756"/>
                    <a:pt x="8277" y="1"/>
                  </a:cubicBezTo>
                  <a:close/>
                </a:path>
              </a:pathLst>
            </a:custGeom>
            <a:solidFill>
              <a:srgbClr val="FDCD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62"/>
            <p:cNvSpPr/>
            <p:nvPr/>
          </p:nvSpPr>
          <p:spPr>
            <a:xfrm>
              <a:off x="4482854" y="3058723"/>
              <a:ext cx="237229" cy="247384"/>
            </a:xfrm>
            <a:custGeom>
              <a:avLst/>
              <a:gdLst/>
              <a:ahLst/>
              <a:cxnLst/>
              <a:rect l="l" t="t" r="r" b="b"/>
              <a:pathLst>
                <a:path w="4415" h="4604" extrusionOk="0">
                  <a:moveTo>
                    <a:pt x="2803" y="0"/>
                  </a:moveTo>
                  <a:cubicBezTo>
                    <a:pt x="2040" y="741"/>
                    <a:pt x="1271" y="1518"/>
                    <a:pt x="501" y="2324"/>
                  </a:cubicBezTo>
                  <a:cubicBezTo>
                    <a:pt x="334" y="2498"/>
                    <a:pt x="167" y="2672"/>
                    <a:pt x="0" y="2846"/>
                  </a:cubicBezTo>
                  <a:cubicBezTo>
                    <a:pt x="269" y="3594"/>
                    <a:pt x="843" y="4240"/>
                    <a:pt x="1583" y="4603"/>
                  </a:cubicBezTo>
                  <a:cubicBezTo>
                    <a:pt x="2868" y="3667"/>
                    <a:pt x="4168" y="2505"/>
                    <a:pt x="4414" y="2280"/>
                  </a:cubicBezTo>
                  <a:cubicBezTo>
                    <a:pt x="3877" y="1518"/>
                    <a:pt x="3340" y="755"/>
                    <a:pt x="2803" y="0"/>
                  </a:cubicBezTo>
                  <a:close/>
                </a:path>
              </a:pathLst>
            </a:custGeom>
            <a:solidFill>
              <a:srgbClr val="000000">
                <a:alpha val="67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62"/>
            <p:cNvSpPr/>
            <p:nvPr/>
          </p:nvSpPr>
          <p:spPr>
            <a:xfrm>
              <a:off x="4501177" y="3048836"/>
              <a:ext cx="223957" cy="251898"/>
            </a:xfrm>
            <a:custGeom>
              <a:avLst/>
              <a:gdLst/>
              <a:ahLst/>
              <a:cxnLst/>
              <a:rect l="l" t="t" r="r" b="b"/>
              <a:pathLst>
                <a:path w="4168" h="4688" extrusionOk="0">
                  <a:moveTo>
                    <a:pt x="2962" y="0"/>
                  </a:moveTo>
                  <a:cubicBezTo>
                    <a:pt x="2413" y="0"/>
                    <a:pt x="1884" y="385"/>
                    <a:pt x="1453" y="743"/>
                  </a:cubicBezTo>
                  <a:cubicBezTo>
                    <a:pt x="1003" y="1114"/>
                    <a:pt x="560" y="1484"/>
                    <a:pt x="117" y="1854"/>
                  </a:cubicBezTo>
                  <a:cubicBezTo>
                    <a:pt x="73" y="1890"/>
                    <a:pt x="22" y="1934"/>
                    <a:pt x="15" y="1992"/>
                  </a:cubicBezTo>
                  <a:cubicBezTo>
                    <a:pt x="1" y="2043"/>
                    <a:pt x="30" y="2094"/>
                    <a:pt x="52" y="2145"/>
                  </a:cubicBezTo>
                  <a:cubicBezTo>
                    <a:pt x="509" y="3030"/>
                    <a:pt x="995" y="3952"/>
                    <a:pt x="1830" y="4533"/>
                  </a:cubicBezTo>
                  <a:cubicBezTo>
                    <a:pt x="1944" y="4613"/>
                    <a:pt x="2082" y="4687"/>
                    <a:pt x="2222" y="4687"/>
                  </a:cubicBezTo>
                  <a:cubicBezTo>
                    <a:pt x="2234" y="4687"/>
                    <a:pt x="2246" y="4687"/>
                    <a:pt x="2258" y="4685"/>
                  </a:cubicBezTo>
                  <a:cubicBezTo>
                    <a:pt x="2375" y="4671"/>
                    <a:pt x="2469" y="4606"/>
                    <a:pt x="2563" y="4540"/>
                  </a:cubicBezTo>
                  <a:cubicBezTo>
                    <a:pt x="3202" y="4097"/>
                    <a:pt x="3877" y="3604"/>
                    <a:pt x="4095" y="2878"/>
                  </a:cubicBezTo>
                  <a:cubicBezTo>
                    <a:pt x="4146" y="2704"/>
                    <a:pt x="4168" y="2515"/>
                    <a:pt x="4168" y="2326"/>
                  </a:cubicBezTo>
                  <a:cubicBezTo>
                    <a:pt x="4168" y="1593"/>
                    <a:pt x="3790" y="860"/>
                    <a:pt x="3180" y="402"/>
                  </a:cubicBezTo>
                  <a:lnTo>
                    <a:pt x="3282" y="47"/>
                  </a:lnTo>
                  <a:cubicBezTo>
                    <a:pt x="3175" y="15"/>
                    <a:pt x="3068" y="0"/>
                    <a:pt x="29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62"/>
            <p:cNvSpPr/>
            <p:nvPr/>
          </p:nvSpPr>
          <p:spPr>
            <a:xfrm>
              <a:off x="3954642" y="3250232"/>
              <a:ext cx="1371683" cy="937955"/>
            </a:xfrm>
            <a:custGeom>
              <a:avLst/>
              <a:gdLst/>
              <a:ahLst/>
              <a:cxnLst/>
              <a:rect l="l" t="t" r="r" b="b"/>
              <a:pathLst>
                <a:path w="25528" h="17456" extrusionOk="0">
                  <a:moveTo>
                    <a:pt x="3993" y="1"/>
                  </a:moveTo>
                  <a:cubicBezTo>
                    <a:pt x="3988" y="1"/>
                    <a:pt x="3984" y="1"/>
                    <a:pt x="3979" y="1"/>
                  </a:cubicBezTo>
                  <a:cubicBezTo>
                    <a:pt x="3849" y="8"/>
                    <a:pt x="3696" y="139"/>
                    <a:pt x="3725" y="277"/>
                  </a:cubicBezTo>
                  <a:cubicBezTo>
                    <a:pt x="3856" y="1119"/>
                    <a:pt x="3696" y="1983"/>
                    <a:pt x="3246" y="2723"/>
                  </a:cubicBezTo>
                  <a:cubicBezTo>
                    <a:pt x="2803" y="3457"/>
                    <a:pt x="2077" y="3979"/>
                    <a:pt x="1496" y="4611"/>
                  </a:cubicBezTo>
                  <a:cubicBezTo>
                    <a:pt x="473" y="5736"/>
                    <a:pt x="1" y="7210"/>
                    <a:pt x="30" y="8691"/>
                  </a:cubicBezTo>
                  <a:cubicBezTo>
                    <a:pt x="59" y="10201"/>
                    <a:pt x="603" y="11667"/>
                    <a:pt x="1540" y="12894"/>
                  </a:cubicBezTo>
                  <a:cubicBezTo>
                    <a:pt x="2513" y="14157"/>
                    <a:pt x="3827" y="15159"/>
                    <a:pt x="5279" y="15892"/>
                  </a:cubicBezTo>
                  <a:cubicBezTo>
                    <a:pt x="6898" y="16720"/>
                    <a:pt x="8705" y="17272"/>
                    <a:pt x="10535" y="17417"/>
                  </a:cubicBezTo>
                  <a:cubicBezTo>
                    <a:pt x="10863" y="17444"/>
                    <a:pt x="11191" y="17456"/>
                    <a:pt x="11520" y="17456"/>
                  </a:cubicBezTo>
                  <a:cubicBezTo>
                    <a:pt x="12167" y="17456"/>
                    <a:pt x="12815" y="17409"/>
                    <a:pt x="13460" y="17337"/>
                  </a:cubicBezTo>
                  <a:cubicBezTo>
                    <a:pt x="14375" y="17228"/>
                    <a:pt x="15282" y="17061"/>
                    <a:pt x="16168" y="16814"/>
                  </a:cubicBezTo>
                  <a:cubicBezTo>
                    <a:pt x="17032" y="16575"/>
                    <a:pt x="17896" y="16270"/>
                    <a:pt x="18673" y="15834"/>
                  </a:cubicBezTo>
                  <a:cubicBezTo>
                    <a:pt x="19348" y="15464"/>
                    <a:pt x="19943" y="14970"/>
                    <a:pt x="20437" y="14404"/>
                  </a:cubicBezTo>
                  <a:cubicBezTo>
                    <a:pt x="21453" y="13221"/>
                    <a:pt x="22048" y="11776"/>
                    <a:pt x="22535" y="10339"/>
                  </a:cubicBezTo>
                  <a:cubicBezTo>
                    <a:pt x="22992" y="8988"/>
                    <a:pt x="23362" y="7624"/>
                    <a:pt x="23682" y="6244"/>
                  </a:cubicBezTo>
                  <a:cubicBezTo>
                    <a:pt x="24016" y="4800"/>
                    <a:pt x="24473" y="3406"/>
                    <a:pt x="25039" y="2026"/>
                  </a:cubicBezTo>
                  <a:cubicBezTo>
                    <a:pt x="25170" y="1721"/>
                    <a:pt x="25301" y="1417"/>
                    <a:pt x="25439" y="1119"/>
                  </a:cubicBezTo>
                  <a:cubicBezTo>
                    <a:pt x="25527" y="912"/>
                    <a:pt x="25339" y="733"/>
                    <a:pt x="25166" y="733"/>
                  </a:cubicBezTo>
                  <a:cubicBezTo>
                    <a:pt x="25084" y="733"/>
                    <a:pt x="25004" y="774"/>
                    <a:pt x="24960" y="872"/>
                  </a:cubicBezTo>
                  <a:cubicBezTo>
                    <a:pt x="24335" y="2251"/>
                    <a:pt x="23791" y="3667"/>
                    <a:pt x="23399" y="5126"/>
                  </a:cubicBezTo>
                  <a:cubicBezTo>
                    <a:pt x="23072" y="6339"/>
                    <a:pt x="22832" y="7565"/>
                    <a:pt x="22470" y="8771"/>
                  </a:cubicBezTo>
                  <a:cubicBezTo>
                    <a:pt x="22027" y="10230"/>
                    <a:pt x="21562" y="11711"/>
                    <a:pt x="20764" y="13039"/>
                  </a:cubicBezTo>
                  <a:cubicBezTo>
                    <a:pt x="20393" y="13642"/>
                    <a:pt x="19950" y="14201"/>
                    <a:pt x="19413" y="14680"/>
                  </a:cubicBezTo>
                  <a:cubicBezTo>
                    <a:pt x="18818" y="15203"/>
                    <a:pt x="18106" y="15580"/>
                    <a:pt x="17351" y="15871"/>
                  </a:cubicBezTo>
                  <a:cubicBezTo>
                    <a:pt x="15689" y="16524"/>
                    <a:pt x="13889" y="16851"/>
                    <a:pt x="12088" y="16923"/>
                  </a:cubicBezTo>
                  <a:cubicBezTo>
                    <a:pt x="11918" y="16930"/>
                    <a:pt x="11749" y="16934"/>
                    <a:pt x="11579" y="16934"/>
                  </a:cubicBezTo>
                  <a:cubicBezTo>
                    <a:pt x="9861" y="16934"/>
                    <a:pt x="8179" y="16569"/>
                    <a:pt x="6593" y="15921"/>
                  </a:cubicBezTo>
                  <a:cubicBezTo>
                    <a:pt x="3747" y="14760"/>
                    <a:pt x="1097" y="12560"/>
                    <a:pt x="640" y="9497"/>
                  </a:cubicBezTo>
                  <a:cubicBezTo>
                    <a:pt x="437" y="8110"/>
                    <a:pt x="676" y="6651"/>
                    <a:pt x="1496" y="5467"/>
                  </a:cubicBezTo>
                  <a:cubicBezTo>
                    <a:pt x="1954" y="4800"/>
                    <a:pt x="2629" y="4299"/>
                    <a:pt x="3173" y="3696"/>
                  </a:cubicBezTo>
                  <a:cubicBezTo>
                    <a:pt x="3754" y="3065"/>
                    <a:pt x="4153" y="2302"/>
                    <a:pt x="4270" y="1460"/>
                  </a:cubicBezTo>
                  <a:cubicBezTo>
                    <a:pt x="4328" y="1061"/>
                    <a:pt x="4328" y="654"/>
                    <a:pt x="4270" y="248"/>
                  </a:cubicBezTo>
                  <a:cubicBezTo>
                    <a:pt x="4248" y="121"/>
                    <a:pt x="4145" y="1"/>
                    <a:pt x="399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62"/>
            <p:cNvSpPr/>
            <p:nvPr/>
          </p:nvSpPr>
          <p:spPr>
            <a:xfrm>
              <a:off x="5256418" y="3125783"/>
              <a:ext cx="96020" cy="202195"/>
            </a:xfrm>
            <a:custGeom>
              <a:avLst/>
              <a:gdLst/>
              <a:ahLst/>
              <a:cxnLst/>
              <a:rect l="l" t="t" r="r" b="b"/>
              <a:pathLst>
                <a:path w="1787" h="3763" extrusionOk="0">
                  <a:moveTo>
                    <a:pt x="849" y="1"/>
                  </a:moveTo>
                  <a:cubicBezTo>
                    <a:pt x="839" y="1"/>
                    <a:pt x="830" y="1"/>
                    <a:pt x="821" y="1"/>
                  </a:cubicBezTo>
                  <a:cubicBezTo>
                    <a:pt x="363" y="16"/>
                    <a:pt x="0" y="386"/>
                    <a:pt x="15" y="821"/>
                  </a:cubicBezTo>
                  <a:lnTo>
                    <a:pt x="102" y="2992"/>
                  </a:lnTo>
                  <a:cubicBezTo>
                    <a:pt x="116" y="3419"/>
                    <a:pt x="486" y="3762"/>
                    <a:pt x="938" y="3762"/>
                  </a:cubicBezTo>
                  <a:cubicBezTo>
                    <a:pt x="947" y="3762"/>
                    <a:pt x="957" y="3762"/>
                    <a:pt x="966" y="3762"/>
                  </a:cubicBezTo>
                  <a:cubicBezTo>
                    <a:pt x="1423" y="3747"/>
                    <a:pt x="1786" y="3377"/>
                    <a:pt x="1772" y="2941"/>
                  </a:cubicBezTo>
                  <a:lnTo>
                    <a:pt x="1692" y="771"/>
                  </a:lnTo>
                  <a:cubicBezTo>
                    <a:pt x="1670" y="344"/>
                    <a:pt x="1301" y="1"/>
                    <a:pt x="84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62"/>
            <p:cNvSpPr/>
            <p:nvPr/>
          </p:nvSpPr>
          <p:spPr>
            <a:xfrm>
              <a:off x="5218965" y="3135563"/>
              <a:ext cx="63619" cy="124068"/>
            </a:xfrm>
            <a:custGeom>
              <a:avLst/>
              <a:gdLst/>
              <a:ahLst/>
              <a:cxnLst/>
              <a:rect l="l" t="t" r="r" b="b"/>
              <a:pathLst>
                <a:path w="1184" h="2309" extrusionOk="0">
                  <a:moveTo>
                    <a:pt x="995" y="0"/>
                  </a:moveTo>
                  <a:cubicBezTo>
                    <a:pt x="964" y="0"/>
                    <a:pt x="936" y="11"/>
                    <a:pt x="922" y="15"/>
                  </a:cubicBezTo>
                  <a:cubicBezTo>
                    <a:pt x="719" y="80"/>
                    <a:pt x="559" y="356"/>
                    <a:pt x="516" y="422"/>
                  </a:cubicBezTo>
                  <a:cubicBezTo>
                    <a:pt x="269" y="850"/>
                    <a:pt x="146" y="1068"/>
                    <a:pt x="80" y="1365"/>
                  </a:cubicBezTo>
                  <a:cubicBezTo>
                    <a:pt x="22" y="1605"/>
                    <a:pt x="0" y="1728"/>
                    <a:pt x="51" y="1874"/>
                  </a:cubicBezTo>
                  <a:cubicBezTo>
                    <a:pt x="124" y="2091"/>
                    <a:pt x="352" y="2309"/>
                    <a:pt x="573" y="2309"/>
                  </a:cubicBezTo>
                  <a:cubicBezTo>
                    <a:pt x="595" y="2309"/>
                    <a:pt x="617" y="2307"/>
                    <a:pt x="639" y="2302"/>
                  </a:cubicBezTo>
                  <a:cubicBezTo>
                    <a:pt x="886" y="2251"/>
                    <a:pt x="988" y="1932"/>
                    <a:pt x="1017" y="1837"/>
                  </a:cubicBezTo>
                  <a:cubicBezTo>
                    <a:pt x="1118" y="1525"/>
                    <a:pt x="966" y="1467"/>
                    <a:pt x="1010" y="1075"/>
                  </a:cubicBezTo>
                  <a:cubicBezTo>
                    <a:pt x="1046" y="770"/>
                    <a:pt x="1184" y="451"/>
                    <a:pt x="1147" y="182"/>
                  </a:cubicBezTo>
                  <a:cubicBezTo>
                    <a:pt x="1133" y="80"/>
                    <a:pt x="1104" y="37"/>
                    <a:pt x="1053" y="15"/>
                  </a:cubicBezTo>
                  <a:cubicBezTo>
                    <a:pt x="1034" y="4"/>
                    <a:pt x="1014" y="0"/>
                    <a:pt x="995" y="0"/>
                  </a:cubicBezTo>
                  <a:close/>
                </a:path>
              </a:pathLst>
            </a:custGeom>
            <a:solidFill>
              <a:srgbClr val="FDCD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62"/>
            <p:cNvSpPr/>
            <p:nvPr/>
          </p:nvSpPr>
          <p:spPr>
            <a:xfrm>
              <a:off x="5287638" y="3167481"/>
              <a:ext cx="93280" cy="129119"/>
            </a:xfrm>
            <a:custGeom>
              <a:avLst/>
              <a:gdLst/>
              <a:ahLst/>
              <a:cxnLst/>
              <a:rect l="l" t="t" r="r" b="b"/>
              <a:pathLst>
                <a:path w="1736" h="2403" extrusionOk="0">
                  <a:moveTo>
                    <a:pt x="890" y="0"/>
                  </a:moveTo>
                  <a:cubicBezTo>
                    <a:pt x="562" y="0"/>
                    <a:pt x="145" y="219"/>
                    <a:pt x="36" y="474"/>
                  </a:cubicBezTo>
                  <a:cubicBezTo>
                    <a:pt x="0" y="561"/>
                    <a:pt x="15" y="612"/>
                    <a:pt x="22" y="633"/>
                  </a:cubicBezTo>
                  <a:cubicBezTo>
                    <a:pt x="80" y="800"/>
                    <a:pt x="421" y="808"/>
                    <a:pt x="436" y="808"/>
                  </a:cubicBezTo>
                  <a:cubicBezTo>
                    <a:pt x="182" y="851"/>
                    <a:pt x="51" y="1055"/>
                    <a:pt x="80" y="1171"/>
                  </a:cubicBezTo>
                  <a:cubicBezTo>
                    <a:pt x="103" y="1253"/>
                    <a:pt x="226" y="1330"/>
                    <a:pt x="383" y="1330"/>
                  </a:cubicBezTo>
                  <a:cubicBezTo>
                    <a:pt x="421" y="1330"/>
                    <a:pt x="460" y="1326"/>
                    <a:pt x="501" y="1316"/>
                  </a:cubicBezTo>
                  <a:lnTo>
                    <a:pt x="501" y="1316"/>
                  </a:lnTo>
                  <a:cubicBezTo>
                    <a:pt x="269" y="1374"/>
                    <a:pt x="167" y="1599"/>
                    <a:pt x="225" y="1737"/>
                  </a:cubicBezTo>
                  <a:cubicBezTo>
                    <a:pt x="263" y="1822"/>
                    <a:pt x="374" y="1888"/>
                    <a:pt x="506" y="1888"/>
                  </a:cubicBezTo>
                  <a:cubicBezTo>
                    <a:pt x="554" y="1888"/>
                    <a:pt x="604" y="1880"/>
                    <a:pt x="653" y="1860"/>
                  </a:cubicBezTo>
                  <a:lnTo>
                    <a:pt x="653" y="1860"/>
                  </a:lnTo>
                  <a:cubicBezTo>
                    <a:pt x="276" y="2020"/>
                    <a:pt x="254" y="2129"/>
                    <a:pt x="261" y="2165"/>
                  </a:cubicBezTo>
                  <a:cubicBezTo>
                    <a:pt x="267" y="2289"/>
                    <a:pt x="545" y="2403"/>
                    <a:pt x="821" y="2403"/>
                  </a:cubicBezTo>
                  <a:cubicBezTo>
                    <a:pt x="885" y="2403"/>
                    <a:pt x="949" y="2397"/>
                    <a:pt x="1009" y="2383"/>
                  </a:cubicBezTo>
                  <a:cubicBezTo>
                    <a:pt x="1147" y="2347"/>
                    <a:pt x="1242" y="2281"/>
                    <a:pt x="1256" y="2267"/>
                  </a:cubicBezTo>
                  <a:cubicBezTo>
                    <a:pt x="1387" y="2173"/>
                    <a:pt x="1438" y="2056"/>
                    <a:pt x="1467" y="1991"/>
                  </a:cubicBezTo>
                  <a:cubicBezTo>
                    <a:pt x="1735" y="1396"/>
                    <a:pt x="1350" y="401"/>
                    <a:pt x="1300" y="270"/>
                  </a:cubicBezTo>
                  <a:cubicBezTo>
                    <a:pt x="1271" y="205"/>
                    <a:pt x="1242" y="140"/>
                    <a:pt x="1176" y="82"/>
                  </a:cubicBezTo>
                  <a:cubicBezTo>
                    <a:pt x="1101" y="25"/>
                    <a:pt x="1001" y="0"/>
                    <a:pt x="890" y="0"/>
                  </a:cubicBezTo>
                  <a:close/>
                </a:path>
              </a:pathLst>
            </a:custGeom>
            <a:solidFill>
              <a:srgbClr val="FDCD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62"/>
            <p:cNvSpPr/>
            <p:nvPr/>
          </p:nvSpPr>
          <p:spPr>
            <a:xfrm>
              <a:off x="5296988" y="3200689"/>
              <a:ext cx="48037" cy="11015"/>
            </a:xfrm>
            <a:custGeom>
              <a:avLst/>
              <a:gdLst/>
              <a:ahLst/>
              <a:cxnLst/>
              <a:rect l="l" t="t" r="r" b="b"/>
              <a:pathLst>
                <a:path w="894" h="205" extrusionOk="0">
                  <a:moveTo>
                    <a:pt x="893" y="1"/>
                  </a:moveTo>
                  <a:cubicBezTo>
                    <a:pt x="821" y="15"/>
                    <a:pt x="748" y="30"/>
                    <a:pt x="668" y="45"/>
                  </a:cubicBezTo>
                  <a:cubicBezTo>
                    <a:pt x="596" y="59"/>
                    <a:pt x="523" y="74"/>
                    <a:pt x="443" y="88"/>
                  </a:cubicBezTo>
                  <a:cubicBezTo>
                    <a:pt x="371" y="110"/>
                    <a:pt x="298" y="124"/>
                    <a:pt x="225" y="146"/>
                  </a:cubicBezTo>
                  <a:cubicBezTo>
                    <a:pt x="146" y="161"/>
                    <a:pt x="73" y="182"/>
                    <a:pt x="0" y="204"/>
                  </a:cubicBezTo>
                  <a:cubicBezTo>
                    <a:pt x="80" y="204"/>
                    <a:pt x="153" y="190"/>
                    <a:pt x="233" y="182"/>
                  </a:cubicBezTo>
                  <a:cubicBezTo>
                    <a:pt x="305" y="168"/>
                    <a:pt x="385" y="153"/>
                    <a:pt x="458" y="139"/>
                  </a:cubicBezTo>
                  <a:cubicBezTo>
                    <a:pt x="530" y="117"/>
                    <a:pt x="603" y="103"/>
                    <a:pt x="675" y="81"/>
                  </a:cubicBezTo>
                  <a:cubicBezTo>
                    <a:pt x="755" y="59"/>
                    <a:pt x="828" y="30"/>
                    <a:pt x="893" y="1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62"/>
            <p:cNvSpPr/>
            <p:nvPr/>
          </p:nvSpPr>
          <p:spPr>
            <a:xfrm>
              <a:off x="5296612" y="3224117"/>
              <a:ext cx="58945" cy="17033"/>
            </a:xfrm>
            <a:custGeom>
              <a:avLst/>
              <a:gdLst/>
              <a:ahLst/>
              <a:cxnLst/>
              <a:rect l="l" t="t" r="r" b="b"/>
              <a:pathLst>
                <a:path w="1097" h="317" extrusionOk="0">
                  <a:moveTo>
                    <a:pt x="1096" y="1"/>
                  </a:moveTo>
                  <a:lnTo>
                    <a:pt x="1096" y="1"/>
                  </a:lnTo>
                  <a:cubicBezTo>
                    <a:pt x="1002" y="22"/>
                    <a:pt x="908" y="44"/>
                    <a:pt x="820" y="66"/>
                  </a:cubicBezTo>
                  <a:cubicBezTo>
                    <a:pt x="726" y="95"/>
                    <a:pt x="632" y="124"/>
                    <a:pt x="545" y="153"/>
                  </a:cubicBezTo>
                  <a:cubicBezTo>
                    <a:pt x="450" y="175"/>
                    <a:pt x="363" y="211"/>
                    <a:pt x="269" y="240"/>
                  </a:cubicBezTo>
                  <a:cubicBezTo>
                    <a:pt x="188" y="267"/>
                    <a:pt x="108" y="306"/>
                    <a:pt x="21" y="306"/>
                  </a:cubicBezTo>
                  <a:cubicBezTo>
                    <a:pt x="14" y="306"/>
                    <a:pt x="7" y="306"/>
                    <a:pt x="0" y="305"/>
                  </a:cubicBezTo>
                  <a:lnTo>
                    <a:pt x="0" y="305"/>
                  </a:lnTo>
                  <a:cubicBezTo>
                    <a:pt x="25" y="313"/>
                    <a:pt x="51" y="316"/>
                    <a:pt x="76" y="316"/>
                  </a:cubicBezTo>
                  <a:cubicBezTo>
                    <a:pt x="147" y="316"/>
                    <a:pt x="219" y="292"/>
                    <a:pt x="283" y="276"/>
                  </a:cubicBezTo>
                  <a:cubicBezTo>
                    <a:pt x="378" y="255"/>
                    <a:pt x="465" y="226"/>
                    <a:pt x="559" y="197"/>
                  </a:cubicBezTo>
                  <a:cubicBezTo>
                    <a:pt x="646" y="168"/>
                    <a:pt x="741" y="138"/>
                    <a:pt x="828" y="109"/>
                  </a:cubicBezTo>
                  <a:cubicBezTo>
                    <a:pt x="922" y="73"/>
                    <a:pt x="1009" y="37"/>
                    <a:pt x="1096" y="1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62"/>
            <p:cNvSpPr/>
            <p:nvPr/>
          </p:nvSpPr>
          <p:spPr>
            <a:xfrm>
              <a:off x="5302039" y="3254961"/>
              <a:ext cx="55452" cy="17194"/>
            </a:xfrm>
            <a:custGeom>
              <a:avLst/>
              <a:gdLst/>
              <a:ahLst/>
              <a:cxnLst/>
              <a:rect l="l" t="t" r="r" b="b"/>
              <a:pathLst>
                <a:path w="1032" h="320" extrusionOk="0">
                  <a:moveTo>
                    <a:pt x="1032" y="0"/>
                  </a:moveTo>
                  <a:cubicBezTo>
                    <a:pt x="944" y="29"/>
                    <a:pt x="857" y="58"/>
                    <a:pt x="778" y="94"/>
                  </a:cubicBezTo>
                  <a:lnTo>
                    <a:pt x="654" y="145"/>
                  </a:lnTo>
                  <a:lnTo>
                    <a:pt x="589" y="167"/>
                  </a:lnTo>
                  <a:lnTo>
                    <a:pt x="523" y="182"/>
                  </a:lnTo>
                  <a:cubicBezTo>
                    <a:pt x="436" y="203"/>
                    <a:pt x="349" y="225"/>
                    <a:pt x="262" y="247"/>
                  </a:cubicBezTo>
                  <a:cubicBezTo>
                    <a:pt x="175" y="269"/>
                    <a:pt x="88" y="290"/>
                    <a:pt x="1" y="319"/>
                  </a:cubicBezTo>
                  <a:cubicBezTo>
                    <a:pt x="88" y="312"/>
                    <a:pt x="182" y="298"/>
                    <a:pt x="269" y="283"/>
                  </a:cubicBezTo>
                  <a:cubicBezTo>
                    <a:pt x="356" y="269"/>
                    <a:pt x="451" y="254"/>
                    <a:pt x="538" y="232"/>
                  </a:cubicBezTo>
                  <a:lnTo>
                    <a:pt x="603" y="211"/>
                  </a:lnTo>
                  <a:lnTo>
                    <a:pt x="669" y="189"/>
                  </a:lnTo>
                  <a:cubicBezTo>
                    <a:pt x="712" y="167"/>
                    <a:pt x="756" y="153"/>
                    <a:pt x="792" y="131"/>
                  </a:cubicBezTo>
                  <a:cubicBezTo>
                    <a:pt x="872" y="87"/>
                    <a:pt x="952" y="44"/>
                    <a:pt x="1032" y="0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62"/>
            <p:cNvSpPr/>
            <p:nvPr/>
          </p:nvSpPr>
          <p:spPr>
            <a:xfrm>
              <a:off x="4130999" y="3131694"/>
              <a:ext cx="125627" cy="199186"/>
            </a:xfrm>
            <a:custGeom>
              <a:avLst/>
              <a:gdLst/>
              <a:ahLst/>
              <a:cxnLst/>
              <a:rect l="l" t="t" r="r" b="b"/>
              <a:pathLst>
                <a:path w="2338" h="3707" extrusionOk="0">
                  <a:moveTo>
                    <a:pt x="1413" y="0"/>
                  </a:moveTo>
                  <a:cubicBezTo>
                    <a:pt x="1033" y="0"/>
                    <a:pt x="690" y="250"/>
                    <a:pt x="603" y="617"/>
                  </a:cubicBezTo>
                  <a:lnTo>
                    <a:pt x="102" y="2730"/>
                  </a:lnTo>
                  <a:cubicBezTo>
                    <a:pt x="0" y="3158"/>
                    <a:pt x="283" y="3586"/>
                    <a:pt x="734" y="3688"/>
                  </a:cubicBezTo>
                  <a:cubicBezTo>
                    <a:pt x="794" y="3701"/>
                    <a:pt x="855" y="3707"/>
                    <a:pt x="915" y="3707"/>
                  </a:cubicBezTo>
                  <a:cubicBezTo>
                    <a:pt x="1299" y="3707"/>
                    <a:pt x="1647" y="3457"/>
                    <a:pt x="1735" y="3093"/>
                  </a:cubicBezTo>
                  <a:lnTo>
                    <a:pt x="2236" y="973"/>
                  </a:lnTo>
                  <a:cubicBezTo>
                    <a:pt x="2338" y="544"/>
                    <a:pt x="2055" y="116"/>
                    <a:pt x="1605" y="22"/>
                  </a:cubicBezTo>
                  <a:cubicBezTo>
                    <a:pt x="1540" y="7"/>
                    <a:pt x="1476" y="0"/>
                    <a:pt x="141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62"/>
            <p:cNvSpPr/>
            <p:nvPr/>
          </p:nvSpPr>
          <p:spPr>
            <a:xfrm>
              <a:off x="4210956" y="3158131"/>
              <a:ext cx="58192" cy="126540"/>
            </a:xfrm>
            <a:custGeom>
              <a:avLst/>
              <a:gdLst/>
              <a:ahLst/>
              <a:cxnLst/>
              <a:rect l="l" t="t" r="r" b="b"/>
              <a:pathLst>
                <a:path w="1083" h="2355" extrusionOk="0">
                  <a:moveTo>
                    <a:pt x="462" y="1"/>
                  </a:moveTo>
                  <a:cubicBezTo>
                    <a:pt x="456" y="1"/>
                    <a:pt x="450" y="1"/>
                    <a:pt x="443" y="2"/>
                  </a:cubicBezTo>
                  <a:cubicBezTo>
                    <a:pt x="393" y="16"/>
                    <a:pt x="349" y="60"/>
                    <a:pt x="305" y="154"/>
                  </a:cubicBezTo>
                  <a:cubicBezTo>
                    <a:pt x="204" y="401"/>
                    <a:pt x="255" y="742"/>
                    <a:pt x="218" y="1047"/>
                  </a:cubicBezTo>
                  <a:cubicBezTo>
                    <a:pt x="167" y="1439"/>
                    <a:pt x="1" y="1461"/>
                    <a:pt x="22" y="1788"/>
                  </a:cubicBezTo>
                  <a:cubicBezTo>
                    <a:pt x="22" y="1882"/>
                    <a:pt x="44" y="2216"/>
                    <a:pt x="276" y="2325"/>
                  </a:cubicBezTo>
                  <a:cubicBezTo>
                    <a:pt x="323" y="2345"/>
                    <a:pt x="374" y="2355"/>
                    <a:pt x="426" y="2355"/>
                  </a:cubicBezTo>
                  <a:cubicBezTo>
                    <a:pt x="631" y="2355"/>
                    <a:pt x="857" y="2210"/>
                    <a:pt x="973" y="2042"/>
                  </a:cubicBezTo>
                  <a:cubicBezTo>
                    <a:pt x="1060" y="1911"/>
                    <a:pt x="1068" y="1788"/>
                    <a:pt x="1075" y="1541"/>
                  </a:cubicBezTo>
                  <a:cubicBezTo>
                    <a:pt x="1082" y="1236"/>
                    <a:pt x="1010" y="996"/>
                    <a:pt x="872" y="524"/>
                  </a:cubicBezTo>
                  <a:cubicBezTo>
                    <a:pt x="857" y="452"/>
                    <a:pt x="763" y="147"/>
                    <a:pt x="581" y="38"/>
                  </a:cubicBezTo>
                  <a:cubicBezTo>
                    <a:pt x="555" y="25"/>
                    <a:pt x="512" y="1"/>
                    <a:pt x="46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62"/>
            <p:cNvSpPr/>
            <p:nvPr/>
          </p:nvSpPr>
          <p:spPr>
            <a:xfrm>
              <a:off x="4102520" y="3174413"/>
              <a:ext cx="104563" cy="128689"/>
            </a:xfrm>
            <a:custGeom>
              <a:avLst/>
              <a:gdLst/>
              <a:ahLst/>
              <a:cxnLst/>
              <a:rect l="l" t="t" r="r" b="b"/>
              <a:pathLst>
                <a:path w="1946" h="2395" extrusionOk="0">
                  <a:moveTo>
                    <a:pt x="1069" y="1"/>
                  </a:moveTo>
                  <a:cubicBezTo>
                    <a:pt x="1009" y="1"/>
                    <a:pt x="952" y="11"/>
                    <a:pt x="901" y="33"/>
                  </a:cubicBezTo>
                  <a:cubicBezTo>
                    <a:pt x="813" y="69"/>
                    <a:pt x="770" y="127"/>
                    <a:pt x="726" y="185"/>
                  </a:cubicBezTo>
                  <a:cubicBezTo>
                    <a:pt x="646" y="294"/>
                    <a:pt x="0" y="1180"/>
                    <a:pt x="117" y="1818"/>
                  </a:cubicBezTo>
                  <a:cubicBezTo>
                    <a:pt x="131" y="1884"/>
                    <a:pt x="153" y="2014"/>
                    <a:pt x="254" y="2138"/>
                  </a:cubicBezTo>
                  <a:cubicBezTo>
                    <a:pt x="269" y="2152"/>
                    <a:pt x="342" y="2240"/>
                    <a:pt x="479" y="2305"/>
                  </a:cubicBezTo>
                  <a:cubicBezTo>
                    <a:pt x="606" y="2367"/>
                    <a:pt x="761" y="2394"/>
                    <a:pt x="901" y="2394"/>
                  </a:cubicBezTo>
                  <a:cubicBezTo>
                    <a:pt x="1088" y="2394"/>
                    <a:pt x="1249" y="2345"/>
                    <a:pt x="1278" y="2261"/>
                  </a:cubicBezTo>
                  <a:cubicBezTo>
                    <a:pt x="1293" y="2225"/>
                    <a:pt x="1300" y="2116"/>
                    <a:pt x="966" y="1877"/>
                  </a:cubicBezTo>
                  <a:lnTo>
                    <a:pt x="966" y="1877"/>
                  </a:lnTo>
                  <a:cubicBezTo>
                    <a:pt x="1039" y="1927"/>
                    <a:pt x="1119" y="1949"/>
                    <a:pt x="1194" y="1949"/>
                  </a:cubicBezTo>
                  <a:cubicBezTo>
                    <a:pt x="1291" y="1949"/>
                    <a:pt x="1378" y="1912"/>
                    <a:pt x="1423" y="1855"/>
                  </a:cubicBezTo>
                  <a:cubicBezTo>
                    <a:pt x="1518" y="1731"/>
                    <a:pt x="1474" y="1492"/>
                    <a:pt x="1256" y="1383"/>
                  </a:cubicBezTo>
                  <a:lnTo>
                    <a:pt x="1256" y="1383"/>
                  </a:lnTo>
                  <a:cubicBezTo>
                    <a:pt x="1330" y="1418"/>
                    <a:pt x="1404" y="1433"/>
                    <a:pt x="1471" y="1433"/>
                  </a:cubicBezTo>
                  <a:cubicBezTo>
                    <a:pt x="1584" y="1433"/>
                    <a:pt x="1677" y="1391"/>
                    <a:pt x="1714" y="1332"/>
                  </a:cubicBezTo>
                  <a:cubicBezTo>
                    <a:pt x="1779" y="1230"/>
                    <a:pt x="1699" y="998"/>
                    <a:pt x="1452" y="904"/>
                  </a:cubicBezTo>
                  <a:lnTo>
                    <a:pt x="1452" y="904"/>
                  </a:lnTo>
                  <a:cubicBezTo>
                    <a:pt x="1459" y="904"/>
                    <a:pt x="1544" y="921"/>
                    <a:pt x="1641" y="921"/>
                  </a:cubicBezTo>
                  <a:cubicBezTo>
                    <a:pt x="1743" y="921"/>
                    <a:pt x="1858" y="902"/>
                    <a:pt x="1910" y="824"/>
                  </a:cubicBezTo>
                  <a:cubicBezTo>
                    <a:pt x="1924" y="809"/>
                    <a:pt x="1946" y="759"/>
                    <a:pt x="1939" y="671"/>
                  </a:cubicBezTo>
                  <a:cubicBezTo>
                    <a:pt x="1889" y="355"/>
                    <a:pt x="1425" y="1"/>
                    <a:pt x="1069" y="1"/>
                  </a:cubicBezTo>
                  <a:close/>
                </a:path>
              </a:pathLst>
            </a:custGeom>
            <a:solidFill>
              <a:srgbClr val="FDCD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62"/>
            <p:cNvSpPr/>
            <p:nvPr/>
          </p:nvSpPr>
          <p:spPr>
            <a:xfrm>
              <a:off x="4148947" y="3205418"/>
              <a:ext cx="45296" cy="21493"/>
            </a:xfrm>
            <a:custGeom>
              <a:avLst/>
              <a:gdLst/>
              <a:ahLst/>
              <a:cxnLst/>
              <a:rect l="l" t="t" r="r" b="b"/>
              <a:pathLst>
                <a:path w="843" h="400" extrusionOk="0">
                  <a:moveTo>
                    <a:pt x="0" y="0"/>
                  </a:moveTo>
                  <a:lnTo>
                    <a:pt x="0" y="0"/>
                  </a:lnTo>
                  <a:cubicBezTo>
                    <a:pt x="66" y="51"/>
                    <a:pt x="131" y="87"/>
                    <a:pt x="204" y="123"/>
                  </a:cubicBezTo>
                  <a:cubicBezTo>
                    <a:pt x="269" y="167"/>
                    <a:pt x="341" y="196"/>
                    <a:pt x="407" y="232"/>
                  </a:cubicBezTo>
                  <a:cubicBezTo>
                    <a:pt x="479" y="269"/>
                    <a:pt x="552" y="298"/>
                    <a:pt x="625" y="327"/>
                  </a:cubicBezTo>
                  <a:cubicBezTo>
                    <a:pt x="697" y="356"/>
                    <a:pt x="770" y="378"/>
                    <a:pt x="842" y="399"/>
                  </a:cubicBezTo>
                  <a:cubicBezTo>
                    <a:pt x="777" y="363"/>
                    <a:pt x="704" y="327"/>
                    <a:pt x="639" y="290"/>
                  </a:cubicBezTo>
                  <a:cubicBezTo>
                    <a:pt x="566" y="254"/>
                    <a:pt x="501" y="225"/>
                    <a:pt x="429" y="189"/>
                  </a:cubicBezTo>
                  <a:cubicBezTo>
                    <a:pt x="356" y="153"/>
                    <a:pt x="291" y="123"/>
                    <a:pt x="218" y="94"/>
                  </a:cubicBezTo>
                  <a:cubicBezTo>
                    <a:pt x="145" y="58"/>
                    <a:pt x="80" y="29"/>
                    <a:pt x="0" y="0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62"/>
            <p:cNvSpPr/>
            <p:nvPr/>
          </p:nvSpPr>
          <p:spPr>
            <a:xfrm>
              <a:off x="4132558" y="3226052"/>
              <a:ext cx="55022" cy="28962"/>
            </a:xfrm>
            <a:custGeom>
              <a:avLst/>
              <a:gdLst/>
              <a:ahLst/>
              <a:cxnLst/>
              <a:rect l="l" t="t" r="r" b="b"/>
              <a:pathLst>
                <a:path w="1024" h="539" extrusionOk="0">
                  <a:moveTo>
                    <a:pt x="0" y="1"/>
                  </a:moveTo>
                  <a:lnTo>
                    <a:pt x="0" y="1"/>
                  </a:lnTo>
                  <a:cubicBezTo>
                    <a:pt x="80" y="52"/>
                    <a:pt x="160" y="110"/>
                    <a:pt x="247" y="161"/>
                  </a:cubicBezTo>
                  <a:cubicBezTo>
                    <a:pt x="327" y="211"/>
                    <a:pt x="407" y="262"/>
                    <a:pt x="494" y="313"/>
                  </a:cubicBezTo>
                  <a:cubicBezTo>
                    <a:pt x="574" y="357"/>
                    <a:pt x="661" y="407"/>
                    <a:pt x="748" y="451"/>
                  </a:cubicBezTo>
                  <a:cubicBezTo>
                    <a:pt x="823" y="492"/>
                    <a:pt x="910" y="539"/>
                    <a:pt x="1004" y="539"/>
                  </a:cubicBezTo>
                  <a:cubicBezTo>
                    <a:pt x="1011" y="539"/>
                    <a:pt x="1017" y="539"/>
                    <a:pt x="1024" y="538"/>
                  </a:cubicBezTo>
                  <a:cubicBezTo>
                    <a:pt x="922" y="524"/>
                    <a:pt x="850" y="465"/>
                    <a:pt x="763" y="415"/>
                  </a:cubicBezTo>
                  <a:cubicBezTo>
                    <a:pt x="683" y="364"/>
                    <a:pt x="603" y="313"/>
                    <a:pt x="516" y="269"/>
                  </a:cubicBezTo>
                  <a:cubicBezTo>
                    <a:pt x="436" y="219"/>
                    <a:pt x="349" y="175"/>
                    <a:pt x="262" y="124"/>
                  </a:cubicBezTo>
                  <a:cubicBezTo>
                    <a:pt x="175" y="81"/>
                    <a:pt x="87" y="37"/>
                    <a:pt x="0" y="1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62"/>
            <p:cNvSpPr/>
            <p:nvPr/>
          </p:nvSpPr>
          <p:spPr>
            <a:xfrm>
              <a:off x="4122778" y="3255337"/>
              <a:ext cx="51153" cy="29284"/>
            </a:xfrm>
            <a:custGeom>
              <a:avLst/>
              <a:gdLst/>
              <a:ahLst/>
              <a:cxnLst/>
              <a:rect l="l" t="t" r="r" b="b"/>
              <a:pathLst>
                <a:path w="952" h="545" extrusionOk="0">
                  <a:moveTo>
                    <a:pt x="1" y="0"/>
                  </a:moveTo>
                  <a:lnTo>
                    <a:pt x="1" y="0"/>
                  </a:lnTo>
                  <a:cubicBezTo>
                    <a:pt x="73" y="58"/>
                    <a:pt x="139" y="124"/>
                    <a:pt x="211" y="182"/>
                  </a:cubicBezTo>
                  <a:cubicBezTo>
                    <a:pt x="240" y="211"/>
                    <a:pt x="284" y="240"/>
                    <a:pt x="320" y="269"/>
                  </a:cubicBezTo>
                  <a:cubicBezTo>
                    <a:pt x="342" y="276"/>
                    <a:pt x="357" y="291"/>
                    <a:pt x="378" y="305"/>
                  </a:cubicBezTo>
                  <a:lnTo>
                    <a:pt x="436" y="342"/>
                  </a:lnTo>
                  <a:cubicBezTo>
                    <a:pt x="524" y="378"/>
                    <a:pt x="611" y="414"/>
                    <a:pt x="691" y="450"/>
                  </a:cubicBezTo>
                  <a:cubicBezTo>
                    <a:pt x="778" y="479"/>
                    <a:pt x="865" y="516"/>
                    <a:pt x="952" y="545"/>
                  </a:cubicBezTo>
                  <a:cubicBezTo>
                    <a:pt x="872" y="494"/>
                    <a:pt x="792" y="458"/>
                    <a:pt x="705" y="414"/>
                  </a:cubicBezTo>
                  <a:cubicBezTo>
                    <a:pt x="625" y="371"/>
                    <a:pt x="538" y="334"/>
                    <a:pt x="458" y="291"/>
                  </a:cubicBezTo>
                  <a:lnTo>
                    <a:pt x="400" y="262"/>
                  </a:lnTo>
                  <a:cubicBezTo>
                    <a:pt x="378" y="254"/>
                    <a:pt x="364" y="240"/>
                    <a:pt x="349" y="225"/>
                  </a:cubicBezTo>
                  <a:lnTo>
                    <a:pt x="233" y="153"/>
                  </a:lnTo>
                  <a:cubicBezTo>
                    <a:pt x="161" y="95"/>
                    <a:pt x="81" y="44"/>
                    <a:pt x="1" y="0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62"/>
            <p:cNvSpPr/>
            <p:nvPr/>
          </p:nvSpPr>
          <p:spPr>
            <a:xfrm>
              <a:off x="4627561" y="3191715"/>
              <a:ext cx="35571" cy="104617"/>
            </a:xfrm>
            <a:custGeom>
              <a:avLst/>
              <a:gdLst/>
              <a:ahLst/>
              <a:cxnLst/>
              <a:rect l="l" t="t" r="r" b="b"/>
              <a:pathLst>
                <a:path w="662" h="1947" extrusionOk="0">
                  <a:moveTo>
                    <a:pt x="661" y="1"/>
                  </a:moveTo>
                  <a:cubicBezTo>
                    <a:pt x="603" y="161"/>
                    <a:pt x="545" y="328"/>
                    <a:pt x="487" y="487"/>
                  </a:cubicBezTo>
                  <a:lnTo>
                    <a:pt x="327" y="974"/>
                  </a:lnTo>
                  <a:lnTo>
                    <a:pt x="161" y="1460"/>
                  </a:lnTo>
                  <a:cubicBezTo>
                    <a:pt x="102" y="1620"/>
                    <a:pt x="44" y="1780"/>
                    <a:pt x="1" y="1947"/>
                  </a:cubicBezTo>
                  <a:cubicBezTo>
                    <a:pt x="95" y="1809"/>
                    <a:pt x="175" y="1649"/>
                    <a:pt x="248" y="1496"/>
                  </a:cubicBezTo>
                  <a:cubicBezTo>
                    <a:pt x="320" y="1337"/>
                    <a:pt x="386" y="1177"/>
                    <a:pt x="444" y="1010"/>
                  </a:cubicBezTo>
                  <a:cubicBezTo>
                    <a:pt x="494" y="850"/>
                    <a:pt x="545" y="683"/>
                    <a:pt x="582" y="516"/>
                  </a:cubicBezTo>
                  <a:cubicBezTo>
                    <a:pt x="625" y="349"/>
                    <a:pt x="654" y="175"/>
                    <a:pt x="6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62"/>
            <p:cNvSpPr/>
            <p:nvPr/>
          </p:nvSpPr>
          <p:spPr>
            <a:xfrm>
              <a:off x="4904134" y="3142978"/>
              <a:ext cx="55076" cy="132666"/>
            </a:xfrm>
            <a:custGeom>
              <a:avLst/>
              <a:gdLst/>
              <a:ahLst/>
              <a:cxnLst/>
              <a:rect l="l" t="t" r="r" b="b"/>
              <a:pathLst>
                <a:path w="1025" h="2469" extrusionOk="0">
                  <a:moveTo>
                    <a:pt x="1" y="1"/>
                  </a:moveTo>
                  <a:cubicBezTo>
                    <a:pt x="233" y="393"/>
                    <a:pt x="480" y="770"/>
                    <a:pt x="662" y="1177"/>
                  </a:cubicBezTo>
                  <a:cubicBezTo>
                    <a:pt x="850" y="1576"/>
                    <a:pt x="974" y="2011"/>
                    <a:pt x="981" y="2469"/>
                  </a:cubicBezTo>
                  <a:cubicBezTo>
                    <a:pt x="1025" y="2244"/>
                    <a:pt x="1025" y="2004"/>
                    <a:pt x="981" y="1779"/>
                  </a:cubicBezTo>
                  <a:cubicBezTo>
                    <a:pt x="945" y="1554"/>
                    <a:pt x="872" y="1329"/>
                    <a:pt x="778" y="1126"/>
                  </a:cubicBezTo>
                  <a:cubicBezTo>
                    <a:pt x="582" y="705"/>
                    <a:pt x="313" y="334"/>
                    <a:pt x="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62"/>
            <p:cNvSpPr/>
            <p:nvPr/>
          </p:nvSpPr>
          <p:spPr>
            <a:xfrm>
              <a:off x="4684144" y="3071619"/>
              <a:ext cx="48413" cy="58515"/>
            </a:xfrm>
            <a:custGeom>
              <a:avLst/>
              <a:gdLst/>
              <a:ahLst/>
              <a:cxnLst/>
              <a:rect l="l" t="t" r="r" b="b"/>
              <a:pathLst>
                <a:path w="901" h="1089" extrusionOk="0">
                  <a:moveTo>
                    <a:pt x="51" y="0"/>
                  </a:moveTo>
                  <a:cubicBezTo>
                    <a:pt x="22" y="123"/>
                    <a:pt x="0" y="254"/>
                    <a:pt x="51" y="385"/>
                  </a:cubicBezTo>
                  <a:cubicBezTo>
                    <a:pt x="95" y="508"/>
                    <a:pt x="182" y="603"/>
                    <a:pt x="269" y="697"/>
                  </a:cubicBezTo>
                  <a:cubicBezTo>
                    <a:pt x="443" y="878"/>
                    <a:pt x="661" y="1024"/>
                    <a:pt x="901" y="1089"/>
                  </a:cubicBezTo>
                  <a:cubicBezTo>
                    <a:pt x="799" y="1009"/>
                    <a:pt x="705" y="937"/>
                    <a:pt x="618" y="857"/>
                  </a:cubicBezTo>
                  <a:cubicBezTo>
                    <a:pt x="523" y="777"/>
                    <a:pt x="436" y="697"/>
                    <a:pt x="356" y="610"/>
                  </a:cubicBezTo>
                  <a:cubicBezTo>
                    <a:pt x="276" y="523"/>
                    <a:pt x="189" y="436"/>
                    <a:pt x="138" y="341"/>
                  </a:cubicBezTo>
                  <a:cubicBezTo>
                    <a:pt x="80" y="247"/>
                    <a:pt x="73" y="123"/>
                    <a:pt x="5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62"/>
            <p:cNvSpPr/>
            <p:nvPr/>
          </p:nvSpPr>
          <p:spPr>
            <a:xfrm>
              <a:off x="4795321" y="3132446"/>
              <a:ext cx="43738" cy="17087"/>
            </a:xfrm>
            <a:custGeom>
              <a:avLst/>
              <a:gdLst/>
              <a:ahLst/>
              <a:cxnLst/>
              <a:rect l="l" t="t" r="r" b="b"/>
              <a:pathLst>
                <a:path w="814" h="318" extrusionOk="0">
                  <a:moveTo>
                    <a:pt x="814" y="1"/>
                  </a:moveTo>
                  <a:lnTo>
                    <a:pt x="814" y="1"/>
                  </a:lnTo>
                  <a:cubicBezTo>
                    <a:pt x="676" y="66"/>
                    <a:pt x="552" y="117"/>
                    <a:pt x="414" y="160"/>
                  </a:cubicBezTo>
                  <a:cubicBezTo>
                    <a:pt x="284" y="204"/>
                    <a:pt x="153" y="233"/>
                    <a:pt x="0" y="269"/>
                  </a:cubicBezTo>
                  <a:cubicBezTo>
                    <a:pt x="75" y="303"/>
                    <a:pt x="154" y="317"/>
                    <a:pt x="234" y="317"/>
                  </a:cubicBezTo>
                  <a:cubicBezTo>
                    <a:pt x="309" y="317"/>
                    <a:pt x="384" y="305"/>
                    <a:pt x="458" y="284"/>
                  </a:cubicBezTo>
                  <a:cubicBezTo>
                    <a:pt x="530" y="262"/>
                    <a:pt x="596" y="218"/>
                    <a:pt x="661" y="175"/>
                  </a:cubicBezTo>
                  <a:cubicBezTo>
                    <a:pt x="726" y="131"/>
                    <a:pt x="777" y="73"/>
                    <a:pt x="81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62"/>
            <p:cNvSpPr/>
            <p:nvPr/>
          </p:nvSpPr>
          <p:spPr>
            <a:xfrm>
              <a:off x="4535514" y="3156251"/>
              <a:ext cx="46479" cy="80814"/>
            </a:xfrm>
            <a:custGeom>
              <a:avLst/>
              <a:gdLst/>
              <a:ahLst/>
              <a:cxnLst/>
              <a:rect l="l" t="t" r="r" b="b"/>
              <a:pathLst>
                <a:path w="865" h="1504" extrusionOk="0">
                  <a:moveTo>
                    <a:pt x="1" y="0"/>
                  </a:moveTo>
                  <a:cubicBezTo>
                    <a:pt x="15" y="153"/>
                    <a:pt x="51" y="298"/>
                    <a:pt x="102" y="436"/>
                  </a:cubicBezTo>
                  <a:cubicBezTo>
                    <a:pt x="146" y="574"/>
                    <a:pt x="211" y="712"/>
                    <a:pt x="284" y="842"/>
                  </a:cubicBezTo>
                  <a:cubicBezTo>
                    <a:pt x="356" y="966"/>
                    <a:pt x="443" y="1089"/>
                    <a:pt x="538" y="1205"/>
                  </a:cubicBezTo>
                  <a:cubicBezTo>
                    <a:pt x="632" y="1314"/>
                    <a:pt x="741" y="1416"/>
                    <a:pt x="864" y="1503"/>
                  </a:cubicBezTo>
                  <a:lnTo>
                    <a:pt x="618" y="1147"/>
                  </a:lnTo>
                  <a:cubicBezTo>
                    <a:pt x="538" y="1024"/>
                    <a:pt x="458" y="901"/>
                    <a:pt x="393" y="777"/>
                  </a:cubicBezTo>
                  <a:cubicBezTo>
                    <a:pt x="320" y="654"/>
                    <a:pt x="255" y="523"/>
                    <a:pt x="189" y="400"/>
                  </a:cubicBezTo>
                  <a:cubicBezTo>
                    <a:pt x="124" y="269"/>
                    <a:pt x="66" y="138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62"/>
            <p:cNvSpPr/>
            <p:nvPr/>
          </p:nvSpPr>
          <p:spPr>
            <a:xfrm>
              <a:off x="4977105" y="3158561"/>
              <a:ext cx="18377" cy="71840"/>
            </a:xfrm>
            <a:custGeom>
              <a:avLst/>
              <a:gdLst/>
              <a:ahLst/>
              <a:cxnLst/>
              <a:rect l="l" t="t" r="r" b="b"/>
              <a:pathLst>
                <a:path w="342" h="1337" extrusionOk="0">
                  <a:moveTo>
                    <a:pt x="247" y="1"/>
                  </a:moveTo>
                  <a:cubicBezTo>
                    <a:pt x="233" y="240"/>
                    <a:pt x="218" y="458"/>
                    <a:pt x="175" y="676"/>
                  </a:cubicBezTo>
                  <a:cubicBezTo>
                    <a:pt x="153" y="785"/>
                    <a:pt x="131" y="894"/>
                    <a:pt x="102" y="1010"/>
                  </a:cubicBezTo>
                  <a:cubicBezTo>
                    <a:pt x="66" y="1119"/>
                    <a:pt x="37" y="1228"/>
                    <a:pt x="0" y="1337"/>
                  </a:cubicBezTo>
                  <a:cubicBezTo>
                    <a:pt x="80" y="1250"/>
                    <a:pt x="138" y="1148"/>
                    <a:pt x="189" y="1039"/>
                  </a:cubicBezTo>
                  <a:cubicBezTo>
                    <a:pt x="240" y="937"/>
                    <a:pt x="276" y="821"/>
                    <a:pt x="298" y="705"/>
                  </a:cubicBezTo>
                  <a:cubicBezTo>
                    <a:pt x="342" y="473"/>
                    <a:pt x="334" y="226"/>
                    <a:pt x="24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62"/>
            <p:cNvSpPr/>
            <p:nvPr/>
          </p:nvSpPr>
          <p:spPr>
            <a:xfrm>
              <a:off x="4720415" y="2913210"/>
              <a:ext cx="135030" cy="178714"/>
            </a:xfrm>
            <a:custGeom>
              <a:avLst/>
              <a:gdLst/>
              <a:ahLst/>
              <a:cxnLst/>
              <a:rect l="l" t="t" r="r" b="b"/>
              <a:pathLst>
                <a:path w="2513" h="3326" extrusionOk="0">
                  <a:moveTo>
                    <a:pt x="15" y="1"/>
                  </a:moveTo>
                  <a:cubicBezTo>
                    <a:pt x="8" y="923"/>
                    <a:pt x="8" y="1845"/>
                    <a:pt x="1" y="2767"/>
                  </a:cubicBezTo>
                  <a:cubicBezTo>
                    <a:pt x="1" y="2854"/>
                    <a:pt x="1" y="2941"/>
                    <a:pt x="51" y="3013"/>
                  </a:cubicBezTo>
                  <a:cubicBezTo>
                    <a:pt x="102" y="3079"/>
                    <a:pt x="182" y="3100"/>
                    <a:pt x="262" y="3122"/>
                  </a:cubicBezTo>
                  <a:cubicBezTo>
                    <a:pt x="690" y="3246"/>
                    <a:pt x="1133" y="3318"/>
                    <a:pt x="1583" y="3326"/>
                  </a:cubicBezTo>
                  <a:cubicBezTo>
                    <a:pt x="1627" y="2237"/>
                    <a:pt x="1946" y="1155"/>
                    <a:pt x="2512" y="218"/>
                  </a:cubicBezTo>
                  <a:lnTo>
                    <a:pt x="15" y="1"/>
                  </a:lnTo>
                  <a:close/>
                </a:path>
              </a:pathLst>
            </a:custGeom>
            <a:solidFill>
              <a:srgbClr val="FDCD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62"/>
            <p:cNvSpPr/>
            <p:nvPr/>
          </p:nvSpPr>
          <p:spPr>
            <a:xfrm>
              <a:off x="4720416" y="2922283"/>
              <a:ext cx="120966" cy="126549"/>
            </a:xfrm>
            <a:custGeom>
              <a:avLst/>
              <a:gdLst/>
              <a:ahLst/>
              <a:cxnLst/>
              <a:rect l="l" t="t" r="r" b="b"/>
              <a:pathLst>
                <a:path w="2505" h="1633" extrusionOk="0">
                  <a:moveTo>
                    <a:pt x="8" y="1"/>
                  </a:moveTo>
                  <a:cubicBezTo>
                    <a:pt x="0" y="443"/>
                    <a:pt x="0" y="886"/>
                    <a:pt x="0" y="1329"/>
                  </a:cubicBezTo>
                  <a:cubicBezTo>
                    <a:pt x="438" y="1526"/>
                    <a:pt x="921" y="1632"/>
                    <a:pt x="1406" y="1632"/>
                  </a:cubicBezTo>
                  <a:cubicBezTo>
                    <a:pt x="1565" y="1632"/>
                    <a:pt x="1723" y="1621"/>
                    <a:pt x="1881" y="1598"/>
                  </a:cubicBezTo>
                  <a:cubicBezTo>
                    <a:pt x="2033" y="1119"/>
                    <a:pt x="2244" y="647"/>
                    <a:pt x="2505" y="218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000000">
                <a:alpha val="67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62"/>
            <p:cNvSpPr/>
            <p:nvPr/>
          </p:nvSpPr>
          <p:spPr>
            <a:xfrm rot="-412049">
              <a:off x="4242309" y="2002052"/>
              <a:ext cx="1064912" cy="1015724"/>
            </a:xfrm>
            <a:custGeom>
              <a:avLst/>
              <a:gdLst/>
              <a:ahLst/>
              <a:cxnLst/>
              <a:rect l="l" t="t" r="r" b="b"/>
              <a:pathLst>
                <a:path w="10963" h="11949" extrusionOk="0">
                  <a:moveTo>
                    <a:pt x="5208" y="0"/>
                  </a:moveTo>
                  <a:cubicBezTo>
                    <a:pt x="4952" y="0"/>
                    <a:pt x="4665" y="21"/>
                    <a:pt x="4357" y="79"/>
                  </a:cubicBezTo>
                  <a:cubicBezTo>
                    <a:pt x="3710" y="202"/>
                    <a:pt x="3159" y="442"/>
                    <a:pt x="2680" y="747"/>
                  </a:cubicBezTo>
                  <a:cubicBezTo>
                    <a:pt x="2643" y="769"/>
                    <a:pt x="2607" y="798"/>
                    <a:pt x="2571" y="819"/>
                  </a:cubicBezTo>
                  <a:cubicBezTo>
                    <a:pt x="2505" y="863"/>
                    <a:pt x="2447" y="906"/>
                    <a:pt x="2389" y="950"/>
                  </a:cubicBezTo>
                  <a:cubicBezTo>
                    <a:pt x="2230" y="1066"/>
                    <a:pt x="2077" y="1190"/>
                    <a:pt x="1939" y="1320"/>
                  </a:cubicBezTo>
                  <a:cubicBezTo>
                    <a:pt x="1075" y="2097"/>
                    <a:pt x="632" y="2954"/>
                    <a:pt x="574" y="3070"/>
                  </a:cubicBezTo>
                  <a:cubicBezTo>
                    <a:pt x="168" y="3868"/>
                    <a:pt x="15" y="4667"/>
                    <a:pt x="1" y="5415"/>
                  </a:cubicBezTo>
                  <a:cubicBezTo>
                    <a:pt x="1" y="5422"/>
                    <a:pt x="1" y="5422"/>
                    <a:pt x="1" y="5429"/>
                  </a:cubicBezTo>
                  <a:cubicBezTo>
                    <a:pt x="1" y="5509"/>
                    <a:pt x="1" y="5589"/>
                    <a:pt x="8" y="5669"/>
                  </a:cubicBezTo>
                  <a:cubicBezTo>
                    <a:pt x="8" y="5937"/>
                    <a:pt x="37" y="6192"/>
                    <a:pt x="73" y="6431"/>
                  </a:cubicBezTo>
                  <a:cubicBezTo>
                    <a:pt x="211" y="7389"/>
                    <a:pt x="531" y="8181"/>
                    <a:pt x="741" y="8667"/>
                  </a:cubicBezTo>
                  <a:cubicBezTo>
                    <a:pt x="778" y="8740"/>
                    <a:pt x="807" y="8812"/>
                    <a:pt x="836" y="8870"/>
                  </a:cubicBezTo>
                  <a:cubicBezTo>
                    <a:pt x="1235" y="9756"/>
                    <a:pt x="1794" y="10598"/>
                    <a:pt x="2600" y="11135"/>
                  </a:cubicBezTo>
                  <a:cubicBezTo>
                    <a:pt x="3079" y="11455"/>
                    <a:pt x="3631" y="11658"/>
                    <a:pt x="4197" y="11781"/>
                  </a:cubicBezTo>
                  <a:lnTo>
                    <a:pt x="4211" y="11781"/>
                  </a:lnTo>
                  <a:cubicBezTo>
                    <a:pt x="4444" y="11832"/>
                    <a:pt x="4676" y="11869"/>
                    <a:pt x="4908" y="11890"/>
                  </a:cubicBezTo>
                  <a:cubicBezTo>
                    <a:pt x="5213" y="11929"/>
                    <a:pt x="5521" y="11948"/>
                    <a:pt x="5831" y="11948"/>
                  </a:cubicBezTo>
                  <a:cubicBezTo>
                    <a:pt x="5985" y="11948"/>
                    <a:pt x="6140" y="11944"/>
                    <a:pt x="6295" y="11934"/>
                  </a:cubicBezTo>
                  <a:lnTo>
                    <a:pt x="6302" y="11934"/>
                  </a:lnTo>
                  <a:cubicBezTo>
                    <a:pt x="7108" y="11890"/>
                    <a:pt x="7907" y="11702"/>
                    <a:pt x="8618" y="11331"/>
                  </a:cubicBezTo>
                  <a:cubicBezTo>
                    <a:pt x="9743" y="10743"/>
                    <a:pt x="10651" y="9654"/>
                    <a:pt x="10810" y="8391"/>
                  </a:cubicBezTo>
                  <a:cubicBezTo>
                    <a:pt x="10963" y="7179"/>
                    <a:pt x="10440" y="5996"/>
                    <a:pt x="10237" y="4798"/>
                  </a:cubicBezTo>
                  <a:cubicBezTo>
                    <a:pt x="10005" y="3447"/>
                    <a:pt x="10048" y="3171"/>
                    <a:pt x="9983" y="2896"/>
                  </a:cubicBezTo>
                  <a:cubicBezTo>
                    <a:pt x="9961" y="2823"/>
                    <a:pt x="9932" y="2750"/>
                    <a:pt x="9888" y="2656"/>
                  </a:cubicBezTo>
                  <a:cubicBezTo>
                    <a:pt x="9867" y="2605"/>
                    <a:pt x="9845" y="2554"/>
                    <a:pt x="9816" y="2504"/>
                  </a:cubicBezTo>
                  <a:cubicBezTo>
                    <a:pt x="9671" y="2213"/>
                    <a:pt x="9482" y="1959"/>
                    <a:pt x="9279" y="1727"/>
                  </a:cubicBezTo>
                  <a:cubicBezTo>
                    <a:pt x="8153" y="493"/>
                    <a:pt x="6397" y="137"/>
                    <a:pt x="6230" y="101"/>
                  </a:cubicBezTo>
                  <a:cubicBezTo>
                    <a:pt x="6012" y="64"/>
                    <a:pt x="5657" y="0"/>
                    <a:pt x="5208" y="0"/>
                  </a:cubicBezTo>
                  <a:close/>
                </a:path>
              </a:pathLst>
            </a:custGeom>
            <a:solidFill>
              <a:srgbClr val="FDCD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62"/>
            <p:cNvSpPr/>
            <p:nvPr/>
          </p:nvSpPr>
          <p:spPr>
            <a:xfrm rot="-412049">
              <a:off x="4030229" y="2518641"/>
              <a:ext cx="347070" cy="313838"/>
            </a:xfrm>
            <a:custGeom>
              <a:avLst/>
              <a:gdLst/>
              <a:ahLst/>
              <a:cxnLst/>
              <a:rect l="l" t="t" r="r" b="b"/>
              <a:pathLst>
                <a:path w="3573" h="3692" extrusionOk="0">
                  <a:moveTo>
                    <a:pt x="1591" y="0"/>
                  </a:moveTo>
                  <a:cubicBezTo>
                    <a:pt x="1317" y="0"/>
                    <a:pt x="1042" y="70"/>
                    <a:pt x="807" y="235"/>
                  </a:cubicBezTo>
                  <a:cubicBezTo>
                    <a:pt x="451" y="474"/>
                    <a:pt x="320" y="844"/>
                    <a:pt x="277" y="990"/>
                  </a:cubicBezTo>
                  <a:cubicBezTo>
                    <a:pt x="1" y="1868"/>
                    <a:pt x="335" y="2921"/>
                    <a:pt x="1104" y="3414"/>
                  </a:cubicBezTo>
                  <a:cubicBezTo>
                    <a:pt x="1399" y="3603"/>
                    <a:pt x="1733" y="3691"/>
                    <a:pt x="2068" y="3691"/>
                  </a:cubicBezTo>
                  <a:cubicBezTo>
                    <a:pt x="2624" y="3691"/>
                    <a:pt x="3183" y="3447"/>
                    <a:pt x="3573" y="3008"/>
                  </a:cubicBezTo>
                  <a:lnTo>
                    <a:pt x="3108" y="888"/>
                  </a:lnTo>
                  <a:cubicBezTo>
                    <a:pt x="3028" y="736"/>
                    <a:pt x="2854" y="474"/>
                    <a:pt x="2542" y="278"/>
                  </a:cubicBezTo>
                  <a:cubicBezTo>
                    <a:pt x="2276" y="109"/>
                    <a:pt x="1934" y="0"/>
                    <a:pt x="1591" y="0"/>
                  </a:cubicBezTo>
                  <a:close/>
                </a:path>
              </a:pathLst>
            </a:custGeom>
            <a:solidFill>
              <a:srgbClr val="FDCD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62"/>
            <p:cNvSpPr/>
            <p:nvPr/>
          </p:nvSpPr>
          <p:spPr>
            <a:xfrm rot="-412049">
              <a:off x="4128842" y="2631822"/>
              <a:ext cx="127735" cy="85855"/>
            </a:xfrm>
            <a:custGeom>
              <a:avLst/>
              <a:gdLst/>
              <a:ahLst/>
              <a:cxnLst/>
              <a:rect l="l" t="t" r="r" b="b"/>
              <a:pathLst>
                <a:path w="1315" h="1010" extrusionOk="0">
                  <a:moveTo>
                    <a:pt x="0" y="0"/>
                  </a:moveTo>
                  <a:lnTo>
                    <a:pt x="0" y="0"/>
                  </a:lnTo>
                  <a:cubicBezTo>
                    <a:pt x="269" y="95"/>
                    <a:pt x="523" y="218"/>
                    <a:pt x="741" y="392"/>
                  </a:cubicBezTo>
                  <a:cubicBezTo>
                    <a:pt x="966" y="559"/>
                    <a:pt x="1155" y="770"/>
                    <a:pt x="1314" y="1009"/>
                  </a:cubicBezTo>
                  <a:cubicBezTo>
                    <a:pt x="1234" y="726"/>
                    <a:pt x="1046" y="479"/>
                    <a:pt x="813" y="305"/>
                  </a:cubicBezTo>
                  <a:cubicBezTo>
                    <a:pt x="581" y="124"/>
                    <a:pt x="291" y="8"/>
                    <a:pt x="0" y="0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62"/>
            <p:cNvSpPr/>
            <p:nvPr/>
          </p:nvSpPr>
          <p:spPr>
            <a:xfrm rot="-412049">
              <a:off x="4172697" y="2673382"/>
              <a:ext cx="50220" cy="75994"/>
            </a:xfrm>
            <a:custGeom>
              <a:avLst/>
              <a:gdLst/>
              <a:ahLst/>
              <a:cxnLst/>
              <a:rect l="l" t="t" r="r" b="b"/>
              <a:pathLst>
                <a:path w="517" h="894" extrusionOk="0">
                  <a:moveTo>
                    <a:pt x="516" y="1"/>
                  </a:moveTo>
                  <a:lnTo>
                    <a:pt x="516" y="1"/>
                  </a:lnTo>
                  <a:cubicBezTo>
                    <a:pt x="429" y="15"/>
                    <a:pt x="342" y="59"/>
                    <a:pt x="269" y="117"/>
                  </a:cubicBezTo>
                  <a:cubicBezTo>
                    <a:pt x="190" y="182"/>
                    <a:pt x="131" y="255"/>
                    <a:pt x="88" y="342"/>
                  </a:cubicBezTo>
                  <a:cubicBezTo>
                    <a:pt x="44" y="429"/>
                    <a:pt x="15" y="524"/>
                    <a:pt x="8" y="618"/>
                  </a:cubicBezTo>
                  <a:cubicBezTo>
                    <a:pt x="1" y="712"/>
                    <a:pt x="15" y="807"/>
                    <a:pt x="52" y="894"/>
                  </a:cubicBezTo>
                  <a:cubicBezTo>
                    <a:pt x="66" y="705"/>
                    <a:pt x="110" y="545"/>
                    <a:pt x="182" y="393"/>
                  </a:cubicBezTo>
                  <a:cubicBezTo>
                    <a:pt x="262" y="241"/>
                    <a:pt x="371" y="117"/>
                    <a:pt x="516" y="1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62"/>
            <p:cNvSpPr/>
            <p:nvPr/>
          </p:nvSpPr>
          <p:spPr>
            <a:xfrm>
              <a:off x="4697416" y="3047331"/>
              <a:ext cx="139275" cy="81781"/>
            </a:xfrm>
            <a:custGeom>
              <a:avLst/>
              <a:gdLst/>
              <a:ahLst/>
              <a:cxnLst/>
              <a:rect l="l" t="t" r="r" b="b"/>
              <a:pathLst>
                <a:path w="2592" h="1522" extrusionOk="0">
                  <a:moveTo>
                    <a:pt x="1131" y="0"/>
                  </a:moveTo>
                  <a:cubicBezTo>
                    <a:pt x="560" y="0"/>
                    <a:pt x="95" y="250"/>
                    <a:pt x="51" y="604"/>
                  </a:cubicBezTo>
                  <a:cubicBezTo>
                    <a:pt x="0" y="1018"/>
                    <a:pt x="516" y="1425"/>
                    <a:pt x="1205" y="1505"/>
                  </a:cubicBezTo>
                  <a:cubicBezTo>
                    <a:pt x="1294" y="1516"/>
                    <a:pt x="1381" y="1521"/>
                    <a:pt x="1466" y="1521"/>
                  </a:cubicBezTo>
                  <a:cubicBezTo>
                    <a:pt x="2035" y="1521"/>
                    <a:pt x="2497" y="1277"/>
                    <a:pt x="2541" y="917"/>
                  </a:cubicBezTo>
                  <a:cubicBezTo>
                    <a:pt x="2592" y="503"/>
                    <a:pt x="2077" y="104"/>
                    <a:pt x="1387" y="16"/>
                  </a:cubicBezTo>
                  <a:cubicBezTo>
                    <a:pt x="1300" y="5"/>
                    <a:pt x="1214" y="0"/>
                    <a:pt x="1131" y="0"/>
                  </a:cubicBezTo>
                  <a:close/>
                </a:path>
              </a:pathLst>
            </a:custGeom>
            <a:solidFill>
              <a:srgbClr val="FDCD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62"/>
            <p:cNvSpPr/>
            <p:nvPr/>
          </p:nvSpPr>
          <p:spPr>
            <a:xfrm rot="-412049">
              <a:off x="4658605" y="2567558"/>
              <a:ext cx="72076" cy="98436"/>
            </a:xfrm>
            <a:custGeom>
              <a:avLst/>
              <a:gdLst/>
              <a:ahLst/>
              <a:cxnLst/>
              <a:rect l="l" t="t" r="r" b="b"/>
              <a:pathLst>
                <a:path w="742" h="1158" extrusionOk="0">
                  <a:moveTo>
                    <a:pt x="307" y="0"/>
                  </a:moveTo>
                  <a:cubicBezTo>
                    <a:pt x="299" y="0"/>
                    <a:pt x="292" y="1"/>
                    <a:pt x="284" y="2"/>
                  </a:cubicBezTo>
                  <a:cubicBezTo>
                    <a:pt x="109" y="31"/>
                    <a:pt x="1" y="307"/>
                    <a:pt x="51" y="626"/>
                  </a:cubicBezTo>
                  <a:cubicBezTo>
                    <a:pt x="93" y="932"/>
                    <a:pt x="261" y="1157"/>
                    <a:pt x="434" y="1157"/>
                  </a:cubicBezTo>
                  <a:cubicBezTo>
                    <a:pt x="442" y="1157"/>
                    <a:pt x="450" y="1157"/>
                    <a:pt x="458" y="1156"/>
                  </a:cubicBezTo>
                  <a:cubicBezTo>
                    <a:pt x="632" y="1127"/>
                    <a:pt x="741" y="851"/>
                    <a:pt x="690" y="532"/>
                  </a:cubicBezTo>
                  <a:cubicBezTo>
                    <a:pt x="649" y="226"/>
                    <a:pt x="481" y="0"/>
                    <a:pt x="307" y="0"/>
                  </a:cubicBezTo>
                  <a:close/>
                </a:path>
              </a:pathLst>
            </a:custGeom>
            <a:solidFill>
              <a:srgbClr val="2817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62"/>
            <p:cNvSpPr/>
            <p:nvPr/>
          </p:nvSpPr>
          <p:spPr>
            <a:xfrm rot="-412049">
              <a:off x="5049601" y="2423412"/>
              <a:ext cx="71396" cy="98011"/>
            </a:xfrm>
            <a:custGeom>
              <a:avLst/>
              <a:gdLst/>
              <a:ahLst/>
              <a:cxnLst/>
              <a:rect l="l" t="t" r="r" b="b"/>
              <a:pathLst>
                <a:path w="735" h="1153" extrusionOk="0">
                  <a:moveTo>
                    <a:pt x="314" y="1"/>
                  </a:moveTo>
                  <a:cubicBezTo>
                    <a:pt x="304" y="1"/>
                    <a:pt x="294" y="2"/>
                    <a:pt x="284" y="3"/>
                  </a:cubicBezTo>
                  <a:cubicBezTo>
                    <a:pt x="110" y="32"/>
                    <a:pt x="1" y="308"/>
                    <a:pt x="52" y="628"/>
                  </a:cubicBezTo>
                  <a:cubicBezTo>
                    <a:pt x="93" y="922"/>
                    <a:pt x="257" y="1153"/>
                    <a:pt x="422" y="1153"/>
                  </a:cubicBezTo>
                  <a:cubicBezTo>
                    <a:pt x="432" y="1153"/>
                    <a:pt x="441" y="1152"/>
                    <a:pt x="451" y="1150"/>
                  </a:cubicBezTo>
                  <a:cubicBezTo>
                    <a:pt x="632" y="1128"/>
                    <a:pt x="734" y="845"/>
                    <a:pt x="691" y="533"/>
                  </a:cubicBezTo>
                  <a:cubicBezTo>
                    <a:pt x="649" y="231"/>
                    <a:pt x="485" y="1"/>
                    <a:pt x="314" y="1"/>
                  </a:cubicBezTo>
                  <a:close/>
                </a:path>
              </a:pathLst>
            </a:custGeom>
            <a:solidFill>
              <a:srgbClr val="2817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62"/>
            <p:cNvSpPr/>
            <p:nvPr/>
          </p:nvSpPr>
          <p:spPr>
            <a:xfrm rot="-412049">
              <a:off x="4949583" y="2333387"/>
              <a:ext cx="178538" cy="47348"/>
            </a:xfrm>
            <a:custGeom>
              <a:avLst/>
              <a:gdLst/>
              <a:ahLst/>
              <a:cxnLst/>
              <a:rect l="l" t="t" r="r" b="b"/>
              <a:pathLst>
                <a:path w="1838" h="557" extrusionOk="0">
                  <a:moveTo>
                    <a:pt x="909" y="1"/>
                  </a:moveTo>
                  <a:cubicBezTo>
                    <a:pt x="361" y="1"/>
                    <a:pt x="35" y="406"/>
                    <a:pt x="30" y="411"/>
                  </a:cubicBezTo>
                  <a:cubicBezTo>
                    <a:pt x="1" y="455"/>
                    <a:pt x="8" y="506"/>
                    <a:pt x="44" y="542"/>
                  </a:cubicBezTo>
                  <a:cubicBezTo>
                    <a:pt x="66" y="549"/>
                    <a:pt x="81" y="556"/>
                    <a:pt x="102" y="556"/>
                  </a:cubicBezTo>
                  <a:cubicBezTo>
                    <a:pt x="132" y="556"/>
                    <a:pt x="153" y="549"/>
                    <a:pt x="175" y="527"/>
                  </a:cubicBezTo>
                  <a:cubicBezTo>
                    <a:pt x="190" y="503"/>
                    <a:pt x="452" y="181"/>
                    <a:pt x="901" y="181"/>
                  </a:cubicBezTo>
                  <a:cubicBezTo>
                    <a:pt x="1119" y="181"/>
                    <a:pt x="1380" y="257"/>
                    <a:pt x="1678" y="477"/>
                  </a:cubicBezTo>
                  <a:cubicBezTo>
                    <a:pt x="1695" y="488"/>
                    <a:pt x="1715" y="494"/>
                    <a:pt x="1734" y="494"/>
                  </a:cubicBezTo>
                  <a:cubicBezTo>
                    <a:pt x="1763" y="494"/>
                    <a:pt x="1791" y="481"/>
                    <a:pt x="1809" y="455"/>
                  </a:cubicBezTo>
                  <a:cubicBezTo>
                    <a:pt x="1838" y="418"/>
                    <a:pt x="1830" y="360"/>
                    <a:pt x="1787" y="331"/>
                  </a:cubicBezTo>
                  <a:cubicBezTo>
                    <a:pt x="1454" y="85"/>
                    <a:pt x="1158" y="1"/>
                    <a:pt x="909" y="1"/>
                  </a:cubicBezTo>
                  <a:close/>
                </a:path>
              </a:pathLst>
            </a:custGeom>
            <a:solidFill>
              <a:srgbClr val="2817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62"/>
            <p:cNvSpPr/>
            <p:nvPr/>
          </p:nvSpPr>
          <p:spPr>
            <a:xfrm rot="-412049">
              <a:off x="4786095" y="2697041"/>
              <a:ext cx="198256" cy="61034"/>
            </a:xfrm>
            <a:custGeom>
              <a:avLst/>
              <a:gdLst/>
              <a:ahLst/>
              <a:cxnLst/>
              <a:rect l="l" t="t" r="r" b="b"/>
              <a:pathLst>
                <a:path w="2041" h="718" extrusionOk="0">
                  <a:moveTo>
                    <a:pt x="101" y="0"/>
                  </a:moveTo>
                  <a:cubicBezTo>
                    <a:pt x="78" y="0"/>
                    <a:pt x="55" y="9"/>
                    <a:pt x="36" y="27"/>
                  </a:cubicBezTo>
                  <a:cubicBezTo>
                    <a:pt x="0" y="64"/>
                    <a:pt x="0" y="122"/>
                    <a:pt x="29" y="158"/>
                  </a:cubicBezTo>
                  <a:cubicBezTo>
                    <a:pt x="457" y="594"/>
                    <a:pt x="908" y="717"/>
                    <a:pt x="1271" y="717"/>
                  </a:cubicBezTo>
                  <a:cubicBezTo>
                    <a:pt x="1677" y="717"/>
                    <a:pt x="1975" y="565"/>
                    <a:pt x="1982" y="557"/>
                  </a:cubicBezTo>
                  <a:cubicBezTo>
                    <a:pt x="2026" y="536"/>
                    <a:pt x="2040" y="485"/>
                    <a:pt x="2018" y="434"/>
                  </a:cubicBezTo>
                  <a:cubicBezTo>
                    <a:pt x="2003" y="404"/>
                    <a:pt x="1971" y="388"/>
                    <a:pt x="1938" y="388"/>
                  </a:cubicBezTo>
                  <a:cubicBezTo>
                    <a:pt x="1923" y="388"/>
                    <a:pt x="1908" y="391"/>
                    <a:pt x="1895" y="398"/>
                  </a:cubicBezTo>
                  <a:cubicBezTo>
                    <a:pt x="1891" y="401"/>
                    <a:pt x="1632" y="535"/>
                    <a:pt x="1270" y="535"/>
                  </a:cubicBezTo>
                  <a:cubicBezTo>
                    <a:pt x="946" y="535"/>
                    <a:pt x="540" y="428"/>
                    <a:pt x="160" y="27"/>
                  </a:cubicBezTo>
                  <a:cubicBezTo>
                    <a:pt x="145" y="9"/>
                    <a:pt x="124" y="0"/>
                    <a:pt x="101" y="0"/>
                  </a:cubicBezTo>
                  <a:close/>
                </a:path>
              </a:pathLst>
            </a:custGeom>
            <a:solidFill>
              <a:srgbClr val="2817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62"/>
            <p:cNvSpPr/>
            <p:nvPr/>
          </p:nvSpPr>
          <p:spPr>
            <a:xfrm rot="-412049">
              <a:off x="4531419" y="2459745"/>
              <a:ext cx="169310" cy="71319"/>
            </a:xfrm>
            <a:custGeom>
              <a:avLst/>
              <a:gdLst/>
              <a:ahLst/>
              <a:cxnLst/>
              <a:rect l="l" t="t" r="r" b="b"/>
              <a:pathLst>
                <a:path w="1743" h="839" extrusionOk="0">
                  <a:moveTo>
                    <a:pt x="1096" y="1"/>
                  </a:moveTo>
                  <a:cubicBezTo>
                    <a:pt x="295" y="1"/>
                    <a:pt x="22" y="703"/>
                    <a:pt x="22" y="715"/>
                  </a:cubicBezTo>
                  <a:cubicBezTo>
                    <a:pt x="0" y="759"/>
                    <a:pt x="29" y="810"/>
                    <a:pt x="73" y="831"/>
                  </a:cubicBezTo>
                  <a:cubicBezTo>
                    <a:pt x="87" y="831"/>
                    <a:pt x="95" y="839"/>
                    <a:pt x="109" y="839"/>
                  </a:cubicBezTo>
                  <a:cubicBezTo>
                    <a:pt x="145" y="839"/>
                    <a:pt x="174" y="817"/>
                    <a:pt x="189" y="781"/>
                  </a:cubicBezTo>
                  <a:cubicBezTo>
                    <a:pt x="201" y="751"/>
                    <a:pt x="422" y="185"/>
                    <a:pt x="1097" y="185"/>
                  </a:cubicBezTo>
                  <a:cubicBezTo>
                    <a:pt x="1245" y="185"/>
                    <a:pt x="1416" y="213"/>
                    <a:pt x="1612" y="280"/>
                  </a:cubicBezTo>
                  <a:cubicBezTo>
                    <a:pt x="1622" y="283"/>
                    <a:pt x="1633" y="284"/>
                    <a:pt x="1643" y="284"/>
                  </a:cubicBezTo>
                  <a:cubicBezTo>
                    <a:pt x="1682" y="284"/>
                    <a:pt x="1716" y="262"/>
                    <a:pt x="1728" y="222"/>
                  </a:cubicBezTo>
                  <a:cubicBezTo>
                    <a:pt x="1743" y="178"/>
                    <a:pt x="1721" y="127"/>
                    <a:pt x="1670" y="105"/>
                  </a:cubicBezTo>
                  <a:cubicBezTo>
                    <a:pt x="1454" y="31"/>
                    <a:pt x="1264" y="1"/>
                    <a:pt x="1096" y="1"/>
                  </a:cubicBezTo>
                  <a:close/>
                </a:path>
              </a:pathLst>
            </a:custGeom>
            <a:solidFill>
              <a:srgbClr val="2817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62"/>
            <p:cNvSpPr/>
            <p:nvPr/>
          </p:nvSpPr>
          <p:spPr>
            <a:xfrm rot="-412049">
              <a:off x="4940940" y="2459758"/>
              <a:ext cx="146774" cy="161169"/>
            </a:xfrm>
            <a:custGeom>
              <a:avLst/>
              <a:gdLst/>
              <a:ahLst/>
              <a:cxnLst/>
              <a:rect l="l" t="t" r="r" b="b"/>
              <a:pathLst>
                <a:path w="1511" h="1896" extrusionOk="0">
                  <a:moveTo>
                    <a:pt x="94" y="1"/>
                  </a:moveTo>
                  <a:cubicBezTo>
                    <a:pt x="44" y="8"/>
                    <a:pt x="0" y="44"/>
                    <a:pt x="0" y="95"/>
                  </a:cubicBezTo>
                  <a:cubicBezTo>
                    <a:pt x="0" y="168"/>
                    <a:pt x="0" y="828"/>
                    <a:pt x="319" y="1039"/>
                  </a:cubicBezTo>
                  <a:cubicBezTo>
                    <a:pt x="332" y="1047"/>
                    <a:pt x="350" y="1051"/>
                    <a:pt x="367" y="1051"/>
                  </a:cubicBezTo>
                  <a:cubicBezTo>
                    <a:pt x="379" y="1051"/>
                    <a:pt x="390" y="1049"/>
                    <a:pt x="399" y="1046"/>
                  </a:cubicBezTo>
                  <a:cubicBezTo>
                    <a:pt x="404" y="1046"/>
                    <a:pt x="565" y="989"/>
                    <a:pt x="740" y="989"/>
                  </a:cubicBezTo>
                  <a:cubicBezTo>
                    <a:pt x="865" y="989"/>
                    <a:pt x="997" y="1019"/>
                    <a:pt x="1082" y="1119"/>
                  </a:cubicBezTo>
                  <a:cubicBezTo>
                    <a:pt x="1256" y="1329"/>
                    <a:pt x="835" y="1736"/>
                    <a:pt x="835" y="1736"/>
                  </a:cubicBezTo>
                  <a:cubicBezTo>
                    <a:pt x="799" y="1772"/>
                    <a:pt x="791" y="1830"/>
                    <a:pt x="828" y="1866"/>
                  </a:cubicBezTo>
                  <a:cubicBezTo>
                    <a:pt x="849" y="1888"/>
                    <a:pt x="871" y="1895"/>
                    <a:pt x="893" y="1895"/>
                  </a:cubicBezTo>
                  <a:cubicBezTo>
                    <a:pt x="915" y="1895"/>
                    <a:pt x="944" y="1888"/>
                    <a:pt x="958" y="1874"/>
                  </a:cubicBezTo>
                  <a:cubicBezTo>
                    <a:pt x="980" y="1852"/>
                    <a:pt x="1510" y="1351"/>
                    <a:pt x="1220" y="1002"/>
                  </a:cubicBezTo>
                  <a:cubicBezTo>
                    <a:pt x="1090" y="849"/>
                    <a:pt x="901" y="807"/>
                    <a:pt x="732" y="807"/>
                  </a:cubicBezTo>
                  <a:cubicBezTo>
                    <a:pt x="588" y="807"/>
                    <a:pt x="459" y="837"/>
                    <a:pt x="392" y="857"/>
                  </a:cubicBezTo>
                  <a:cubicBezTo>
                    <a:pt x="218" y="698"/>
                    <a:pt x="182" y="262"/>
                    <a:pt x="182" y="95"/>
                  </a:cubicBezTo>
                  <a:cubicBezTo>
                    <a:pt x="182" y="44"/>
                    <a:pt x="145" y="8"/>
                    <a:pt x="94" y="1"/>
                  </a:cubicBezTo>
                  <a:close/>
                </a:path>
              </a:pathLst>
            </a:custGeom>
            <a:solidFill>
              <a:srgbClr val="2817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62"/>
            <p:cNvSpPr/>
            <p:nvPr/>
          </p:nvSpPr>
          <p:spPr>
            <a:xfrm rot="-412049">
              <a:off x="4454136" y="2685275"/>
              <a:ext cx="280726" cy="193556"/>
            </a:xfrm>
            <a:custGeom>
              <a:avLst/>
              <a:gdLst/>
              <a:ahLst/>
              <a:cxnLst/>
              <a:rect l="l" t="t" r="r" b="b"/>
              <a:pathLst>
                <a:path w="2890" h="2277" extrusionOk="0">
                  <a:moveTo>
                    <a:pt x="1547" y="1"/>
                  </a:moveTo>
                  <a:cubicBezTo>
                    <a:pt x="1430" y="1"/>
                    <a:pt x="1311" y="14"/>
                    <a:pt x="1191" y="42"/>
                  </a:cubicBezTo>
                  <a:cubicBezTo>
                    <a:pt x="472" y="209"/>
                    <a:pt x="0" y="841"/>
                    <a:pt x="145" y="1443"/>
                  </a:cubicBezTo>
                  <a:cubicBezTo>
                    <a:pt x="260" y="1950"/>
                    <a:pt x="766" y="2276"/>
                    <a:pt x="1346" y="2276"/>
                  </a:cubicBezTo>
                  <a:cubicBezTo>
                    <a:pt x="1464" y="2276"/>
                    <a:pt x="1585" y="2263"/>
                    <a:pt x="1706" y="2235"/>
                  </a:cubicBezTo>
                  <a:cubicBezTo>
                    <a:pt x="2425" y="2068"/>
                    <a:pt x="2890" y="1443"/>
                    <a:pt x="2752" y="833"/>
                  </a:cubicBezTo>
                  <a:cubicBezTo>
                    <a:pt x="2631" y="332"/>
                    <a:pt x="2127" y="1"/>
                    <a:pt x="1547" y="1"/>
                  </a:cubicBezTo>
                  <a:close/>
                </a:path>
              </a:pathLst>
            </a:custGeom>
            <a:solidFill>
              <a:srgbClr val="F971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62"/>
            <p:cNvSpPr/>
            <p:nvPr/>
          </p:nvSpPr>
          <p:spPr>
            <a:xfrm rot="-412049">
              <a:off x="5087875" y="2496767"/>
              <a:ext cx="195439" cy="189476"/>
            </a:xfrm>
            <a:custGeom>
              <a:avLst/>
              <a:gdLst/>
              <a:ahLst/>
              <a:cxnLst/>
              <a:rect l="l" t="t" r="r" b="b"/>
              <a:pathLst>
                <a:path w="2012" h="2229" extrusionOk="0">
                  <a:moveTo>
                    <a:pt x="908" y="0"/>
                  </a:moveTo>
                  <a:cubicBezTo>
                    <a:pt x="855" y="0"/>
                    <a:pt x="801" y="6"/>
                    <a:pt x="748" y="18"/>
                  </a:cubicBezTo>
                  <a:cubicBezTo>
                    <a:pt x="276" y="127"/>
                    <a:pt x="0" y="708"/>
                    <a:pt x="146" y="1318"/>
                  </a:cubicBezTo>
                  <a:cubicBezTo>
                    <a:pt x="268" y="1854"/>
                    <a:pt x="678" y="2229"/>
                    <a:pt x="1104" y="2229"/>
                  </a:cubicBezTo>
                  <a:cubicBezTo>
                    <a:pt x="1157" y="2229"/>
                    <a:pt x="1211" y="2223"/>
                    <a:pt x="1264" y="2211"/>
                  </a:cubicBezTo>
                  <a:cubicBezTo>
                    <a:pt x="1743" y="2102"/>
                    <a:pt x="2011" y="1521"/>
                    <a:pt x="1873" y="911"/>
                  </a:cubicBezTo>
                  <a:cubicBezTo>
                    <a:pt x="1744" y="375"/>
                    <a:pt x="1334" y="0"/>
                    <a:pt x="908" y="0"/>
                  </a:cubicBezTo>
                  <a:close/>
                </a:path>
              </a:pathLst>
            </a:custGeom>
            <a:solidFill>
              <a:srgbClr val="F971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62"/>
            <p:cNvSpPr/>
            <p:nvPr/>
          </p:nvSpPr>
          <p:spPr>
            <a:xfrm rot="-412049">
              <a:off x="4346030" y="1847490"/>
              <a:ext cx="1044416" cy="429445"/>
            </a:xfrm>
            <a:custGeom>
              <a:avLst/>
              <a:gdLst/>
              <a:ahLst/>
              <a:cxnLst/>
              <a:rect l="l" t="t" r="r" b="b"/>
              <a:pathLst>
                <a:path w="10752" h="5052" extrusionOk="0">
                  <a:moveTo>
                    <a:pt x="8407" y="0"/>
                  </a:moveTo>
                  <a:cubicBezTo>
                    <a:pt x="7976" y="182"/>
                    <a:pt x="7523" y="238"/>
                    <a:pt x="7059" y="238"/>
                  </a:cubicBezTo>
                  <a:cubicBezTo>
                    <a:pt x="6331" y="238"/>
                    <a:pt x="5576" y="101"/>
                    <a:pt x="4836" y="101"/>
                  </a:cubicBezTo>
                  <a:cubicBezTo>
                    <a:pt x="4545" y="101"/>
                    <a:pt x="4256" y="123"/>
                    <a:pt x="3971" y="182"/>
                  </a:cubicBezTo>
                  <a:cubicBezTo>
                    <a:pt x="3521" y="276"/>
                    <a:pt x="3100" y="465"/>
                    <a:pt x="2708" y="712"/>
                  </a:cubicBezTo>
                  <a:cubicBezTo>
                    <a:pt x="2244" y="1009"/>
                    <a:pt x="1815" y="1394"/>
                    <a:pt x="1438" y="1800"/>
                  </a:cubicBezTo>
                  <a:cubicBezTo>
                    <a:pt x="1133" y="2113"/>
                    <a:pt x="821" y="2425"/>
                    <a:pt x="516" y="2737"/>
                  </a:cubicBezTo>
                  <a:cubicBezTo>
                    <a:pt x="342" y="3100"/>
                    <a:pt x="175" y="3463"/>
                    <a:pt x="0" y="3826"/>
                  </a:cubicBezTo>
                  <a:cubicBezTo>
                    <a:pt x="117" y="3790"/>
                    <a:pt x="233" y="3761"/>
                    <a:pt x="356" y="3732"/>
                  </a:cubicBezTo>
                  <a:cubicBezTo>
                    <a:pt x="421" y="3717"/>
                    <a:pt x="494" y="3703"/>
                    <a:pt x="567" y="3695"/>
                  </a:cubicBezTo>
                  <a:cubicBezTo>
                    <a:pt x="712" y="3673"/>
                    <a:pt x="850" y="3659"/>
                    <a:pt x="995" y="3652"/>
                  </a:cubicBezTo>
                  <a:lnTo>
                    <a:pt x="1191" y="3652"/>
                  </a:lnTo>
                  <a:cubicBezTo>
                    <a:pt x="1982" y="3652"/>
                    <a:pt x="2788" y="3862"/>
                    <a:pt x="3550" y="4109"/>
                  </a:cubicBezTo>
                  <a:cubicBezTo>
                    <a:pt x="4320" y="4370"/>
                    <a:pt x="5082" y="4675"/>
                    <a:pt x="5873" y="4864"/>
                  </a:cubicBezTo>
                  <a:cubicBezTo>
                    <a:pt x="6251" y="4958"/>
                    <a:pt x="6643" y="5024"/>
                    <a:pt x="7035" y="5046"/>
                  </a:cubicBezTo>
                  <a:cubicBezTo>
                    <a:pt x="7102" y="5049"/>
                    <a:pt x="7170" y="5051"/>
                    <a:pt x="7237" y="5051"/>
                  </a:cubicBezTo>
                  <a:cubicBezTo>
                    <a:pt x="7571" y="5051"/>
                    <a:pt x="7907" y="5007"/>
                    <a:pt x="8233" y="4922"/>
                  </a:cubicBezTo>
                  <a:cubicBezTo>
                    <a:pt x="8835" y="4762"/>
                    <a:pt x="9387" y="4465"/>
                    <a:pt x="9765" y="4007"/>
                  </a:cubicBezTo>
                  <a:cubicBezTo>
                    <a:pt x="9895" y="3855"/>
                    <a:pt x="9997" y="3695"/>
                    <a:pt x="10084" y="3514"/>
                  </a:cubicBezTo>
                  <a:lnTo>
                    <a:pt x="10084" y="3514"/>
                  </a:lnTo>
                  <a:cubicBezTo>
                    <a:pt x="9914" y="3591"/>
                    <a:pt x="9727" y="3626"/>
                    <a:pt x="9539" y="3626"/>
                  </a:cubicBezTo>
                  <a:cubicBezTo>
                    <a:pt x="9478" y="3626"/>
                    <a:pt x="9418" y="3622"/>
                    <a:pt x="9358" y="3615"/>
                  </a:cubicBezTo>
                  <a:cubicBezTo>
                    <a:pt x="9184" y="3586"/>
                    <a:pt x="9017" y="3528"/>
                    <a:pt x="8864" y="3441"/>
                  </a:cubicBezTo>
                  <a:cubicBezTo>
                    <a:pt x="9743" y="2875"/>
                    <a:pt x="10389" y="1967"/>
                    <a:pt x="10643" y="958"/>
                  </a:cubicBezTo>
                  <a:cubicBezTo>
                    <a:pt x="10694" y="784"/>
                    <a:pt x="10730" y="603"/>
                    <a:pt x="10752" y="421"/>
                  </a:cubicBezTo>
                  <a:lnTo>
                    <a:pt x="10752" y="421"/>
                  </a:lnTo>
                  <a:cubicBezTo>
                    <a:pt x="9953" y="849"/>
                    <a:pt x="9068" y="1111"/>
                    <a:pt x="8168" y="1183"/>
                  </a:cubicBezTo>
                  <a:cubicBezTo>
                    <a:pt x="8003" y="1194"/>
                    <a:pt x="7834" y="1201"/>
                    <a:pt x="7664" y="1201"/>
                  </a:cubicBezTo>
                  <a:cubicBezTo>
                    <a:pt x="7602" y="1201"/>
                    <a:pt x="7540" y="1200"/>
                    <a:pt x="7478" y="1198"/>
                  </a:cubicBezTo>
                  <a:cubicBezTo>
                    <a:pt x="7761" y="1031"/>
                    <a:pt x="7993" y="799"/>
                    <a:pt x="8168" y="523"/>
                  </a:cubicBezTo>
                  <a:cubicBezTo>
                    <a:pt x="8276" y="363"/>
                    <a:pt x="8356" y="182"/>
                    <a:pt x="8407" y="0"/>
                  </a:cubicBezTo>
                  <a:close/>
                </a:path>
              </a:pathLst>
            </a:custGeom>
            <a:solidFill>
              <a:srgbClr val="9F5A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62"/>
            <p:cNvSpPr/>
            <p:nvPr/>
          </p:nvSpPr>
          <p:spPr>
            <a:xfrm rot="-412049">
              <a:off x="4102071" y="2131038"/>
              <a:ext cx="380194" cy="533491"/>
            </a:xfrm>
            <a:custGeom>
              <a:avLst/>
              <a:gdLst/>
              <a:ahLst/>
              <a:cxnLst/>
              <a:rect l="l" t="t" r="r" b="b"/>
              <a:pathLst>
                <a:path w="3914" h="6276" extrusionOk="0">
                  <a:moveTo>
                    <a:pt x="1198" y="0"/>
                  </a:moveTo>
                  <a:cubicBezTo>
                    <a:pt x="806" y="901"/>
                    <a:pt x="494" y="1830"/>
                    <a:pt x="254" y="2781"/>
                  </a:cubicBezTo>
                  <a:cubicBezTo>
                    <a:pt x="117" y="3354"/>
                    <a:pt x="0" y="3942"/>
                    <a:pt x="66" y="4530"/>
                  </a:cubicBezTo>
                  <a:cubicBezTo>
                    <a:pt x="138" y="5155"/>
                    <a:pt x="414" y="5750"/>
                    <a:pt x="850" y="6200"/>
                  </a:cubicBezTo>
                  <a:cubicBezTo>
                    <a:pt x="887" y="6238"/>
                    <a:pt x="931" y="6276"/>
                    <a:pt x="979" y="6276"/>
                  </a:cubicBezTo>
                  <a:cubicBezTo>
                    <a:pt x="987" y="6276"/>
                    <a:pt x="994" y="6275"/>
                    <a:pt x="1002" y="6273"/>
                  </a:cubicBezTo>
                  <a:cubicBezTo>
                    <a:pt x="1060" y="6258"/>
                    <a:pt x="1082" y="6200"/>
                    <a:pt x="1104" y="6142"/>
                  </a:cubicBezTo>
                  <a:cubicBezTo>
                    <a:pt x="1358" y="5445"/>
                    <a:pt x="1612" y="4741"/>
                    <a:pt x="1873" y="4037"/>
                  </a:cubicBezTo>
                  <a:lnTo>
                    <a:pt x="1873" y="4037"/>
                  </a:lnTo>
                  <a:cubicBezTo>
                    <a:pt x="1793" y="4472"/>
                    <a:pt x="1844" y="4922"/>
                    <a:pt x="2004" y="5336"/>
                  </a:cubicBezTo>
                  <a:cubicBezTo>
                    <a:pt x="2316" y="5082"/>
                    <a:pt x="2643" y="4850"/>
                    <a:pt x="2919" y="4552"/>
                  </a:cubicBezTo>
                  <a:cubicBezTo>
                    <a:pt x="3420" y="4000"/>
                    <a:pt x="3688" y="3267"/>
                    <a:pt x="3804" y="2527"/>
                  </a:cubicBezTo>
                  <a:cubicBezTo>
                    <a:pt x="3913" y="1794"/>
                    <a:pt x="3884" y="1039"/>
                    <a:pt x="3855" y="291"/>
                  </a:cubicBezTo>
                  <a:lnTo>
                    <a:pt x="1198" y="0"/>
                  </a:lnTo>
                  <a:close/>
                </a:path>
              </a:pathLst>
            </a:custGeom>
            <a:solidFill>
              <a:srgbClr val="9F5A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40" y="3156251"/>
            <a:ext cx="512290" cy="477808"/>
          </a:xfrm>
          <a:prstGeom prst="rect">
            <a:avLst/>
          </a:prstGeom>
        </p:spPr>
      </p:pic>
      <p:grpSp>
        <p:nvGrpSpPr>
          <p:cNvPr id="148" name="Google Shape;11846;p106"/>
          <p:cNvGrpSpPr/>
          <p:nvPr/>
        </p:nvGrpSpPr>
        <p:grpSpPr>
          <a:xfrm>
            <a:off x="539792" y="1728736"/>
            <a:ext cx="579203" cy="609101"/>
            <a:chOff x="6704985" y="3805141"/>
            <a:chExt cx="209967" cy="361639"/>
          </a:xfrm>
        </p:grpSpPr>
        <p:sp>
          <p:nvSpPr>
            <p:cNvPr id="149" name="Google Shape;11847;p106"/>
            <p:cNvSpPr/>
            <p:nvPr/>
          </p:nvSpPr>
          <p:spPr>
            <a:xfrm>
              <a:off x="6704985" y="3965013"/>
              <a:ext cx="209967" cy="201426"/>
            </a:xfrm>
            <a:custGeom>
              <a:avLst/>
              <a:gdLst/>
              <a:ahLst/>
              <a:cxnLst/>
              <a:rect l="l" t="t" r="r" b="b"/>
              <a:pathLst>
                <a:path w="8014" h="7688" extrusionOk="0">
                  <a:moveTo>
                    <a:pt x="3240" y="0"/>
                  </a:moveTo>
                  <a:lnTo>
                    <a:pt x="3240" y="1208"/>
                  </a:lnTo>
                  <a:lnTo>
                    <a:pt x="3058" y="1208"/>
                  </a:lnTo>
                  <a:cubicBezTo>
                    <a:pt x="1946" y="1208"/>
                    <a:pt x="987" y="1965"/>
                    <a:pt x="719" y="3048"/>
                  </a:cubicBezTo>
                  <a:lnTo>
                    <a:pt x="115" y="5540"/>
                  </a:lnTo>
                  <a:cubicBezTo>
                    <a:pt x="0" y="6000"/>
                    <a:pt x="211" y="6480"/>
                    <a:pt x="614" y="6710"/>
                  </a:cubicBezTo>
                  <a:cubicBezTo>
                    <a:pt x="1745" y="7362"/>
                    <a:pt x="2876" y="7688"/>
                    <a:pt x="4007" y="7688"/>
                  </a:cubicBezTo>
                  <a:cubicBezTo>
                    <a:pt x="5138" y="7688"/>
                    <a:pt x="6269" y="7362"/>
                    <a:pt x="7400" y="6710"/>
                  </a:cubicBezTo>
                  <a:cubicBezTo>
                    <a:pt x="7803" y="6480"/>
                    <a:pt x="8013" y="6000"/>
                    <a:pt x="7898" y="5540"/>
                  </a:cubicBezTo>
                  <a:lnTo>
                    <a:pt x="7285" y="3039"/>
                  </a:lnTo>
                  <a:cubicBezTo>
                    <a:pt x="7026" y="1965"/>
                    <a:pt x="6058" y="1208"/>
                    <a:pt x="4946" y="1208"/>
                  </a:cubicBezTo>
                  <a:lnTo>
                    <a:pt x="4774" y="1208"/>
                  </a:lnTo>
                  <a:lnTo>
                    <a:pt x="4774" y="0"/>
                  </a:lnTo>
                  <a:cubicBezTo>
                    <a:pt x="4534" y="115"/>
                    <a:pt x="4266" y="182"/>
                    <a:pt x="4007" y="182"/>
                  </a:cubicBezTo>
                  <a:cubicBezTo>
                    <a:pt x="3738" y="182"/>
                    <a:pt x="3470" y="115"/>
                    <a:pt x="3240" y="0"/>
                  </a:cubicBezTo>
                  <a:close/>
                </a:path>
              </a:pathLst>
            </a:custGeom>
            <a:solidFill>
              <a:srgbClr val="F2F4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1848;p106"/>
            <p:cNvSpPr/>
            <p:nvPr/>
          </p:nvSpPr>
          <p:spPr>
            <a:xfrm>
              <a:off x="6796895" y="3965013"/>
              <a:ext cx="118057" cy="201766"/>
            </a:xfrm>
            <a:custGeom>
              <a:avLst/>
              <a:gdLst/>
              <a:ahLst/>
              <a:cxnLst/>
              <a:rect l="l" t="t" r="r" b="b"/>
              <a:pathLst>
                <a:path w="4506" h="7701" extrusionOk="0">
                  <a:moveTo>
                    <a:pt x="1266" y="0"/>
                  </a:moveTo>
                  <a:cubicBezTo>
                    <a:pt x="1026" y="115"/>
                    <a:pt x="767" y="182"/>
                    <a:pt x="499" y="182"/>
                  </a:cubicBezTo>
                  <a:cubicBezTo>
                    <a:pt x="422" y="182"/>
                    <a:pt x="345" y="307"/>
                    <a:pt x="269" y="307"/>
                  </a:cubicBezTo>
                  <a:lnTo>
                    <a:pt x="269" y="1217"/>
                  </a:lnTo>
                  <a:lnTo>
                    <a:pt x="451" y="1217"/>
                  </a:lnTo>
                  <a:cubicBezTo>
                    <a:pt x="1553" y="1217"/>
                    <a:pt x="2521" y="1975"/>
                    <a:pt x="2780" y="3048"/>
                  </a:cubicBezTo>
                  <a:lnTo>
                    <a:pt x="3394" y="5550"/>
                  </a:lnTo>
                  <a:cubicBezTo>
                    <a:pt x="3509" y="6010"/>
                    <a:pt x="3298" y="6480"/>
                    <a:pt x="2895" y="6719"/>
                  </a:cubicBezTo>
                  <a:cubicBezTo>
                    <a:pt x="2013" y="7247"/>
                    <a:pt x="1026" y="7582"/>
                    <a:pt x="0" y="7678"/>
                  </a:cubicBezTo>
                  <a:cubicBezTo>
                    <a:pt x="170" y="7693"/>
                    <a:pt x="339" y="7700"/>
                    <a:pt x="508" y="7700"/>
                  </a:cubicBezTo>
                  <a:cubicBezTo>
                    <a:pt x="1633" y="7700"/>
                    <a:pt x="2759" y="7369"/>
                    <a:pt x="3892" y="6719"/>
                  </a:cubicBezTo>
                  <a:cubicBezTo>
                    <a:pt x="4295" y="6480"/>
                    <a:pt x="4505" y="6000"/>
                    <a:pt x="4390" y="5540"/>
                  </a:cubicBezTo>
                  <a:lnTo>
                    <a:pt x="3777" y="3039"/>
                  </a:lnTo>
                  <a:cubicBezTo>
                    <a:pt x="3518" y="1965"/>
                    <a:pt x="2550" y="1208"/>
                    <a:pt x="1448" y="1208"/>
                  </a:cubicBezTo>
                  <a:lnTo>
                    <a:pt x="1266" y="1208"/>
                  </a:lnTo>
                  <a:lnTo>
                    <a:pt x="1266" y="0"/>
                  </a:lnTo>
                  <a:close/>
                </a:path>
              </a:pathLst>
            </a:custGeom>
            <a:solidFill>
              <a:srgbClr val="DEE2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1849;p106"/>
            <p:cNvSpPr/>
            <p:nvPr/>
          </p:nvSpPr>
          <p:spPr>
            <a:xfrm>
              <a:off x="6789847" y="3965013"/>
              <a:ext cx="7074" cy="7808"/>
            </a:xfrm>
            <a:custGeom>
              <a:avLst/>
              <a:gdLst/>
              <a:ahLst/>
              <a:cxnLst/>
              <a:rect l="l" t="t" r="r" b="b"/>
              <a:pathLst>
                <a:path w="270" h="298" extrusionOk="0">
                  <a:moveTo>
                    <a:pt x="1" y="0"/>
                  </a:moveTo>
                  <a:lnTo>
                    <a:pt x="1" y="297"/>
                  </a:lnTo>
                  <a:cubicBezTo>
                    <a:pt x="87" y="278"/>
                    <a:pt x="183" y="259"/>
                    <a:pt x="269" y="240"/>
                  </a:cubicBezTo>
                  <a:cubicBezTo>
                    <a:pt x="173" y="211"/>
                    <a:pt x="87" y="38"/>
                    <a:pt x="1" y="0"/>
                  </a:cubicBezTo>
                  <a:close/>
                </a:path>
              </a:pathLst>
            </a:custGeom>
            <a:solidFill>
              <a:srgbClr val="DEE2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1850;p106"/>
            <p:cNvSpPr/>
            <p:nvPr/>
          </p:nvSpPr>
          <p:spPr>
            <a:xfrm>
              <a:off x="6744495" y="3965013"/>
              <a:ext cx="132939" cy="201426"/>
            </a:xfrm>
            <a:custGeom>
              <a:avLst/>
              <a:gdLst/>
              <a:ahLst/>
              <a:cxnLst/>
              <a:rect l="l" t="t" r="r" b="b"/>
              <a:pathLst>
                <a:path w="5074" h="7688" extrusionOk="0">
                  <a:moveTo>
                    <a:pt x="1732" y="0"/>
                  </a:moveTo>
                  <a:lnTo>
                    <a:pt x="1732" y="1208"/>
                  </a:lnTo>
                  <a:lnTo>
                    <a:pt x="1559" y="1208"/>
                  </a:lnTo>
                  <a:cubicBezTo>
                    <a:pt x="1253" y="1208"/>
                    <a:pt x="956" y="1265"/>
                    <a:pt x="687" y="1371"/>
                  </a:cubicBezTo>
                  <a:lnTo>
                    <a:pt x="35" y="2646"/>
                  </a:lnTo>
                  <a:cubicBezTo>
                    <a:pt x="0" y="2724"/>
                    <a:pt x="61" y="2811"/>
                    <a:pt x="145" y="2811"/>
                  </a:cubicBezTo>
                  <a:cubicBezTo>
                    <a:pt x="153" y="2811"/>
                    <a:pt x="161" y="2810"/>
                    <a:pt x="170" y="2809"/>
                  </a:cubicBezTo>
                  <a:lnTo>
                    <a:pt x="850" y="2626"/>
                  </a:lnTo>
                  <a:cubicBezTo>
                    <a:pt x="869" y="2621"/>
                    <a:pt x="888" y="2618"/>
                    <a:pt x="907" y="2618"/>
                  </a:cubicBezTo>
                  <a:cubicBezTo>
                    <a:pt x="985" y="2618"/>
                    <a:pt x="1061" y="2663"/>
                    <a:pt x="1099" y="2732"/>
                  </a:cubicBezTo>
                  <a:lnTo>
                    <a:pt x="1234" y="2952"/>
                  </a:lnTo>
                  <a:cubicBezTo>
                    <a:pt x="1943" y="4179"/>
                    <a:pt x="2326" y="5569"/>
                    <a:pt x="2326" y="6988"/>
                  </a:cubicBezTo>
                  <a:lnTo>
                    <a:pt x="2326" y="7688"/>
                  </a:lnTo>
                  <a:lnTo>
                    <a:pt x="2758" y="7688"/>
                  </a:lnTo>
                  <a:lnTo>
                    <a:pt x="2758" y="6978"/>
                  </a:lnTo>
                  <a:cubicBezTo>
                    <a:pt x="2758" y="5569"/>
                    <a:pt x="3131" y="4170"/>
                    <a:pt x="3850" y="2952"/>
                  </a:cubicBezTo>
                  <a:lnTo>
                    <a:pt x="3975" y="2732"/>
                  </a:lnTo>
                  <a:cubicBezTo>
                    <a:pt x="4021" y="2663"/>
                    <a:pt x="4092" y="2618"/>
                    <a:pt x="4173" y="2618"/>
                  </a:cubicBezTo>
                  <a:cubicBezTo>
                    <a:pt x="4193" y="2618"/>
                    <a:pt x="4213" y="2621"/>
                    <a:pt x="4234" y="2626"/>
                  </a:cubicBezTo>
                  <a:lnTo>
                    <a:pt x="4905" y="2809"/>
                  </a:lnTo>
                  <a:cubicBezTo>
                    <a:pt x="4913" y="2810"/>
                    <a:pt x="4921" y="2811"/>
                    <a:pt x="4929" y="2811"/>
                  </a:cubicBezTo>
                  <a:cubicBezTo>
                    <a:pt x="5013" y="2811"/>
                    <a:pt x="5074" y="2724"/>
                    <a:pt x="5039" y="2636"/>
                  </a:cubicBezTo>
                  <a:lnTo>
                    <a:pt x="4406" y="1409"/>
                  </a:lnTo>
                  <a:cubicBezTo>
                    <a:pt x="4100" y="1275"/>
                    <a:pt x="3774" y="1208"/>
                    <a:pt x="3448" y="1208"/>
                  </a:cubicBezTo>
                  <a:lnTo>
                    <a:pt x="3266" y="1208"/>
                  </a:lnTo>
                  <a:lnTo>
                    <a:pt x="3266" y="0"/>
                  </a:lnTo>
                  <a:cubicBezTo>
                    <a:pt x="3026" y="115"/>
                    <a:pt x="2767" y="182"/>
                    <a:pt x="2499" y="182"/>
                  </a:cubicBezTo>
                  <a:cubicBezTo>
                    <a:pt x="2230" y="182"/>
                    <a:pt x="1972" y="115"/>
                    <a:pt x="1732" y="0"/>
                  </a:cubicBezTo>
                  <a:close/>
                </a:path>
              </a:pathLst>
            </a:custGeom>
            <a:solidFill>
              <a:srgbClr val="7087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1851;p106"/>
            <p:cNvSpPr/>
            <p:nvPr/>
          </p:nvSpPr>
          <p:spPr>
            <a:xfrm>
              <a:off x="6772791" y="3965013"/>
              <a:ext cx="73858" cy="135873"/>
            </a:xfrm>
            <a:custGeom>
              <a:avLst/>
              <a:gdLst/>
              <a:ahLst/>
              <a:cxnLst/>
              <a:rect l="l" t="t" r="r" b="b"/>
              <a:pathLst>
                <a:path w="2819" h="5186" extrusionOk="0">
                  <a:moveTo>
                    <a:pt x="652" y="0"/>
                  </a:moveTo>
                  <a:lnTo>
                    <a:pt x="652" y="1208"/>
                  </a:lnTo>
                  <a:lnTo>
                    <a:pt x="479" y="1208"/>
                  </a:lnTo>
                  <a:cubicBezTo>
                    <a:pt x="316" y="1208"/>
                    <a:pt x="154" y="1227"/>
                    <a:pt x="0" y="1256"/>
                  </a:cubicBezTo>
                  <a:cubicBezTo>
                    <a:pt x="19" y="1294"/>
                    <a:pt x="38" y="1313"/>
                    <a:pt x="38" y="1313"/>
                  </a:cubicBezTo>
                  <a:lnTo>
                    <a:pt x="1457" y="5186"/>
                  </a:lnTo>
                  <a:lnTo>
                    <a:pt x="2799" y="1313"/>
                  </a:lnTo>
                  <a:lnTo>
                    <a:pt x="2818" y="1246"/>
                  </a:lnTo>
                  <a:cubicBezTo>
                    <a:pt x="2665" y="1217"/>
                    <a:pt x="2521" y="1208"/>
                    <a:pt x="2368" y="1208"/>
                  </a:cubicBezTo>
                  <a:lnTo>
                    <a:pt x="2186" y="1208"/>
                  </a:lnTo>
                  <a:lnTo>
                    <a:pt x="2186" y="0"/>
                  </a:lnTo>
                  <a:cubicBezTo>
                    <a:pt x="1946" y="115"/>
                    <a:pt x="1687" y="182"/>
                    <a:pt x="1419" y="182"/>
                  </a:cubicBezTo>
                  <a:cubicBezTo>
                    <a:pt x="1150" y="182"/>
                    <a:pt x="892" y="115"/>
                    <a:pt x="652" y="0"/>
                  </a:cubicBezTo>
                  <a:close/>
                </a:path>
              </a:pathLst>
            </a:custGeom>
            <a:solidFill>
              <a:srgbClr val="B9C3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1852;p106"/>
            <p:cNvSpPr/>
            <p:nvPr/>
          </p:nvSpPr>
          <p:spPr>
            <a:xfrm>
              <a:off x="6772791" y="3978323"/>
              <a:ext cx="74094" cy="49492"/>
            </a:xfrm>
            <a:custGeom>
              <a:avLst/>
              <a:gdLst/>
              <a:ahLst/>
              <a:cxnLst/>
              <a:rect l="l" t="t" r="r" b="b"/>
              <a:pathLst>
                <a:path w="2828" h="1889" extrusionOk="0">
                  <a:moveTo>
                    <a:pt x="2186" y="0"/>
                  </a:moveTo>
                  <a:lnTo>
                    <a:pt x="1285" y="278"/>
                  </a:lnTo>
                  <a:lnTo>
                    <a:pt x="652" y="201"/>
                  </a:lnTo>
                  <a:lnTo>
                    <a:pt x="652" y="700"/>
                  </a:lnTo>
                  <a:lnTo>
                    <a:pt x="479" y="700"/>
                  </a:lnTo>
                  <a:cubicBezTo>
                    <a:pt x="316" y="700"/>
                    <a:pt x="154" y="719"/>
                    <a:pt x="0" y="748"/>
                  </a:cubicBezTo>
                  <a:cubicBezTo>
                    <a:pt x="29" y="786"/>
                    <a:pt x="48" y="805"/>
                    <a:pt x="48" y="805"/>
                  </a:cubicBezTo>
                  <a:lnTo>
                    <a:pt x="441" y="1888"/>
                  </a:lnTo>
                  <a:lnTo>
                    <a:pt x="1285" y="1045"/>
                  </a:lnTo>
                  <a:cubicBezTo>
                    <a:pt x="1333" y="997"/>
                    <a:pt x="1395" y="973"/>
                    <a:pt x="1457" y="973"/>
                  </a:cubicBezTo>
                  <a:cubicBezTo>
                    <a:pt x="1519" y="973"/>
                    <a:pt x="1582" y="997"/>
                    <a:pt x="1630" y="1045"/>
                  </a:cubicBezTo>
                  <a:lnTo>
                    <a:pt x="2435" y="1888"/>
                  </a:lnTo>
                  <a:lnTo>
                    <a:pt x="2809" y="805"/>
                  </a:lnTo>
                  <a:lnTo>
                    <a:pt x="2828" y="738"/>
                  </a:lnTo>
                  <a:cubicBezTo>
                    <a:pt x="2684" y="709"/>
                    <a:pt x="2531" y="700"/>
                    <a:pt x="2377" y="700"/>
                  </a:cubicBezTo>
                  <a:lnTo>
                    <a:pt x="2186" y="700"/>
                  </a:lnTo>
                  <a:lnTo>
                    <a:pt x="2186" y="0"/>
                  </a:lnTo>
                  <a:close/>
                </a:path>
              </a:pathLst>
            </a:custGeom>
            <a:solidFill>
              <a:srgbClr val="AFBC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1853;p106"/>
            <p:cNvSpPr/>
            <p:nvPr/>
          </p:nvSpPr>
          <p:spPr>
            <a:xfrm>
              <a:off x="6727570" y="3805141"/>
              <a:ext cx="162021" cy="136528"/>
            </a:xfrm>
            <a:custGeom>
              <a:avLst/>
              <a:gdLst/>
              <a:ahLst/>
              <a:cxnLst/>
              <a:rect l="l" t="t" r="r" b="b"/>
              <a:pathLst>
                <a:path w="6184" h="5211" extrusionOk="0">
                  <a:moveTo>
                    <a:pt x="2373" y="0"/>
                  </a:moveTo>
                  <a:cubicBezTo>
                    <a:pt x="1117" y="0"/>
                    <a:pt x="1" y="1026"/>
                    <a:pt x="1" y="2383"/>
                  </a:cubicBezTo>
                  <a:cubicBezTo>
                    <a:pt x="1" y="3073"/>
                    <a:pt x="49" y="3773"/>
                    <a:pt x="145" y="4453"/>
                  </a:cubicBezTo>
                  <a:cubicBezTo>
                    <a:pt x="212" y="4885"/>
                    <a:pt x="576" y="5211"/>
                    <a:pt x="1017" y="5211"/>
                  </a:cubicBezTo>
                  <a:lnTo>
                    <a:pt x="5177" y="5211"/>
                  </a:lnTo>
                  <a:cubicBezTo>
                    <a:pt x="5618" y="5211"/>
                    <a:pt x="5992" y="4885"/>
                    <a:pt x="6049" y="4444"/>
                  </a:cubicBezTo>
                  <a:cubicBezTo>
                    <a:pt x="6116" y="3849"/>
                    <a:pt x="6174" y="3284"/>
                    <a:pt x="6183" y="2738"/>
                  </a:cubicBezTo>
                  <a:lnTo>
                    <a:pt x="6183" y="2047"/>
                  </a:lnTo>
                  <a:cubicBezTo>
                    <a:pt x="6183" y="1817"/>
                    <a:pt x="6174" y="1587"/>
                    <a:pt x="6145" y="1357"/>
                  </a:cubicBezTo>
                  <a:cubicBezTo>
                    <a:pt x="6076" y="641"/>
                    <a:pt x="5471" y="192"/>
                    <a:pt x="4850" y="192"/>
                  </a:cubicBezTo>
                  <a:cubicBezTo>
                    <a:pt x="4523" y="192"/>
                    <a:pt x="4192" y="316"/>
                    <a:pt x="3931" y="590"/>
                  </a:cubicBezTo>
                  <a:cubicBezTo>
                    <a:pt x="3921" y="600"/>
                    <a:pt x="3921" y="610"/>
                    <a:pt x="3912" y="610"/>
                  </a:cubicBezTo>
                  <a:cubicBezTo>
                    <a:pt x="3710" y="408"/>
                    <a:pt x="3461" y="245"/>
                    <a:pt x="3193" y="150"/>
                  </a:cubicBezTo>
                  <a:cubicBezTo>
                    <a:pt x="2920" y="48"/>
                    <a:pt x="2643" y="0"/>
                    <a:pt x="2373" y="0"/>
                  </a:cubicBezTo>
                  <a:close/>
                </a:path>
              </a:pathLst>
            </a:custGeom>
            <a:solidFill>
              <a:srgbClr val="3B53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1854;p106"/>
            <p:cNvSpPr/>
            <p:nvPr/>
          </p:nvSpPr>
          <p:spPr>
            <a:xfrm>
              <a:off x="6728330" y="3805219"/>
              <a:ext cx="161261" cy="131681"/>
            </a:xfrm>
            <a:custGeom>
              <a:avLst/>
              <a:gdLst/>
              <a:ahLst/>
              <a:cxnLst/>
              <a:rect l="l" t="t" r="r" b="b"/>
              <a:pathLst>
                <a:path w="6155" h="5026" extrusionOk="0">
                  <a:moveTo>
                    <a:pt x="2338" y="1"/>
                  </a:moveTo>
                  <a:cubicBezTo>
                    <a:pt x="1225" y="1"/>
                    <a:pt x="209" y="795"/>
                    <a:pt x="1" y="1968"/>
                  </a:cubicBezTo>
                  <a:cubicBezTo>
                    <a:pt x="447" y="1287"/>
                    <a:pt x="1198" y="900"/>
                    <a:pt x="1974" y="900"/>
                  </a:cubicBezTo>
                  <a:cubicBezTo>
                    <a:pt x="2247" y="900"/>
                    <a:pt x="2523" y="948"/>
                    <a:pt x="2790" y="1048"/>
                  </a:cubicBezTo>
                  <a:cubicBezTo>
                    <a:pt x="3068" y="1143"/>
                    <a:pt x="3317" y="1306"/>
                    <a:pt x="3518" y="1517"/>
                  </a:cubicBezTo>
                  <a:cubicBezTo>
                    <a:pt x="3528" y="1508"/>
                    <a:pt x="3528" y="1498"/>
                    <a:pt x="3538" y="1488"/>
                  </a:cubicBezTo>
                  <a:cubicBezTo>
                    <a:pt x="3798" y="1214"/>
                    <a:pt x="4130" y="1090"/>
                    <a:pt x="4457" y="1090"/>
                  </a:cubicBezTo>
                  <a:cubicBezTo>
                    <a:pt x="5078" y="1090"/>
                    <a:pt x="5683" y="1539"/>
                    <a:pt x="5752" y="2255"/>
                  </a:cubicBezTo>
                  <a:cubicBezTo>
                    <a:pt x="5781" y="2485"/>
                    <a:pt x="5790" y="2715"/>
                    <a:pt x="5790" y="2945"/>
                  </a:cubicBezTo>
                  <a:lnTo>
                    <a:pt x="5790" y="3636"/>
                  </a:lnTo>
                  <a:cubicBezTo>
                    <a:pt x="5781" y="4086"/>
                    <a:pt x="5742" y="4546"/>
                    <a:pt x="5694" y="5025"/>
                  </a:cubicBezTo>
                  <a:cubicBezTo>
                    <a:pt x="5876" y="4882"/>
                    <a:pt x="5991" y="4671"/>
                    <a:pt x="6020" y="4441"/>
                  </a:cubicBezTo>
                  <a:cubicBezTo>
                    <a:pt x="6087" y="3846"/>
                    <a:pt x="6135" y="3281"/>
                    <a:pt x="6154" y="2735"/>
                  </a:cubicBezTo>
                  <a:lnTo>
                    <a:pt x="6154" y="2044"/>
                  </a:lnTo>
                  <a:cubicBezTo>
                    <a:pt x="6154" y="1814"/>
                    <a:pt x="6145" y="1584"/>
                    <a:pt x="6106" y="1354"/>
                  </a:cubicBezTo>
                  <a:cubicBezTo>
                    <a:pt x="6038" y="640"/>
                    <a:pt x="5440" y="192"/>
                    <a:pt x="4824" y="192"/>
                  </a:cubicBezTo>
                  <a:cubicBezTo>
                    <a:pt x="4497" y="192"/>
                    <a:pt x="4164" y="318"/>
                    <a:pt x="3902" y="597"/>
                  </a:cubicBezTo>
                  <a:cubicBezTo>
                    <a:pt x="3892" y="597"/>
                    <a:pt x="3883" y="607"/>
                    <a:pt x="3883" y="616"/>
                  </a:cubicBezTo>
                  <a:cubicBezTo>
                    <a:pt x="3672" y="405"/>
                    <a:pt x="3423" y="252"/>
                    <a:pt x="3154" y="147"/>
                  </a:cubicBezTo>
                  <a:cubicBezTo>
                    <a:pt x="2883" y="47"/>
                    <a:pt x="2608" y="1"/>
                    <a:pt x="2338" y="1"/>
                  </a:cubicBezTo>
                  <a:close/>
                </a:path>
              </a:pathLst>
            </a:custGeom>
            <a:solidFill>
              <a:srgbClr val="243F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1855;p106"/>
            <p:cNvSpPr/>
            <p:nvPr/>
          </p:nvSpPr>
          <p:spPr>
            <a:xfrm>
              <a:off x="6789847" y="3965013"/>
              <a:ext cx="40217" cy="35999"/>
            </a:xfrm>
            <a:custGeom>
              <a:avLst/>
              <a:gdLst/>
              <a:ahLst/>
              <a:cxnLst/>
              <a:rect l="l" t="t" r="r" b="b"/>
              <a:pathLst>
                <a:path w="1535" h="1374" extrusionOk="0">
                  <a:moveTo>
                    <a:pt x="1" y="0"/>
                  </a:moveTo>
                  <a:lnTo>
                    <a:pt x="1" y="1208"/>
                  </a:lnTo>
                  <a:cubicBezTo>
                    <a:pt x="245" y="1318"/>
                    <a:pt x="507" y="1373"/>
                    <a:pt x="768" y="1373"/>
                  </a:cubicBezTo>
                  <a:cubicBezTo>
                    <a:pt x="1029" y="1373"/>
                    <a:pt x="1290" y="1318"/>
                    <a:pt x="1535" y="1208"/>
                  </a:cubicBezTo>
                  <a:lnTo>
                    <a:pt x="1535" y="0"/>
                  </a:lnTo>
                  <a:cubicBezTo>
                    <a:pt x="1295" y="115"/>
                    <a:pt x="1036" y="182"/>
                    <a:pt x="768" y="182"/>
                  </a:cubicBezTo>
                  <a:cubicBezTo>
                    <a:pt x="499" y="182"/>
                    <a:pt x="241" y="115"/>
                    <a:pt x="1" y="0"/>
                  </a:cubicBezTo>
                  <a:close/>
                </a:path>
              </a:pathLst>
            </a:custGeom>
            <a:solidFill>
              <a:srgbClr val="D6DC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1856;p106"/>
            <p:cNvSpPr/>
            <p:nvPr/>
          </p:nvSpPr>
          <p:spPr>
            <a:xfrm>
              <a:off x="6789847" y="3969782"/>
              <a:ext cx="40217" cy="19598"/>
            </a:xfrm>
            <a:custGeom>
              <a:avLst/>
              <a:gdLst/>
              <a:ahLst/>
              <a:cxnLst/>
              <a:rect l="l" t="t" r="r" b="b"/>
              <a:pathLst>
                <a:path w="1535" h="748" extrusionOk="0">
                  <a:moveTo>
                    <a:pt x="1" y="0"/>
                  </a:moveTo>
                  <a:lnTo>
                    <a:pt x="1" y="585"/>
                  </a:lnTo>
                  <a:cubicBezTo>
                    <a:pt x="241" y="690"/>
                    <a:pt x="509" y="748"/>
                    <a:pt x="768" y="748"/>
                  </a:cubicBezTo>
                  <a:cubicBezTo>
                    <a:pt x="1036" y="748"/>
                    <a:pt x="1295" y="690"/>
                    <a:pt x="1535" y="585"/>
                  </a:cubicBezTo>
                  <a:lnTo>
                    <a:pt x="1535" y="0"/>
                  </a:lnTo>
                  <a:cubicBezTo>
                    <a:pt x="1295" y="115"/>
                    <a:pt x="1036" y="182"/>
                    <a:pt x="768" y="182"/>
                  </a:cubicBezTo>
                  <a:cubicBezTo>
                    <a:pt x="499" y="182"/>
                    <a:pt x="241" y="115"/>
                    <a:pt x="1" y="0"/>
                  </a:cubicBezTo>
                  <a:close/>
                </a:path>
              </a:pathLst>
            </a:custGeom>
            <a:solidFill>
              <a:srgbClr val="C9D0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1857;p106"/>
            <p:cNvSpPr/>
            <p:nvPr/>
          </p:nvSpPr>
          <p:spPr>
            <a:xfrm>
              <a:off x="6760477" y="3866318"/>
              <a:ext cx="99219" cy="113525"/>
            </a:xfrm>
            <a:custGeom>
              <a:avLst/>
              <a:gdLst/>
              <a:ahLst/>
              <a:cxnLst/>
              <a:rect l="l" t="t" r="r" b="b"/>
              <a:pathLst>
                <a:path w="3787" h="4333" extrusionOk="0">
                  <a:moveTo>
                    <a:pt x="1189" y="0"/>
                  </a:moveTo>
                  <a:cubicBezTo>
                    <a:pt x="844" y="335"/>
                    <a:pt x="441" y="604"/>
                    <a:pt x="0" y="805"/>
                  </a:cubicBezTo>
                  <a:lnTo>
                    <a:pt x="0" y="2435"/>
                  </a:lnTo>
                  <a:cubicBezTo>
                    <a:pt x="0" y="3479"/>
                    <a:pt x="844" y="4333"/>
                    <a:pt x="1889" y="4333"/>
                  </a:cubicBezTo>
                  <a:cubicBezTo>
                    <a:pt x="2934" y="4333"/>
                    <a:pt x="3787" y="3479"/>
                    <a:pt x="3787" y="2435"/>
                  </a:cubicBezTo>
                  <a:lnTo>
                    <a:pt x="3787" y="805"/>
                  </a:lnTo>
                  <a:cubicBezTo>
                    <a:pt x="2857" y="796"/>
                    <a:pt x="1956" y="518"/>
                    <a:pt x="1189" y="0"/>
                  </a:cubicBezTo>
                  <a:close/>
                </a:path>
              </a:pathLst>
            </a:custGeom>
            <a:solidFill>
              <a:srgbClr val="D6DC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1858;p106"/>
            <p:cNvSpPr/>
            <p:nvPr/>
          </p:nvSpPr>
          <p:spPr>
            <a:xfrm>
              <a:off x="6777297" y="3866318"/>
              <a:ext cx="82163" cy="109752"/>
            </a:xfrm>
            <a:custGeom>
              <a:avLst/>
              <a:gdLst/>
              <a:ahLst/>
              <a:cxnLst/>
              <a:rect l="l" t="t" r="r" b="b"/>
              <a:pathLst>
                <a:path w="3136" h="4189" extrusionOk="0">
                  <a:moveTo>
                    <a:pt x="547" y="0"/>
                  </a:moveTo>
                  <a:cubicBezTo>
                    <a:pt x="375" y="163"/>
                    <a:pt x="192" y="307"/>
                    <a:pt x="1" y="441"/>
                  </a:cubicBezTo>
                  <a:cubicBezTo>
                    <a:pt x="758" y="930"/>
                    <a:pt x="1630" y="1198"/>
                    <a:pt x="2531" y="1208"/>
                  </a:cubicBezTo>
                  <a:lnTo>
                    <a:pt x="2531" y="2847"/>
                  </a:lnTo>
                  <a:cubicBezTo>
                    <a:pt x="2531" y="3345"/>
                    <a:pt x="2330" y="3834"/>
                    <a:pt x="1975" y="4189"/>
                  </a:cubicBezTo>
                  <a:cubicBezTo>
                    <a:pt x="2685" y="3892"/>
                    <a:pt x="3135" y="3202"/>
                    <a:pt x="3135" y="2444"/>
                  </a:cubicBezTo>
                  <a:lnTo>
                    <a:pt x="3135" y="805"/>
                  </a:lnTo>
                  <a:cubicBezTo>
                    <a:pt x="2215" y="796"/>
                    <a:pt x="1304" y="518"/>
                    <a:pt x="547" y="0"/>
                  </a:cubicBezTo>
                  <a:close/>
                </a:path>
              </a:pathLst>
            </a:custGeom>
            <a:solidFill>
              <a:srgbClr val="C9D0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1" name="Google Shape;12717;p106"/>
          <p:cNvGrpSpPr/>
          <p:nvPr/>
        </p:nvGrpSpPr>
        <p:grpSpPr>
          <a:xfrm>
            <a:off x="8095124" y="2776232"/>
            <a:ext cx="509285" cy="594317"/>
            <a:chOff x="862507" y="2885984"/>
            <a:chExt cx="329590" cy="365000"/>
          </a:xfrm>
        </p:grpSpPr>
        <p:sp>
          <p:nvSpPr>
            <p:cNvPr id="162" name="Google Shape;12718;p106"/>
            <p:cNvSpPr/>
            <p:nvPr/>
          </p:nvSpPr>
          <p:spPr>
            <a:xfrm>
              <a:off x="862821" y="2975834"/>
              <a:ext cx="313854" cy="275150"/>
            </a:xfrm>
            <a:custGeom>
              <a:avLst/>
              <a:gdLst/>
              <a:ahLst/>
              <a:cxnLst/>
              <a:rect l="l" t="t" r="r" b="b"/>
              <a:pathLst>
                <a:path w="20962" h="18377" extrusionOk="0">
                  <a:moveTo>
                    <a:pt x="6174" y="1"/>
                  </a:moveTo>
                  <a:cubicBezTo>
                    <a:pt x="5746" y="1"/>
                    <a:pt x="5321" y="44"/>
                    <a:pt x="4920" y="148"/>
                  </a:cubicBezTo>
                  <a:cubicBezTo>
                    <a:pt x="2523" y="779"/>
                    <a:pt x="1" y="3344"/>
                    <a:pt x="1" y="7570"/>
                  </a:cubicBezTo>
                  <a:cubicBezTo>
                    <a:pt x="1" y="10450"/>
                    <a:pt x="1809" y="14403"/>
                    <a:pt x="4058" y="16631"/>
                  </a:cubicBezTo>
                  <a:cubicBezTo>
                    <a:pt x="5130" y="17704"/>
                    <a:pt x="6287" y="18376"/>
                    <a:pt x="7380" y="18376"/>
                  </a:cubicBezTo>
                  <a:cubicBezTo>
                    <a:pt x="8032" y="18376"/>
                    <a:pt x="8663" y="18271"/>
                    <a:pt x="9293" y="18103"/>
                  </a:cubicBezTo>
                  <a:cubicBezTo>
                    <a:pt x="9682" y="17988"/>
                    <a:pt x="10082" y="17930"/>
                    <a:pt x="10481" y="17930"/>
                  </a:cubicBezTo>
                  <a:cubicBezTo>
                    <a:pt x="10881" y="17930"/>
                    <a:pt x="11280" y="17988"/>
                    <a:pt x="11669" y="18103"/>
                  </a:cubicBezTo>
                  <a:cubicBezTo>
                    <a:pt x="12279" y="18271"/>
                    <a:pt x="12931" y="18376"/>
                    <a:pt x="13561" y="18376"/>
                  </a:cubicBezTo>
                  <a:cubicBezTo>
                    <a:pt x="14612" y="18376"/>
                    <a:pt x="15727" y="17767"/>
                    <a:pt x="16736" y="16779"/>
                  </a:cubicBezTo>
                  <a:cubicBezTo>
                    <a:pt x="19049" y="14571"/>
                    <a:pt x="20962" y="10513"/>
                    <a:pt x="20962" y="7570"/>
                  </a:cubicBezTo>
                  <a:cubicBezTo>
                    <a:pt x="20962" y="3344"/>
                    <a:pt x="18418" y="779"/>
                    <a:pt x="16042" y="148"/>
                  </a:cubicBezTo>
                  <a:cubicBezTo>
                    <a:pt x="15641" y="44"/>
                    <a:pt x="15217" y="1"/>
                    <a:pt x="14788" y="1"/>
                  </a:cubicBezTo>
                  <a:cubicBezTo>
                    <a:pt x="14003" y="1"/>
                    <a:pt x="13204" y="147"/>
                    <a:pt x="12510" y="338"/>
                  </a:cubicBezTo>
                  <a:cubicBezTo>
                    <a:pt x="12279" y="380"/>
                    <a:pt x="12047" y="443"/>
                    <a:pt x="11837" y="464"/>
                  </a:cubicBezTo>
                  <a:cubicBezTo>
                    <a:pt x="11379" y="548"/>
                    <a:pt x="10918" y="589"/>
                    <a:pt x="10459" y="589"/>
                  </a:cubicBezTo>
                  <a:cubicBezTo>
                    <a:pt x="9779" y="589"/>
                    <a:pt x="9105" y="501"/>
                    <a:pt x="8452" y="338"/>
                  </a:cubicBezTo>
                  <a:cubicBezTo>
                    <a:pt x="7759" y="147"/>
                    <a:pt x="6960" y="1"/>
                    <a:pt x="6174" y="1"/>
                  </a:cubicBezTo>
                  <a:close/>
                </a:path>
              </a:pathLst>
            </a:custGeom>
            <a:solidFill>
              <a:srgbClr val="D0DA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2719;p106"/>
            <p:cNvSpPr/>
            <p:nvPr/>
          </p:nvSpPr>
          <p:spPr>
            <a:xfrm>
              <a:off x="862507" y="2975819"/>
              <a:ext cx="250894" cy="275165"/>
            </a:xfrm>
            <a:custGeom>
              <a:avLst/>
              <a:gdLst/>
              <a:ahLst/>
              <a:cxnLst/>
              <a:rect l="l" t="t" r="r" b="b"/>
              <a:pathLst>
                <a:path w="16757" h="18378" extrusionOk="0">
                  <a:moveTo>
                    <a:pt x="6204" y="1"/>
                  </a:moveTo>
                  <a:cubicBezTo>
                    <a:pt x="5767" y="1"/>
                    <a:pt x="5333" y="44"/>
                    <a:pt x="4920" y="149"/>
                  </a:cubicBezTo>
                  <a:cubicBezTo>
                    <a:pt x="2544" y="759"/>
                    <a:pt x="1" y="3324"/>
                    <a:pt x="1" y="7571"/>
                  </a:cubicBezTo>
                  <a:cubicBezTo>
                    <a:pt x="1" y="11797"/>
                    <a:pt x="3995" y="18377"/>
                    <a:pt x="7401" y="18377"/>
                  </a:cubicBezTo>
                  <a:cubicBezTo>
                    <a:pt x="8053" y="18377"/>
                    <a:pt x="8684" y="18293"/>
                    <a:pt x="9293" y="18104"/>
                  </a:cubicBezTo>
                  <a:cubicBezTo>
                    <a:pt x="9682" y="17989"/>
                    <a:pt x="10087" y="17931"/>
                    <a:pt x="10492" y="17931"/>
                  </a:cubicBezTo>
                  <a:cubicBezTo>
                    <a:pt x="10896" y="17931"/>
                    <a:pt x="11301" y="17989"/>
                    <a:pt x="11690" y="18104"/>
                  </a:cubicBezTo>
                  <a:cubicBezTo>
                    <a:pt x="12300" y="18293"/>
                    <a:pt x="12952" y="18377"/>
                    <a:pt x="13582" y="18377"/>
                  </a:cubicBezTo>
                  <a:cubicBezTo>
                    <a:pt x="14633" y="18377"/>
                    <a:pt x="15748" y="17768"/>
                    <a:pt x="16757" y="16780"/>
                  </a:cubicBezTo>
                  <a:lnTo>
                    <a:pt x="16757" y="16780"/>
                  </a:lnTo>
                  <a:cubicBezTo>
                    <a:pt x="15461" y="17012"/>
                    <a:pt x="14299" y="17110"/>
                    <a:pt x="13262" y="17110"/>
                  </a:cubicBezTo>
                  <a:cubicBezTo>
                    <a:pt x="12044" y="17110"/>
                    <a:pt x="10999" y="16974"/>
                    <a:pt x="10113" y="16759"/>
                  </a:cubicBezTo>
                  <a:cubicBezTo>
                    <a:pt x="7422" y="16086"/>
                    <a:pt x="5425" y="13836"/>
                    <a:pt x="5088" y="11082"/>
                  </a:cubicBezTo>
                  <a:cubicBezTo>
                    <a:pt x="4247" y="4207"/>
                    <a:pt x="8747" y="2210"/>
                    <a:pt x="8747" y="2210"/>
                  </a:cubicBezTo>
                  <a:cubicBezTo>
                    <a:pt x="9339" y="2449"/>
                    <a:pt x="9969" y="2576"/>
                    <a:pt x="10606" y="2576"/>
                  </a:cubicBezTo>
                  <a:cubicBezTo>
                    <a:pt x="10918" y="2576"/>
                    <a:pt x="11231" y="2545"/>
                    <a:pt x="11543" y="2483"/>
                  </a:cubicBezTo>
                  <a:cubicBezTo>
                    <a:pt x="10597" y="1558"/>
                    <a:pt x="11858" y="465"/>
                    <a:pt x="11858" y="465"/>
                  </a:cubicBezTo>
                  <a:lnTo>
                    <a:pt x="11858" y="465"/>
                  </a:lnTo>
                  <a:cubicBezTo>
                    <a:pt x="11402" y="541"/>
                    <a:pt x="10943" y="579"/>
                    <a:pt x="10485" y="579"/>
                  </a:cubicBezTo>
                  <a:cubicBezTo>
                    <a:pt x="9804" y="579"/>
                    <a:pt x="9127" y="494"/>
                    <a:pt x="8473" y="318"/>
                  </a:cubicBezTo>
                  <a:cubicBezTo>
                    <a:pt x="7784" y="142"/>
                    <a:pt x="6990" y="1"/>
                    <a:pt x="6204" y="1"/>
                  </a:cubicBezTo>
                  <a:close/>
                </a:path>
              </a:pathLst>
            </a:custGeom>
            <a:solidFill>
              <a:srgbClr val="CBD6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2720;p106"/>
            <p:cNvSpPr/>
            <p:nvPr/>
          </p:nvSpPr>
          <p:spPr>
            <a:xfrm>
              <a:off x="1034691" y="2885984"/>
              <a:ext cx="157406" cy="87050"/>
            </a:xfrm>
            <a:custGeom>
              <a:avLst/>
              <a:gdLst/>
              <a:ahLst/>
              <a:cxnLst/>
              <a:rect l="l" t="t" r="r" b="b"/>
              <a:pathLst>
                <a:path w="10513" h="5814" extrusionOk="0">
                  <a:moveTo>
                    <a:pt x="5044" y="0"/>
                  </a:moveTo>
                  <a:cubicBezTo>
                    <a:pt x="4802" y="0"/>
                    <a:pt x="4551" y="10"/>
                    <a:pt x="4290" y="31"/>
                  </a:cubicBezTo>
                  <a:cubicBezTo>
                    <a:pt x="1220" y="262"/>
                    <a:pt x="43" y="3795"/>
                    <a:pt x="1" y="3921"/>
                  </a:cubicBezTo>
                  <a:cubicBezTo>
                    <a:pt x="43" y="3879"/>
                    <a:pt x="85" y="3858"/>
                    <a:pt x="148" y="3858"/>
                  </a:cubicBezTo>
                  <a:cubicBezTo>
                    <a:pt x="187" y="3849"/>
                    <a:pt x="228" y="3845"/>
                    <a:pt x="272" y="3845"/>
                  </a:cubicBezTo>
                  <a:cubicBezTo>
                    <a:pt x="1228" y="3845"/>
                    <a:pt x="3180" y="5813"/>
                    <a:pt x="5466" y="5813"/>
                  </a:cubicBezTo>
                  <a:cubicBezTo>
                    <a:pt x="5911" y="5813"/>
                    <a:pt x="6368" y="5739"/>
                    <a:pt x="6834" y="5561"/>
                  </a:cubicBezTo>
                  <a:cubicBezTo>
                    <a:pt x="9924" y="4362"/>
                    <a:pt x="10513" y="263"/>
                    <a:pt x="10513" y="262"/>
                  </a:cubicBezTo>
                  <a:lnTo>
                    <a:pt x="10513" y="262"/>
                  </a:lnTo>
                  <a:cubicBezTo>
                    <a:pt x="10146" y="497"/>
                    <a:pt x="9764" y="581"/>
                    <a:pt x="9349" y="581"/>
                  </a:cubicBezTo>
                  <a:cubicBezTo>
                    <a:pt x="8260" y="581"/>
                    <a:pt x="6939" y="0"/>
                    <a:pt x="5044" y="0"/>
                  </a:cubicBezTo>
                  <a:close/>
                </a:path>
              </a:pathLst>
            </a:custGeom>
            <a:solidFill>
              <a:srgbClr val="BCCA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2721;p106"/>
            <p:cNvSpPr/>
            <p:nvPr/>
          </p:nvSpPr>
          <p:spPr>
            <a:xfrm>
              <a:off x="1034691" y="2885984"/>
              <a:ext cx="157406" cy="58707"/>
            </a:xfrm>
            <a:custGeom>
              <a:avLst/>
              <a:gdLst/>
              <a:ahLst/>
              <a:cxnLst/>
              <a:rect l="l" t="t" r="r" b="b"/>
              <a:pathLst>
                <a:path w="10513" h="3921" extrusionOk="0">
                  <a:moveTo>
                    <a:pt x="5028" y="0"/>
                  </a:moveTo>
                  <a:cubicBezTo>
                    <a:pt x="4785" y="0"/>
                    <a:pt x="4532" y="10"/>
                    <a:pt x="4269" y="31"/>
                  </a:cubicBezTo>
                  <a:cubicBezTo>
                    <a:pt x="1220" y="262"/>
                    <a:pt x="22" y="3795"/>
                    <a:pt x="1" y="3921"/>
                  </a:cubicBezTo>
                  <a:lnTo>
                    <a:pt x="127" y="3858"/>
                  </a:lnTo>
                  <a:cubicBezTo>
                    <a:pt x="779" y="3605"/>
                    <a:pt x="3638" y="2554"/>
                    <a:pt x="5972" y="2554"/>
                  </a:cubicBezTo>
                  <a:cubicBezTo>
                    <a:pt x="8621" y="2554"/>
                    <a:pt x="10513" y="263"/>
                    <a:pt x="10513" y="262"/>
                  </a:cubicBezTo>
                  <a:lnTo>
                    <a:pt x="10513" y="262"/>
                  </a:lnTo>
                  <a:cubicBezTo>
                    <a:pt x="10146" y="497"/>
                    <a:pt x="9764" y="581"/>
                    <a:pt x="9348" y="581"/>
                  </a:cubicBezTo>
                  <a:cubicBezTo>
                    <a:pt x="8259" y="581"/>
                    <a:pt x="6935" y="0"/>
                    <a:pt x="5028" y="0"/>
                  </a:cubicBezTo>
                  <a:close/>
                </a:path>
              </a:pathLst>
            </a:custGeom>
            <a:solidFill>
              <a:srgbClr val="8A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2722;p106"/>
            <p:cNvSpPr/>
            <p:nvPr/>
          </p:nvSpPr>
          <p:spPr>
            <a:xfrm>
              <a:off x="1103639" y="3030843"/>
              <a:ext cx="44393" cy="63139"/>
            </a:xfrm>
            <a:custGeom>
              <a:avLst/>
              <a:gdLst/>
              <a:ahLst/>
              <a:cxnLst/>
              <a:rect l="l" t="t" r="r" b="b"/>
              <a:pathLst>
                <a:path w="2965" h="4217" extrusionOk="0">
                  <a:moveTo>
                    <a:pt x="1383" y="1"/>
                  </a:moveTo>
                  <a:cubicBezTo>
                    <a:pt x="1349" y="1"/>
                    <a:pt x="1316" y="3"/>
                    <a:pt x="1283" y="6"/>
                  </a:cubicBezTo>
                  <a:cubicBezTo>
                    <a:pt x="526" y="69"/>
                    <a:pt x="0" y="1079"/>
                    <a:pt x="126" y="2235"/>
                  </a:cubicBezTo>
                  <a:cubicBezTo>
                    <a:pt x="227" y="3360"/>
                    <a:pt x="884" y="4217"/>
                    <a:pt x="1603" y="4217"/>
                  </a:cubicBezTo>
                  <a:cubicBezTo>
                    <a:pt x="1636" y="4217"/>
                    <a:pt x="1670" y="4215"/>
                    <a:pt x="1703" y="4211"/>
                  </a:cubicBezTo>
                  <a:cubicBezTo>
                    <a:pt x="2460" y="4148"/>
                    <a:pt x="2965" y="3139"/>
                    <a:pt x="2859" y="1962"/>
                  </a:cubicBezTo>
                  <a:cubicBezTo>
                    <a:pt x="2739" y="856"/>
                    <a:pt x="2100" y="1"/>
                    <a:pt x="1383" y="1"/>
                  </a:cubicBezTo>
                  <a:close/>
                </a:path>
              </a:pathLst>
            </a:custGeom>
            <a:solidFill>
              <a:srgbClr val="E8ED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2723;p106"/>
            <p:cNvSpPr/>
            <p:nvPr/>
          </p:nvSpPr>
          <p:spPr>
            <a:xfrm>
              <a:off x="986853" y="3004491"/>
              <a:ext cx="65804" cy="14808"/>
            </a:xfrm>
            <a:custGeom>
              <a:avLst/>
              <a:gdLst/>
              <a:ahLst/>
              <a:cxnLst/>
              <a:rect l="l" t="t" r="r" b="b"/>
              <a:pathLst>
                <a:path w="4395" h="989" extrusionOk="0">
                  <a:moveTo>
                    <a:pt x="0" y="0"/>
                  </a:moveTo>
                  <a:cubicBezTo>
                    <a:pt x="0" y="484"/>
                    <a:pt x="736" y="883"/>
                    <a:pt x="1745" y="989"/>
                  </a:cubicBezTo>
                  <a:lnTo>
                    <a:pt x="2628" y="989"/>
                  </a:lnTo>
                  <a:cubicBezTo>
                    <a:pt x="3637" y="883"/>
                    <a:pt x="4394" y="484"/>
                    <a:pt x="4394" y="0"/>
                  </a:cubicBezTo>
                  <a:close/>
                </a:path>
              </a:pathLst>
            </a:custGeom>
            <a:solidFill>
              <a:srgbClr val="CBD6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2724;p106"/>
            <p:cNvSpPr/>
            <p:nvPr/>
          </p:nvSpPr>
          <p:spPr>
            <a:xfrm>
              <a:off x="991330" y="2933641"/>
              <a:ext cx="56356" cy="85972"/>
            </a:xfrm>
            <a:custGeom>
              <a:avLst/>
              <a:gdLst/>
              <a:ahLst/>
              <a:cxnLst/>
              <a:rect l="l" t="t" r="r" b="b"/>
              <a:pathLst>
                <a:path w="3764" h="5742" extrusionOk="0">
                  <a:moveTo>
                    <a:pt x="3182" y="0"/>
                  </a:moveTo>
                  <a:cubicBezTo>
                    <a:pt x="3058" y="0"/>
                    <a:pt x="2932" y="56"/>
                    <a:pt x="2834" y="191"/>
                  </a:cubicBezTo>
                  <a:lnTo>
                    <a:pt x="1635" y="1999"/>
                  </a:lnTo>
                  <a:cubicBezTo>
                    <a:pt x="1446" y="1432"/>
                    <a:pt x="1236" y="885"/>
                    <a:pt x="963" y="338"/>
                  </a:cubicBezTo>
                  <a:cubicBezTo>
                    <a:pt x="874" y="168"/>
                    <a:pt x="732" y="97"/>
                    <a:pt x="590" y="97"/>
                  </a:cubicBezTo>
                  <a:cubicBezTo>
                    <a:pt x="295" y="97"/>
                    <a:pt x="0" y="404"/>
                    <a:pt x="185" y="759"/>
                  </a:cubicBezTo>
                  <a:cubicBezTo>
                    <a:pt x="794" y="2020"/>
                    <a:pt x="1194" y="3366"/>
                    <a:pt x="1362" y="4753"/>
                  </a:cubicBezTo>
                  <a:cubicBezTo>
                    <a:pt x="1404" y="5069"/>
                    <a:pt x="1446" y="5384"/>
                    <a:pt x="1446" y="5721"/>
                  </a:cubicBezTo>
                  <a:cubicBezTo>
                    <a:pt x="1593" y="5742"/>
                    <a:pt x="1740" y="5742"/>
                    <a:pt x="1888" y="5742"/>
                  </a:cubicBezTo>
                  <a:cubicBezTo>
                    <a:pt x="2035" y="5742"/>
                    <a:pt x="2182" y="5721"/>
                    <a:pt x="2329" y="5721"/>
                  </a:cubicBezTo>
                  <a:cubicBezTo>
                    <a:pt x="2308" y="5384"/>
                    <a:pt x="2287" y="5069"/>
                    <a:pt x="2245" y="4753"/>
                  </a:cubicBezTo>
                  <a:cubicBezTo>
                    <a:pt x="2182" y="4207"/>
                    <a:pt x="2098" y="3660"/>
                    <a:pt x="1951" y="3135"/>
                  </a:cubicBezTo>
                  <a:lnTo>
                    <a:pt x="3570" y="675"/>
                  </a:lnTo>
                  <a:cubicBezTo>
                    <a:pt x="3763" y="332"/>
                    <a:pt x="3482" y="0"/>
                    <a:pt x="3182" y="0"/>
                  </a:cubicBezTo>
                  <a:close/>
                </a:path>
              </a:pathLst>
            </a:custGeom>
            <a:solidFill>
              <a:srgbClr val="7188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006" y="3806788"/>
            <a:ext cx="993781" cy="762798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851" y="1563732"/>
            <a:ext cx="982416" cy="814477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8580579" y="4675620"/>
            <a:ext cx="4507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dirty="0" smtClean="0"/>
              <a:t>11</a:t>
            </a:r>
            <a:endParaRPr lang="ar-SA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9" grpId="0"/>
      <p:bldP spid="1531" grpId="0"/>
      <p:bldP spid="1533" grpId="0"/>
      <p:bldP spid="15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20148" y="1338838"/>
            <a:ext cx="3614530" cy="2391650"/>
          </a:xfrm>
        </p:spPr>
        <p:txBody>
          <a:bodyPr/>
          <a:lstStyle/>
          <a:p>
            <a:pPr marL="4826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Ability to </a:t>
            </a:r>
            <a:r>
              <a:rPr lang="en-US" sz="2400" b="1" dirty="0" err="1" smtClean="0"/>
              <a:t>hyperfocus</a:t>
            </a:r>
            <a:r>
              <a:rPr lang="en-US" sz="2400" b="1" dirty="0" smtClean="0"/>
              <a:t> </a:t>
            </a:r>
          </a:p>
          <a:p>
            <a:pPr marL="139700" indent="0"/>
            <a:r>
              <a:rPr lang="en-US" sz="2400" b="1" dirty="0" smtClean="0"/>
              <a:t> </a:t>
            </a:r>
          </a:p>
          <a:p>
            <a:pPr marL="4826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Creativity</a:t>
            </a:r>
          </a:p>
          <a:p>
            <a:pPr marL="482600" indent="-342900">
              <a:buFont typeface="Arial" panose="020B0604020202020204" pitchFamily="34" charset="0"/>
              <a:buChar char="•"/>
            </a:pPr>
            <a:endParaRPr lang="en-US" sz="2400" b="1" dirty="0" smtClean="0"/>
          </a:p>
          <a:p>
            <a:pPr marL="4826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Perceptiveness</a:t>
            </a:r>
          </a:p>
          <a:p>
            <a:pPr marL="139700" indent="0"/>
            <a:endParaRPr lang="en-US" sz="2400" b="1" dirty="0" smtClean="0"/>
          </a:p>
          <a:p>
            <a:pPr marL="4826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Curiosity</a:t>
            </a:r>
          </a:p>
          <a:p>
            <a:pPr marL="482600" indent="-342900">
              <a:buFont typeface="Arial" panose="020B0604020202020204" pitchFamily="34" charset="0"/>
              <a:buChar char="•"/>
            </a:pPr>
            <a:endParaRPr lang="ar-SA" sz="2000" dirty="0"/>
          </a:p>
        </p:txBody>
      </p:sp>
      <p:sp>
        <p:nvSpPr>
          <p:cNvPr id="14" name="عنوان 13"/>
          <p:cNvSpPr>
            <a:spLocks noGrp="1"/>
          </p:cNvSpPr>
          <p:nvPr>
            <p:ph type="title" idx="15"/>
          </p:nvPr>
        </p:nvSpPr>
        <p:spPr/>
        <p:txBody>
          <a:bodyPr/>
          <a:lstStyle/>
          <a:p>
            <a:r>
              <a:rPr lang="en-US" sz="5400" dirty="0" smtClean="0"/>
              <a:t>BENEFITS</a:t>
            </a:r>
            <a:endParaRPr lang="ar-SA" sz="5400" dirty="0"/>
          </a:p>
        </p:txBody>
      </p:sp>
      <p:sp>
        <p:nvSpPr>
          <p:cNvPr id="2" name="مستطيل 1"/>
          <p:cNvSpPr/>
          <p:nvPr/>
        </p:nvSpPr>
        <p:spPr>
          <a:xfrm>
            <a:off x="8544773" y="4611097"/>
            <a:ext cx="470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dirty="0" smtClean="0"/>
              <a:t>12</a:t>
            </a:r>
            <a:endParaRPr lang="ar-SA" sz="20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426226" y="1338838"/>
            <a:ext cx="3008243" cy="28931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826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Energetic </a:t>
            </a:r>
          </a:p>
          <a:p>
            <a:pPr marL="139700"/>
            <a:endParaRPr lang="en-US" sz="2400" b="1" dirty="0">
              <a:solidFill>
                <a:schemeClr val="tx1"/>
              </a:solidFill>
            </a:endParaRPr>
          </a:p>
          <a:p>
            <a:pPr marL="4826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Intelligence</a:t>
            </a:r>
          </a:p>
          <a:p>
            <a:pPr marL="139700"/>
            <a:endParaRPr lang="en-US" sz="2400" b="1" dirty="0">
              <a:solidFill>
                <a:schemeClr val="tx1"/>
              </a:solidFill>
            </a:endParaRPr>
          </a:p>
          <a:p>
            <a:pPr marL="4826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Resilience</a:t>
            </a:r>
          </a:p>
          <a:p>
            <a:pPr marL="139700"/>
            <a:endParaRPr lang="en-US" sz="2400" b="1" dirty="0">
              <a:solidFill>
                <a:schemeClr val="tx1"/>
              </a:solidFill>
            </a:endParaRPr>
          </a:p>
          <a:p>
            <a:pPr marL="482600" indent="-342900">
              <a:buFont typeface="Arial" panose="020B0604020202020204" pitchFamily="34" charset="0"/>
              <a:buChar char="•"/>
            </a:pPr>
            <a:r>
              <a:rPr lang="en-US" sz="2400" b="1" dirty="0" err="1">
                <a:solidFill>
                  <a:schemeClr val="tx1"/>
                </a:solidFill>
              </a:rPr>
              <a:t>Unlimit</a:t>
            </a:r>
            <a:r>
              <a:rPr lang="en-US" sz="2400" b="1" dirty="0">
                <a:solidFill>
                  <a:schemeClr val="tx1"/>
                </a:solidFill>
              </a:rPr>
              <a:t> energy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9360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صورة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40" y="0"/>
            <a:ext cx="6657184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مستطيل 16"/>
          <p:cNvSpPr/>
          <p:nvPr/>
        </p:nvSpPr>
        <p:spPr>
          <a:xfrm>
            <a:off x="8591157" y="4624349"/>
            <a:ext cx="4733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dirty="0" smtClean="0"/>
              <a:t>13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5873692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147342"/>
            <a:ext cx="6663023" cy="401679"/>
          </a:xfrm>
        </p:spPr>
        <p:txBody>
          <a:bodyPr/>
          <a:lstStyle/>
          <a:p>
            <a:r>
              <a:rPr lang="en-US" sz="2000" b="1" dirty="0"/>
              <a:t>-</a:t>
            </a:r>
            <a:r>
              <a:rPr lang="en-US" sz="2000" b="1" dirty="0" smtClean="0"/>
              <a:t>ADHD</a:t>
            </a:r>
            <a:r>
              <a:rPr lang="en-US" sz="2000" dirty="0" smtClean="0"/>
              <a:t> </a:t>
            </a:r>
            <a:r>
              <a:rPr lang="en-US" sz="2000" b="1" dirty="0"/>
              <a:t>is one of the most common neurodevelopmental disorders of </a:t>
            </a:r>
            <a:r>
              <a:rPr lang="en-US" sz="2000" b="1" dirty="0" smtClean="0"/>
              <a:t>childhood .</a:t>
            </a:r>
            <a:endParaRPr lang="ar-SA" sz="2000" dirty="0"/>
          </a:p>
        </p:txBody>
      </p:sp>
      <p:sp>
        <p:nvSpPr>
          <p:cNvPr id="14" name="عنوان 13"/>
          <p:cNvSpPr>
            <a:spLocks noGrp="1"/>
          </p:cNvSpPr>
          <p:nvPr>
            <p:ph type="title" idx="15"/>
          </p:nvPr>
        </p:nvSpPr>
        <p:spPr/>
        <p:txBody>
          <a:bodyPr/>
          <a:lstStyle/>
          <a:p>
            <a:r>
              <a:rPr lang="en-US" sz="5400" dirty="0" smtClean="0"/>
              <a:t>Conclusion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16" name="صورة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7942" y="1659266"/>
            <a:ext cx="3090333" cy="309094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122830" y="2148322"/>
            <a:ext cx="5665841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-When child has ADHD ,the parent ,teacher doctors need to work together as a team to understand and develop an appropriate learning plan .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8594952" y="4609175"/>
            <a:ext cx="5490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dirty="0" smtClean="0"/>
              <a:t>14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139334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73761" y="751318"/>
            <a:ext cx="5479796" cy="3719082"/>
          </a:xfrm>
        </p:spPr>
        <p:txBody>
          <a:bodyPr/>
          <a:lstStyle/>
          <a:p>
            <a:r>
              <a:rPr lang="en-US" sz="6600" dirty="0" smtClean="0"/>
              <a:t>Do you have any question ?</a:t>
            </a:r>
            <a:endParaRPr lang="ar-SA" sz="6600" dirty="0"/>
          </a:p>
        </p:txBody>
      </p:sp>
      <p:grpSp>
        <p:nvGrpSpPr>
          <p:cNvPr id="4" name="Google Shape;3517;p86"/>
          <p:cNvGrpSpPr/>
          <p:nvPr/>
        </p:nvGrpSpPr>
        <p:grpSpPr>
          <a:xfrm>
            <a:off x="5814732" y="1208331"/>
            <a:ext cx="2897812" cy="3057386"/>
            <a:chOff x="5263300" y="1236252"/>
            <a:chExt cx="2897812" cy="3057386"/>
          </a:xfrm>
        </p:grpSpPr>
        <p:sp>
          <p:nvSpPr>
            <p:cNvPr id="5" name="Google Shape;3518;p86"/>
            <p:cNvSpPr/>
            <p:nvPr/>
          </p:nvSpPr>
          <p:spPr>
            <a:xfrm>
              <a:off x="5635453" y="4096844"/>
              <a:ext cx="1454006" cy="196794"/>
            </a:xfrm>
            <a:custGeom>
              <a:avLst/>
              <a:gdLst/>
              <a:ahLst/>
              <a:cxnLst/>
              <a:rect l="l" t="t" r="r" b="b"/>
              <a:pathLst>
                <a:path w="21301" h="2883" extrusionOk="0">
                  <a:moveTo>
                    <a:pt x="10651" y="1"/>
                  </a:moveTo>
                  <a:cubicBezTo>
                    <a:pt x="4770" y="1"/>
                    <a:pt x="1" y="647"/>
                    <a:pt x="1" y="1438"/>
                  </a:cubicBezTo>
                  <a:cubicBezTo>
                    <a:pt x="1" y="2236"/>
                    <a:pt x="4770" y="2883"/>
                    <a:pt x="10651" y="2883"/>
                  </a:cubicBezTo>
                  <a:cubicBezTo>
                    <a:pt x="16531" y="2883"/>
                    <a:pt x="21301" y="2236"/>
                    <a:pt x="21301" y="1438"/>
                  </a:cubicBezTo>
                  <a:cubicBezTo>
                    <a:pt x="21301" y="647"/>
                    <a:pt x="16531" y="1"/>
                    <a:pt x="10651" y="1"/>
                  </a:cubicBezTo>
                  <a:close/>
                </a:path>
              </a:pathLst>
            </a:custGeom>
            <a:solidFill>
              <a:srgbClr val="000000">
                <a:alpha val="129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3519;p86"/>
            <p:cNvSpPr/>
            <p:nvPr/>
          </p:nvSpPr>
          <p:spPr>
            <a:xfrm>
              <a:off x="6134978" y="3258417"/>
              <a:ext cx="682463" cy="732976"/>
            </a:xfrm>
            <a:custGeom>
              <a:avLst/>
              <a:gdLst/>
              <a:ahLst/>
              <a:cxnLst/>
              <a:rect l="l" t="t" r="r" b="b"/>
              <a:pathLst>
                <a:path w="9998" h="10738" extrusionOk="0">
                  <a:moveTo>
                    <a:pt x="3848" y="0"/>
                  </a:moveTo>
                  <a:cubicBezTo>
                    <a:pt x="2571" y="291"/>
                    <a:pt x="1286" y="588"/>
                    <a:pt x="1" y="879"/>
                  </a:cubicBezTo>
                  <a:cubicBezTo>
                    <a:pt x="1191" y="2628"/>
                    <a:pt x="2592" y="4501"/>
                    <a:pt x="4240" y="6439"/>
                  </a:cubicBezTo>
                  <a:cubicBezTo>
                    <a:pt x="5598" y="8029"/>
                    <a:pt x="6948" y="9459"/>
                    <a:pt x="8255" y="10737"/>
                  </a:cubicBezTo>
                  <a:lnTo>
                    <a:pt x="9997" y="10374"/>
                  </a:lnTo>
                  <a:cubicBezTo>
                    <a:pt x="8908" y="8755"/>
                    <a:pt x="7819" y="7035"/>
                    <a:pt x="6730" y="5198"/>
                  </a:cubicBezTo>
                  <a:cubicBezTo>
                    <a:pt x="5670" y="3412"/>
                    <a:pt x="4719" y="1677"/>
                    <a:pt x="3848" y="0"/>
                  </a:cubicBezTo>
                  <a:close/>
                </a:path>
              </a:pathLst>
            </a:custGeom>
            <a:solidFill>
              <a:srgbClr val="FFB5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3520;p86"/>
            <p:cNvSpPr/>
            <p:nvPr/>
          </p:nvSpPr>
          <p:spPr>
            <a:xfrm>
              <a:off x="6134978" y="3258417"/>
              <a:ext cx="345942" cy="239388"/>
            </a:xfrm>
            <a:custGeom>
              <a:avLst/>
              <a:gdLst/>
              <a:ahLst/>
              <a:cxnLst/>
              <a:rect l="l" t="t" r="r" b="b"/>
              <a:pathLst>
                <a:path w="5068" h="3507" extrusionOk="0">
                  <a:moveTo>
                    <a:pt x="3848" y="0"/>
                  </a:moveTo>
                  <a:cubicBezTo>
                    <a:pt x="2571" y="291"/>
                    <a:pt x="1286" y="588"/>
                    <a:pt x="1" y="879"/>
                  </a:cubicBezTo>
                  <a:cubicBezTo>
                    <a:pt x="581" y="1728"/>
                    <a:pt x="1206" y="2606"/>
                    <a:pt x="1881" y="3507"/>
                  </a:cubicBezTo>
                  <a:cubicBezTo>
                    <a:pt x="2433" y="3390"/>
                    <a:pt x="2970" y="3216"/>
                    <a:pt x="3485" y="2998"/>
                  </a:cubicBezTo>
                  <a:cubicBezTo>
                    <a:pt x="4022" y="2781"/>
                    <a:pt x="4538" y="2505"/>
                    <a:pt x="5068" y="2287"/>
                  </a:cubicBezTo>
                  <a:cubicBezTo>
                    <a:pt x="4647" y="1510"/>
                    <a:pt x="4240" y="748"/>
                    <a:pt x="38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3521;p86"/>
            <p:cNvSpPr/>
            <p:nvPr/>
          </p:nvSpPr>
          <p:spPr>
            <a:xfrm>
              <a:off x="5767262" y="3260874"/>
              <a:ext cx="302392" cy="761713"/>
            </a:xfrm>
            <a:custGeom>
              <a:avLst/>
              <a:gdLst/>
              <a:ahLst/>
              <a:cxnLst/>
              <a:rect l="l" t="t" r="r" b="b"/>
              <a:pathLst>
                <a:path w="4430" h="11159" extrusionOk="0">
                  <a:moveTo>
                    <a:pt x="335" y="0"/>
                  </a:moveTo>
                  <a:lnTo>
                    <a:pt x="335" y="0"/>
                  </a:lnTo>
                  <a:cubicBezTo>
                    <a:pt x="132" y="1358"/>
                    <a:pt x="1" y="3296"/>
                    <a:pt x="408" y="5576"/>
                  </a:cubicBezTo>
                  <a:cubicBezTo>
                    <a:pt x="843" y="8001"/>
                    <a:pt x="1729" y="9895"/>
                    <a:pt x="2455" y="11159"/>
                  </a:cubicBezTo>
                  <a:cubicBezTo>
                    <a:pt x="3108" y="11137"/>
                    <a:pt x="3769" y="11122"/>
                    <a:pt x="4429" y="11108"/>
                  </a:cubicBezTo>
                  <a:cubicBezTo>
                    <a:pt x="3899" y="9997"/>
                    <a:pt x="3115" y="7957"/>
                    <a:pt x="3246" y="5344"/>
                  </a:cubicBezTo>
                  <a:cubicBezTo>
                    <a:pt x="3340" y="3391"/>
                    <a:pt x="3907" y="1844"/>
                    <a:pt x="4371" y="843"/>
                  </a:cubicBezTo>
                  <a:cubicBezTo>
                    <a:pt x="3028" y="567"/>
                    <a:pt x="1685" y="284"/>
                    <a:pt x="335" y="0"/>
                  </a:cubicBezTo>
                  <a:close/>
                </a:path>
              </a:pathLst>
            </a:custGeom>
            <a:solidFill>
              <a:srgbClr val="FFB5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3522;p86"/>
            <p:cNvSpPr/>
            <p:nvPr/>
          </p:nvSpPr>
          <p:spPr>
            <a:xfrm>
              <a:off x="5776682" y="3260874"/>
              <a:ext cx="289013" cy="248603"/>
            </a:xfrm>
            <a:custGeom>
              <a:avLst/>
              <a:gdLst/>
              <a:ahLst/>
              <a:cxnLst/>
              <a:rect l="l" t="t" r="r" b="b"/>
              <a:pathLst>
                <a:path w="4234" h="3642" extrusionOk="0">
                  <a:moveTo>
                    <a:pt x="197" y="0"/>
                  </a:moveTo>
                  <a:cubicBezTo>
                    <a:pt x="146" y="356"/>
                    <a:pt x="95" y="734"/>
                    <a:pt x="66" y="1126"/>
                  </a:cubicBezTo>
                  <a:cubicBezTo>
                    <a:pt x="15" y="1656"/>
                    <a:pt x="1" y="2157"/>
                    <a:pt x="1" y="2621"/>
                  </a:cubicBezTo>
                  <a:cubicBezTo>
                    <a:pt x="219" y="2839"/>
                    <a:pt x="741" y="3318"/>
                    <a:pt x="1591" y="3536"/>
                  </a:cubicBezTo>
                  <a:cubicBezTo>
                    <a:pt x="1907" y="3614"/>
                    <a:pt x="2200" y="3641"/>
                    <a:pt x="2459" y="3641"/>
                  </a:cubicBezTo>
                  <a:cubicBezTo>
                    <a:pt x="2847" y="3641"/>
                    <a:pt x="3154" y="3580"/>
                    <a:pt x="3333" y="3536"/>
                  </a:cubicBezTo>
                  <a:cubicBezTo>
                    <a:pt x="3565" y="2418"/>
                    <a:pt x="3921" y="1510"/>
                    <a:pt x="4233" y="843"/>
                  </a:cubicBezTo>
                  <a:cubicBezTo>
                    <a:pt x="2890" y="567"/>
                    <a:pt x="1547" y="284"/>
                    <a:pt x="1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3523;p86"/>
            <p:cNvSpPr/>
            <p:nvPr/>
          </p:nvSpPr>
          <p:spPr>
            <a:xfrm>
              <a:off x="5447670" y="2596849"/>
              <a:ext cx="530312" cy="265668"/>
            </a:xfrm>
            <a:custGeom>
              <a:avLst/>
              <a:gdLst/>
              <a:ahLst/>
              <a:cxnLst/>
              <a:rect l="l" t="t" r="r" b="b"/>
              <a:pathLst>
                <a:path w="7769" h="3892" extrusionOk="0">
                  <a:moveTo>
                    <a:pt x="7485" y="1"/>
                  </a:moveTo>
                  <a:cubicBezTo>
                    <a:pt x="6200" y="567"/>
                    <a:pt x="4828" y="1126"/>
                    <a:pt x="3362" y="1656"/>
                  </a:cubicBezTo>
                  <a:cubicBezTo>
                    <a:pt x="2222" y="2062"/>
                    <a:pt x="1126" y="2418"/>
                    <a:pt x="66" y="2723"/>
                  </a:cubicBezTo>
                  <a:cubicBezTo>
                    <a:pt x="44" y="3057"/>
                    <a:pt x="22" y="3384"/>
                    <a:pt x="1" y="3710"/>
                  </a:cubicBezTo>
                  <a:cubicBezTo>
                    <a:pt x="577" y="3810"/>
                    <a:pt x="1289" y="3892"/>
                    <a:pt x="2106" y="3892"/>
                  </a:cubicBezTo>
                  <a:cubicBezTo>
                    <a:pt x="2656" y="3892"/>
                    <a:pt x="3255" y="3855"/>
                    <a:pt x="3892" y="3761"/>
                  </a:cubicBezTo>
                  <a:cubicBezTo>
                    <a:pt x="5540" y="3514"/>
                    <a:pt x="6861" y="2970"/>
                    <a:pt x="7768" y="2505"/>
                  </a:cubicBezTo>
                  <a:lnTo>
                    <a:pt x="7485" y="1"/>
                  </a:lnTo>
                  <a:close/>
                </a:path>
              </a:pathLst>
            </a:custGeom>
            <a:solidFill>
              <a:srgbClr val="FFB5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524;p86"/>
            <p:cNvSpPr/>
            <p:nvPr/>
          </p:nvSpPr>
          <p:spPr>
            <a:xfrm>
              <a:off x="5296542" y="2622446"/>
              <a:ext cx="196316" cy="291880"/>
            </a:xfrm>
            <a:custGeom>
              <a:avLst/>
              <a:gdLst/>
              <a:ahLst/>
              <a:cxnLst/>
              <a:rect l="l" t="t" r="r" b="b"/>
              <a:pathLst>
                <a:path w="2876" h="4276" extrusionOk="0">
                  <a:moveTo>
                    <a:pt x="1579" y="1"/>
                  </a:moveTo>
                  <a:cubicBezTo>
                    <a:pt x="1573" y="1"/>
                    <a:pt x="1567" y="1"/>
                    <a:pt x="1561" y="3"/>
                  </a:cubicBezTo>
                  <a:cubicBezTo>
                    <a:pt x="1525" y="10"/>
                    <a:pt x="1503" y="61"/>
                    <a:pt x="1489" y="97"/>
                  </a:cubicBezTo>
                  <a:cubicBezTo>
                    <a:pt x="1409" y="286"/>
                    <a:pt x="1489" y="489"/>
                    <a:pt x="1518" y="547"/>
                  </a:cubicBezTo>
                  <a:cubicBezTo>
                    <a:pt x="1381" y="321"/>
                    <a:pt x="1195" y="212"/>
                    <a:pt x="1081" y="212"/>
                  </a:cubicBezTo>
                  <a:cubicBezTo>
                    <a:pt x="1055" y="212"/>
                    <a:pt x="1034" y="218"/>
                    <a:pt x="1017" y="228"/>
                  </a:cubicBezTo>
                  <a:cubicBezTo>
                    <a:pt x="922" y="293"/>
                    <a:pt x="908" y="577"/>
                    <a:pt x="1067" y="867"/>
                  </a:cubicBezTo>
                  <a:cubicBezTo>
                    <a:pt x="1018" y="823"/>
                    <a:pt x="665" y="535"/>
                    <a:pt x="473" y="535"/>
                  </a:cubicBezTo>
                  <a:cubicBezTo>
                    <a:pt x="441" y="535"/>
                    <a:pt x="413" y="543"/>
                    <a:pt x="392" y="562"/>
                  </a:cubicBezTo>
                  <a:cubicBezTo>
                    <a:pt x="320" y="627"/>
                    <a:pt x="334" y="787"/>
                    <a:pt x="371" y="889"/>
                  </a:cubicBezTo>
                  <a:cubicBezTo>
                    <a:pt x="407" y="1005"/>
                    <a:pt x="472" y="1041"/>
                    <a:pt x="603" y="1208"/>
                  </a:cubicBezTo>
                  <a:cubicBezTo>
                    <a:pt x="668" y="1303"/>
                    <a:pt x="726" y="1382"/>
                    <a:pt x="755" y="1440"/>
                  </a:cubicBezTo>
                  <a:cubicBezTo>
                    <a:pt x="596" y="1332"/>
                    <a:pt x="458" y="1295"/>
                    <a:pt x="371" y="1273"/>
                  </a:cubicBezTo>
                  <a:cubicBezTo>
                    <a:pt x="320" y="1267"/>
                    <a:pt x="259" y="1257"/>
                    <a:pt x="203" y="1257"/>
                  </a:cubicBezTo>
                  <a:cubicBezTo>
                    <a:pt x="137" y="1257"/>
                    <a:pt x="78" y="1270"/>
                    <a:pt x="51" y="1317"/>
                  </a:cubicBezTo>
                  <a:cubicBezTo>
                    <a:pt x="0" y="1390"/>
                    <a:pt x="37" y="1491"/>
                    <a:pt x="44" y="1520"/>
                  </a:cubicBezTo>
                  <a:cubicBezTo>
                    <a:pt x="87" y="1644"/>
                    <a:pt x="182" y="1709"/>
                    <a:pt x="240" y="1753"/>
                  </a:cubicBezTo>
                  <a:cubicBezTo>
                    <a:pt x="378" y="1861"/>
                    <a:pt x="479" y="2014"/>
                    <a:pt x="596" y="2145"/>
                  </a:cubicBezTo>
                  <a:cubicBezTo>
                    <a:pt x="901" y="2464"/>
                    <a:pt x="1053" y="2624"/>
                    <a:pt x="1111" y="2725"/>
                  </a:cubicBezTo>
                  <a:cubicBezTo>
                    <a:pt x="1307" y="3125"/>
                    <a:pt x="1227" y="3546"/>
                    <a:pt x="1140" y="3662"/>
                  </a:cubicBezTo>
                  <a:cubicBezTo>
                    <a:pt x="1075" y="3749"/>
                    <a:pt x="980" y="3800"/>
                    <a:pt x="915" y="3894"/>
                  </a:cubicBezTo>
                  <a:cubicBezTo>
                    <a:pt x="850" y="3981"/>
                    <a:pt x="813" y="4141"/>
                    <a:pt x="879" y="4235"/>
                  </a:cubicBezTo>
                  <a:cubicBezTo>
                    <a:pt x="902" y="4263"/>
                    <a:pt x="939" y="4276"/>
                    <a:pt x="987" y="4276"/>
                  </a:cubicBezTo>
                  <a:cubicBezTo>
                    <a:pt x="1027" y="4276"/>
                    <a:pt x="1076" y="4267"/>
                    <a:pt x="1133" y="4250"/>
                  </a:cubicBezTo>
                  <a:cubicBezTo>
                    <a:pt x="1757" y="4083"/>
                    <a:pt x="2265" y="3430"/>
                    <a:pt x="2265" y="3430"/>
                  </a:cubicBezTo>
                  <a:cubicBezTo>
                    <a:pt x="2621" y="2972"/>
                    <a:pt x="2795" y="2740"/>
                    <a:pt x="2846" y="2399"/>
                  </a:cubicBezTo>
                  <a:cubicBezTo>
                    <a:pt x="2875" y="2145"/>
                    <a:pt x="2824" y="1985"/>
                    <a:pt x="1881" y="330"/>
                  </a:cubicBezTo>
                  <a:cubicBezTo>
                    <a:pt x="1819" y="227"/>
                    <a:pt x="1686" y="1"/>
                    <a:pt x="1579" y="1"/>
                  </a:cubicBezTo>
                  <a:close/>
                </a:path>
              </a:pathLst>
            </a:custGeom>
            <a:solidFill>
              <a:srgbClr val="FFB5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525;p86"/>
            <p:cNvSpPr/>
            <p:nvPr/>
          </p:nvSpPr>
          <p:spPr>
            <a:xfrm>
              <a:off x="5330194" y="2708863"/>
              <a:ext cx="46212" cy="45120"/>
            </a:xfrm>
            <a:custGeom>
              <a:avLst/>
              <a:gdLst/>
              <a:ahLst/>
              <a:cxnLst/>
              <a:rect l="l" t="t" r="r" b="b"/>
              <a:pathLst>
                <a:path w="677" h="661" extrusionOk="0">
                  <a:moveTo>
                    <a:pt x="1" y="0"/>
                  </a:moveTo>
                  <a:cubicBezTo>
                    <a:pt x="15" y="37"/>
                    <a:pt x="52" y="66"/>
                    <a:pt x="81" y="87"/>
                  </a:cubicBezTo>
                  <a:cubicBezTo>
                    <a:pt x="110" y="116"/>
                    <a:pt x="139" y="138"/>
                    <a:pt x="168" y="167"/>
                  </a:cubicBezTo>
                  <a:cubicBezTo>
                    <a:pt x="226" y="218"/>
                    <a:pt x="284" y="269"/>
                    <a:pt x="342" y="320"/>
                  </a:cubicBezTo>
                  <a:cubicBezTo>
                    <a:pt x="400" y="378"/>
                    <a:pt x="458" y="429"/>
                    <a:pt x="509" y="487"/>
                  </a:cubicBezTo>
                  <a:lnTo>
                    <a:pt x="676" y="661"/>
                  </a:lnTo>
                  <a:cubicBezTo>
                    <a:pt x="633" y="588"/>
                    <a:pt x="589" y="523"/>
                    <a:pt x="538" y="458"/>
                  </a:cubicBezTo>
                  <a:cubicBezTo>
                    <a:pt x="487" y="399"/>
                    <a:pt x="437" y="341"/>
                    <a:pt x="378" y="283"/>
                  </a:cubicBezTo>
                  <a:cubicBezTo>
                    <a:pt x="320" y="233"/>
                    <a:pt x="255" y="182"/>
                    <a:pt x="190" y="131"/>
                  </a:cubicBezTo>
                  <a:cubicBezTo>
                    <a:pt x="161" y="109"/>
                    <a:pt x="124" y="87"/>
                    <a:pt x="95" y="66"/>
                  </a:cubicBezTo>
                  <a:cubicBezTo>
                    <a:pt x="59" y="51"/>
                    <a:pt x="23" y="29"/>
                    <a:pt x="1" y="0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526;p86"/>
            <p:cNvSpPr/>
            <p:nvPr/>
          </p:nvSpPr>
          <p:spPr>
            <a:xfrm>
              <a:off x="5359478" y="2673163"/>
              <a:ext cx="38703" cy="43686"/>
            </a:xfrm>
            <a:custGeom>
              <a:avLst/>
              <a:gdLst/>
              <a:ahLst/>
              <a:cxnLst/>
              <a:rect l="l" t="t" r="r" b="b"/>
              <a:pathLst>
                <a:path w="567" h="640" extrusionOk="0">
                  <a:moveTo>
                    <a:pt x="0" y="1"/>
                  </a:moveTo>
                  <a:lnTo>
                    <a:pt x="0" y="1"/>
                  </a:lnTo>
                  <a:cubicBezTo>
                    <a:pt x="66" y="37"/>
                    <a:pt x="116" y="88"/>
                    <a:pt x="160" y="146"/>
                  </a:cubicBezTo>
                  <a:cubicBezTo>
                    <a:pt x="211" y="197"/>
                    <a:pt x="254" y="247"/>
                    <a:pt x="305" y="305"/>
                  </a:cubicBezTo>
                  <a:cubicBezTo>
                    <a:pt x="349" y="356"/>
                    <a:pt x="392" y="414"/>
                    <a:pt x="436" y="472"/>
                  </a:cubicBezTo>
                  <a:lnTo>
                    <a:pt x="567" y="639"/>
                  </a:lnTo>
                  <a:cubicBezTo>
                    <a:pt x="545" y="574"/>
                    <a:pt x="508" y="509"/>
                    <a:pt x="472" y="443"/>
                  </a:cubicBezTo>
                  <a:cubicBezTo>
                    <a:pt x="436" y="385"/>
                    <a:pt x="385" y="327"/>
                    <a:pt x="341" y="269"/>
                  </a:cubicBezTo>
                  <a:cubicBezTo>
                    <a:pt x="298" y="218"/>
                    <a:pt x="247" y="160"/>
                    <a:pt x="189" y="117"/>
                  </a:cubicBezTo>
                  <a:cubicBezTo>
                    <a:pt x="131" y="66"/>
                    <a:pt x="80" y="15"/>
                    <a:pt x="0" y="1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527;p86"/>
            <p:cNvSpPr/>
            <p:nvPr/>
          </p:nvSpPr>
          <p:spPr>
            <a:xfrm>
              <a:off x="5395656" y="2652822"/>
              <a:ext cx="32287" cy="43209"/>
            </a:xfrm>
            <a:custGeom>
              <a:avLst/>
              <a:gdLst/>
              <a:ahLst/>
              <a:cxnLst/>
              <a:rect l="l" t="t" r="r" b="b"/>
              <a:pathLst>
                <a:path w="473" h="633" extrusionOk="0">
                  <a:moveTo>
                    <a:pt x="0" y="1"/>
                  </a:moveTo>
                  <a:lnTo>
                    <a:pt x="0" y="1"/>
                  </a:lnTo>
                  <a:cubicBezTo>
                    <a:pt x="29" y="59"/>
                    <a:pt x="66" y="117"/>
                    <a:pt x="102" y="175"/>
                  </a:cubicBezTo>
                  <a:cubicBezTo>
                    <a:pt x="138" y="226"/>
                    <a:pt x="174" y="284"/>
                    <a:pt x="211" y="335"/>
                  </a:cubicBezTo>
                  <a:cubicBezTo>
                    <a:pt x="254" y="386"/>
                    <a:pt x="291" y="436"/>
                    <a:pt x="334" y="487"/>
                  </a:cubicBezTo>
                  <a:cubicBezTo>
                    <a:pt x="378" y="538"/>
                    <a:pt x="421" y="589"/>
                    <a:pt x="472" y="632"/>
                  </a:cubicBezTo>
                  <a:cubicBezTo>
                    <a:pt x="436" y="574"/>
                    <a:pt x="407" y="516"/>
                    <a:pt x="370" y="465"/>
                  </a:cubicBezTo>
                  <a:cubicBezTo>
                    <a:pt x="334" y="407"/>
                    <a:pt x="291" y="357"/>
                    <a:pt x="254" y="306"/>
                  </a:cubicBezTo>
                  <a:cubicBezTo>
                    <a:pt x="211" y="248"/>
                    <a:pt x="174" y="197"/>
                    <a:pt x="131" y="146"/>
                  </a:cubicBezTo>
                  <a:cubicBezTo>
                    <a:pt x="87" y="95"/>
                    <a:pt x="44" y="52"/>
                    <a:pt x="0" y="1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528;p86"/>
            <p:cNvSpPr/>
            <p:nvPr/>
          </p:nvSpPr>
          <p:spPr>
            <a:xfrm>
              <a:off x="5772245" y="2585518"/>
              <a:ext cx="681917" cy="792567"/>
            </a:xfrm>
            <a:custGeom>
              <a:avLst/>
              <a:gdLst/>
              <a:ahLst/>
              <a:cxnLst/>
              <a:rect l="l" t="t" r="r" b="b"/>
              <a:pathLst>
                <a:path w="9990" h="11611" extrusionOk="0">
                  <a:moveTo>
                    <a:pt x="3559" y="0"/>
                  </a:moveTo>
                  <a:cubicBezTo>
                    <a:pt x="3187" y="0"/>
                    <a:pt x="2838" y="59"/>
                    <a:pt x="2534" y="275"/>
                  </a:cubicBezTo>
                  <a:cubicBezTo>
                    <a:pt x="2237" y="486"/>
                    <a:pt x="2106" y="755"/>
                    <a:pt x="2033" y="900"/>
                  </a:cubicBezTo>
                  <a:cubicBezTo>
                    <a:pt x="523" y="3971"/>
                    <a:pt x="1" y="7462"/>
                    <a:pt x="545" y="10809"/>
                  </a:cubicBezTo>
                  <a:cubicBezTo>
                    <a:pt x="581" y="11012"/>
                    <a:pt x="625" y="11237"/>
                    <a:pt x="799" y="11361"/>
                  </a:cubicBezTo>
                  <a:cubicBezTo>
                    <a:pt x="937" y="11470"/>
                    <a:pt x="1133" y="11484"/>
                    <a:pt x="1307" y="11499"/>
                  </a:cubicBezTo>
                  <a:cubicBezTo>
                    <a:pt x="2369" y="11573"/>
                    <a:pt x="3433" y="11611"/>
                    <a:pt x="4497" y="11611"/>
                  </a:cubicBezTo>
                  <a:cubicBezTo>
                    <a:pt x="6334" y="11611"/>
                    <a:pt x="8169" y="11499"/>
                    <a:pt x="9990" y="11274"/>
                  </a:cubicBezTo>
                  <a:cubicBezTo>
                    <a:pt x="9758" y="10533"/>
                    <a:pt x="9235" y="9909"/>
                    <a:pt x="8901" y="9198"/>
                  </a:cubicBezTo>
                  <a:cubicBezTo>
                    <a:pt x="8458" y="8232"/>
                    <a:pt x="8407" y="7404"/>
                    <a:pt x="8342" y="6962"/>
                  </a:cubicBezTo>
                  <a:cubicBezTo>
                    <a:pt x="7732" y="2664"/>
                    <a:pt x="8320" y="747"/>
                    <a:pt x="7195" y="108"/>
                  </a:cubicBezTo>
                  <a:cubicBezTo>
                    <a:pt x="7061" y="33"/>
                    <a:pt x="6959" y="7"/>
                    <a:pt x="6840" y="7"/>
                  </a:cubicBezTo>
                  <a:cubicBezTo>
                    <a:pt x="6601" y="7"/>
                    <a:pt x="6290" y="108"/>
                    <a:pt x="5501" y="108"/>
                  </a:cubicBezTo>
                  <a:cubicBezTo>
                    <a:pt x="5212" y="108"/>
                    <a:pt x="4859" y="95"/>
                    <a:pt x="4422" y="58"/>
                  </a:cubicBezTo>
                  <a:cubicBezTo>
                    <a:pt x="4127" y="33"/>
                    <a:pt x="3837" y="0"/>
                    <a:pt x="35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529;p86"/>
            <p:cNvSpPr/>
            <p:nvPr/>
          </p:nvSpPr>
          <p:spPr>
            <a:xfrm>
              <a:off x="6185559" y="2593846"/>
              <a:ext cx="673999" cy="282733"/>
            </a:xfrm>
            <a:custGeom>
              <a:avLst/>
              <a:gdLst/>
              <a:ahLst/>
              <a:cxnLst/>
              <a:rect l="l" t="t" r="r" b="b"/>
              <a:pathLst>
                <a:path w="9874" h="4142" extrusionOk="0">
                  <a:moveTo>
                    <a:pt x="980" y="1"/>
                  </a:moveTo>
                  <a:cubicBezTo>
                    <a:pt x="653" y="683"/>
                    <a:pt x="327" y="1359"/>
                    <a:pt x="0" y="2041"/>
                  </a:cubicBezTo>
                  <a:cubicBezTo>
                    <a:pt x="791" y="2607"/>
                    <a:pt x="2011" y="3326"/>
                    <a:pt x="3623" y="3761"/>
                  </a:cubicBezTo>
                  <a:cubicBezTo>
                    <a:pt x="4662" y="4040"/>
                    <a:pt x="5642" y="4141"/>
                    <a:pt x="6520" y="4141"/>
                  </a:cubicBezTo>
                  <a:cubicBezTo>
                    <a:pt x="7998" y="4141"/>
                    <a:pt x="9186" y="3855"/>
                    <a:pt x="9873" y="3645"/>
                  </a:cubicBezTo>
                  <a:cubicBezTo>
                    <a:pt x="9815" y="3282"/>
                    <a:pt x="9757" y="2919"/>
                    <a:pt x="9699" y="2549"/>
                  </a:cubicBezTo>
                  <a:cubicBezTo>
                    <a:pt x="9111" y="2513"/>
                    <a:pt x="8356" y="2440"/>
                    <a:pt x="7492" y="2295"/>
                  </a:cubicBezTo>
                  <a:cubicBezTo>
                    <a:pt x="5880" y="2026"/>
                    <a:pt x="4697" y="1634"/>
                    <a:pt x="4378" y="1533"/>
                  </a:cubicBezTo>
                  <a:cubicBezTo>
                    <a:pt x="3456" y="1221"/>
                    <a:pt x="2280" y="749"/>
                    <a:pt x="980" y="1"/>
                  </a:cubicBezTo>
                  <a:close/>
                </a:path>
              </a:pathLst>
            </a:custGeom>
            <a:solidFill>
              <a:srgbClr val="FFB5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530;p86"/>
            <p:cNvSpPr/>
            <p:nvPr/>
          </p:nvSpPr>
          <p:spPr>
            <a:xfrm>
              <a:off x="6780649" y="2566542"/>
              <a:ext cx="245873" cy="287784"/>
            </a:xfrm>
            <a:custGeom>
              <a:avLst/>
              <a:gdLst/>
              <a:ahLst/>
              <a:cxnLst/>
              <a:rect l="l" t="t" r="r" b="b"/>
              <a:pathLst>
                <a:path w="3602" h="4216" extrusionOk="0">
                  <a:moveTo>
                    <a:pt x="1886" y="1"/>
                  </a:moveTo>
                  <a:cubicBezTo>
                    <a:pt x="1882" y="1"/>
                    <a:pt x="1878" y="1"/>
                    <a:pt x="1874" y="2"/>
                  </a:cubicBezTo>
                  <a:cubicBezTo>
                    <a:pt x="1830" y="9"/>
                    <a:pt x="1794" y="45"/>
                    <a:pt x="1758" y="82"/>
                  </a:cubicBezTo>
                  <a:cubicBezTo>
                    <a:pt x="1496" y="343"/>
                    <a:pt x="1192" y="1642"/>
                    <a:pt x="974" y="1991"/>
                  </a:cubicBezTo>
                  <a:cubicBezTo>
                    <a:pt x="945" y="2027"/>
                    <a:pt x="901" y="2085"/>
                    <a:pt x="850" y="2092"/>
                  </a:cubicBezTo>
                  <a:cubicBezTo>
                    <a:pt x="849" y="2093"/>
                    <a:pt x="847" y="2093"/>
                    <a:pt x="845" y="2093"/>
                  </a:cubicBezTo>
                  <a:cubicBezTo>
                    <a:pt x="731" y="2093"/>
                    <a:pt x="639" y="1867"/>
                    <a:pt x="618" y="1824"/>
                  </a:cubicBezTo>
                  <a:cubicBezTo>
                    <a:pt x="458" y="1446"/>
                    <a:pt x="603" y="1141"/>
                    <a:pt x="480" y="1076"/>
                  </a:cubicBezTo>
                  <a:cubicBezTo>
                    <a:pt x="468" y="1070"/>
                    <a:pt x="455" y="1067"/>
                    <a:pt x="441" y="1067"/>
                  </a:cubicBezTo>
                  <a:cubicBezTo>
                    <a:pt x="362" y="1067"/>
                    <a:pt x="259" y="1159"/>
                    <a:pt x="240" y="1178"/>
                  </a:cubicBezTo>
                  <a:cubicBezTo>
                    <a:pt x="74" y="1330"/>
                    <a:pt x="66" y="1584"/>
                    <a:pt x="59" y="1715"/>
                  </a:cubicBezTo>
                  <a:cubicBezTo>
                    <a:pt x="1" y="3414"/>
                    <a:pt x="110" y="3632"/>
                    <a:pt x="240" y="3791"/>
                  </a:cubicBezTo>
                  <a:cubicBezTo>
                    <a:pt x="393" y="3973"/>
                    <a:pt x="545" y="4060"/>
                    <a:pt x="596" y="4082"/>
                  </a:cubicBezTo>
                  <a:cubicBezTo>
                    <a:pt x="772" y="4174"/>
                    <a:pt x="967" y="4216"/>
                    <a:pt x="1167" y="4216"/>
                  </a:cubicBezTo>
                  <a:cubicBezTo>
                    <a:pt x="1749" y="4216"/>
                    <a:pt x="2375" y="3862"/>
                    <a:pt x="2716" y="3392"/>
                  </a:cubicBezTo>
                  <a:cubicBezTo>
                    <a:pt x="2731" y="3370"/>
                    <a:pt x="2883" y="3131"/>
                    <a:pt x="3108" y="2608"/>
                  </a:cubicBezTo>
                  <a:cubicBezTo>
                    <a:pt x="3239" y="2303"/>
                    <a:pt x="3369" y="1998"/>
                    <a:pt x="3493" y="1693"/>
                  </a:cubicBezTo>
                  <a:cubicBezTo>
                    <a:pt x="3507" y="1671"/>
                    <a:pt x="3580" y="1541"/>
                    <a:pt x="3594" y="1359"/>
                  </a:cubicBezTo>
                  <a:cubicBezTo>
                    <a:pt x="3602" y="1250"/>
                    <a:pt x="3594" y="1083"/>
                    <a:pt x="3522" y="1062"/>
                  </a:cubicBezTo>
                  <a:cubicBezTo>
                    <a:pt x="3518" y="1060"/>
                    <a:pt x="3514" y="1059"/>
                    <a:pt x="3509" y="1059"/>
                  </a:cubicBezTo>
                  <a:cubicBezTo>
                    <a:pt x="3492" y="1059"/>
                    <a:pt x="3459" y="1072"/>
                    <a:pt x="3377" y="1127"/>
                  </a:cubicBezTo>
                  <a:cubicBezTo>
                    <a:pt x="3290" y="1185"/>
                    <a:pt x="3224" y="1243"/>
                    <a:pt x="3173" y="1287"/>
                  </a:cubicBezTo>
                  <a:cubicBezTo>
                    <a:pt x="3210" y="1054"/>
                    <a:pt x="3224" y="880"/>
                    <a:pt x="3231" y="764"/>
                  </a:cubicBezTo>
                  <a:cubicBezTo>
                    <a:pt x="3239" y="713"/>
                    <a:pt x="3231" y="655"/>
                    <a:pt x="3202" y="611"/>
                  </a:cubicBezTo>
                  <a:cubicBezTo>
                    <a:pt x="3184" y="588"/>
                    <a:pt x="3160" y="579"/>
                    <a:pt x="3134" y="579"/>
                  </a:cubicBezTo>
                  <a:cubicBezTo>
                    <a:pt x="3087" y="579"/>
                    <a:pt x="3034" y="608"/>
                    <a:pt x="2992" y="641"/>
                  </a:cubicBezTo>
                  <a:cubicBezTo>
                    <a:pt x="2854" y="742"/>
                    <a:pt x="2731" y="858"/>
                    <a:pt x="2622" y="996"/>
                  </a:cubicBezTo>
                  <a:cubicBezTo>
                    <a:pt x="2651" y="815"/>
                    <a:pt x="2658" y="626"/>
                    <a:pt x="2643" y="437"/>
                  </a:cubicBezTo>
                  <a:cubicBezTo>
                    <a:pt x="2636" y="365"/>
                    <a:pt x="2622" y="285"/>
                    <a:pt x="2571" y="249"/>
                  </a:cubicBezTo>
                  <a:cubicBezTo>
                    <a:pt x="2553" y="235"/>
                    <a:pt x="2533" y="230"/>
                    <a:pt x="2512" y="230"/>
                  </a:cubicBezTo>
                  <a:cubicBezTo>
                    <a:pt x="2467" y="230"/>
                    <a:pt x="2422" y="255"/>
                    <a:pt x="2397" y="270"/>
                  </a:cubicBezTo>
                  <a:cubicBezTo>
                    <a:pt x="2138" y="414"/>
                    <a:pt x="2036" y="771"/>
                    <a:pt x="2020" y="771"/>
                  </a:cubicBezTo>
                  <a:cubicBezTo>
                    <a:pt x="2019" y="771"/>
                    <a:pt x="2019" y="771"/>
                    <a:pt x="2019" y="771"/>
                  </a:cubicBezTo>
                  <a:cubicBezTo>
                    <a:pt x="2005" y="771"/>
                    <a:pt x="2150" y="503"/>
                    <a:pt x="2070" y="241"/>
                  </a:cubicBezTo>
                  <a:cubicBezTo>
                    <a:pt x="2042" y="144"/>
                    <a:pt x="1975" y="1"/>
                    <a:pt x="1886" y="1"/>
                  </a:cubicBezTo>
                  <a:close/>
                </a:path>
              </a:pathLst>
            </a:custGeom>
            <a:solidFill>
              <a:srgbClr val="FFB5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531;p86"/>
            <p:cNvSpPr/>
            <p:nvPr/>
          </p:nvSpPr>
          <p:spPr>
            <a:xfrm>
              <a:off x="6904540" y="2590433"/>
              <a:ext cx="23413" cy="77339"/>
            </a:xfrm>
            <a:custGeom>
              <a:avLst/>
              <a:gdLst/>
              <a:ahLst/>
              <a:cxnLst/>
              <a:rect l="l" t="t" r="r" b="b"/>
              <a:pathLst>
                <a:path w="343" h="1133" extrusionOk="0">
                  <a:moveTo>
                    <a:pt x="342" y="0"/>
                  </a:moveTo>
                  <a:lnTo>
                    <a:pt x="342" y="0"/>
                  </a:lnTo>
                  <a:cubicBezTo>
                    <a:pt x="313" y="95"/>
                    <a:pt x="284" y="189"/>
                    <a:pt x="248" y="283"/>
                  </a:cubicBezTo>
                  <a:lnTo>
                    <a:pt x="161" y="566"/>
                  </a:lnTo>
                  <a:lnTo>
                    <a:pt x="81" y="842"/>
                  </a:lnTo>
                  <a:cubicBezTo>
                    <a:pt x="52" y="937"/>
                    <a:pt x="23" y="1031"/>
                    <a:pt x="1" y="1133"/>
                  </a:cubicBezTo>
                  <a:cubicBezTo>
                    <a:pt x="44" y="1038"/>
                    <a:pt x="81" y="951"/>
                    <a:pt x="117" y="857"/>
                  </a:cubicBezTo>
                  <a:cubicBezTo>
                    <a:pt x="153" y="762"/>
                    <a:pt x="182" y="668"/>
                    <a:pt x="211" y="581"/>
                  </a:cubicBezTo>
                  <a:cubicBezTo>
                    <a:pt x="240" y="487"/>
                    <a:pt x="262" y="392"/>
                    <a:pt x="284" y="291"/>
                  </a:cubicBezTo>
                  <a:cubicBezTo>
                    <a:pt x="313" y="196"/>
                    <a:pt x="328" y="102"/>
                    <a:pt x="342" y="0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532;p86"/>
            <p:cNvSpPr/>
            <p:nvPr/>
          </p:nvSpPr>
          <p:spPr>
            <a:xfrm>
              <a:off x="6942220" y="2609272"/>
              <a:ext cx="28806" cy="69898"/>
            </a:xfrm>
            <a:custGeom>
              <a:avLst/>
              <a:gdLst/>
              <a:ahLst/>
              <a:cxnLst/>
              <a:rect l="l" t="t" r="r" b="b"/>
              <a:pathLst>
                <a:path w="422" h="1024" extrusionOk="0">
                  <a:moveTo>
                    <a:pt x="422" y="0"/>
                  </a:moveTo>
                  <a:lnTo>
                    <a:pt x="422" y="0"/>
                  </a:lnTo>
                  <a:cubicBezTo>
                    <a:pt x="371" y="80"/>
                    <a:pt x="335" y="160"/>
                    <a:pt x="298" y="247"/>
                  </a:cubicBezTo>
                  <a:cubicBezTo>
                    <a:pt x="255" y="327"/>
                    <a:pt x="226" y="414"/>
                    <a:pt x="189" y="501"/>
                  </a:cubicBezTo>
                  <a:cubicBezTo>
                    <a:pt x="153" y="588"/>
                    <a:pt x="117" y="675"/>
                    <a:pt x="88" y="762"/>
                  </a:cubicBezTo>
                  <a:cubicBezTo>
                    <a:pt x="59" y="849"/>
                    <a:pt x="22" y="937"/>
                    <a:pt x="1" y="1024"/>
                  </a:cubicBezTo>
                  <a:cubicBezTo>
                    <a:pt x="44" y="944"/>
                    <a:pt x="80" y="857"/>
                    <a:pt x="124" y="777"/>
                  </a:cubicBezTo>
                  <a:cubicBezTo>
                    <a:pt x="160" y="690"/>
                    <a:pt x="197" y="603"/>
                    <a:pt x="233" y="523"/>
                  </a:cubicBezTo>
                  <a:cubicBezTo>
                    <a:pt x="269" y="436"/>
                    <a:pt x="298" y="348"/>
                    <a:pt x="335" y="261"/>
                  </a:cubicBezTo>
                  <a:cubicBezTo>
                    <a:pt x="364" y="174"/>
                    <a:pt x="393" y="87"/>
                    <a:pt x="422" y="0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533;p86"/>
            <p:cNvSpPr/>
            <p:nvPr/>
          </p:nvSpPr>
          <p:spPr>
            <a:xfrm>
              <a:off x="6973415" y="2637463"/>
              <a:ext cx="32287" cy="61571"/>
            </a:xfrm>
            <a:custGeom>
              <a:avLst/>
              <a:gdLst/>
              <a:ahLst/>
              <a:cxnLst/>
              <a:rect l="l" t="t" r="r" b="b"/>
              <a:pathLst>
                <a:path w="473" h="902" extrusionOk="0">
                  <a:moveTo>
                    <a:pt x="473" y="1"/>
                  </a:moveTo>
                  <a:lnTo>
                    <a:pt x="473" y="1"/>
                  </a:lnTo>
                  <a:cubicBezTo>
                    <a:pt x="422" y="73"/>
                    <a:pt x="378" y="146"/>
                    <a:pt x="335" y="219"/>
                  </a:cubicBezTo>
                  <a:cubicBezTo>
                    <a:pt x="291" y="291"/>
                    <a:pt x="255" y="364"/>
                    <a:pt x="211" y="436"/>
                  </a:cubicBezTo>
                  <a:cubicBezTo>
                    <a:pt x="175" y="516"/>
                    <a:pt x="132" y="589"/>
                    <a:pt x="103" y="669"/>
                  </a:cubicBezTo>
                  <a:cubicBezTo>
                    <a:pt x="66" y="741"/>
                    <a:pt x="30" y="821"/>
                    <a:pt x="1" y="901"/>
                  </a:cubicBezTo>
                  <a:cubicBezTo>
                    <a:pt x="44" y="828"/>
                    <a:pt x="88" y="756"/>
                    <a:pt x="132" y="683"/>
                  </a:cubicBezTo>
                  <a:cubicBezTo>
                    <a:pt x="175" y="611"/>
                    <a:pt x="219" y="538"/>
                    <a:pt x="255" y="465"/>
                  </a:cubicBezTo>
                  <a:cubicBezTo>
                    <a:pt x="299" y="386"/>
                    <a:pt x="335" y="313"/>
                    <a:pt x="371" y="233"/>
                  </a:cubicBezTo>
                  <a:cubicBezTo>
                    <a:pt x="407" y="161"/>
                    <a:pt x="444" y="81"/>
                    <a:pt x="473" y="1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534;p86"/>
            <p:cNvSpPr/>
            <p:nvPr/>
          </p:nvSpPr>
          <p:spPr>
            <a:xfrm>
              <a:off x="6856486" y="2710842"/>
              <a:ext cx="25324" cy="94199"/>
            </a:xfrm>
            <a:custGeom>
              <a:avLst/>
              <a:gdLst/>
              <a:ahLst/>
              <a:cxnLst/>
              <a:rect l="l" t="t" r="r" b="b"/>
              <a:pathLst>
                <a:path w="371" h="1380" extrusionOk="0">
                  <a:moveTo>
                    <a:pt x="1" y="0"/>
                  </a:moveTo>
                  <a:cubicBezTo>
                    <a:pt x="66" y="102"/>
                    <a:pt x="124" y="204"/>
                    <a:pt x="168" y="320"/>
                  </a:cubicBezTo>
                  <a:cubicBezTo>
                    <a:pt x="218" y="429"/>
                    <a:pt x="255" y="545"/>
                    <a:pt x="284" y="661"/>
                  </a:cubicBezTo>
                  <a:cubicBezTo>
                    <a:pt x="313" y="777"/>
                    <a:pt x="320" y="893"/>
                    <a:pt x="327" y="1017"/>
                  </a:cubicBezTo>
                  <a:cubicBezTo>
                    <a:pt x="335" y="1133"/>
                    <a:pt x="327" y="1256"/>
                    <a:pt x="313" y="1380"/>
                  </a:cubicBezTo>
                  <a:cubicBezTo>
                    <a:pt x="349" y="1263"/>
                    <a:pt x="364" y="1140"/>
                    <a:pt x="371" y="1017"/>
                  </a:cubicBezTo>
                  <a:cubicBezTo>
                    <a:pt x="371" y="893"/>
                    <a:pt x="356" y="770"/>
                    <a:pt x="327" y="646"/>
                  </a:cubicBezTo>
                  <a:cubicBezTo>
                    <a:pt x="298" y="530"/>
                    <a:pt x="262" y="407"/>
                    <a:pt x="204" y="298"/>
                  </a:cubicBezTo>
                  <a:cubicBezTo>
                    <a:pt x="153" y="189"/>
                    <a:pt x="81" y="87"/>
                    <a:pt x="1" y="0"/>
                  </a:cubicBezTo>
                  <a:close/>
                </a:path>
              </a:pathLst>
            </a:custGeom>
            <a:solidFill>
              <a:srgbClr val="7B44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535;p86"/>
            <p:cNvSpPr/>
            <p:nvPr/>
          </p:nvSpPr>
          <p:spPr>
            <a:xfrm>
              <a:off x="5812860" y="2591866"/>
              <a:ext cx="167100" cy="253176"/>
            </a:xfrm>
            <a:custGeom>
              <a:avLst/>
              <a:gdLst/>
              <a:ahLst/>
              <a:cxnLst/>
              <a:rect l="l" t="t" r="r" b="b"/>
              <a:pathLst>
                <a:path w="2448" h="3709" extrusionOk="0">
                  <a:moveTo>
                    <a:pt x="2447" y="1"/>
                  </a:moveTo>
                  <a:lnTo>
                    <a:pt x="2447" y="1"/>
                  </a:lnTo>
                  <a:cubicBezTo>
                    <a:pt x="1707" y="197"/>
                    <a:pt x="981" y="451"/>
                    <a:pt x="277" y="756"/>
                  </a:cubicBezTo>
                  <a:cubicBezTo>
                    <a:pt x="211" y="785"/>
                    <a:pt x="146" y="814"/>
                    <a:pt x="102" y="872"/>
                  </a:cubicBezTo>
                  <a:cubicBezTo>
                    <a:pt x="59" y="930"/>
                    <a:pt x="59" y="1003"/>
                    <a:pt x="52" y="1075"/>
                  </a:cubicBezTo>
                  <a:cubicBezTo>
                    <a:pt x="23" y="1910"/>
                    <a:pt x="1" y="2781"/>
                    <a:pt x="364" y="3544"/>
                  </a:cubicBezTo>
                  <a:cubicBezTo>
                    <a:pt x="386" y="3594"/>
                    <a:pt x="415" y="3653"/>
                    <a:pt x="473" y="3682"/>
                  </a:cubicBezTo>
                  <a:cubicBezTo>
                    <a:pt x="503" y="3701"/>
                    <a:pt x="535" y="3709"/>
                    <a:pt x="567" y="3709"/>
                  </a:cubicBezTo>
                  <a:cubicBezTo>
                    <a:pt x="684" y="3709"/>
                    <a:pt x="807" y="3604"/>
                    <a:pt x="887" y="3507"/>
                  </a:cubicBezTo>
                  <a:cubicBezTo>
                    <a:pt x="1576" y="2643"/>
                    <a:pt x="1983" y="1584"/>
                    <a:pt x="2055" y="502"/>
                  </a:cubicBezTo>
                  <a:lnTo>
                    <a:pt x="244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536;p86"/>
            <p:cNvSpPr/>
            <p:nvPr/>
          </p:nvSpPr>
          <p:spPr>
            <a:xfrm>
              <a:off x="6178119" y="2587293"/>
              <a:ext cx="272084" cy="257681"/>
            </a:xfrm>
            <a:custGeom>
              <a:avLst/>
              <a:gdLst/>
              <a:ahLst/>
              <a:cxnLst/>
              <a:rect l="l" t="t" r="r" b="b"/>
              <a:pathLst>
                <a:path w="3986" h="3775" extrusionOk="0">
                  <a:moveTo>
                    <a:pt x="1047" y="1"/>
                  </a:moveTo>
                  <a:cubicBezTo>
                    <a:pt x="869" y="1"/>
                    <a:pt x="725" y="39"/>
                    <a:pt x="646" y="133"/>
                  </a:cubicBezTo>
                  <a:cubicBezTo>
                    <a:pt x="523" y="278"/>
                    <a:pt x="683" y="402"/>
                    <a:pt x="632" y="765"/>
                  </a:cubicBezTo>
                  <a:cubicBezTo>
                    <a:pt x="545" y="1382"/>
                    <a:pt x="0" y="1542"/>
                    <a:pt x="7" y="1992"/>
                  </a:cubicBezTo>
                  <a:cubicBezTo>
                    <a:pt x="7" y="2231"/>
                    <a:pt x="167" y="2391"/>
                    <a:pt x="494" y="2718"/>
                  </a:cubicBezTo>
                  <a:cubicBezTo>
                    <a:pt x="494" y="2718"/>
                    <a:pt x="1765" y="3775"/>
                    <a:pt x="2549" y="3775"/>
                  </a:cubicBezTo>
                  <a:cubicBezTo>
                    <a:pt x="2666" y="3775"/>
                    <a:pt x="2771" y="3751"/>
                    <a:pt x="2861" y="3698"/>
                  </a:cubicBezTo>
                  <a:cubicBezTo>
                    <a:pt x="2904" y="3669"/>
                    <a:pt x="2933" y="3640"/>
                    <a:pt x="2969" y="3603"/>
                  </a:cubicBezTo>
                  <a:cubicBezTo>
                    <a:pt x="3485" y="3052"/>
                    <a:pt x="3812" y="1977"/>
                    <a:pt x="3986" y="1317"/>
                  </a:cubicBezTo>
                  <a:cubicBezTo>
                    <a:pt x="3826" y="1229"/>
                    <a:pt x="3594" y="1092"/>
                    <a:pt x="3303" y="925"/>
                  </a:cubicBezTo>
                  <a:cubicBezTo>
                    <a:pt x="2505" y="453"/>
                    <a:pt x="2505" y="438"/>
                    <a:pt x="2323" y="351"/>
                  </a:cubicBezTo>
                  <a:cubicBezTo>
                    <a:pt x="1966" y="178"/>
                    <a:pt x="1430" y="1"/>
                    <a:pt x="10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537;p86"/>
            <p:cNvSpPr/>
            <p:nvPr/>
          </p:nvSpPr>
          <p:spPr>
            <a:xfrm>
              <a:off x="5710812" y="3083469"/>
              <a:ext cx="776594" cy="388604"/>
            </a:xfrm>
            <a:custGeom>
              <a:avLst/>
              <a:gdLst/>
              <a:ahLst/>
              <a:cxnLst/>
              <a:rect l="l" t="t" r="r" b="b"/>
              <a:pathLst>
                <a:path w="11377" h="5693" extrusionOk="0">
                  <a:moveTo>
                    <a:pt x="8443" y="1"/>
                  </a:moveTo>
                  <a:lnTo>
                    <a:pt x="1256" y="806"/>
                  </a:lnTo>
                  <a:cubicBezTo>
                    <a:pt x="872" y="1888"/>
                    <a:pt x="487" y="2977"/>
                    <a:pt x="109" y="4059"/>
                  </a:cubicBezTo>
                  <a:cubicBezTo>
                    <a:pt x="58" y="4204"/>
                    <a:pt x="0" y="4371"/>
                    <a:pt x="44" y="4523"/>
                  </a:cubicBezTo>
                  <a:cubicBezTo>
                    <a:pt x="109" y="4748"/>
                    <a:pt x="356" y="4879"/>
                    <a:pt x="581" y="4966"/>
                  </a:cubicBezTo>
                  <a:cubicBezTo>
                    <a:pt x="1785" y="5449"/>
                    <a:pt x="3088" y="5693"/>
                    <a:pt x="4391" y="5693"/>
                  </a:cubicBezTo>
                  <a:cubicBezTo>
                    <a:pt x="5476" y="5693"/>
                    <a:pt x="6561" y="5524"/>
                    <a:pt x="7587" y="5184"/>
                  </a:cubicBezTo>
                  <a:cubicBezTo>
                    <a:pt x="8850" y="4770"/>
                    <a:pt x="10048" y="4102"/>
                    <a:pt x="11376" y="3993"/>
                  </a:cubicBezTo>
                  <a:cubicBezTo>
                    <a:pt x="10701" y="2483"/>
                    <a:pt x="9699" y="1111"/>
                    <a:pt x="844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538;p86"/>
            <p:cNvSpPr/>
            <p:nvPr/>
          </p:nvSpPr>
          <p:spPr>
            <a:xfrm>
              <a:off x="5844123" y="2674665"/>
              <a:ext cx="63960" cy="152152"/>
            </a:xfrm>
            <a:custGeom>
              <a:avLst/>
              <a:gdLst/>
              <a:ahLst/>
              <a:cxnLst/>
              <a:rect l="l" t="t" r="r" b="b"/>
              <a:pathLst>
                <a:path w="937" h="2229" extrusionOk="0">
                  <a:moveTo>
                    <a:pt x="937" y="0"/>
                  </a:moveTo>
                  <a:lnTo>
                    <a:pt x="937" y="0"/>
                  </a:lnTo>
                  <a:cubicBezTo>
                    <a:pt x="712" y="334"/>
                    <a:pt x="523" y="697"/>
                    <a:pt x="370" y="1067"/>
                  </a:cubicBezTo>
                  <a:cubicBezTo>
                    <a:pt x="211" y="1445"/>
                    <a:pt x="80" y="1830"/>
                    <a:pt x="0" y="2229"/>
                  </a:cubicBezTo>
                  <a:cubicBezTo>
                    <a:pt x="160" y="1851"/>
                    <a:pt x="305" y="1481"/>
                    <a:pt x="465" y="1111"/>
                  </a:cubicBezTo>
                  <a:cubicBezTo>
                    <a:pt x="617" y="741"/>
                    <a:pt x="784" y="378"/>
                    <a:pt x="93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539;p86"/>
            <p:cNvSpPr/>
            <p:nvPr/>
          </p:nvSpPr>
          <p:spPr>
            <a:xfrm>
              <a:off x="6223170" y="2604767"/>
              <a:ext cx="88806" cy="207237"/>
            </a:xfrm>
            <a:custGeom>
              <a:avLst/>
              <a:gdLst/>
              <a:ahLst/>
              <a:cxnLst/>
              <a:rect l="l" t="t" r="r" b="b"/>
              <a:pathLst>
                <a:path w="1301" h="3036" extrusionOk="0">
                  <a:moveTo>
                    <a:pt x="393" y="1"/>
                  </a:moveTo>
                  <a:cubicBezTo>
                    <a:pt x="298" y="102"/>
                    <a:pt x="219" y="233"/>
                    <a:pt x="153" y="364"/>
                  </a:cubicBezTo>
                  <a:cubicBezTo>
                    <a:pt x="95" y="502"/>
                    <a:pt x="59" y="647"/>
                    <a:pt x="37" y="792"/>
                  </a:cubicBezTo>
                  <a:cubicBezTo>
                    <a:pt x="1" y="1090"/>
                    <a:pt x="59" y="1402"/>
                    <a:pt x="197" y="1670"/>
                  </a:cubicBezTo>
                  <a:cubicBezTo>
                    <a:pt x="342" y="1932"/>
                    <a:pt x="545" y="2150"/>
                    <a:pt x="727" y="2375"/>
                  </a:cubicBezTo>
                  <a:lnTo>
                    <a:pt x="1010" y="2709"/>
                  </a:lnTo>
                  <a:cubicBezTo>
                    <a:pt x="1104" y="2817"/>
                    <a:pt x="1199" y="2926"/>
                    <a:pt x="1300" y="3035"/>
                  </a:cubicBezTo>
                  <a:cubicBezTo>
                    <a:pt x="1220" y="2912"/>
                    <a:pt x="1133" y="2796"/>
                    <a:pt x="1046" y="2672"/>
                  </a:cubicBezTo>
                  <a:lnTo>
                    <a:pt x="792" y="2324"/>
                  </a:lnTo>
                  <a:cubicBezTo>
                    <a:pt x="618" y="2084"/>
                    <a:pt x="422" y="1866"/>
                    <a:pt x="291" y="1620"/>
                  </a:cubicBezTo>
                  <a:cubicBezTo>
                    <a:pt x="153" y="1373"/>
                    <a:pt x="102" y="1082"/>
                    <a:pt x="117" y="806"/>
                  </a:cubicBezTo>
                  <a:cubicBezTo>
                    <a:pt x="124" y="661"/>
                    <a:pt x="153" y="523"/>
                    <a:pt x="204" y="385"/>
                  </a:cubicBezTo>
                  <a:cubicBezTo>
                    <a:pt x="248" y="248"/>
                    <a:pt x="313" y="117"/>
                    <a:pt x="39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540;p86"/>
            <p:cNvSpPr/>
            <p:nvPr/>
          </p:nvSpPr>
          <p:spPr>
            <a:xfrm rot="-839396">
              <a:off x="6003169" y="2640467"/>
              <a:ext cx="75908" cy="44642"/>
            </a:xfrm>
            <a:custGeom>
              <a:avLst/>
              <a:gdLst/>
              <a:ahLst/>
              <a:cxnLst/>
              <a:rect l="l" t="t" r="r" b="b"/>
              <a:pathLst>
                <a:path w="1112" h="654" extrusionOk="0">
                  <a:moveTo>
                    <a:pt x="1" y="0"/>
                  </a:moveTo>
                  <a:lnTo>
                    <a:pt x="1" y="0"/>
                  </a:lnTo>
                  <a:cubicBezTo>
                    <a:pt x="8" y="117"/>
                    <a:pt x="66" y="225"/>
                    <a:pt x="146" y="313"/>
                  </a:cubicBezTo>
                  <a:cubicBezTo>
                    <a:pt x="226" y="407"/>
                    <a:pt x="320" y="480"/>
                    <a:pt x="429" y="530"/>
                  </a:cubicBezTo>
                  <a:cubicBezTo>
                    <a:pt x="538" y="581"/>
                    <a:pt x="654" y="610"/>
                    <a:pt x="763" y="632"/>
                  </a:cubicBezTo>
                  <a:cubicBezTo>
                    <a:pt x="879" y="654"/>
                    <a:pt x="995" y="654"/>
                    <a:pt x="1111" y="654"/>
                  </a:cubicBezTo>
                  <a:cubicBezTo>
                    <a:pt x="893" y="581"/>
                    <a:pt x="668" y="530"/>
                    <a:pt x="472" y="436"/>
                  </a:cubicBezTo>
                  <a:cubicBezTo>
                    <a:pt x="378" y="385"/>
                    <a:pt x="284" y="327"/>
                    <a:pt x="204" y="254"/>
                  </a:cubicBezTo>
                  <a:cubicBezTo>
                    <a:pt x="124" y="189"/>
                    <a:pt x="51" y="102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541;p86"/>
            <p:cNvSpPr/>
            <p:nvPr/>
          </p:nvSpPr>
          <p:spPr>
            <a:xfrm>
              <a:off x="6374366" y="2678624"/>
              <a:ext cx="57543" cy="134813"/>
            </a:xfrm>
            <a:custGeom>
              <a:avLst/>
              <a:gdLst/>
              <a:ahLst/>
              <a:cxnLst/>
              <a:rect l="l" t="t" r="r" b="b"/>
              <a:pathLst>
                <a:path w="843" h="1975" extrusionOk="0">
                  <a:moveTo>
                    <a:pt x="820" y="0"/>
                  </a:moveTo>
                  <a:lnTo>
                    <a:pt x="820" y="0"/>
                  </a:lnTo>
                  <a:cubicBezTo>
                    <a:pt x="755" y="363"/>
                    <a:pt x="668" y="705"/>
                    <a:pt x="523" y="1038"/>
                  </a:cubicBezTo>
                  <a:cubicBezTo>
                    <a:pt x="385" y="1365"/>
                    <a:pt x="203" y="1677"/>
                    <a:pt x="0" y="1975"/>
                  </a:cubicBezTo>
                  <a:cubicBezTo>
                    <a:pt x="269" y="1728"/>
                    <a:pt x="479" y="1416"/>
                    <a:pt x="624" y="1075"/>
                  </a:cubicBezTo>
                  <a:cubicBezTo>
                    <a:pt x="762" y="734"/>
                    <a:pt x="842" y="363"/>
                    <a:pt x="8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542;p86"/>
            <p:cNvSpPr/>
            <p:nvPr/>
          </p:nvSpPr>
          <p:spPr>
            <a:xfrm>
              <a:off x="5836205" y="2655347"/>
              <a:ext cx="12901" cy="134336"/>
            </a:xfrm>
            <a:custGeom>
              <a:avLst/>
              <a:gdLst/>
              <a:ahLst/>
              <a:cxnLst/>
              <a:rect l="l" t="t" r="r" b="b"/>
              <a:pathLst>
                <a:path w="189" h="1968" extrusionOk="0">
                  <a:moveTo>
                    <a:pt x="167" y="0"/>
                  </a:moveTo>
                  <a:lnTo>
                    <a:pt x="167" y="0"/>
                  </a:lnTo>
                  <a:cubicBezTo>
                    <a:pt x="87" y="145"/>
                    <a:pt x="44" y="312"/>
                    <a:pt x="22" y="479"/>
                  </a:cubicBezTo>
                  <a:cubicBezTo>
                    <a:pt x="0" y="646"/>
                    <a:pt x="0" y="821"/>
                    <a:pt x="15" y="987"/>
                  </a:cubicBezTo>
                  <a:cubicBezTo>
                    <a:pt x="29" y="1154"/>
                    <a:pt x="58" y="1314"/>
                    <a:pt x="87" y="1481"/>
                  </a:cubicBezTo>
                  <a:cubicBezTo>
                    <a:pt x="109" y="1648"/>
                    <a:pt x="145" y="1808"/>
                    <a:pt x="189" y="1968"/>
                  </a:cubicBezTo>
                  <a:cubicBezTo>
                    <a:pt x="189" y="1801"/>
                    <a:pt x="174" y="1634"/>
                    <a:pt x="167" y="1474"/>
                  </a:cubicBezTo>
                  <a:lnTo>
                    <a:pt x="123" y="980"/>
                  </a:lnTo>
                  <a:cubicBezTo>
                    <a:pt x="94" y="654"/>
                    <a:pt x="87" y="327"/>
                    <a:pt x="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543;p86"/>
            <p:cNvSpPr/>
            <p:nvPr/>
          </p:nvSpPr>
          <p:spPr>
            <a:xfrm>
              <a:off x="5999687" y="2587430"/>
              <a:ext cx="24369" cy="36724"/>
            </a:xfrm>
            <a:custGeom>
              <a:avLst/>
              <a:gdLst/>
              <a:ahLst/>
              <a:cxnLst/>
              <a:rect l="l" t="t" r="r" b="b"/>
              <a:pathLst>
                <a:path w="357" h="538" extrusionOk="0">
                  <a:moveTo>
                    <a:pt x="356" y="1"/>
                  </a:moveTo>
                  <a:lnTo>
                    <a:pt x="356" y="1"/>
                  </a:lnTo>
                  <a:cubicBezTo>
                    <a:pt x="240" y="15"/>
                    <a:pt x="139" y="95"/>
                    <a:pt x="81" y="197"/>
                  </a:cubicBezTo>
                  <a:cubicBezTo>
                    <a:pt x="23" y="298"/>
                    <a:pt x="1" y="429"/>
                    <a:pt x="52" y="538"/>
                  </a:cubicBezTo>
                  <a:cubicBezTo>
                    <a:pt x="88" y="422"/>
                    <a:pt x="124" y="335"/>
                    <a:pt x="175" y="247"/>
                  </a:cubicBezTo>
                  <a:cubicBezTo>
                    <a:pt x="219" y="160"/>
                    <a:pt x="277" y="88"/>
                    <a:pt x="35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544;p86"/>
            <p:cNvSpPr/>
            <p:nvPr/>
          </p:nvSpPr>
          <p:spPr>
            <a:xfrm>
              <a:off x="6149381" y="2667224"/>
              <a:ext cx="42663" cy="15358"/>
            </a:xfrm>
            <a:custGeom>
              <a:avLst/>
              <a:gdLst/>
              <a:ahLst/>
              <a:cxnLst/>
              <a:rect l="l" t="t" r="r" b="b"/>
              <a:pathLst>
                <a:path w="625" h="225" extrusionOk="0">
                  <a:moveTo>
                    <a:pt x="624" y="0"/>
                  </a:moveTo>
                  <a:lnTo>
                    <a:pt x="624" y="0"/>
                  </a:lnTo>
                  <a:cubicBezTo>
                    <a:pt x="508" y="15"/>
                    <a:pt x="407" y="51"/>
                    <a:pt x="305" y="88"/>
                  </a:cubicBezTo>
                  <a:cubicBezTo>
                    <a:pt x="203" y="124"/>
                    <a:pt x="102" y="153"/>
                    <a:pt x="0" y="211"/>
                  </a:cubicBezTo>
                  <a:cubicBezTo>
                    <a:pt x="36" y="221"/>
                    <a:pt x="74" y="225"/>
                    <a:pt x="113" y="225"/>
                  </a:cubicBezTo>
                  <a:cubicBezTo>
                    <a:pt x="189" y="225"/>
                    <a:pt x="266" y="209"/>
                    <a:pt x="334" y="189"/>
                  </a:cubicBezTo>
                  <a:cubicBezTo>
                    <a:pt x="443" y="146"/>
                    <a:pt x="552" y="95"/>
                    <a:pt x="6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545;p86"/>
            <p:cNvSpPr/>
            <p:nvPr/>
          </p:nvSpPr>
          <p:spPr>
            <a:xfrm>
              <a:off x="5667671" y="3947220"/>
              <a:ext cx="419321" cy="248057"/>
            </a:xfrm>
            <a:custGeom>
              <a:avLst/>
              <a:gdLst/>
              <a:ahLst/>
              <a:cxnLst/>
              <a:rect l="l" t="t" r="r" b="b"/>
              <a:pathLst>
                <a:path w="6143" h="3634" extrusionOk="0">
                  <a:moveTo>
                    <a:pt x="5750" y="0"/>
                  </a:moveTo>
                  <a:cubicBezTo>
                    <a:pt x="4879" y="116"/>
                    <a:pt x="4008" y="225"/>
                    <a:pt x="3137" y="334"/>
                  </a:cubicBezTo>
                  <a:cubicBezTo>
                    <a:pt x="3239" y="552"/>
                    <a:pt x="3333" y="813"/>
                    <a:pt x="3413" y="1104"/>
                  </a:cubicBezTo>
                  <a:cubicBezTo>
                    <a:pt x="3478" y="1358"/>
                    <a:pt x="3522" y="1590"/>
                    <a:pt x="3543" y="1800"/>
                  </a:cubicBezTo>
                  <a:cubicBezTo>
                    <a:pt x="1162" y="2534"/>
                    <a:pt x="1" y="3042"/>
                    <a:pt x="59" y="3332"/>
                  </a:cubicBezTo>
                  <a:cubicBezTo>
                    <a:pt x="98" y="3534"/>
                    <a:pt x="690" y="3634"/>
                    <a:pt x="1836" y="3634"/>
                  </a:cubicBezTo>
                  <a:cubicBezTo>
                    <a:pt x="2839" y="3634"/>
                    <a:pt x="4264" y="3557"/>
                    <a:pt x="6113" y="3405"/>
                  </a:cubicBezTo>
                  <a:cubicBezTo>
                    <a:pt x="6135" y="3020"/>
                    <a:pt x="6142" y="2592"/>
                    <a:pt x="6121" y="2127"/>
                  </a:cubicBezTo>
                  <a:cubicBezTo>
                    <a:pt x="6070" y="1300"/>
                    <a:pt x="5917" y="588"/>
                    <a:pt x="57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546;p86"/>
            <p:cNvSpPr/>
            <p:nvPr/>
          </p:nvSpPr>
          <p:spPr>
            <a:xfrm>
              <a:off x="6616620" y="3856025"/>
              <a:ext cx="329150" cy="333041"/>
            </a:xfrm>
            <a:custGeom>
              <a:avLst/>
              <a:gdLst/>
              <a:ahLst/>
              <a:cxnLst/>
              <a:rect l="l" t="t" r="r" b="b"/>
              <a:pathLst>
                <a:path w="4822" h="4879" extrusionOk="0">
                  <a:moveTo>
                    <a:pt x="2237" y="0"/>
                  </a:moveTo>
                  <a:cubicBezTo>
                    <a:pt x="1496" y="421"/>
                    <a:pt x="749" y="850"/>
                    <a:pt x="1" y="1278"/>
                  </a:cubicBezTo>
                  <a:cubicBezTo>
                    <a:pt x="553" y="1859"/>
                    <a:pt x="1097" y="2440"/>
                    <a:pt x="1649" y="3020"/>
                  </a:cubicBezTo>
                  <a:cubicBezTo>
                    <a:pt x="1794" y="3383"/>
                    <a:pt x="2230" y="4327"/>
                    <a:pt x="3210" y="4697"/>
                  </a:cubicBezTo>
                  <a:cubicBezTo>
                    <a:pt x="3416" y="4779"/>
                    <a:pt x="3769" y="4878"/>
                    <a:pt x="4078" y="4878"/>
                  </a:cubicBezTo>
                  <a:cubicBezTo>
                    <a:pt x="4291" y="4878"/>
                    <a:pt x="4482" y="4831"/>
                    <a:pt x="4589" y="4697"/>
                  </a:cubicBezTo>
                  <a:cubicBezTo>
                    <a:pt x="4821" y="4414"/>
                    <a:pt x="4553" y="3877"/>
                    <a:pt x="4400" y="3565"/>
                  </a:cubicBezTo>
                  <a:cubicBezTo>
                    <a:pt x="4241" y="3245"/>
                    <a:pt x="3892" y="2686"/>
                    <a:pt x="3130" y="2200"/>
                  </a:cubicBezTo>
                  <a:cubicBezTo>
                    <a:pt x="2832" y="1467"/>
                    <a:pt x="2535" y="734"/>
                    <a:pt x="223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547;p86"/>
            <p:cNvSpPr/>
            <p:nvPr/>
          </p:nvSpPr>
          <p:spPr>
            <a:xfrm rot="-167348">
              <a:off x="5691814" y="1273184"/>
              <a:ext cx="1539748" cy="894378"/>
            </a:xfrm>
            <a:custGeom>
              <a:avLst/>
              <a:gdLst/>
              <a:ahLst/>
              <a:cxnLst/>
              <a:rect l="l" t="t" r="r" b="b"/>
              <a:pathLst>
                <a:path w="12313" h="9415" extrusionOk="0">
                  <a:moveTo>
                    <a:pt x="5537" y="1"/>
                  </a:moveTo>
                  <a:cubicBezTo>
                    <a:pt x="5299" y="1"/>
                    <a:pt x="5057" y="13"/>
                    <a:pt x="4813" y="42"/>
                  </a:cubicBezTo>
                  <a:cubicBezTo>
                    <a:pt x="3957" y="151"/>
                    <a:pt x="3078" y="449"/>
                    <a:pt x="2280" y="1037"/>
                  </a:cubicBezTo>
                  <a:cubicBezTo>
                    <a:pt x="2098" y="1167"/>
                    <a:pt x="1939" y="1305"/>
                    <a:pt x="1786" y="1451"/>
                  </a:cubicBezTo>
                  <a:cubicBezTo>
                    <a:pt x="675" y="2496"/>
                    <a:pt x="254" y="3824"/>
                    <a:pt x="95" y="4732"/>
                  </a:cubicBezTo>
                  <a:cubicBezTo>
                    <a:pt x="58" y="4906"/>
                    <a:pt x="44" y="5073"/>
                    <a:pt x="29" y="5211"/>
                  </a:cubicBezTo>
                  <a:cubicBezTo>
                    <a:pt x="8" y="5400"/>
                    <a:pt x="0" y="5545"/>
                    <a:pt x="0" y="5647"/>
                  </a:cubicBezTo>
                  <a:cubicBezTo>
                    <a:pt x="0" y="5697"/>
                    <a:pt x="0" y="5741"/>
                    <a:pt x="0" y="5763"/>
                  </a:cubicBezTo>
                  <a:lnTo>
                    <a:pt x="9423" y="8739"/>
                  </a:lnTo>
                  <a:lnTo>
                    <a:pt x="10156" y="8964"/>
                  </a:lnTo>
                  <a:lnTo>
                    <a:pt x="11572" y="9414"/>
                  </a:lnTo>
                  <a:cubicBezTo>
                    <a:pt x="11754" y="9102"/>
                    <a:pt x="11892" y="8776"/>
                    <a:pt x="11993" y="8434"/>
                  </a:cubicBezTo>
                  <a:cubicBezTo>
                    <a:pt x="12313" y="7382"/>
                    <a:pt x="12276" y="6213"/>
                    <a:pt x="11957" y="5146"/>
                  </a:cubicBezTo>
                  <a:cubicBezTo>
                    <a:pt x="11536" y="3737"/>
                    <a:pt x="10657" y="2503"/>
                    <a:pt x="9597" y="1480"/>
                  </a:cubicBezTo>
                  <a:cubicBezTo>
                    <a:pt x="9351" y="1240"/>
                    <a:pt x="8908" y="906"/>
                    <a:pt x="8298" y="616"/>
                  </a:cubicBezTo>
                  <a:cubicBezTo>
                    <a:pt x="7703" y="325"/>
                    <a:pt x="6919" y="93"/>
                    <a:pt x="6069" y="20"/>
                  </a:cubicBezTo>
                  <a:cubicBezTo>
                    <a:pt x="5894" y="8"/>
                    <a:pt x="5717" y="1"/>
                    <a:pt x="55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48;p86"/>
            <p:cNvSpPr/>
            <p:nvPr/>
          </p:nvSpPr>
          <p:spPr>
            <a:xfrm rot="1363426">
              <a:off x="7077265" y="1882181"/>
              <a:ext cx="991892" cy="675428"/>
            </a:xfrm>
            <a:custGeom>
              <a:avLst/>
              <a:gdLst/>
              <a:ahLst/>
              <a:cxnLst/>
              <a:rect l="l" t="t" r="r" b="b"/>
              <a:pathLst>
                <a:path w="11174" h="6767" extrusionOk="0">
                  <a:moveTo>
                    <a:pt x="2873" y="0"/>
                  </a:moveTo>
                  <a:cubicBezTo>
                    <a:pt x="1782" y="0"/>
                    <a:pt x="776" y="338"/>
                    <a:pt x="371" y="995"/>
                  </a:cubicBezTo>
                  <a:cubicBezTo>
                    <a:pt x="1" y="1598"/>
                    <a:pt x="218" y="2338"/>
                    <a:pt x="414" y="2999"/>
                  </a:cubicBezTo>
                  <a:cubicBezTo>
                    <a:pt x="414" y="2999"/>
                    <a:pt x="1177" y="5605"/>
                    <a:pt x="5097" y="6730"/>
                  </a:cubicBezTo>
                  <a:cubicBezTo>
                    <a:pt x="5129" y="6739"/>
                    <a:pt x="5231" y="6766"/>
                    <a:pt x="5314" y="6766"/>
                  </a:cubicBezTo>
                  <a:cubicBezTo>
                    <a:pt x="5363" y="6766"/>
                    <a:pt x="5405" y="6757"/>
                    <a:pt x="5424" y="6730"/>
                  </a:cubicBezTo>
                  <a:cubicBezTo>
                    <a:pt x="5489" y="6636"/>
                    <a:pt x="5235" y="6433"/>
                    <a:pt x="5090" y="6041"/>
                  </a:cubicBezTo>
                  <a:cubicBezTo>
                    <a:pt x="5017" y="5852"/>
                    <a:pt x="4995" y="5685"/>
                    <a:pt x="4988" y="5576"/>
                  </a:cubicBezTo>
                  <a:lnTo>
                    <a:pt x="4988" y="5576"/>
                  </a:lnTo>
                  <a:cubicBezTo>
                    <a:pt x="5278" y="5830"/>
                    <a:pt x="5750" y="6171"/>
                    <a:pt x="6389" y="6396"/>
                  </a:cubicBezTo>
                  <a:cubicBezTo>
                    <a:pt x="6856" y="6562"/>
                    <a:pt x="7391" y="6662"/>
                    <a:pt x="7766" y="6662"/>
                  </a:cubicBezTo>
                  <a:cubicBezTo>
                    <a:pt x="8014" y="6662"/>
                    <a:pt x="8192" y="6618"/>
                    <a:pt x="8233" y="6520"/>
                  </a:cubicBezTo>
                  <a:cubicBezTo>
                    <a:pt x="8255" y="6469"/>
                    <a:pt x="8233" y="6404"/>
                    <a:pt x="7667" y="5641"/>
                  </a:cubicBezTo>
                  <a:cubicBezTo>
                    <a:pt x="7529" y="5467"/>
                    <a:pt x="7420" y="5322"/>
                    <a:pt x="7347" y="5228"/>
                  </a:cubicBezTo>
                  <a:lnTo>
                    <a:pt x="7347" y="5228"/>
                  </a:lnTo>
                  <a:cubicBezTo>
                    <a:pt x="7464" y="5259"/>
                    <a:pt x="7816" y="5344"/>
                    <a:pt x="8262" y="5344"/>
                  </a:cubicBezTo>
                  <a:cubicBezTo>
                    <a:pt x="8757" y="5344"/>
                    <a:pt x="9368" y="5239"/>
                    <a:pt x="9910" y="4843"/>
                  </a:cubicBezTo>
                  <a:cubicBezTo>
                    <a:pt x="10897" y="4117"/>
                    <a:pt x="11173" y="2781"/>
                    <a:pt x="10970" y="2650"/>
                  </a:cubicBezTo>
                  <a:cubicBezTo>
                    <a:pt x="10960" y="2644"/>
                    <a:pt x="10950" y="2641"/>
                    <a:pt x="10939" y="2641"/>
                  </a:cubicBezTo>
                  <a:cubicBezTo>
                    <a:pt x="10738" y="2641"/>
                    <a:pt x="10272" y="3578"/>
                    <a:pt x="9344" y="3674"/>
                  </a:cubicBezTo>
                  <a:cubicBezTo>
                    <a:pt x="9291" y="3680"/>
                    <a:pt x="9239" y="3682"/>
                    <a:pt x="9188" y="3682"/>
                  </a:cubicBezTo>
                  <a:cubicBezTo>
                    <a:pt x="8506" y="3682"/>
                    <a:pt x="7917" y="3212"/>
                    <a:pt x="7478" y="2868"/>
                  </a:cubicBezTo>
                  <a:cubicBezTo>
                    <a:pt x="6578" y="2157"/>
                    <a:pt x="6505" y="1641"/>
                    <a:pt x="5983" y="1119"/>
                  </a:cubicBezTo>
                  <a:cubicBezTo>
                    <a:pt x="5242" y="367"/>
                    <a:pt x="4011" y="0"/>
                    <a:pt x="28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549;p86"/>
            <p:cNvSpPr/>
            <p:nvPr/>
          </p:nvSpPr>
          <p:spPr>
            <a:xfrm>
              <a:off x="6011565" y="2399103"/>
              <a:ext cx="175496" cy="234678"/>
            </a:xfrm>
            <a:custGeom>
              <a:avLst/>
              <a:gdLst/>
              <a:ahLst/>
              <a:cxnLst/>
              <a:rect l="l" t="t" r="r" b="b"/>
              <a:pathLst>
                <a:path w="2571" h="3438" extrusionOk="0">
                  <a:moveTo>
                    <a:pt x="1" y="1"/>
                  </a:moveTo>
                  <a:lnTo>
                    <a:pt x="1" y="1"/>
                  </a:lnTo>
                  <a:cubicBezTo>
                    <a:pt x="371" y="1068"/>
                    <a:pt x="473" y="2237"/>
                    <a:pt x="284" y="3348"/>
                  </a:cubicBezTo>
                  <a:cubicBezTo>
                    <a:pt x="601" y="3408"/>
                    <a:pt x="922" y="3437"/>
                    <a:pt x="1244" y="3437"/>
                  </a:cubicBezTo>
                  <a:cubicBezTo>
                    <a:pt x="1386" y="3437"/>
                    <a:pt x="1528" y="3431"/>
                    <a:pt x="1671" y="3420"/>
                  </a:cubicBezTo>
                  <a:cubicBezTo>
                    <a:pt x="1751" y="3413"/>
                    <a:pt x="1838" y="3406"/>
                    <a:pt x="1903" y="3348"/>
                  </a:cubicBezTo>
                  <a:cubicBezTo>
                    <a:pt x="1968" y="3290"/>
                    <a:pt x="1990" y="3202"/>
                    <a:pt x="2005" y="3115"/>
                  </a:cubicBezTo>
                  <a:cubicBezTo>
                    <a:pt x="2193" y="2179"/>
                    <a:pt x="2382" y="1242"/>
                    <a:pt x="2571" y="30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B5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550;p86"/>
            <p:cNvSpPr/>
            <p:nvPr/>
          </p:nvSpPr>
          <p:spPr>
            <a:xfrm>
              <a:off x="6011087" y="2394666"/>
              <a:ext cx="175974" cy="119114"/>
            </a:xfrm>
            <a:custGeom>
              <a:avLst/>
              <a:gdLst/>
              <a:ahLst/>
              <a:cxnLst/>
              <a:rect l="l" t="t" r="r" b="b"/>
              <a:pathLst>
                <a:path w="2578" h="1745" extrusionOk="0">
                  <a:moveTo>
                    <a:pt x="1" y="1"/>
                  </a:moveTo>
                  <a:cubicBezTo>
                    <a:pt x="175" y="501"/>
                    <a:pt x="291" y="1017"/>
                    <a:pt x="349" y="1540"/>
                  </a:cubicBezTo>
                  <a:cubicBezTo>
                    <a:pt x="726" y="1677"/>
                    <a:pt x="1132" y="1744"/>
                    <a:pt x="1539" y="1744"/>
                  </a:cubicBezTo>
                  <a:cubicBezTo>
                    <a:pt x="1798" y="1744"/>
                    <a:pt x="2058" y="1717"/>
                    <a:pt x="2309" y="1663"/>
                  </a:cubicBezTo>
                  <a:cubicBezTo>
                    <a:pt x="2396" y="1206"/>
                    <a:pt x="2491" y="756"/>
                    <a:pt x="2578" y="305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000000">
                <a:alpha val="129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551;p86"/>
            <p:cNvSpPr/>
            <p:nvPr/>
          </p:nvSpPr>
          <p:spPr>
            <a:xfrm rot="-167348">
              <a:off x="5546693" y="1405004"/>
              <a:ext cx="1543375" cy="1164449"/>
            </a:xfrm>
            <a:custGeom>
              <a:avLst/>
              <a:gdLst/>
              <a:ahLst/>
              <a:cxnLst/>
              <a:rect l="l" t="t" r="r" b="b"/>
              <a:pathLst>
                <a:path w="12342" h="12258" extrusionOk="0">
                  <a:moveTo>
                    <a:pt x="6416" y="1"/>
                  </a:moveTo>
                  <a:cubicBezTo>
                    <a:pt x="5927" y="1"/>
                    <a:pt x="3497" y="102"/>
                    <a:pt x="2243" y="1809"/>
                  </a:cubicBezTo>
                  <a:cubicBezTo>
                    <a:pt x="1938" y="2223"/>
                    <a:pt x="2105" y="2230"/>
                    <a:pt x="1445" y="3907"/>
                  </a:cubicBezTo>
                  <a:cubicBezTo>
                    <a:pt x="980" y="5083"/>
                    <a:pt x="203" y="6172"/>
                    <a:pt x="109" y="7436"/>
                  </a:cubicBezTo>
                  <a:cubicBezTo>
                    <a:pt x="0" y="8742"/>
                    <a:pt x="682" y="10042"/>
                    <a:pt x="1706" y="10877"/>
                  </a:cubicBezTo>
                  <a:cubicBezTo>
                    <a:pt x="2722" y="11704"/>
                    <a:pt x="4036" y="12111"/>
                    <a:pt x="5350" y="12227"/>
                  </a:cubicBezTo>
                  <a:cubicBezTo>
                    <a:pt x="5574" y="12246"/>
                    <a:pt x="5801" y="12257"/>
                    <a:pt x="6027" y="12257"/>
                  </a:cubicBezTo>
                  <a:cubicBezTo>
                    <a:pt x="6650" y="12257"/>
                    <a:pt x="7272" y="12173"/>
                    <a:pt x="7848" y="11944"/>
                  </a:cubicBezTo>
                  <a:cubicBezTo>
                    <a:pt x="8777" y="11566"/>
                    <a:pt x="9525" y="10833"/>
                    <a:pt x="10113" y="10020"/>
                  </a:cubicBezTo>
                  <a:cubicBezTo>
                    <a:pt x="10664" y="9250"/>
                    <a:pt x="12341" y="6978"/>
                    <a:pt x="11601" y="4190"/>
                  </a:cubicBezTo>
                  <a:cubicBezTo>
                    <a:pt x="11543" y="3965"/>
                    <a:pt x="10802" y="1359"/>
                    <a:pt x="8399" y="365"/>
                  </a:cubicBezTo>
                  <a:cubicBezTo>
                    <a:pt x="7565" y="23"/>
                    <a:pt x="6846" y="9"/>
                    <a:pt x="6490" y="2"/>
                  </a:cubicBezTo>
                  <a:cubicBezTo>
                    <a:pt x="6476" y="1"/>
                    <a:pt x="6451" y="1"/>
                    <a:pt x="6416" y="1"/>
                  </a:cubicBezTo>
                  <a:close/>
                </a:path>
              </a:pathLst>
            </a:custGeom>
            <a:solidFill>
              <a:srgbClr val="FFB5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552;p86"/>
            <p:cNvSpPr/>
            <p:nvPr/>
          </p:nvSpPr>
          <p:spPr>
            <a:xfrm rot="-167348">
              <a:off x="6787881" y="2002801"/>
              <a:ext cx="482070" cy="353667"/>
            </a:xfrm>
            <a:custGeom>
              <a:avLst/>
              <a:gdLst/>
              <a:ahLst/>
              <a:cxnLst/>
              <a:rect l="l" t="t" r="r" b="b"/>
              <a:pathLst>
                <a:path w="3855" h="3723" extrusionOk="0">
                  <a:moveTo>
                    <a:pt x="2277" y="0"/>
                  </a:moveTo>
                  <a:cubicBezTo>
                    <a:pt x="2045" y="0"/>
                    <a:pt x="1818" y="43"/>
                    <a:pt x="1619" y="120"/>
                  </a:cubicBezTo>
                  <a:cubicBezTo>
                    <a:pt x="1256" y="251"/>
                    <a:pt x="1031" y="483"/>
                    <a:pt x="908" y="621"/>
                  </a:cubicBezTo>
                  <a:lnTo>
                    <a:pt x="0" y="2668"/>
                  </a:lnTo>
                  <a:cubicBezTo>
                    <a:pt x="367" y="3319"/>
                    <a:pt x="1062" y="3722"/>
                    <a:pt x="1768" y="3722"/>
                  </a:cubicBezTo>
                  <a:cubicBezTo>
                    <a:pt x="1984" y="3722"/>
                    <a:pt x="2201" y="3684"/>
                    <a:pt x="2410" y="3605"/>
                  </a:cubicBezTo>
                  <a:cubicBezTo>
                    <a:pt x="3296" y="3263"/>
                    <a:pt x="3855" y="2269"/>
                    <a:pt x="3761" y="1318"/>
                  </a:cubicBezTo>
                  <a:cubicBezTo>
                    <a:pt x="3746" y="1158"/>
                    <a:pt x="3688" y="759"/>
                    <a:pt x="3383" y="439"/>
                  </a:cubicBezTo>
                  <a:cubicBezTo>
                    <a:pt x="3093" y="130"/>
                    <a:pt x="2679" y="0"/>
                    <a:pt x="2277" y="0"/>
                  </a:cubicBezTo>
                  <a:close/>
                </a:path>
              </a:pathLst>
            </a:custGeom>
            <a:solidFill>
              <a:srgbClr val="FFB5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3553;p86"/>
            <p:cNvSpPr/>
            <p:nvPr/>
          </p:nvSpPr>
          <p:spPr>
            <a:xfrm rot="-167348">
              <a:off x="6962015" y="2141240"/>
              <a:ext cx="194454" cy="72861"/>
            </a:xfrm>
            <a:custGeom>
              <a:avLst/>
              <a:gdLst/>
              <a:ahLst/>
              <a:cxnLst/>
              <a:rect l="l" t="t" r="r" b="b"/>
              <a:pathLst>
                <a:path w="1555" h="767" extrusionOk="0">
                  <a:moveTo>
                    <a:pt x="1334" y="1"/>
                  </a:moveTo>
                  <a:cubicBezTo>
                    <a:pt x="1104" y="1"/>
                    <a:pt x="870" y="58"/>
                    <a:pt x="662" y="157"/>
                  </a:cubicBezTo>
                  <a:cubicBezTo>
                    <a:pt x="386" y="288"/>
                    <a:pt x="146" y="498"/>
                    <a:pt x="1" y="767"/>
                  </a:cubicBezTo>
                  <a:cubicBezTo>
                    <a:pt x="219" y="556"/>
                    <a:pt x="451" y="382"/>
                    <a:pt x="712" y="259"/>
                  </a:cubicBezTo>
                  <a:cubicBezTo>
                    <a:pt x="974" y="135"/>
                    <a:pt x="1257" y="55"/>
                    <a:pt x="1555" y="19"/>
                  </a:cubicBezTo>
                  <a:cubicBezTo>
                    <a:pt x="1482" y="7"/>
                    <a:pt x="1408" y="1"/>
                    <a:pt x="13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554;p86"/>
            <p:cNvSpPr/>
            <p:nvPr/>
          </p:nvSpPr>
          <p:spPr>
            <a:xfrm rot="-167348">
              <a:off x="7027713" y="2172267"/>
              <a:ext cx="50896" cy="95280"/>
            </a:xfrm>
            <a:custGeom>
              <a:avLst/>
              <a:gdLst/>
              <a:ahLst/>
              <a:cxnLst/>
              <a:rect l="l" t="t" r="r" b="b"/>
              <a:pathLst>
                <a:path w="407" h="1003" extrusionOk="0">
                  <a:moveTo>
                    <a:pt x="0" y="1"/>
                  </a:moveTo>
                  <a:lnTo>
                    <a:pt x="0" y="1"/>
                  </a:lnTo>
                  <a:cubicBezTo>
                    <a:pt x="124" y="146"/>
                    <a:pt x="211" y="299"/>
                    <a:pt x="254" y="473"/>
                  </a:cubicBezTo>
                  <a:cubicBezTo>
                    <a:pt x="283" y="553"/>
                    <a:pt x="291" y="640"/>
                    <a:pt x="298" y="727"/>
                  </a:cubicBezTo>
                  <a:cubicBezTo>
                    <a:pt x="305" y="821"/>
                    <a:pt x="298" y="908"/>
                    <a:pt x="283" y="1003"/>
                  </a:cubicBezTo>
                  <a:cubicBezTo>
                    <a:pt x="341" y="930"/>
                    <a:pt x="378" y="828"/>
                    <a:pt x="392" y="734"/>
                  </a:cubicBezTo>
                  <a:cubicBezTo>
                    <a:pt x="407" y="632"/>
                    <a:pt x="392" y="531"/>
                    <a:pt x="370" y="436"/>
                  </a:cubicBezTo>
                  <a:cubicBezTo>
                    <a:pt x="341" y="342"/>
                    <a:pt x="291" y="255"/>
                    <a:pt x="232" y="175"/>
                  </a:cubicBezTo>
                  <a:cubicBezTo>
                    <a:pt x="167" y="103"/>
                    <a:pt x="87" y="37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3555;p86"/>
            <p:cNvSpPr/>
            <p:nvPr/>
          </p:nvSpPr>
          <p:spPr>
            <a:xfrm>
              <a:off x="5980860" y="2583475"/>
              <a:ext cx="205235" cy="94205"/>
            </a:xfrm>
            <a:custGeom>
              <a:avLst/>
              <a:gdLst/>
              <a:ahLst/>
              <a:cxnLst/>
              <a:rect l="l" t="t" r="r" b="b"/>
              <a:pathLst>
                <a:path w="3007" h="1475" extrusionOk="0">
                  <a:moveTo>
                    <a:pt x="1504" y="1"/>
                  </a:moveTo>
                  <a:cubicBezTo>
                    <a:pt x="676" y="1"/>
                    <a:pt x="1" y="327"/>
                    <a:pt x="1" y="734"/>
                  </a:cubicBezTo>
                  <a:cubicBezTo>
                    <a:pt x="1" y="1140"/>
                    <a:pt x="676" y="1474"/>
                    <a:pt x="1504" y="1474"/>
                  </a:cubicBezTo>
                  <a:cubicBezTo>
                    <a:pt x="2331" y="1474"/>
                    <a:pt x="3006" y="1140"/>
                    <a:pt x="3006" y="734"/>
                  </a:cubicBezTo>
                  <a:cubicBezTo>
                    <a:pt x="3006" y="327"/>
                    <a:pt x="2331" y="1"/>
                    <a:pt x="1504" y="1"/>
                  </a:cubicBezTo>
                  <a:close/>
                </a:path>
              </a:pathLst>
            </a:custGeom>
            <a:solidFill>
              <a:srgbClr val="FFB5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556;p86"/>
            <p:cNvSpPr/>
            <p:nvPr/>
          </p:nvSpPr>
          <p:spPr>
            <a:xfrm rot="-167348">
              <a:off x="6316919" y="2035682"/>
              <a:ext cx="95539" cy="108389"/>
            </a:xfrm>
            <a:custGeom>
              <a:avLst/>
              <a:gdLst/>
              <a:ahLst/>
              <a:cxnLst/>
              <a:rect l="l" t="t" r="r" b="b"/>
              <a:pathLst>
                <a:path w="764" h="1141" extrusionOk="0">
                  <a:moveTo>
                    <a:pt x="464" y="0"/>
                  </a:moveTo>
                  <a:cubicBezTo>
                    <a:pt x="300" y="0"/>
                    <a:pt x="127" y="215"/>
                    <a:pt x="66" y="505"/>
                  </a:cubicBezTo>
                  <a:cubicBezTo>
                    <a:pt x="1" y="817"/>
                    <a:pt x="95" y="1100"/>
                    <a:pt x="270" y="1137"/>
                  </a:cubicBezTo>
                  <a:cubicBezTo>
                    <a:pt x="282" y="1139"/>
                    <a:pt x="294" y="1140"/>
                    <a:pt x="307" y="1140"/>
                  </a:cubicBezTo>
                  <a:cubicBezTo>
                    <a:pt x="471" y="1140"/>
                    <a:pt x="644" y="926"/>
                    <a:pt x="705" y="636"/>
                  </a:cubicBezTo>
                  <a:cubicBezTo>
                    <a:pt x="763" y="323"/>
                    <a:pt x="676" y="33"/>
                    <a:pt x="502" y="4"/>
                  </a:cubicBezTo>
                  <a:cubicBezTo>
                    <a:pt x="489" y="1"/>
                    <a:pt x="477" y="0"/>
                    <a:pt x="4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3557;p86"/>
            <p:cNvSpPr/>
            <p:nvPr/>
          </p:nvSpPr>
          <p:spPr>
            <a:xfrm rot="-167348">
              <a:off x="5798378" y="1930566"/>
              <a:ext cx="95414" cy="108959"/>
            </a:xfrm>
            <a:custGeom>
              <a:avLst/>
              <a:gdLst/>
              <a:ahLst/>
              <a:cxnLst/>
              <a:rect l="l" t="t" r="r" b="b"/>
              <a:pathLst>
                <a:path w="763" h="1147" extrusionOk="0">
                  <a:moveTo>
                    <a:pt x="469" y="0"/>
                  </a:moveTo>
                  <a:cubicBezTo>
                    <a:pt x="298" y="0"/>
                    <a:pt x="127" y="217"/>
                    <a:pt x="66" y="511"/>
                  </a:cubicBezTo>
                  <a:cubicBezTo>
                    <a:pt x="0" y="823"/>
                    <a:pt x="95" y="1106"/>
                    <a:pt x="269" y="1143"/>
                  </a:cubicBezTo>
                  <a:cubicBezTo>
                    <a:pt x="281" y="1145"/>
                    <a:pt x="294" y="1147"/>
                    <a:pt x="306" y="1147"/>
                  </a:cubicBezTo>
                  <a:cubicBezTo>
                    <a:pt x="470" y="1147"/>
                    <a:pt x="643" y="932"/>
                    <a:pt x="697" y="642"/>
                  </a:cubicBezTo>
                  <a:cubicBezTo>
                    <a:pt x="763" y="322"/>
                    <a:pt x="675" y="39"/>
                    <a:pt x="501" y="3"/>
                  </a:cubicBezTo>
                  <a:cubicBezTo>
                    <a:pt x="491" y="1"/>
                    <a:pt x="480" y="0"/>
                    <a:pt x="4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3558;p86"/>
            <p:cNvSpPr/>
            <p:nvPr/>
          </p:nvSpPr>
          <p:spPr>
            <a:xfrm rot="-167348">
              <a:off x="5761772" y="1763593"/>
              <a:ext cx="228843" cy="57377"/>
            </a:xfrm>
            <a:custGeom>
              <a:avLst/>
              <a:gdLst/>
              <a:ahLst/>
              <a:cxnLst/>
              <a:rect l="l" t="t" r="r" b="b"/>
              <a:pathLst>
                <a:path w="1830" h="604" extrusionOk="0">
                  <a:moveTo>
                    <a:pt x="883" y="1"/>
                  </a:moveTo>
                  <a:cubicBezTo>
                    <a:pt x="646" y="1"/>
                    <a:pt x="368" y="75"/>
                    <a:pt x="51" y="284"/>
                  </a:cubicBezTo>
                  <a:cubicBezTo>
                    <a:pt x="8" y="313"/>
                    <a:pt x="0" y="371"/>
                    <a:pt x="22" y="407"/>
                  </a:cubicBezTo>
                  <a:cubicBezTo>
                    <a:pt x="41" y="435"/>
                    <a:pt x="72" y="451"/>
                    <a:pt x="103" y="451"/>
                  </a:cubicBezTo>
                  <a:cubicBezTo>
                    <a:pt x="120" y="451"/>
                    <a:pt x="137" y="446"/>
                    <a:pt x="153" y="436"/>
                  </a:cubicBezTo>
                  <a:cubicBezTo>
                    <a:pt x="437" y="250"/>
                    <a:pt x="683" y="184"/>
                    <a:pt x="889" y="184"/>
                  </a:cubicBezTo>
                  <a:cubicBezTo>
                    <a:pt x="1372" y="184"/>
                    <a:pt x="1633" y="547"/>
                    <a:pt x="1648" y="567"/>
                  </a:cubicBezTo>
                  <a:cubicBezTo>
                    <a:pt x="1670" y="589"/>
                    <a:pt x="1699" y="603"/>
                    <a:pt x="1728" y="603"/>
                  </a:cubicBezTo>
                  <a:cubicBezTo>
                    <a:pt x="1743" y="603"/>
                    <a:pt x="1765" y="603"/>
                    <a:pt x="1779" y="589"/>
                  </a:cubicBezTo>
                  <a:cubicBezTo>
                    <a:pt x="1815" y="560"/>
                    <a:pt x="1830" y="502"/>
                    <a:pt x="1801" y="465"/>
                  </a:cubicBezTo>
                  <a:cubicBezTo>
                    <a:pt x="1796" y="460"/>
                    <a:pt x="1469" y="1"/>
                    <a:pt x="8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559;p86"/>
            <p:cNvSpPr/>
            <p:nvPr/>
          </p:nvSpPr>
          <p:spPr>
            <a:xfrm rot="-167348">
              <a:off x="6007279" y="2210833"/>
              <a:ext cx="257979" cy="61367"/>
            </a:xfrm>
            <a:custGeom>
              <a:avLst/>
              <a:gdLst/>
              <a:ahLst/>
              <a:cxnLst/>
              <a:rect l="l" t="t" r="r" b="b"/>
              <a:pathLst>
                <a:path w="2063" h="646" extrusionOk="0">
                  <a:moveTo>
                    <a:pt x="1956" y="0"/>
                  </a:moveTo>
                  <a:cubicBezTo>
                    <a:pt x="1934" y="0"/>
                    <a:pt x="1912" y="8"/>
                    <a:pt x="1895" y="21"/>
                  </a:cubicBezTo>
                  <a:cubicBezTo>
                    <a:pt x="1522" y="372"/>
                    <a:pt x="1146" y="472"/>
                    <a:pt x="839" y="472"/>
                  </a:cubicBezTo>
                  <a:cubicBezTo>
                    <a:pt x="446" y="472"/>
                    <a:pt x="166" y="309"/>
                    <a:pt x="146" y="297"/>
                  </a:cubicBezTo>
                  <a:cubicBezTo>
                    <a:pt x="130" y="287"/>
                    <a:pt x="114" y="282"/>
                    <a:pt x="98" y="282"/>
                  </a:cubicBezTo>
                  <a:cubicBezTo>
                    <a:pt x="69" y="282"/>
                    <a:pt x="41" y="298"/>
                    <a:pt x="22" y="326"/>
                  </a:cubicBezTo>
                  <a:cubicBezTo>
                    <a:pt x="0" y="370"/>
                    <a:pt x="15" y="428"/>
                    <a:pt x="51" y="450"/>
                  </a:cubicBezTo>
                  <a:cubicBezTo>
                    <a:pt x="58" y="457"/>
                    <a:pt x="392" y="646"/>
                    <a:pt x="850" y="646"/>
                  </a:cubicBezTo>
                  <a:cubicBezTo>
                    <a:pt x="1191" y="646"/>
                    <a:pt x="1612" y="537"/>
                    <a:pt x="2019" y="159"/>
                  </a:cubicBezTo>
                  <a:cubicBezTo>
                    <a:pt x="2055" y="123"/>
                    <a:pt x="2062" y="65"/>
                    <a:pt x="2026" y="29"/>
                  </a:cubicBezTo>
                  <a:cubicBezTo>
                    <a:pt x="2007" y="9"/>
                    <a:pt x="1981" y="0"/>
                    <a:pt x="19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3560;p86"/>
            <p:cNvSpPr/>
            <p:nvPr/>
          </p:nvSpPr>
          <p:spPr>
            <a:xfrm rot="-167348">
              <a:off x="6372297" y="1838849"/>
              <a:ext cx="213461" cy="84546"/>
            </a:xfrm>
            <a:custGeom>
              <a:avLst/>
              <a:gdLst/>
              <a:ahLst/>
              <a:cxnLst/>
              <a:rect l="l" t="t" r="r" b="b"/>
              <a:pathLst>
                <a:path w="1707" h="890" extrusionOk="0">
                  <a:moveTo>
                    <a:pt x="585" y="0"/>
                  </a:moveTo>
                  <a:cubicBezTo>
                    <a:pt x="436" y="0"/>
                    <a:pt x="268" y="23"/>
                    <a:pt x="80" y="77"/>
                  </a:cubicBezTo>
                  <a:cubicBezTo>
                    <a:pt x="30" y="91"/>
                    <a:pt x="1" y="142"/>
                    <a:pt x="15" y="186"/>
                  </a:cubicBezTo>
                  <a:cubicBezTo>
                    <a:pt x="27" y="228"/>
                    <a:pt x="64" y="255"/>
                    <a:pt x="105" y="255"/>
                  </a:cubicBezTo>
                  <a:cubicBezTo>
                    <a:pt x="114" y="255"/>
                    <a:pt x="122" y="253"/>
                    <a:pt x="131" y="251"/>
                  </a:cubicBezTo>
                  <a:cubicBezTo>
                    <a:pt x="301" y="203"/>
                    <a:pt x="451" y="182"/>
                    <a:pt x="584" y="182"/>
                  </a:cubicBezTo>
                  <a:cubicBezTo>
                    <a:pt x="1309" y="182"/>
                    <a:pt x="1513" y="794"/>
                    <a:pt x="1525" y="824"/>
                  </a:cubicBezTo>
                  <a:cubicBezTo>
                    <a:pt x="1532" y="868"/>
                    <a:pt x="1569" y="890"/>
                    <a:pt x="1605" y="890"/>
                  </a:cubicBezTo>
                  <a:lnTo>
                    <a:pt x="1634" y="890"/>
                  </a:lnTo>
                  <a:cubicBezTo>
                    <a:pt x="1685" y="875"/>
                    <a:pt x="1707" y="824"/>
                    <a:pt x="1692" y="774"/>
                  </a:cubicBezTo>
                  <a:cubicBezTo>
                    <a:pt x="1692" y="761"/>
                    <a:pt x="1444" y="0"/>
                    <a:pt x="5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561;p86"/>
            <p:cNvSpPr/>
            <p:nvPr/>
          </p:nvSpPr>
          <p:spPr>
            <a:xfrm rot="-167348">
              <a:off x="5848876" y="1963896"/>
              <a:ext cx="197205" cy="175266"/>
            </a:xfrm>
            <a:custGeom>
              <a:avLst/>
              <a:gdLst/>
              <a:ahLst/>
              <a:cxnLst/>
              <a:rect l="l" t="t" r="r" b="b"/>
              <a:pathLst>
                <a:path w="1577" h="1845" extrusionOk="0">
                  <a:moveTo>
                    <a:pt x="1489" y="0"/>
                  </a:moveTo>
                  <a:cubicBezTo>
                    <a:pt x="1445" y="0"/>
                    <a:pt x="1395" y="37"/>
                    <a:pt x="1395" y="87"/>
                  </a:cubicBezTo>
                  <a:cubicBezTo>
                    <a:pt x="1387" y="254"/>
                    <a:pt x="1329" y="690"/>
                    <a:pt x="1148" y="842"/>
                  </a:cubicBezTo>
                  <a:cubicBezTo>
                    <a:pt x="1072" y="816"/>
                    <a:pt x="917" y="769"/>
                    <a:pt x="750" y="769"/>
                  </a:cubicBezTo>
                  <a:cubicBezTo>
                    <a:pt x="597" y="769"/>
                    <a:pt x="434" y="808"/>
                    <a:pt x="313" y="937"/>
                  </a:cubicBezTo>
                  <a:cubicBezTo>
                    <a:pt x="1" y="1271"/>
                    <a:pt x="502" y="1793"/>
                    <a:pt x="523" y="1822"/>
                  </a:cubicBezTo>
                  <a:cubicBezTo>
                    <a:pt x="545" y="1837"/>
                    <a:pt x="567" y="1844"/>
                    <a:pt x="589" y="1844"/>
                  </a:cubicBezTo>
                  <a:cubicBezTo>
                    <a:pt x="611" y="1844"/>
                    <a:pt x="632" y="1837"/>
                    <a:pt x="654" y="1822"/>
                  </a:cubicBezTo>
                  <a:cubicBezTo>
                    <a:pt x="690" y="1786"/>
                    <a:pt x="690" y="1728"/>
                    <a:pt x="654" y="1692"/>
                  </a:cubicBezTo>
                  <a:cubicBezTo>
                    <a:pt x="647" y="1684"/>
                    <a:pt x="255" y="1263"/>
                    <a:pt x="444" y="1060"/>
                  </a:cubicBezTo>
                  <a:cubicBezTo>
                    <a:pt x="522" y="976"/>
                    <a:pt x="636" y="950"/>
                    <a:pt x="749" y="950"/>
                  </a:cubicBezTo>
                  <a:cubicBezTo>
                    <a:pt x="937" y="950"/>
                    <a:pt x="1121" y="1024"/>
                    <a:pt x="1126" y="1024"/>
                  </a:cubicBezTo>
                  <a:cubicBezTo>
                    <a:pt x="1137" y="1031"/>
                    <a:pt x="1150" y="1035"/>
                    <a:pt x="1163" y="1035"/>
                  </a:cubicBezTo>
                  <a:cubicBezTo>
                    <a:pt x="1177" y="1035"/>
                    <a:pt x="1191" y="1031"/>
                    <a:pt x="1206" y="1024"/>
                  </a:cubicBezTo>
                  <a:cubicBezTo>
                    <a:pt x="1533" y="828"/>
                    <a:pt x="1576" y="174"/>
                    <a:pt x="1576" y="95"/>
                  </a:cubicBezTo>
                  <a:cubicBezTo>
                    <a:pt x="1576" y="51"/>
                    <a:pt x="1540" y="7"/>
                    <a:pt x="14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3562;p86"/>
            <p:cNvSpPr/>
            <p:nvPr/>
          </p:nvSpPr>
          <p:spPr>
            <a:xfrm rot="-167348">
              <a:off x="6330839" y="2150400"/>
              <a:ext cx="366023" cy="217634"/>
            </a:xfrm>
            <a:custGeom>
              <a:avLst/>
              <a:gdLst/>
              <a:ahLst/>
              <a:cxnLst/>
              <a:rect l="l" t="t" r="r" b="b"/>
              <a:pathLst>
                <a:path w="2927" h="2291" extrusionOk="0">
                  <a:moveTo>
                    <a:pt x="1338" y="0"/>
                  </a:moveTo>
                  <a:cubicBezTo>
                    <a:pt x="794" y="0"/>
                    <a:pt x="320" y="298"/>
                    <a:pt x="182" y="769"/>
                  </a:cubicBezTo>
                  <a:cubicBezTo>
                    <a:pt x="1" y="1365"/>
                    <a:pt x="436" y="2018"/>
                    <a:pt x="1148" y="2228"/>
                  </a:cubicBezTo>
                  <a:cubicBezTo>
                    <a:pt x="1295" y="2270"/>
                    <a:pt x="1442" y="2290"/>
                    <a:pt x="1584" y="2290"/>
                  </a:cubicBezTo>
                  <a:cubicBezTo>
                    <a:pt x="2130" y="2290"/>
                    <a:pt x="2606" y="1996"/>
                    <a:pt x="2745" y="1524"/>
                  </a:cubicBezTo>
                  <a:cubicBezTo>
                    <a:pt x="2926" y="922"/>
                    <a:pt x="2491" y="276"/>
                    <a:pt x="1779" y="65"/>
                  </a:cubicBezTo>
                  <a:cubicBezTo>
                    <a:pt x="1630" y="21"/>
                    <a:pt x="1482" y="0"/>
                    <a:pt x="1338" y="0"/>
                  </a:cubicBezTo>
                  <a:close/>
                </a:path>
              </a:pathLst>
            </a:custGeom>
            <a:solidFill>
              <a:srgbClr val="EF8C63">
                <a:alpha val="54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563;p86"/>
            <p:cNvSpPr/>
            <p:nvPr/>
          </p:nvSpPr>
          <p:spPr>
            <a:xfrm rot="-167348">
              <a:off x="5604674" y="2026091"/>
              <a:ext cx="257104" cy="211079"/>
            </a:xfrm>
            <a:custGeom>
              <a:avLst/>
              <a:gdLst/>
              <a:ahLst/>
              <a:cxnLst/>
              <a:rect l="l" t="t" r="r" b="b"/>
              <a:pathLst>
                <a:path w="2056" h="2222" extrusionOk="0">
                  <a:moveTo>
                    <a:pt x="1142" y="1"/>
                  </a:moveTo>
                  <a:cubicBezTo>
                    <a:pt x="731" y="1"/>
                    <a:pt x="325" y="346"/>
                    <a:pt x="175" y="857"/>
                  </a:cubicBezTo>
                  <a:cubicBezTo>
                    <a:pt x="1" y="1460"/>
                    <a:pt x="240" y="2055"/>
                    <a:pt x="712" y="2193"/>
                  </a:cubicBezTo>
                  <a:cubicBezTo>
                    <a:pt x="777" y="2212"/>
                    <a:pt x="843" y="2222"/>
                    <a:pt x="909" y="2222"/>
                  </a:cubicBezTo>
                  <a:cubicBezTo>
                    <a:pt x="1316" y="2222"/>
                    <a:pt x="1724" y="1871"/>
                    <a:pt x="1874" y="1358"/>
                  </a:cubicBezTo>
                  <a:cubicBezTo>
                    <a:pt x="2055" y="763"/>
                    <a:pt x="1809" y="168"/>
                    <a:pt x="1344" y="30"/>
                  </a:cubicBezTo>
                  <a:cubicBezTo>
                    <a:pt x="1277" y="10"/>
                    <a:pt x="1210" y="1"/>
                    <a:pt x="1142" y="1"/>
                  </a:cubicBezTo>
                  <a:close/>
                </a:path>
              </a:pathLst>
            </a:custGeom>
            <a:solidFill>
              <a:srgbClr val="EF8C63">
                <a:alpha val="54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564;p86"/>
            <p:cNvSpPr/>
            <p:nvPr/>
          </p:nvSpPr>
          <p:spPr>
            <a:xfrm rot="-167348">
              <a:off x="5438634" y="1292882"/>
              <a:ext cx="1258385" cy="469940"/>
            </a:xfrm>
            <a:custGeom>
              <a:avLst/>
              <a:gdLst/>
              <a:ahLst/>
              <a:cxnLst/>
              <a:rect l="l" t="t" r="r" b="b"/>
              <a:pathLst>
                <a:path w="10063" h="4947" extrusionOk="0">
                  <a:moveTo>
                    <a:pt x="7516" y="0"/>
                  </a:moveTo>
                  <a:cubicBezTo>
                    <a:pt x="7248" y="0"/>
                    <a:pt x="6995" y="12"/>
                    <a:pt x="6759" y="34"/>
                  </a:cubicBezTo>
                  <a:cubicBezTo>
                    <a:pt x="5816" y="129"/>
                    <a:pt x="5104" y="361"/>
                    <a:pt x="4647" y="550"/>
                  </a:cubicBezTo>
                  <a:cubicBezTo>
                    <a:pt x="4030" y="811"/>
                    <a:pt x="3311" y="1348"/>
                    <a:pt x="1866" y="2437"/>
                  </a:cubicBezTo>
                  <a:cubicBezTo>
                    <a:pt x="153" y="3722"/>
                    <a:pt x="1" y="3998"/>
                    <a:pt x="59" y="4209"/>
                  </a:cubicBezTo>
                  <a:cubicBezTo>
                    <a:pt x="59" y="4223"/>
                    <a:pt x="66" y="4245"/>
                    <a:pt x="73" y="4259"/>
                  </a:cubicBezTo>
                  <a:cubicBezTo>
                    <a:pt x="241" y="4626"/>
                    <a:pt x="1107" y="4732"/>
                    <a:pt x="1740" y="4732"/>
                  </a:cubicBezTo>
                  <a:cubicBezTo>
                    <a:pt x="1846" y="4732"/>
                    <a:pt x="1945" y="4729"/>
                    <a:pt x="2033" y="4724"/>
                  </a:cubicBezTo>
                  <a:cubicBezTo>
                    <a:pt x="2135" y="4717"/>
                    <a:pt x="2229" y="4702"/>
                    <a:pt x="2324" y="4695"/>
                  </a:cubicBezTo>
                  <a:cubicBezTo>
                    <a:pt x="3173" y="4579"/>
                    <a:pt x="3812" y="4209"/>
                    <a:pt x="4160" y="3969"/>
                  </a:cubicBezTo>
                  <a:lnTo>
                    <a:pt x="4160" y="3969"/>
                  </a:lnTo>
                  <a:lnTo>
                    <a:pt x="3921" y="4869"/>
                  </a:lnTo>
                  <a:cubicBezTo>
                    <a:pt x="4018" y="4924"/>
                    <a:pt x="4123" y="4946"/>
                    <a:pt x="4231" y="4946"/>
                  </a:cubicBezTo>
                  <a:cubicBezTo>
                    <a:pt x="4437" y="4946"/>
                    <a:pt x="4652" y="4865"/>
                    <a:pt x="4843" y="4775"/>
                  </a:cubicBezTo>
                  <a:cubicBezTo>
                    <a:pt x="5888" y="4288"/>
                    <a:pt x="6817" y="3555"/>
                    <a:pt x="7536" y="2662"/>
                  </a:cubicBezTo>
                  <a:lnTo>
                    <a:pt x="7536" y="2662"/>
                  </a:lnTo>
                  <a:cubicBezTo>
                    <a:pt x="7268" y="3896"/>
                    <a:pt x="7376" y="4332"/>
                    <a:pt x="7580" y="4441"/>
                  </a:cubicBezTo>
                  <a:cubicBezTo>
                    <a:pt x="7621" y="4463"/>
                    <a:pt x="7669" y="4474"/>
                    <a:pt x="7721" y="4474"/>
                  </a:cubicBezTo>
                  <a:cubicBezTo>
                    <a:pt x="8241" y="4474"/>
                    <a:pt x="9232" y="3406"/>
                    <a:pt x="9714" y="2350"/>
                  </a:cubicBezTo>
                  <a:cubicBezTo>
                    <a:pt x="9758" y="2248"/>
                    <a:pt x="9794" y="2154"/>
                    <a:pt x="9830" y="2060"/>
                  </a:cubicBezTo>
                  <a:cubicBezTo>
                    <a:pt x="9859" y="1987"/>
                    <a:pt x="9881" y="1914"/>
                    <a:pt x="9903" y="1842"/>
                  </a:cubicBezTo>
                  <a:cubicBezTo>
                    <a:pt x="10063" y="1276"/>
                    <a:pt x="9939" y="1058"/>
                    <a:pt x="9859" y="971"/>
                  </a:cubicBezTo>
                  <a:cubicBezTo>
                    <a:pt x="9708" y="790"/>
                    <a:pt x="9462" y="754"/>
                    <a:pt x="9290" y="754"/>
                  </a:cubicBezTo>
                  <a:cubicBezTo>
                    <a:pt x="9206" y="754"/>
                    <a:pt x="9140" y="763"/>
                    <a:pt x="9112" y="767"/>
                  </a:cubicBezTo>
                  <a:lnTo>
                    <a:pt x="8015" y="12"/>
                  </a:lnTo>
                  <a:cubicBezTo>
                    <a:pt x="7844" y="4"/>
                    <a:pt x="7677" y="0"/>
                    <a:pt x="75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3565;p86"/>
            <p:cNvSpPr/>
            <p:nvPr/>
          </p:nvSpPr>
          <p:spPr>
            <a:xfrm rot="-167348">
              <a:off x="6604972" y="1400928"/>
              <a:ext cx="492199" cy="693939"/>
            </a:xfrm>
            <a:custGeom>
              <a:avLst/>
              <a:gdLst/>
              <a:ahLst/>
              <a:cxnLst/>
              <a:rect l="l" t="t" r="r" b="b"/>
              <a:pathLst>
                <a:path w="3936" h="7305" extrusionOk="0">
                  <a:moveTo>
                    <a:pt x="792" y="1"/>
                  </a:moveTo>
                  <a:cubicBezTo>
                    <a:pt x="720" y="139"/>
                    <a:pt x="611" y="357"/>
                    <a:pt x="502" y="633"/>
                  </a:cubicBezTo>
                  <a:cubicBezTo>
                    <a:pt x="378" y="959"/>
                    <a:pt x="1" y="2077"/>
                    <a:pt x="625" y="5192"/>
                  </a:cubicBezTo>
                  <a:cubicBezTo>
                    <a:pt x="879" y="6448"/>
                    <a:pt x="1075" y="6948"/>
                    <a:pt x="1293" y="6956"/>
                  </a:cubicBezTo>
                  <a:cubicBezTo>
                    <a:pt x="1296" y="6956"/>
                    <a:pt x="1299" y="6956"/>
                    <a:pt x="1302" y="6956"/>
                  </a:cubicBezTo>
                  <a:cubicBezTo>
                    <a:pt x="1415" y="6956"/>
                    <a:pt x="1516" y="6826"/>
                    <a:pt x="1707" y="6600"/>
                  </a:cubicBezTo>
                  <a:cubicBezTo>
                    <a:pt x="1932" y="6331"/>
                    <a:pt x="2063" y="6070"/>
                    <a:pt x="2135" y="5889"/>
                  </a:cubicBezTo>
                  <a:cubicBezTo>
                    <a:pt x="2186" y="6302"/>
                    <a:pt x="2230" y="6716"/>
                    <a:pt x="2280" y="7137"/>
                  </a:cubicBezTo>
                  <a:cubicBezTo>
                    <a:pt x="2288" y="7203"/>
                    <a:pt x="2317" y="7297"/>
                    <a:pt x="2389" y="7304"/>
                  </a:cubicBezTo>
                  <a:cubicBezTo>
                    <a:pt x="2418" y="7304"/>
                    <a:pt x="2447" y="7290"/>
                    <a:pt x="2476" y="7282"/>
                  </a:cubicBezTo>
                  <a:cubicBezTo>
                    <a:pt x="3420" y="6825"/>
                    <a:pt x="3899" y="5765"/>
                    <a:pt x="3921" y="4763"/>
                  </a:cubicBezTo>
                  <a:cubicBezTo>
                    <a:pt x="3936" y="3761"/>
                    <a:pt x="3573" y="2789"/>
                    <a:pt x="3217" y="1845"/>
                  </a:cubicBezTo>
                  <a:lnTo>
                    <a:pt x="79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3566;p86"/>
            <p:cNvSpPr/>
            <p:nvPr/>
          </p:nvSpPr>
          <p:spPr>
            <a:xfrm>
              <a:off x="5263300" y="2838691"/>
              <a:ext cx="1631414" cy="418980"/>
            </a:xfrm>
            <a:custGeom>
              <a:avLst/>
              <a:gdLst/>
              <a:ahLst/>
              <a:cxnLst/>
              <a:rect l="l" t="t" r="r" b="b"/>
              <a:pathLst>
                <a:path w="23900" h="6138" extrusionOk="0">
                  <a:moveTo>
                    <a:pt x="22578" y="0"/>
                  </a:moveTo>
                  <a:cubicBezTo>
                    <a:pt x="22063" y="283"/>
                    <a:pt x="21504" y="465"/>
                    <a:pt x="20909" y="487"/>
                  </a:cubicBezTo>
                  <a:lnTo>
                    <a:pt x="20901" y="487"/>
                  </a:lnTo>
                  <a:cubicBezTo>
                    <a:pt x="22469" y="719"/>
                    <a:pt x="22898" y="1096"/>
                    <a:pt x="22920" y="1249"/>
                  </a:cubicBezTo>
                  <a:cubicBezTo>
                    <a:pt x="22941" y="1430"/>
                    <a:pt x="22484" y="2098"/>
                    <a:pt x="20103" y="2969"/>
                  </a:cubicBezTo>
                  <a:cubicBezTo>
                    <a:pt x="18041" y="3717"/>
                    <a:pt x="15246" y="4371"/>
                    <a:pt x="12233" y="4792"/>
                  </a:cubicBezTo>
                  <a:cubicBezTo>
                    <a:pt x="9992" y="5110"/>
                    <a:pt x="7838" y="5271"/>
                    <a:pt x="5980" y="5271"/>
                  </a:cubicBezTo>
                  <a:cubicBezTo>
                    <a:pt x="5335" y="5271"/>
                    <a:pt x="4726" y="5252"/>
                    <a:pt x="4161" y="5213"/>
                  </a:cubicBezTo>
                  <a:cubicBezTo>
                    <a:pt x="1627" y="5038"/>
                    <a:pt x="1010" y="4516"/>
                    <a:pt x="981" y="4334"/>
                  </a:cubicBezTo>
                  <a:cubicBezTo>
                    <a:pt x="959" y="4153"/>
                    <a:pt x="1409" y="3485"/>
                    <a:pt x="3798" y="2614"/>
                  </a:cubicBezTo>
                  <a:cubicBezTo>
                    <a:pt x="4996" y="2178"/>
                    <a:pt x="6440" y="1772"/>
                    <a:pt x="8030" y="1430"/>
                  </a:cubicBezTo>
                  <a:cubicBezTo>
                    <a:pt x="8074" y="1111"/>
                    <a:pt x="8153" y="792"/>
                    <a:pt x="8291" y="494"/>
                  </a:cubicBezTo>
                  <a:lnTo>
                    <a:pt x="8291" y="494"/>
                  </a:lnTo>
                  <a:cubicBezTo>
                    <a:pt x="6491" y="864"/>
                    <a:pt x="4843" y="1314"/>
                    <a:pt x="3500" y="1801"/>
                  </a:cubicBezTo>
                  <a:cubicBezTo>
                    <a:pt x="1104" y="2679"/>
                    <a:pt x="1" y="3543"/>
                    <a:pt x="124" y="4458"/>
                  </a:cubicBezTo>
                  <a:cubicBezTo>
                    <a:pt x="255" y="5365"/>
                    <a:pt x="1554" y="5895"/>
                    <a:pt x="4103" y="6077"/>
                  </a:cubicBezTo>
                  <a:cubicBezTo>
                    <a:pt x="4679" y="6117"/>
                    <a:pt x="5299" y="6137"/>
                    <a:pt x="5953" y="6137"/>
                  </a:cubicBezTo>
                  <a:cubicBezTo>
                    <a:pt x="6477" y="6137"/>
                    <a:pt x="7023" y="6124"/>
                    <a:pt x="7587" y="6098"/>
                  </a:cubicBezTo>
                  <a:cubicBezTo>
                    <a:pt x="9075" y="6033"/>
                    <a:pt x="10694" y="5881"/>
                    <a:pt x="12350" y="5648"/>
                  </a:cubicBezTo>
                  <a:cubicBezTo>
                    <a:pt x="15428" y="5213"/>
                    <a:pt x="18281" y="4552"/>
                    <a:pt x="20400" y="3783"/>
                  </a:cubicBezTo>
                  <a:cubicBezTo>
                    <a:pt x="22796" y="2904"/>
                    <a:pt x="23900" y="2033"/>
                    <a:pt x="23769" y="1125"/>
                  </a:cubicBezTo>
                  <a:cubicBezTo>
                    <a:pt x="23704" y="646"/>
                    <a:pt x="23312" y="269"/>
                    <a:pt x="225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3567;p86"/>
            <p:cNvSpPr/>
            <p:nvPr/>
          </p:nvSpPr>
          <p:spPr>
            <a:xfrm>
              <a:off x="5271286" y="2915961"/>
              <a:ext cx="1623428" cy="343757"/>
            </a:xfrm>
            <a:custGeom>
              <a:avLst/>
              <a:gdLst/>
              <a:ahLst/>
              <a:cxnLst/>
              <a:rect l="l" t="t" r="r" b="b"/>
              <a:pathLst>
                <a:path w="23783" h="5036" extrusionOk="0">
                  <a:moveTo>
                    <a:pt x="23652" y="1"/>
                  </a:moveTo>
                  <a:cubicBezTo>
                    <a:pt x="23579" y="828"/>
                    <a:pt x="22469" y="1627"/>
                    <a:pt x="20269" y="2433"/>
                  </a:cubicBezTo>
                  <a:cubicBezTo>
                    <a:pt x="18156" y="3202"/>
                    <a:pt x="15296" y="3863"/>
                    <a:pt x="12225" y="4298"/>
                  </a:cubicBezTo>
                  <a:cubicBezTo>
                    <a:pt x="10570" y="4531"/>
                    <a:pt x="8951" y="4683"/>
                    <a:pt x="7463" y="4749"/>
                  </a:cubicBezTo>
                  <a:cubicBezTo>
                    <a:pt x="6898" y="4774"/>
                    <a:pt x="6351" y="4787"/>
                    <a:pt x="5826" y="4787"/>
                  </a:cubicBezTo>
                  <a:cubicBezTo>
                    <a:pt x="5171" y="4787"/>
                    <a:pt x="4551" y="4767"/>
                    <a:pt x="3978" y="4727"/>
                  </a:cubicBezTo>
                  <a:cubicBezTo>
                    <a:pt x="1452" y="4545"/>
                    <a:pt x="153" y="4023"/>
                    <a:pt x="7" y="3130"/>
                  </a:cubicBezTo>
                  <a:lnTo>
                    <a:pt x="7" y="3130"/>
                  </a:lnTo>
                  <a:cubicBezTo>
                    <a:pt x="0" y="3202"/>
                    <a:pt x="0" y="3282"/>
                    <a:pt x="15" y="3355"/>
                  </a:cubicBezTo>
                  <a:cubicBezTo>
                    <a:pt x="138" y="4269"/>
                    <a:pt x="1437" y="4799"/>
                    <a:pt x="3986" y="4974"/>
                  </a:cubicBezTo>
                  <a:cubicBezTo>
                    <a:pt x="4581" y="5015"/>
                    <a:pt x="5222" y="5035"/>
                    <a:pt x="5901" y="5035"/>
                  </a:cubicBezTo>
                  <a:cubicBezTo>
                    <a:pt x="6405" y="5035"/>
                    <a:pt x="6929" y="5024"/>
                    <a:pt x="7470" y="5003"/>
                  </a:cubicBezTo>
                  <a:cubicBezTo>
                    <a:pt x="8958" y="4937"/>
                    <a:pt x="10577" y="4785"/>
                    <a:pt x="12240" y="4553"/>
                  </a:cubicBezTo>
                  <a:cubicBezTo>
                    <a:pt x="15311" y="4117"/>
                    <a:pt x="18164" y="3456"/>
                    <a:pt x="20283" y="2680"/>
                  </a:cubicBezTo>
                  <a:cubicBezTo>
                    <a:pt x="22679" y="1801"/>
                    <a:pt x="23783" y="937"/>
                    <a:pt x="23659" y="30"/>
                  </a:cubicBezTo>
                  <a:cubicBezTo>
                    <a:pt x="23652" y="15"/>
                    <a:pt x="23652" y="8"/>
                    <a:pt x="23652" y="1"/>
                  </a:cubicBezTo>
                  <a:close/>
                </a:path>
              </a:pathLst>
            </a:custGeom>
            <a:solidFill>
              <a:srgbClr val="65C1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مستطيل 2"/>
          <p:cNvSpPr/>
          <p:nvPr/>
        </p:nvSpPr>
        <p:spPr>
          <a:xfrm>
            <a:off x="8627165" y="4577967"/>
            <a:ext cx="4704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dirty="0" smtClean="0"/>
              <a:t>15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74733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0" name="Google Shape;6360;p93"/>
          <p:cNvSpPr txBox="1">
            <a:spLocks noGrp="1"/>
          </p:cNvSpPr>
          <p:nvPr>
            <p:ph type="title"/>
          </p:nvPr>
        </p:nvSpPr>
        <p:spPr>
          <a:xfrm>
            <a:off x="972900" y="453075"/>
            <a:ext cx="71982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smtClean="0"/>
              <a:t>Resources   </a:t>
            </a:r>
            <a:endParaRPr dirty="0"/>
          </a:p>
        </p:txBody>
      </p:sp>
      <p:sp>
        <p:nvSpPr>
          <p:cNvPr id="2" name="مستطيل 1"/>
          <p:cNvSpPr/>
          <p:nvPr/>
        </p:nvSpPr>
        <p:spPr>
          <a:xfrm>
            <a:off x="8637538" y="4605925"/>
            <a:ext cx="6456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dirty="0" smtClean="0"/>
              <a:t>16</a:t>
            </a:r>
            <a:endParaRPr lang="ar-SA" sz="20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Montagna</a:t>
            </a:r>
            <a:r>
              <a:rPr lang="en-US" dirty="0"/>
              <a:t>, A., </a:t>
            </a:r>
            <a:r>
              <a:rPr lang="en-US" dirty="0" err="1"/>
              <a:t>Karolis</a:t>
            </a:r>
            <a:r>
              <a:rPr lang="en-US" dirty="0"/>
              <a:t>, V., </a:t>
            </a:r>
            <a:r>
              <a:rPr lang="en-US" dirty="0" err="1"/>
              <a:t>Batalle</a:t>
            </a:r>
            <a:r>
              <a:rPr lang="en-US" dirty="0"/>
              <a:t>, D., </a:t>
            </a:r>
            <a:r>
              <a:rPr lang="en-US" dirty="0" err="1"/>
              <a:t>Counsell</a:t>
            </a:r>
            <a:r>
              <a:rPr lang="en-US" dirty="0"/>
              <a:t>, S., Rutherford, M., </a:t>
            </a:r>
            <a:r>
              <a:rPr lang="en-US" dirty="0" err="1"/>
              <a:t>Arulkumaran</a:t>
            </a:r>
            <a:r>
              <a:rPr lang="en-US" dirty="0"/>
              <a:t>, S., </a:t>
            </a:r>
            <a:r>
              <a:rPr lang="en-US" dirty="0" err="1"/>
              <a:t>Happe</a:t>
            </a:r>
            <a:r>
              <a:rPr lang="en-US" dirty="0"/>
              <a:t>, F., Edwards, D., &amp;amp; </a:t>
            </a:r>
            <a:r>
              <a:rPr lang="en-US" dirty="0" err="1"/>
              <a:t>Nosarti</a:t>
            </a:r>
            <a:r>
              <a:rPr lang="en-US" dirty="0"/>
              <a:t>, C. (2020, March 3). ADHD symptoms and their neurodevelopmental correlates in children born very preterm. </a:t>
            </a:r>
            <a:r>
              <a:rPr lang="en-US" dirty="0" err="1"/>
              <a:t>PloS</a:t>
            </a:r>
            <a:r>
              <a:rPr lang="en-US" dirty="0"/>
              <a:t> one. Retrieved May 16, 2022, from </a:t>
            </a:r>
            <a:r>
              <a:rPr lang="en-US" dirty="0">
                <a:hlinkClick r:id="rId3"/>
              </a:rPr>
              <a:t>https://www.ncbi.nlm.nih.gov/pmc/articles/PMC7053718</a:t>
            </a:r>
            <a:r>
              <a:rPr lang="en-US" dirty="0" smtClean="0">
                <a:hlinkClick r:id="rId3"/>
              </a:rPr>
              <a:t>/</a:t>
            </a:r>
            <a:endParaRPr lang="ar-SA" dirty="0" smtClean="0"/>
          </a:p>
          <a:p>
            <a:pPr marL="114300" indent="0">
              <a:buNone/>
            </a:pPr>
            <a:endParaRPr lang="ar-SA" dirty="0" smtClean="0"/>
          </a:p>
          <a:p>
            <a:r>
              <a:rPr lang="en-US" dirty="0" err="1"/>
              <a:t>Pelsser</a:t>
            </a:r>
            <a:r>
              <a:rPr lang="en-US" dirty="0"/>
              <a:t> </a:t>
            </a:r>
            <a:r>
              <a:rPr lang="en-US" dirty="0" err="1"/>
              <a:t>LM;Frankena</a:t>
            </a:r>
            <a:r>
              <a:rPr lang="en-US" dirty="0"/>
              <a:t> </a:t>
            </a:r>
            <a:r>
              <a:rPr lang="en-US" dirty="0" err="1"/>
              <a:t>K;Toorman</a:t>
            </a:r>
            <a:r>
              <a:rPr lang="en-US" dirty="0"/>
              <a:t> </a:t>
            </a:r>
            <a:r>
              <a:rPr lang="en-US" dirty="0" err="1"/>
              <a:t>J;Rodrigues</a:t>
            </a:r>
            <a:r>
              <a:rPr lang="en-US" dirty="0"/>
              <a:t> Pereira R; (</a:t>
            </a:r>
            <a:r>
              <a:rPr lang="en-US" dirty="0" err="1"/>
              <a:t>n.d.</a:t>
            </a:r>
            <a:r>
              <a:rPr lang="en-US" dirty="0"/>
              <a:t>). Diet and ADHD, reviewing the evidence: A systematic review of Meta-analyses of double-blind placebo-controlled trials evaluating the efficacy of diet interventions on the behavior of children with ADHD. </a:t>
            </a:r>
            <a:r>
              <a:rPr lang="en-US" dirty="0" err="1"/>
              <a:t>PloS</a:t>
            </a:r>
            <a:r>
              <a:rPr lang="en-US" dirty="0"/>
              <a:t> one. Retrieved May 16, 2022, from </a:t>
            </a:r>
            <a:r>
              <a:rPr lang="en-US" dirty="0">
                <a:hlinkClick r:id="rId4"/>
              </a:rPr>
              <a:t>https://pubmed.ncbi.nlm.nih.gov/28121994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/>
              <a:t> </a:t>
            </a:r>
            <a:r>
              <a:rPr lang="en-US" dirty="0" err="1"/>
              <a:t>Drechsler</a:t>
            </a:r>
            <a:r>
              <a:rPr lang="en-US" dirty="0"/>
              <a:t> </a:t>
            </a:r>
            <a:r>
              <a:rPr lang="en-US" dirty="0" err="1"/>
              <a:t>R;Brem</a:t>
            </a:r>
            <a:r>
              <a:rPr lang="en-US" dirty="0"/>
              <a:t> </a:t>
            </a:r>
            <a:r>
              <a:rPr lang="en-US" dirty="0" err="1"/>
              <a:t>S;Brandeis</a:t>
            </a:r>
            <a:r>
              <a:rPr lang="en-US" dirty="0"/>
              <a:t> </a:t>
            </a:r>
            <a:r>
              <a:rPr lang="en-US" dirty="0" err="1"/>
              <a:t>D;Grünblatt</a:t>
            </a:r>
            <a:r>
              <a:rPr lang="en-US" dirty="0"/>
              <a:t> </a:t>
            </a:r>
            <a:r>
              <a:rPr lang="en-US" dirty="0" err="1"/>
              <a:t>E;Berger</a:t>
            </a:r>
            <a:r>
              <a:rPr lang="en-US" dirty="0"/>
              <a:t> </a:t>
            </a:r>
            <a:r>
              <a:rPr lang="en-US" dirty="0" err="1"/>
              <a:t>G;Walitza</a:t>
            </a:r>
            <a:r>
              <a:rPr lang="en-US" dirty="0"/>
              <a:t> S; (</a:t>
            </a:r>
            <a:r>
              <a:rPr lang="en-US" dirty="0" err="1"/>
              <a:t>n.d.</a:t>
            </a:r>
            <a:r>
              <a:rPr lang="en-US" dirty="0"/>
              <a:t>). ADHD: Current concepts and treatments in children and adolescents. </a:t>
            </a:r>
            <a:r>
              <a:rPr lang="en-US" dirty="0" err="1"/>
              <a:t>Neuropediatrics</a:t>
            </a:r>
            <a:r>
              <a:rPr lang="en-US" dirty="0"/>
              <a:t>. Retrieved May 16, 2022, from </a:t>
            </a:r>
            <a:r>
              <a:rPr lang="en-US" dirty="0">
                <a:hlinkClick r:id="rId5"/>
              </a:rPr>
              <a:t>https://pubmed.ncbi.nlm.nih.gov/32559806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r>
              <a:rPr lang="en-US" dirty="0"/>
              <a:t>Felt </a:t>
            </a:r>
            <a:r>
              <a:rPr lang="en-US" dirty="0" err="1"/>
              <a:t>BT;Biermann</a:t>
            </a:r>
            <a:r>
              <a:rPr lang="en-US" dirty="0"/>
              <a:t> </a:t>
            </a:r>
            <a:r>
              <a:rPr lang="en-US" dirty="0" err="1"/>
              <a:t>B;Christner</a:t>
            </a:r>
            <a:r>
              <a:rPr lang="en-US" dirty="0"/>
              <a:t> </a:t>
            </a:r>
            <a:r>
              <a:rPr lang="en-US" dirty="0" err="1"/>
              <a:t>JG;Kochhar</a:t>
            </a:r>
            <a:r>
              <a:rPr lang="en-US" dirty="0"/>
              <a:t> </a:t>
            </a:r>
            <a:r>
              <a:rPr lang="en-US" dirty="0" err="1"/>
              <a:t>P;Harrison</a:t>
            </a:r>
            <a:r>
              <a:rPr lang="en-US" dirty="0"/>
              <a:t> RV; (</a:t>
            </a:r>
            <a:r>
              <a:rPr lang="en-US" dirty="0" err="1"/>
              <a:t>n.d.</a:t>
            </a:r>
            <a:r>
              <a:rPr lang="en-US" dirty="0"/>
              <a:t>). Diagnosis and management of ADHD in children. American family physician. Retrieved May 16, 2022, from https://pubmed.ncbi.nlm.nih.gov/25369623/</a:t>
            </a:r>
            <a:endParaRPr lang="ar-SA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ctrTitle" idx="4"/>
          </p:nvPr>
        </p:nvSpPr>
        <p:spPr>
          <a:xfrm>
            <a:off x="1594277" y="3665556"/>
            <a:ext cx="1631400" cy="36480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7" name="عنوان فرعي 6"/>
          <p:cNvSpPr>
            <a:spLocks noGrp="1"/>
          </p:cNvSpPr>
          <p:nvPr>
            <p:ph type="subTitle" idx="5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عنوان 9"/>
          <p:cNvSpPr>
            <a:spLocks noGrp="1"/>
          </p:cNvSpPr>
          <p:nvPr>
            <p:ph type="ctrTitle" idx="8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عنوان فرعي 10"/>
          <p:cNvSpPr>
            <a:spLocks noGrp="1"/>
          </p:cNvSpPr>
          <p:nvPr>
            <p:ph type="subTitle" idx="9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2" name="عنوان 11"/>
          <p:cNvSpPr>
            <a:spLocks noGrp="1"/>
          </p:cNvSpPr>
          <p:nvPr>
            <p:ph type="ctrTitle" idx="13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3" name="عنوان فرعي 12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7767"/>
            <a:ext cx="9089409" cy="5015552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8544774" y="4582125"/>
            <a:ext cx="5446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dirty="0" smtClean="0"/>
              <a:t>17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8633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53"/>
          <p:cNvSpPr txBox="1">
            <a:spLocks noGrp="1"/>
          </p:cNvSpPr>
          <p:nvPr>
            <p:ph type="title" idx="3"/>
          </p:nvPr>
        </p:nvSpPr>
        <p:spPr>
          <a:xfrm>
            <a:off x="649385" y="2449818"/>
            <a:ext cx="13512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03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58" name="Google Shape;558;p53"/>
          <p:cNvSpPr txBox="1">
            <a:spLocks noGrp="1"/>
          </p:cNvSpPr>
          <p:nvPr>
            <p:ph type="subTitle" idx="1"/>
          </p:nvPr>
        </p:nvSpPr>
        <p:spPr>
          <a:xfrm>
            <a:off x="1798904" y="936752"/>
            <a:ext cx="2609096" cy="74143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Define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ADHD</a:t>
            </a:r>
            <a:endParaRPr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60" name="Google Shape;560;p53"/>
          <p:cNvSpPr txBox="1">
            <a:spLocks noGrp="1"/>
          </p:cNvSpPr>
          <p:nvPr>
            <p:ph type="subTitle" idx="6"/>
          </p:nvPr>
        </p:nvSpPr>
        <p:spPr>
          <a:xfrm>
            <a:off x="1750162" y="2498768"/>
            <a:ext cx="7484244" cy="807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Outline Indication for ADHD 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in children</a:t>
            </a:r>
          </a:p>
          <a:p>
            <a:pPr marL="0" indent="0"/>
            <a:endParaRPr lang="en-US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62" name="Google Shape;562;p53"/>
          <p:cNvSpPr txBox="1">
            <a:spLocks noGrp="1"/>
          </p:cNvSpPr>
          <p:nvPr>
            <p:ph type="subTitle" idx="8"/>
          </p:nvPr>
        </p:nvSpPr>
        <p:spPr>
          <a:xfrm>
            <a:off x="1766321" y="3881603"/>
            <a:ext cx="6185504" cy="83477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Discuss the Treatment 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of ADHD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in children</a:t>
            </a:r>
            <a:endParaRPr lang="en-US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66" name="Google Shape;566;p53"/>
          <p:cNvSpPr txBox="1">
            <a:spLocks noGrp="1"/>
          </p:cNvSpPr>
          <p:nvPr>
            <p:ph type="title" idx="15"/>
          </p:nvPr>
        </p:nvSpPr>
        <p:spPr>
          <a:xfrm>
            <a:off x="1057567" y="121600"/>
            <a:ext cx="71982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dirty="0" smtClean="0"/>
              <a:t>Objective </a:t>
            </a:r>
            <a:endParaRPr sz="6600" dirty="0"/>
          </a:p>
        </p:txBody>
      </p:sp>
      <p:sp>
        <p:nvSpPr>
          <p:cNvPr id="567" name="Google Shape;567;p53"/>
          <p:cNvSpPr txBox="1">
            <a:spLocks noGrp="1"/>
          </p:cNvSpPr>
          <p:nvPr>
            <p:ph type="title"/>
          </p:nvPr>
        </p:nvSpPr>
        <p:spPr>
          <a:xfrm>
            <a:off x="667678" y="1048561"/>
            <a:ext cx="13512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568" name="Google Shape;568;p53"/>
          <p:cNvSpPr txBox="1">
            <a:spLocks noGrp="1"/>
          </p:cNvSpPr>
          <p:nvPr>
            <p:ph type="title" idx="2"/>
          </p:nvPr>
        </p:nvSpPr>
        <p:spPr>
          <a:xfrm>
            <a:off x="649385" y="1737107"/>
            <a:ext cx="1351200" cy="44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02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1657396" y="1650610"/>
            <a:ext cx="540819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Outline Causes of ADHD</a:t>
            </a:r>
            <a:endParaRPr lang="ar-SA" sz="3200" b="1" dirty="0">
              <a:solidFill>
                <a:schemeClr val="accent3">
                  <a:lumMod val="50000"/>
                </a:schemeClr>
              </a:solidFill>
              <a:latin typeface="Roboto" panose="020B0604020202020204" charset="0"/>
              <a:ea typeface="Roboto" panose="020B060402020202020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30003" y="2993012"/>
            <a:ext cx="117058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Chewy" panose="020B0604020202020204" charset="0"/>
              </a:rPr>
              <a:t>04</a:t>
            </a:r>
            <a:endParaRPr lang="ar-SA" sz="4800" b="1" dirty="0">
              <a:solidFill>
                <a:schemeClr val="tx1"/>
              </a:solidFill>
              <a:latin typeface="Chewy" panose="020B060402020202020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750162" y="3089745"/>
            <a:ext cx="6910133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List Difficulties of ADHD 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in children</a:t>
            </a:r>
          </a:p>
          <a:p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  </a:t>
            </a:r>
            <a:endParaRPr lang="ar-SA" sz="3200" b="1" dirty="0">
              <a:solidFill>
                <a:schemeClr val="accent3">
                  <a:lumMod val="50000"/>
                </a:schemeClr>
              </a:solidFill>
              <a:latin typeface="Roboto" panose="020B0604020202020204" charset="0"/>
              <a:ea typeface="Roboto" panose="020B0604020202020204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830616" y="3503609"/>
            <a:ext cx="1049867" cy="104644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dirty="0"/>
          </a:p>
          <a:p>
            <a:r>
              <a:rPr lang="en-US" sz="4800" dirty="0" smtClean="0">
                <a:solidFill>
                  <a:schemeClr val="tx1"/>
                </a:solidFill>
                <a:latin typeface="Chewy" panose="020B0604020202020204" charset="0"/>
              </a:rPr>
              <a:t>05</a:t>
            </a:r>
            <a:endParaRPr lang="ar-SA" sz="4800" dirty="0">
              <a:solidFill>
                <a:schemeClr val="tx1"/>
              </a:solidFill>
              <a:latin typeface="Chewy" panose="020B060402020202020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8556638" y="4503849"/>
            <a:ext cx="4136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dirty="0" smtClean="0"/>
              <a:t>2</a:t>
            </a:r>
            <a:endParaRPr lang="ar-SA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7" grpId="0"/>
      <p:bldP spid="567" grpId="0"/>
      <p:bldP spid="56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6074" y="2034955"/>
            <a:ext cx="2773920" cy="3023878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753534" y="1100183"/>
            <a:ext cx="6401122" cy="123110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-Attention </a:t>
            </a:r>
            <a:r>
              <a:rPr lang="en-US" sz="2000" b="1" dirty="0"/>
              <a:t>deficit hyperactivity disorder (ADHD) is a childhood-onset neurodevelopmental disorder s the commonest disorder presenting to </a:t>
            </a:r>
            <a:r>
              <a:rPr lang="en-US" sz="2000" b="1" dirty="0" smtClean="0"/>
              <a:t>Child .</a:t>
            </a:r>
            <a:endParaRPr lang="en-US" sz="2000" b="1" dirty="0"/>
          </a:p>
          <a:p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753534" y="2331289"/>
            <a:ext cx="475826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-affects </a:t>
            </a:r>
            <a:r>
              <a:rPr lang="en-US" sz="2000" b="1" dirty="0"/>
              <a:t>5–7% of children It is more common in boys than girls. </a:t>
            </a:r>
            <a:endParaRPr lang="ar-SA" sz="2000" b="1" dirty="0"/>
          </a:p>
        </p:txBody>
      </p:sp>
      <p:sp>
        <p:nvSpPr>
          <p:cNvPr id="2" name="مربع نص 1"/>
          <p:cNvSpPr txBox="1"/>
          <p:nvPr/>
        </p:nvSpPr>
        <p:spPr>
          <a:xfrm>
            <a:off x="753533" y="3346839"/>
            <a:ext cx="475826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-</a:t>
            </a:r>
            <a:r>
              <a:rPr lang="en-US" sz="2000" b="1" dirty="0" smtClean="0"/>
              <a:t>High heritable and multifactorial. </a:t>
            </a:r>
            <a:endParaRPr lang="ar-SA" sz="2000" b="1" dirty="0"/>
          </a:p>
        </p:txBody>
      </p:sp>
      <p:sp>
        <p:nvSpPr>
          <p:cNvPr id="3" name="مستطيل 2"/>
          <p:cNvSpPr/>
          <p:nvPr/>
        </p:nvSpPr>
        <p:spPr>
          <a:xfrm>
            <a:off x="8711829" y="4577966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dirty="0" smtClean="0"/>
              <a:t>3</a:t>
            </a:r>
            <a:endParaRPr lang="ar-SA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7700" y="323845"/>
            <a:ext cx="7628466" cy="1140300"/>
          </a:xfrm>
        </p:spPr>
        <p:txBody>
          <a:bodyPr/>
          <a:lstStyle/>
          <a:p>
            <a:r>
              <a:rPr lang="en-US" sz="5400" dirty="0" smtClean="0"/>
              <a:t>Causes of ADHD in children</a:t>
            </a:r>
            <a:endParaRPr lang="ar-SA" sz="54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677218"/>
            <a:ext cx="3937000" cy="642900"/>
          </a:xfrm>
        </p:spPr>
        <p:txBody>
          <a:bodyPr/>
          <a:lstStyle/>
          <a:p>
            <a:pPr marL="139700" indent="0"/>
            <a:r>
              <a:rPr lang="en-US" sz="2000" dirty="0" smtClean="0"/>
              <a:t>-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Brain anatomy and function</a:t>
            </a:r>
            <a:endParaRPr lang="ar-SA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43933" y="2103364"/>
            <a:ext cx="308186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+mj-lt"/>
                <a:cs typeface="+mn-cs"/>
              </a:rPr>
              <a:t>- </a:t>
            </a:r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+mj-lt"/>
                <a:cs typeface="+mn-cs"/>
              </a:rPr>
              <a:t>Genes and hereditary</a:t>
            </a:r>
          </a:p>
          <a:p>
            <a:endParaRPr lang="ar-SA" sz="2000" dirty="0">
              <a:latin typeface="+mj-lt"/>
              <a:cs typeface="+mn-cs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43933" y="2544674"/>
            <a:ext cx="320185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Significant head injury</a:t>
            </a:r>
            <a:endParaRPr lang="ar-SA" sz="2000" b="1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43933" y="2969285"/>
            <a:ext cx="198966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prematurity</a:t>
            </a:r>
            <a:endParaRPr lang="ar-SA" sz="2000" b="1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233" y="3908302"/>
            <a:ext cx="425873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Toxins in the environment </a:t>
            </a:r>
            <a:r>
              <a:rPr lang="en-US" dirty="0" smtClean="0"/>
              <a:t>(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rare</a:t>
            </a:r>
            <a:r>
              <a:rPr lang="en-US" dirty="0" smtClean="0"/>
              <a:t> )</a:t>
            </a:r>
            <a:endParaRPr lang="ar-SA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666" y="1586418"/>
            <a:ext cx="4426518" cy="31658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مربع نص 5"/>
          <p:cNvSpPr txBox="1"/>
          <p:nvPr/>
        </p:nvSpPr>
        <p:spPr>
          <a:xfrm>
            <a:off x="143933" y="3426543"/>
            <a:ext cx="27292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-maternal drinking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8382000" y="4752262"/>
            <a:ext cx="3673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dirty="0" smtClean="0"/>
              <a:t>4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154768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1333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81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8" name="Google Shape;1778;p67"/>
          <p:cNvSpPr txBox="1">
            <a:spLocks noGrp="1"/>
          </p:cNvSpPr>
          <p:nvPr>
            <p:ph type="title"/>
          </p:nvPr>
        </p:nvSpPr>
        <p:spPr>
          <a:xfrm>
            <a:off x="972900" y="453075"/>
            <a:ext cx="71982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 smtClean="0"/>
              <a:t>INDICATION OF ADHD</a:t>
            </a:r>
            <a:endParaRPr sz="6000" dirty="0"/>
          </a:p>
        </p:txBody>
      </p:sp>
      <p:sp>
        <p:nvSpPr>
          <p:cNvPr id="1779" name="Google Shape;1779;p67"/>
          <p:cNvSpPr txBox="1"/>
          <p:nvPr/>
        </p:nvSpPr>
        <p:spPr>
          <a:xfrm>
            <a:off x="6553658" y="1424032"/>
            <a:ext cx="14862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6400" rIns="0" bIns="0" anchor="t" anchorCtr="0">
            <a:noAutofit/>
          </a:bodyPr>
          <a:lstStyle/>
          <a:p>
            <a:endParaRPr lang="en-US" b="1" dirty="0"/>
          </a:p>
        </p:txBody>
      </p:sp>
      <p:sp>
        <p:nvSpPr>
          <p:cNvPr id="1782" name="Google Shape;1782;p67"/>
          <p:cNvSpPr txBox="1"/>
          <p:nvPr/>
        </p:nvSpPr>
        <p:spPr>
          <a:xfrm>
            <a:off x="1124511" y="3358732"/>
            <a:ext cx="2149566" cy="1155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Combined 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presentation</a:t>
            </a:r>
            <a:endParaRPr sz="2000" dirty="0">
              <a:solidFill>
                <a:schemeClr val="accent3">
                  <a:lumMod val="50000"/>
                </a:schemeClr>
              </a:solidFill>
              <a:latin typeface="Chewy"/>
              <a:ea typeface="Chewy"/>
              <a:cs typeface="Chewy"/>
              <a:sym typeface="Chewy"/>
            </a:endParaRPr>
          </a:p>
        </p:txBody>
      </p:sp>
      <p:sp>
        <p:nvSpPr>
          <p:cNvPr id="1784" name="Google Shape;1784;p67"/>
          <p:cNvSpPr txBox="1"/>
          <p:nvPr/>
        </p:nvSpPr>
        <p:spPr>
          <a:xfrm>
            <a:off x="6268737" y="2504548"/>
            <a:ext cx="2772971" cy="1385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Predominantly hyperactive /impulsive presentation</a:t>
            </a:r>
            <a:endParaRPr sz="2000" dirty="0">
              <a:solidFill>
                <a:schemeClr val="accent3">
                  <a:lumMod val="50000"/>
                </a:schemeClr>
              </a:solidFill>
              <a:latin typeface="Chewy"/>
              <a:ea typeface="Chewy"/>
              <a:cs typeface="Chewy"/>
              <a:sym typeface="Chewy"/>
            </a:endParaRPr>
          </a:p>
        </p:txBody>
      </p:sp>
      <p:sp>
        <p:nvSpPr>
          <p:cNvPr id="1789" name="Google Shape;1789;p67"/>
          <p:cNvSpPr txBox="1"/>
          <p:nvPr/>
        </p:nvSpPr>
        <p:spPr>
          <a:xfrm>
            <a:off x="839337" y="1481300"/>
            <a:ext cx="1943490" cy="1041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40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791" name="Google Shape;1791;p67"/>
          <p:cNvGrpSpPr/>
          <p:nvPr/>
        </p:nvGrpSpPr>
        <p:grpSpPr>
          <a:xfrm>
            <a:off x="2901409" y="1381670"/>
            <a:ext cx="3138020" cy="2349676"/>
            <a:chOff x="749161" y="1356405"/>
            <a:chExt cx="849535" cy="607886"/>
          </a:xfrm>
        </p:grpSpPr>
        <p:sp>
          <p:nvSpPr>
            <p:cNvPr id="1793" name="Google Shape;1793;p67"/>
            <p:cNvSpPr/>
            <p:nvPr/>
          </p:nvSpPr>
          <p:spPr>
            <a:xfrm>
              <a:off x="754512" y="1356405"/>
              <a:ext cx="739912" cy="607886"/>
            </a:xfrm>
            <a:custGeom>
              <a:avLst/>
              <a:gdLst/>
              <a:ahLst/>
              <a:cxnLst/>
              <a:rect l="l" t="t" r="r" b="b"/>
              <a:pathLst>
                <a:path w="45815" h="37640" extrusionOk="0">
                  <a:moveTo>
                    <a:pt x="26994" y="1"/>
                  </a:moveTo>
                  <a:cubicBezTo>
                    <a:pt x="16602" y="1"/>
                    <a:pt x="8175" y="8427"/>
                    <a:pt x="8175" y="18821"/>
                  </a:cubicBezTo>
                  <a:cubicBezTo>
                    <a:pt x="8169" y="22642"/>
                    <a:pt x="9333" y="26373"/>
                    <a:pt x="11509" y="29515"/>
                  </a:cubicBezTo>
                  <a:lnTo>
                    <a:pt x="3994" y="29515"/>
                  </a:lnTo>
                  <a:cubicBezTo>
                    <a:pt x="1797" y="29515"/>
                    <a:pt x="1" y="31311"/>
                    <a:pt x="1" y="33508"/>
                  </a:cubicBezTo>
                  <a:cubicBezTo>
                    <a:pt x="1" y="35704"/>
                    <a:pt x="1797" y="37502"/>
                    <a:pt x="3994" y="37502"/>
                  </a:cubicBezTo>
                  <a:lnTo>
                    <a:pt x="24483" y="37502"/>
                  </a:lnTo>
                  <a:cubicBezTo>
                    <a:pt x="24546" y="37502"/>
                    <a:pt x="24608" y="37500"/>
                    <a:pt x="24671" y="37497"/>
                  </a:cubicBezTo>
                  <a:cubicBezTo>
                    <a:pt x="25441" y="37592"/>
                    <a:pt x="26218" y="37640"/>
                    <a:pt x="26994" y="37640"/>
                  </a:cubicBezTo>
                  <a:cubicBezTo>
                    <a:pt x="37389" y="37640"/>
                    <a:pt x="45815" y="29214"/>
                    <a:pt x="45815" y="18821"/>
                  </a:cubicBezTo>
                  <a:cubicBezTo>
                    <a:pt x="45815" y="8427"/>
                    <a:pt x="37389" y="1"/>
                    <a:pt x="269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67"/>
            <p:cNvSpPr/>
            <p:nvPr/>
          </p:nvSpPr>
          <p:spPr>
            <a:xfrm>
              <a:off x="749161" y="1378018"/>
              <a:ext cx="702832" cy="533758"/>
            </a:xfrm>
            <a:custGeom>
              <a:avLst/>
              <a:gdLst/>
              <a:ahLst/>
              <a:cxnLst/>
              <a:rect l="l" t="t" r="r" b="b"/>
              <a:pathLst>
                <a:path w="43519" h="33050" extrusionOk="0">
                  <a:moveTo>
                    <a:pt x="26994" y="1"/>
                  </a:moveTo>
                  <a:cubicBezTo>
                    <a:pt x="22006" y="1"/>
                    <a:pt x="17535" y="2211"/>
                    <a:pt x="14504" y="5705"/>
                  </a:cubicBezTo>
                  <a:lnTo>
                    <a:pt x="3994" y="5705"/>
                  </a:lnTo>
                  <a:cubicBezTo>
                    <a:pt x="1797" y="5705"/>
                    <a:pt x="1" y="7501"/>
                    <a:pt x="1" y="9698"/>
                  </a:cubicBezTo>
                  <a:cubicBezTo>
                    <a:pt x="1" y="11894"/>
                    <a:pt x="1797" y="13692"/>
                    <a:pt x="3994" y="13692"/>
                  </a:cubicBezTo>
                  <a:lnTo>
                    <a:pt x="10714" y="13692"/>
                  </a:lnTo>
                  <a:cubicBezTo>
                    <a:pt x="10552" y="14627"/>
                    <a:pt x="10470" y="15575"/>
                    <a:pt x="10472" y="16525"/>
                  </a:cubicBezTo>
                  <a:cubicBezTo>
                    <a:pt x="10472" y="25651"/>
                    <a:pt x="17870" y="33049"/>
                    <a:pt x="26996" y="33049"/>
                  </a:cubicBezTo>
                  <a:cubicBezTo>
                    <a:pt x="36122" y="33049"/>
                    <a:pt x="43519" y="25651"/>
                    <a:pt x="43519" y="16525"/>
                  </a:cubicBezTo>
                  <a:cubicBezTo>
                    <a:pt x="43519" y="7399"/>
                    <a:pt x="36122" y="1"/>
                    <a:pt x="269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67"/>
            <p:cNvSpPr/>
            <p:nvPr/>
          </p:nvSpPr>
          <p:spPr>
            <a:xfrm>
              <a:off x="951517" y="1402110"/>
              <a:ext cx="647179" cy="474455"/>
            </a:xfrm>
            <a:custGeom>
              <a:avLst/>
              <a:gdLst/>
              <a:ahLst/>
              <a:cxnLst/>
              <a:rect l="l" t="t" r="r" b="b"/>
              <a:pathLst>
                <a:path w="40073" h="29378" extrusionOk="0">
                  <a:moveTo>
                    <a:pt x="14688" y="1"/>
                  </a:moveTo>
                  <a:cubicBezTo>
                    <a:pt x="6578" y="1"/>
                    <a:pt x="1" y="6578"/>
                    <a:pt x="1" y="14690"/>
                  </a:cubicBezTo>
                  <a:cubicBezTo>
                    <a:pt x="1" y="22801"/>
                    <a:pt x="6578" y="29377"/>
                    <a:pt x="14688" y="29377"/>
                  </a:cubicBezTo>
                  <a:cubicBezTo>
                    <a:pt x="19883" y="29377"/>
                    <a:pt x="24445" y="26682"/>
                    <a:pt x="27057" y="22613"/>
                  </a:cubicBezTo>
                  <a:lnTo>
                    <a:pt x="36079" y="22613"/>
                  </a:lnTo>
                  <a:cubicBezTo>
                    <a:pt x="38276" y="22613"/>
                    <a:pt x="40073" y="20817"/>
                    <a:pt x="40073" y="18620"/>
                  </a:cubicBezTo>
                  <a:cubicBezTo>
                    <a:pt x="40073" y="16424"/>
                    <a:pt x="38276" y="14626"/>
                    <a:pt x="36079" y="14626"/>
                  </a:cubicBezTo>
                  <a:lnTo>
                    <a:pt x="29376" y="14626"/>
                  </a:lnTo>
                  <a:cubicBezTo>
                    <a:pt x="29342" y="6544"/>
                    <a:pt x="22780" y="1"/>
                    <a:pt x="146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67"/>
            <p:cNvSpPr/>
            <p:nvPr/>
          </p:nvSpPr>
          <p:spPr>
            <a:xfrm>
              <a:off x="1013482" y="1461270"/>
              <a:ext cx="363666" cy="363650"/>
            </a:xfrm>
            <a:custGeom>
              <a:avLst/>
              <a:gdLst/>
              <a:ahLst/>
              <a:cxnLst/>
              <a:rect l="l" t="t" r="r" b="b"/>
              <a:pathLst>
                <a:path w="22518" h="22517" extrusionOk="0">
                  <a:moveTo>
                    <a:pt x="11258" y="0"/>
                  </a:moveTo>
                  <a:cubicBezTo>
                    <a:pt x="8273" y="0"/>
                    <a:pt x="5409" y="1187"/>
                    <a:pt x="3298" y="3297"/>
                  </a:cubicBezTo>
                  <a:cubicBezTo>
                    <a:pt x="1186" y="5409"/>
                    <a:pt x="1" y="8272"/>
                    <a:pt x="1" y="11259"/>
                  </a:cubicBezTo>
                  <a:cubicBezTo>
                    <a:pt x="1" y="14244"/>
                    <a:pt x="1186" y="17109"/>
                    <a:pt x="3298" y="19219"/>
                  </a:cubicBezTo>
                  <a:cubicBezTo>
                    <a:pt x="5409" y="21331"/>
                    <a:pt x="8273" y="22516"/>
                    <a:pt x="11258" y="22516"/>
                  </a:cubicBezTo>
                  <a:cubicBezTo>
                    <a:pt x="14245" y="22516"/>
                    <a:pt x="17108" y="21331"/>
                    <a:pt x="19220" y="19219"/>
                  </a:cubicBezTo>
                  <a:cubicBezTo>
                    <a:pt x="21331" y="17109"/>
                    <a:pt x="22517" y="14244"/>
                    <a:pt x="22517" y="11259"/>
                  </a:cubicBezTo>
                  <a:cubicBezTo>
                    <a:pt x="22517" y="8272"/>
                    <a:pt x="21331" y="5409"/>
                    <a:pt x="19220" y="3297"/>
                  </a:cubicBezTo>
                  <a:cubicBezTo>
                    <a:pt x="17108" y="1187"/>
                    <a:pt x="14245" y="0"/>
                    <a:pt x="112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4" name="Google Shape;1781;p67"/>
          <p:cNvSpPr txBox="1"/>
          <p:nvPr/>
        </p:nvSpPr>
        <p:spPr>
          <a:xfrm>
            <a:off x="689699" y="1816792"/>
            <a:ext cx="2571098" cy="798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Predominantly inattentive presentation</a:t>
            </a:r>
            <a:endParaRPr sz="2000" dirty="0">
              <a:solidFill>
                <a:schemeClr val="accent3">
                  <a:lumMod val="50000"/>
                </a:schemeClr>
              </a:solidFill>
              <a:latin typeface="Chewy"/>
              <a:ea typeface="Chewy"/>
              <a:cs typeface="Chewy"/>
              <a:sym typeface="Chewy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855" y="2556508"/>
            <a:ext cx="18290" cy="30483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8591157" y="4690610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dirty="0" smtClean="0"/>
              <a:t>6</a:t>
            </a:r>
            <a:endParaRPr lang="ar-SA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2" grpId="0"/>
      <p:bldP spid="1784" grpId="0"/>
      <p:bldP spid="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35199" y="254827"/>
            <a:ext cx="5164667" cy="643467"/>
          </a:xfrm>
        </p:spPr>
        <p:txBody>
          <a:bodyPr/>
          <a:lstStyle/>
          <a:p>
            <a:r>
              <a:rPr lang="en-US" sz="4800" dirty="0" smtClean="0">
                <a:solidFill>
                  <a:schemeClr val="tx1"/>
                </a:solidFill>
              </a:rPr>
              <a:t>Difficulties</a:t>
            </a:r>
            <a:r>
              <a:rPr lang="en-US" sz="4400" dirty="0" smtClean="0">
                <a:solidFill>
                  <a:schemeClr val="tx1"/>
                </a:solidFill>
              </a:rPr>
              <a:t> at home</a:t>
            </a:r>
            <a:endParaRPr lang="ar-SA" sz="4400" dirty="0">
              <a:solidFill>
                <a:schemeClr val="tx1"/>
              </a:solidFill>
            </a:endParaRPr>
          </a:p>
        </p:txBody>
      </p:sp>
      <p:sp>
        <p:nvSpPr>
          <p:cNvPr id="8" name="عنوان فرعي 2"/>
          <p:cNvSpPr txBox="1">
            <a:spLocks/>
          </p:cNvSpPr>
          <p:nvPr/>
        </p:nvSpPr>
        <p:spPr>
          <a:xfrm>
            <a:off x="5835408" y="2404984"/>
            <a:ext cx="3308592" cy="124405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ar-SA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67356" y="804440"/>
            <a:ext cx="6858000" cy="21852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ompleting chores </a:t>
            </a: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en-US" sz="2400" dirty="0" smtClean="0"/>
              <a:t>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Problems following the home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rules</a:t>
            </a: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- </a:t>
            </a:r>
            <a:r>
              <a:rPr lang="en-US" sz="2400" dirty="0"/>
              <a:t> 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M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ake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excessive noise</a:t>
            </a:r>
            <a:endParaRPr lang="en-US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ar-SA" sz="1600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267356" y="2914006"/>
            <a:ext cx="4755218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-Interrupting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family activities </a:t>
            </a:r>
          </a:p>
          <a:p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- Can't Regulate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their emotions </a:t>
            </a: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-Can't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keep their room neat</a:t>
            </a:r>
          </a:p>
          <a:p>
            <a:endParaRPr lang="ar-SA" sz="2400" dirty="0"/>
          </a:p>
          <a:p>
            <a:endParaRPr lang="ar-SA" sz="2400" dirty="0"/>
          </a:p>
        </p:txBody>
      </p:sp>
      <p:sp>
        <p:nvSpPr>
          <p:cNvPr id="4" name="مستطيل 3"/>
          <p:cNvSpPr/>
          <p:nvPr/>
        </p:nvSpPr>
        <p:spPr>
          <a:xfrm>
            <a:off x="8591157" y="4693497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dirty="0" smtClean="0"/>
              <a:t>7</a:t>
            </a:r>
            <a:endParaRPr lang="ar-SA" sz="20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574" y="2404984"/>
            <a:ext cx="3568583" cy="2320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12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841666" y="597009"/>
            <a:ext cx="7198200" cy="646500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  <a:latin typeface="Chewy" panose="020B0604020202020204" charset="0"/>
              </a:rPr>
              <a:t>School-related </a:t>
            </a:r>
            <a:r>
              <a:rPr lang="en-US" sz="4000" dirty="0" smtClean="0">
                <a:solidFill>
                  <a:schemeClr val="tx1"/>
                </a:solidFill>
                <a:latin typeface="Chewy" panose="020B0604020202020204" charset="0"/>
              </a:rPr>
              <a:t>difficulties</a:t>
            </a:r>
            <a:r>
              <a:rPr lang="ar-SA" sz="4000" dirty="0">
                <a:solidFill>
                  <a:schemeClr val="tx1"/>
                </a:solidFill>
                <a:latin typeface="Chewy" panose="020B0604020202020204" charset="0"/>
              </a:rPr>
              <a:t/>
            </a:r>
            <a:br>
              <a:rPr lang="ar-SA" sz="4000" dirty="0">
                <a:solidFill>
                  <a:schemeClr val="tx1"/>
                </a:solidFill>
                <a:latin typeface="Chewy" panose="020B0604020202020204" charset="0"/>
              </a:rPr>
            </a:br>
            <a:endParaRPr lang="ar-SA" sz="3600" dirty="0"/>
          </a:p>
        </p:txBody>
      </p:sp>
      <p:sp>
        <p:nvSpPr>
          <p:cNvPr id="7" name="مستطيل 6"/>
          <p:cNvSpPr/>
          <p:nvPr/>
        </p:nvSpPr>
        <p:spPr>
          <a:xfrm>
            <a:off x="550334" y="1099575"/>
            <a:ext cx="7137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-keeping track of school materials</a:t>
            </a: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adjusting to school schedule (e.g. A days and B days)</a:t>
            </a: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turning in homework assignments</a:t>
            </a: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focusing on lectures </a:t>
            </a: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Planning and completing projects</a:t>
            </a:r>
            <a:endParaRPr lang="ar-SA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8630912" y="4685172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dirty="0"/>
              <a:t>8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670313"/>
            <a:ext cx="2915912" cy="1960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5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tx1"/>
                </a:solidFill>
                <a:latin typeface="Chewy" panose="020B0604020202020204" charset="0"/>
                <a:cs typeface="Arial" panose="020B0604020202020204" pitchFamily="34" charset="0"/>
              </a:rPr>
              <a:t>Social difficulties </a:t>
            </a:r>
            <a:endParaRPr lang="ar-SA" sz="4800" dirty="0">
              <a:solidFill>
                <a:schemeClr val="tx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47134" y="1211818"/>
            <a:ext cx="82126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regarding and responding to social cues</a:t>
            </a:r>
          </a:p>
          <a:p>
            <a:endParaRPr lang="en-US" sz="3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peer rejection </a:t>
            </a:r>
          </a:p>
          <a:p>
            <a:endParaRPr lang="en-US" sz="3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-Repairing 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relationship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8690548" y="4690610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dirty="0" smtClean="0"/>
              <a:t>9</a:t>
            </a:r>
            <a:endParaRPr lang="ar-SA" sz="20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191" y="2316218"/>
            <a:ext cx="3657600" cy="2374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6717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ake a Walk Today by Slidesgo">
  <a:themeElements>
    <a:clrScheme name="Simple Light">
      <a:dk1>
        <a:srgbClr val="112B55"/>
      </a:dk1>
      <a:lt1>
        <a:srgbClr val="F4FFFE"/>
      </a:lt1>
      <a:dk2>
        <a:srgbClr val="E0CAEA"/>
      </a:dk2>
      <a:lt2>
        <a:srgbClr val="937BCF"/>
      </a:lt2>
      <a:accent1>
        <a:srgbClr val="5A8FDB"/>
      </a:accent1>
      <a:accent2>
        <a:srgbClr val="84AEF1"/>
      </a:accent2>
      <a:accent3>
        <a:srgbClr val="72DBD1"/>
      </a:accent3>
      <a:accent4>
        <a:srgbClr val="FDD866"/>
      </a:accent4>
      <a:accent5>
        <a:srgbClr val="F6C252"/>
      </a:accent5>
      <a:accent6>
        <a:srgbClr val="F96767"/>
      </a:accent6>
      <a:hlink>
        <a:srgbClr val="112B5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3415</TotalTime>
  <Words>535</Words>
  <Application>Microsoft Office PowerPoint</Application>
  <PresentationFormat>عرض على الشاشة (9:16)‏</PresentationFormat>
  <Paragraphs>113</Paragraphs>
  <Slides>17</Slides>
  <Notes>6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23" baseType="lpstr">
      <vt:lpstr>Open Sans</vt:lpstr>
      <vt:lpstr>Roboto</vt:lpstr>
      <vt:lpstr>Arial</vt:lpstr>
      <vt:lpstr>Signika</vt:lpstr>
      <vt:lpstr>Chewy</vt:lpstr>
      <vt:lpstr>Take a Walk Today by Slidesgo</vt:lpstr>
      <vt:lpstr>ADHD IN CHILDREN</vt:lpstr>
      <vt:lpstr>03</vt:lpstr>
      <vt:lpstr>عرض تقديمي في PowerPoint</vt:lpstr>
      <vt:lpstr>Causes of ADHD in children</vt:lpstr>
      <vt:lpstr>عرض تقديمي في PowerPoint</vt:lpstr>
      <vt:lpstr>INDICATION OF ADHD</vt:lpstr>
      <vt:lpstr>Difficulties at home</vt:lpstr>
      <vt:lpstr>School-related difficulties </vt:lpstr>
      <vt:lpstr>Social difficulties </vt:lpstr>
      <vt:lpstr>Prognosis</vt:lpstr>
      <vt:lpstr>Treatment of ADHD</vt:lpstr>
      <vt:lpstr>BENEFITS</vt:lpstr>
      <vt:lpstr>عرض تقديمي في PowerPoint</vt:lpstr>
      <vt:lpstr>Conclusion </vt:lpstr>
      <vt:lpstr>Do you have any question ?</vt:lpstr>
      <vt:lpstr>Resources   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ADHD IN CHILDREN</dc:title>
  <dc:creator>home1</dc:creator>
  <cp:lastModifiedBy>home1</cp:lastModifiedBy>
  <cp:revision>87</cp:revision>
  <dcterms:modified xsi:type="dcterms:W3CDTF">2022-05-16T15:00:45Z</dcterms:modified>
</cp:coreProperties>
</file>