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Raleway"/>
      <p:regular r:id="rId13"/>
      <p:bold r:id="rId14"/>
      <p:italic r:id="rId15"/>
      <p:boldItalic r:id="rId16"/>
    </p:embeddedFont>
    <p:embeddedFont>
      <p:font typeface="Unna"/>
      <p:regular r:id="rId17"/>
      <p:bold r:id="rId18"/>
      <p:italic r:id="rId19"/>
      <p:boldItalic r:id="rId20"/>
    </p:embeddedFont>
    <p:embeddedFont>
      <p:font typeface="EB Garamond"/>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hVF6aguc+Z5e/Wh/cyfWu0R7ny5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Unna-boldItalic.fntdata"/><Relationship Id="rId22" Type="http://schemas.openxmlformats.org/officeDocument/2006/relationships/font" Target="fonts/EBGaramond-bold.fntdata"/><Relationship Id="rId21" Type="http://schemas.openxmlformats.org/officeDocument/2006/relationships/font" Target="fonts/EBGaramond-regular.fntdata"/><Relationship Id="rId24" Type="http://schemas.openxmlformats.org/officeDocument/2006/relationships/font" Target="fonts/EBGaramond-boldItalic.fntdata"/><Relationship Id="rId23" Type="http://schemas.openxmlformats.org/officeDocument/2006/relationships/font" Target="fonts/EBGaramon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aleway-regular.fntdata"/><Relationship Id="rId12" Type="http://schemas.openxmlformats.org/officeDocument/2006/relationships/slide" Target="slides/slide8.xml"/><Relationship Id="rId15" Type="http://schemas.openxmlformats.org/officeDocument/2006/relationships/font" Target="fonts/Raleway-italic.fntdata"/><Relationship Id="rId14" Type="http://schemas.openxmlformats.org/officeDocument/2006/relationships/font" Target="fonts/Raleway-bold.fntdata"/><Relationship Id="rId17" Type="http://schemas.openxmlformats.org/officeDocument/2006/relationships/font" Target="fonts/Unna-regular.fntdata"/><Relationship Id="rId16" Type="http://schemas.openxmlformats.org/officeDocument/2006/relationships/font" Target="fonts/Raleway-boldItalic.fntdata"/><Relationship Id="rId19" Type="http://schemas.openxmlformats.org/officeDocument/2006/relationships/font" Target="fonts/Unna-italic.fntdata"/><Relationship Id="rId18" Type="http://schemas.openxmlformats.org/officeDocument/2006/relationships/font" Target="fonts/Unna-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 name="Google Shape;8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8" name="Shape 8"/>
        <p:cNvGrpSpPr/>
        <p:nvPr/>
      </p:nvGrpSpPr>
      <p:grpSpPr>
        <a:xfrm>
          <a:off x="0" y="0"/>
          <a:ext cx="0" cy="0"/>
          <a:chOff x="0" y="0"/>
          <a:chExt cx="0" cy="0"/>
        </a:xfrm>
      </p:grpSpPr>
      <p:pic>
        <p:nvPicPr>
          <p:cNvPr id="9" name="Google Shape;9;p10"/>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10" name="Google Shape;10;p10"/>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11" name="Google Shape;11;p10"/>
          <p:cNvSpPr txBox="1"/>
          <p:nvPr>
            <p:ph type="ctrTitle"/>
          </p:nvPr>
        </p:nvSpPr>
        <p:spPr>
          <a:xfrm>
            <a:off x="1834500" y="1097773"/>
            <a:ext cx="5475000" cy="22554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5300"/>
              <a:buNone/>
              <a:defRPr sz="5300"/>
            </a:lvl1pPr>
            <a:lvl2pPr lvl="1" algn="ctr">
              <a:lnSpc>
                <a:spcPct val="80000"/>
              </a:lnSpc>
              <a:spcBef>
                <a:spcPts val="0"/>
              </a:spcBef>
              <a:spcAft>
                <a:spcPts val="0"/>
              </a:spcAft>
              <a:buSzPts val="5300"/>
              <a:buNone/>
              <a:defRPr sz="5300"/>
            </a:lvl2pPr>
            <a:lvl3pPr lvl="2" algn="ctr">
              <a:lnSpc>
                <a:spcPct val="80000"/>
              </a:lnSpc>
              <a:spcBef>
                <a:spcPts val="0"/>
              </a:spcBef>
              <a:spcAft>
                <a:spcPts val="0"/>
              </a:spcAft>
              <a:buSzPts val="5300"/>
              <a:buNone/>
              <a:defRPr sz="5300"/>
            </a:lvl3pPr>
            <a:lvl4pPr lvl="3" algn="ctr">
              <a:lnSpc>
                <a:spcPct val="80000"/>
              </a:lnSpc>
              <a:spcBef>
                <a:spcPts val="0"/>
              </a:spcBef>
              <a:spcAft>
                <a:spcPts val="0"/>
              </a:spcAft>
              <a:buSzPts val="5300"/>
              <a:buNone/>
              <a:defRPr sz="5300"/>
            </a:lvl4pPr>
            <a:lvl5pPr lvl="4" algn="ctr">
              <a:lnSpc>
                <a:spcPct val="80000"/>
              </a:lnSpc>
              <a:spcBef>
                <a:spcPts val="0"/>
              </a:spcBef>
              <a:spcAft>
                <a:spcPts val="0"/>
              </a:spcAft>
              <a:buSzPts val="5300"/>
              <a:buNone/>
              <a:defRPr sz="5300"/>
            </a:lvl5pPr>
            <a:lvl6pPr lvl="5" algn="ctr">
              <a:lnSpc>
                <a:spcPct val="80000"/>
              </a:lnSpc>
              <a:spcBef>
                <a:spcPts val="0"/>
              </a:spcBef>
              <a:spcAft>
                <a:spcPts val="0"/>
              </a:spcAft>
              <a:buSzPts val="5300"/>
              <a:buNone/>
              <a:defRPr sz="5300"/>
            </a:lvl6pPr>
            <a:lvl7pPr lvl="6" algn="ctr">
              <a:lnSpc>
                <a:spcPct val="80000"/>
              </a:lnSpc>
              <a:spcBef>
                <a:spcPts val="0"/>
              </a:spcBef>
              <a:spcAft>
                <a:spcPts val="0"/>
              </a:spcAft>
              <a:buSzPts val="5300"/>
              <a:buNone/>
              <a:defRPr sz="5300"/>
            </a:lvl7pPr>
            <a:lvl8pPr lvl="7" algn="ctr">
              <a:lnSpc>
                <a:spcPct val="80000"/>
              </a:lnSpc>
              <a:spcBef>
                <a:spcPts val="0"/>
              </a:spcBef>
              <a:spcAft>
                <a:spcPts val="0"/>
              </a:spcAft>
              <a:buSzPts val="5300"/>
              <a:buNone/>
              <a:defRPr sz="5300"/>
            </a:lvl8pPr>
            <a:lvl9pPr lvl="8" algn="ctr">
              <a:lnSpc>
                <a:spcPct val="80000"/>
              </a:lnSpc>
              <a:spcBef>
                <a:spcPts val="0"/>
              </a:spcBef>
              <a:spcAft>
                <a:spcPts val="0"/>
              </a:spcAft>
              <a:buSzPts val="5300"/>
              <a:buNone/>
              <a:defRPr sz="5300"/>
            </a:lvl9pPr>
          </a:lstStyle>
          <a:p/>
        </p:txBody>
      </p:sp>
      <p:sp>
        <p:nvSpPr>
          <p:cNvPr id="12" name="Google Shape;12;p10"/>
          <p:cNvSpPr txBox="1"/>
          <p:nvPr>
            <p:ph idx="1" type="subTitle"/>
          </p:nvPr>
        </p:nvSpPr>
        <p:spPr>
          <a:xfrm>
            <a:off x="2272200" y="3614587"/>
            <a:ext cx="4599600" cy="373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2"/>
              </a:buClr>
              <a:buSzPts val="1700"/>
              <a:buNone/>
              <a:defRPr sz="1700">
                <a:solidFill>
                  <a:schemeClr val="dk2"/>
                </a:solidFill>
              </a:defRPr>
            </a:lvl1pPr>
            <a:lvl2pPr lvl="1" algn="ctr">
              <a:lnSpc>
                <a:spcPct val="100000"/>
              </a:lnSpc>
              <a:spcBef>
                <a:spcPts val="0"/>
              </a:spcBef>
              <a:spcAft>
                <a:spcPts val="0"/>
              </a:spcAft>
              <a:buClr>
                <a:schemeClr val="dk2"/>
              </a:buClr>
              <a:buSzPts val="1700"/>
              <a:buNone/>
              <a:defRPr sz="1700">
                <a:solidFill>
                  <a:schemeClr val="dk2"/>
                </a:solidFill>
              </a:defRPr>
            </a:lvl2pPr>
            <a:lvl3pPr lvl="2" algn="ctr">
              <a:lnSpc>
                <a:spcPct val="100000"/>
              </a:lnSpc>
              <a:spcBef>
                <a:spcPts val="0"/>
              </a:spcBef>
              <a:spcAft>
                <a:spcPts val="0"/>
              </a:spcAft>
              <a:buClr>
                <a:schemeClr val="dk2"/>
              </a:buClr>
              <a:buSzPts val="1700"/>
              <a:buNone/>
              <a:defRPr sz="1700">
                <a:solidFill>
                  <a:schemeClr val="dk2"/>
                </a:solidFill>
              </a:defRPr>
            </a:lvl3pPr>
            <a:lvl4pPr lvl="3" algn="ctr">
              <a:lnSpc>
                <a:spcPct val="100000"/>
              </a:lnSpc>
              <a:spcBef>
                <a:spcPts val="0"/>
              </a:spcBef>
              <a:spcAft>
                <a:spcPts val="0"/>
              </a:spcAft>
              <a:buClr>
                <a:schemeClr val="dk2"/>
              </a:buClr>
              <a:buSzPts val="1700"/>
              <a:buNone/>
              <a:defRPr sz="1700">
                <a:solidFill>
                  <a:schemeClr val="dk2"/>
                </a:solidFill>
              </a:defRPr>
            </a:lvl4pPr>
            <a:lvl5pPr lvl="4" algn="ctr">
              <a:lnSpc>
                <a:spcPct val="100000"/>
              </a:lnSpc>
              <a:spcBef>
                <a:spcPts val="0"/>
              </a:spcBef>
              <a:spcAft>
                <a:spcPts val="0"/>
              </a:spcAft>
              <a:buClr>
                <a:schemeClr val="dk2"/>
              </a:buClr>
              <a:buSzPts val="1700"/>
              <a:buNone/>
              <a:defRPr sz="1700">
                <a:solidFill>
                  <a:schemeClr val="dk2"/>
                </a:solidFill>
              </a:defRPr>
            </a:lvl5pPr>
            <a:lvl6pPr lvl="5" algn="ctr">
              <a:lnSpc>
                <a:spcPct val="100000"/>
              </a:lnSpc>
              <a:spcBef>
                <a:spcPts val="0"/>
              </a:spcBef>
              <a:spcAft>
                <a:spcPts val="0"/>
              </a:spcAft>
              <a:buClr>
                <a:schemeClr val="dk2"/>
              </a:buClr>
              <a:buSzPts val="1700"/>
              <a:buNone/>
              <a:defRPr sz="1700">
                <a:solidFill>
                  <a:schemeClr val="dk2"/>
                </a:solidFill>
              </a:defRPr>
            </a:lvl6pPr>
            <a:lvl7pPr lvl="6" algn="ctr">
              <a:lnSpc>
                <a:spcPct val="100000"/>
              </a:lnSpc>
              <a:spcBef>
                <a:spcPts val="0"/>
              </a:spcBef>
              <a:spcAft>
                <a:spcPts val="0"/>
              </a:spcAft>
              <a:buClr>
                <a:schemeClr val="dk2"/>
              </a:buClr>
              <a:buSzPts val="1700"/>
              <a:buNone/>
              <a:defRPr sz="1700">
                <a:solidFill>
                  <a:schemeClr val="dk2"/>
                </a:solidFill>
              </a:defRPr>
            </a:lvl7pPr>
            <a:lvl8pPr lvl="7" algn="ctr">
              <a:lnSpc>
                <a:spcPct val="100000"/>
              </a:lnSpc>
              <a:spcBef>
                <a:spcPts val="0"/>
              </a:spcBef>
              <a:spcAft>
                <a:spcPts val="0"/>
              </a:spcAft>
              <a:buClr>
                <a:schemeClr val="dk2"/>
              </a:buClr>
              <a:buSzPts val="1700"/>
              <a:buNone/>
              <a:defRPr sz="1700">
                <a:solidFill>
                  <a:schemeClr val="dk2"/>
                </a:solidFill>
              </a:defRPr>
            </a:lvl8pPr>
            <a:lvl9pPr lvl="8" algn="ctr">
              <a:lnSpc>
                <a:spcPct val="100000"/>
              </a:lnSpc>
              <a:spcBef>
                <a:spcPts val="0"/>
              </a:spcBef>
              <a:spcAft>
                <a:spcPts val="0"/>
              </a:spcAft>
              <a:buClr>
                <a:schemeClr val="dk2"/>
              </a:buClr>
              <a:buSzPts val="1700"/>
              <a:buNone/>
              <a:defRPr sz="1700">
                <a:solidFill>
                  <a:schemeClr val="dk2"/>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0">
    <p:bg>
      <p:bgPr>
        <a:solidFill>
          <a:schemeClr val="dk1"/>
        </a:solidFill>
      </p:bgPr>
    </p:bg>
    <p:spTree>
      <p:nvGrpSpPr>
        <p:cNvPr id="65" name="Shape 65"/>
        <p:cNvGrpSpPr/>
        <p:nvPr/>
      </p:nvGrpSpPr>
      <p:grpSpPr>
        <a:xfrm>
          <a:off x="0" y="0"/>
          <a:ext cx="0" cy="0"/>
          <a:chOff x="0" y="0"/>
          <a:chExt cx="0" cy="0"/>
        </a:xfrm>
      </p:grpSpPr>
      <p:pic>
        <p:nvPicPr>
          <p:cNvPr id="66" name="Google Shape;66;p19"/>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67" name="Google Shape;67;p19"/>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solidFill>
          <a:schemeClr val="dk1"/>
        </a:solidFill>
      </p:bgPr>
    </p:bg>
    <p:spTree>
      <p:nvGrpSpPr>
        <p:cNvPr id="13" name="Shape 13"/>
        <p:cNvGrpSpPr/>
        <p:nvPr/>
      </p:nvGrpSpPr>
      <p:grpSpPr>
        <a:xfrm>
          <a:off x="0" y="0"/>
          <a:ext cx="0" cy="0"/>
          <a:chOff x="0" y="0"/>
          <a:chExt cx="0" cy="0"/>
        </a:xfrm>
      </p:grpSpPr>
      <p:pic>
        <p:nvPicPr>
          <p:cNvPr id="14" name="Google Shape;14;p11"/>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15" name="Google Shape;15;p11"/>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16" name="Google Shape;16;p11"/>
          <p:cNvSpPr txBox="1"/>
          <p:nvPr>
            <p:ph type="title"/>
          </p:nvPr>
        </p:nvSpPr>
        <p:spPr>
          <a:xfrm>
            <a:off x="713225" y="539525"/>
            <a:ext cx="7717500" cy="47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300"/>
              <a:buNone/>
              <a:defRPr/>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p:txBody>
      </p:sp>
      <p:sp>
        <p:nvSpPr>
          <p:cNvPr id="17" name="Google Shape;17;p11"/>
          <p:cNvSpPr txBox="1"/>
          <p:nvPr>
            <p:ph idx="1" type="subTitle"/>
          </p:nvPr>
        </p:nvSpPr>
        <p:spPr>
          <a:xfrm>
            <a:off x="713225" y="193200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18" name="Google Shape;18;p11"/>
          <p:cNvSpPr txBox="1"/>
          <p:nvPr>
            <p:ph idx="2" type="subTitle"/>
          </p:nvPr>
        </p:nvSpPr>
        <p:spPr>
          <a:xfrm>
            <a:off x="713225" y="234047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3" type="title"/>
          </p:nvPr>
        </p:nvSpPr>
        <p:spPr>
          <a:xfrm>
            <a:off x="713225" y="140740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
        <p:nvSpPr>
          <p:cNvPr id="20" name="Google Shape;20;p11"/>
          <p:cNvSpPr txBox="1"/>
          <p:nvPr>
            <p:ph idx="4" type="subTitle"/>
          </p:nvPr>
        </p:nvSpPr>
        <p:spPr>
          <a:xfrm>
            <a:off x="713225" y="366445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21" name="Google Shape;21;p11"/>
          <p:cNvSpPr txBox="1"/>
          <p:nvPr>
            <p:ph idx="5" type="subTitle"/>
          </p:nvPr>
        </p:nvSpPr>
        <p:spPr>
          <a:xfrm>
            <a:off x="713225" y="407292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1"/>
          <p:cNvSpPr txBox="1"/>
          <p:nvPr>
            <p:ph idx="6" type="title"/>
          </p:nvPr>
        </p:nvSpPr>
        <p:spPr>
          <a:xfrm>
            <a:off x="713225" y="313985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
        <p:nvSpPr>
          <p:cNvPr id="23" name="Google Shape;23;p11"/>
          <p:cNvSpPr txBox="1"/>
          <p:nvPr>
            <p:ph idx="7" type="subTitle"/>
          </p:nvPr>
        </p:nvSpPr>
        <p:spPr>
          <a:xfrm>
            <a:off x="6237400" y="193200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24" name="Google Shape;24;p11"/>
          <p:cNvSpPr txBox="1"/>
          <p:nvPr>
            <p:ph idx="8" type="subTitle"/>
          </p:nvPr>
        </p:nvSpPr>
        <p:spPr>
          <a:xfrm>
            <a:off x="6237400" y="234047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1"/>
          <p:cNvSpPr txBox="1"/>
          <p:nvPr>
            <p:ph idx="9" type="title"/>
          </p:nvPr>
        </p:nvSpPr>
        <p:spPr>
          <a:xfrm>
            <a:off x="6237400" y="140740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
        <p:nvSpPr>
          <p:cNvPr id="26" name="Google Shape;26;p11"/>
          <p:cNvSpPr txBox="1"/>
          <p:nvPr>
            <p:ph idx="13" type="subTitle"/>
          </p:nvPr>
        </p:nvSpPr>
        <p:spPr>
          <a:xfrm>
            <a:off x="6237400" y="366445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27" name="Google Shape;27;p11"/>
          <p:cNvSpPr txBox="1"/>
          <p:nvPr>
            <p:ph idx="14" type="subTitle"/>
          </p:nvPr>
        </p:nvSpPr>
        <p:spPr>
          <a:xfrm>
            <a:off x="6237400" y="407292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1"/>
          <p:cNvSpPr txBox="1"/>
          <p:nvPr>
            <p:ph idx="15" type="title"/>
          </p:nvPr>
        </p:nvSpPr>
        <p:spPr>
          <a:xfrm>
            <a:off x="6237400" y="313985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
        <p:nvSpPr>
          <p:cNvPr id="29" name="Google Shape;29;p11"/>
          <p:cNvSpPr txBox="1"/>
          <p:nvPr>
            <p:ph idx="16" type="subTitle"/>
          </p:nvPr>
        </p:nvSpPr>
        <p:spPr>
          <a:xfrm>
            <a:off x="3475313" y="193200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30" name="Google Shape;30;p11"/>
          <p:cNvSpPr txBox="1"/>
          <p:nvPr>
            <p:ph idx="17" type="subTitle"/>
          </p:nvPr>
        </p:nvSpPr>
        <p:spPr>
          <a:xfrm>
            <a:off x="3475313" y="234047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1"/>
          <p:cNvSpPr txBox="1"/>
          <p:nvPr>
            <p:ph idx="18" type="title"/>
          </p:nvPr>
        </p:nvSpPr>
        <p:spPr>
          <a:xfrm>
            <a:off x="3475313" y="140740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
        <p:nvSpPr>
          <p:cNvPr id="32" name="Google Shape;32;p11"/>
          <p:cNvSpPr txBox="1"/>
          <p:nvPr>
            <p:ph idx="19" type="subTitle"/>
          </p:nvPr>
        </p:nvSpPr>
        <p:spPr>
          <a:xfrm>
            <a:off x="3475313" y="3664450"/>
            <a:ext cx="2399400" cy="334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Unna"/>
              <a:buNone/>
              <a:defRPr sz="2400">
                <a:latin typeface="Unna"/>
                <a:ea typeface="Unna"/>
                <a:cs typeface="Unna"/>
                <a:sym typeface="Unna"/>
              </a:defRPr>
            </a:lvl1pPr>
            <a:lvl2pPr lvl="1" algn="l">
              <a:lnSpc>
                <a:spcPct val="100000"/>
              </a:lnSpc>
              <a:spcBef>
                <a:spcPts val="0"/>
              </a:spcBef>
              <a:spcAft>
                <a:spcPts val="0"/>
              </a:spcAft>
              <a:buSzPts val="2400"/>
              <a:buFont typeface="Unna"/>
              <a:buNone/>
              <a:defRPr sz="2400">
                <a:latin typeface="Unna"/>
                <a:ea typeface="Unna"/>
                <a:cs typeface="Unna"/>
                <a:sym typeface="Unna"/>
              </a:defRPr>
            </a:lvl2pPr>
            <a:lvl3pPr lvl="2" algn="l">
              <a:lnSpc>
                <a:spcPct val="100000"/>
              </a:lnSpc>
              <a:spcBef>
                <a:spcPts val="0"/>
              </a:spcBef>
              <a:spcAft>
                <a:spcPts val="0"/>
              </a:spcAft>
              <a:buSzPts val="2400"/>
              <a:buFont typeface="Unna"/>
              <a:buNone/>
              <a:defRPr sz="2400">
                <a:latin typeface="Unna"/>
                <a:ea typeface="Unna"/>
                <a:cs typeface="Unna"/>
                <a:sym typeface="Unna"/>
              </a:defRPr>
            </a:lvl3pPr>
            <a:lvl4pPr lvl="3" algn="l">
              <a:lnSpc>
                <a:spcPct val="100000"/>
              </a:lnSpc>
              <a:spcBef>
                <a:spcPts val="0"/>
              </a:spcBef>
              <a:spcAft>
                <a:spcPts val="0"/>
              </a:spcAft>
              <a:buSzPts val="2400"/>
              <a:buFont typeface="Unna"/>
              <a:buNone/>
              <a:defRPr sz="2400">
                <a:latin typeface="Unna"/>
                <a:ea typeface="Unna"/>
                <a:cs typeface="Unna"/>
                <a:sym typeface="Unna"/>
              </a:defRPr>
            </a:lvl4pPr>
            <a:lvl5pPr lvl="4" algn="l">
              <a:lnSpc>
                <a:spcPct val="100000"/>
              </a:lnSpc>
              <a:spcBef>
                <a:spcPts val="0"/>
              </a:spcBef>
              <a:spcAft>
                <a:spcPts val="0"/>
              </a:spcAft>
              <a:buSzPts val="2400"/>
              <a:buFont typeface="Unna"/>
              <a:buNone/>
              <a:defRPr sz="2400">
                <a:latin typeface="Unna"/>
                <a:ea typeface="Unna"/>
                <a:cs typeface="Unna"/>
                <a:sym typeface="Unna"/>
              </a:defRPr>
            </a:lvl5pPr>
            <a:lvl6pPr lvl="5" algn="l">
              <a:lnSpc>
                <a:spcPct val="100000"/>
              </a:lnSpc>
              <a:spcBef>
                <a:spcPts val="0"/>
              </a:spcBef>
              <a:spcAft>
                <a:spcPts val="0"/>
              </a:spcAft>
              <a:buSzPts val="2400"/>
              <a:buFont typeface="Unna"/>
              <a:buNone/>
              <a:defRPr sz="2400">
                <a:latin typeface="Unna"/>
                <a:ea typeface="Unna"/>
                <a:cs typeface="Unna"/>
                <a:sym typeface="Unna"/>
              </a:defRPr>
            </a:lvl6pPr>
            <a:lvl7pPr lvl="6" algn="l">
              <a:lnSpc>
                <a:spcPct val="100000"/>
              </a:lnSpc>
              <a:spcBef>
                <a:spcPts val="0"/>
              </a:spcBef>
              <a:spcAft>
                <a:spcPts val="0"/>
              </a:spcAft>
              <a:buSzPts val="2400"/>
              <a:buFont typeface="Unna"/>
              <a:buNone/>
              <a:defRPr sz="2400">
                <a:latin typeface="Unna"/>
                <a:ea typeface="Unna"/>
                <a:cs typeface="Unna"/>
                <a:sym typeface="Unna"/>
              </a:defRPr>
            </a:lvl7pPr>
            <a:lvl8pPr lvl="7" algn="l">
              <a:lnSpc>
                <a:spcPct val="100000"/>
              </a:lnSpc>
              <a:spcBef>
                <a:spcPts val="0"/>
              </a:spcBef>
              <a:spcAft>
                <a:spcPts val="0"/>
              </a:spcAft>
              <a:buSzPts val="2400"/>
              <a:buFont typeface="Unna"/>
              <a:buNone/>
              <a:defRPr sz="2400">
                <a:latin typeface="Unna"/>
                <a:ea typeface="Unna"/>
                <a:cs typeface="Unna"/>
                <a:sym typeface="Unna"/>
              </a:defRPr>
            </a:lvl8pPr>
            <a:lvl9pPr lvl="8" algn="l">
              <a:lnSpc>
                <a:spcPct val="100000"/>
              </a:lnSpc>
              <a:spcBef>
                <a:spcPts val="0"/>
              </a:spcBef>
              <a:spcAft>
                <a:spcPts val="0"/>
              </a:spcAft>
              <a:buSzPts val="2400"/>
              <a:buFont typeface="Unna"/>
              <a:buNone/>
              <a:defRPr sz="2400">
                <a:latin typeface="Unna"/>
                <a:ea typeface="Unna"/>
                <a:cs typeface="Unna"/>
                <a:sym typeface="Unna"/>
              </a:defRPr>
            </a:lvl9pPr>
          </a:lstStyle>
          <a:p/>
        </p:txBody>
      </p:sp>
      <p:sp>
        <p:nvSpPr>
          <p:cNvPr id="33" name="Google Shape;33;p11"/>
          <p:cNvSpPr txBox="1"/>
          <p:nvPr>
            <p:ph idx="20" type="subTitle"/>
          </p:nvPr>
        </p:nvSpPr>
        <p:spPr>
          <a:xfrm>
            <a:off x="3475313" y="4072925"/>
            <a:ext cx="2399400" cy="52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1"/>
          <p:cNvSpPr txBox="1"/>
          <p:nvPr>
            <p:ph idx="21" type="title"/>
          </p:nvPr>
        </p:nvSpPr>
        <p:spPr>
          <a:xfrm>
            <a:off x="3475313" y="3139850"/>
            <a:ext cx="2399400" cy="478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2"/>
              </a:buClr>
              <a:buSzPts val="3800"/>
              <a:buNone/>
              <a:defRPr sz="3800">
                <a:solidFill>
                  <a:schemeClr val="dk2"/>
                </a:solidFill>
              </a:defRPr>
            </a:lvl1pPr>
            <a:lvl2pPr lvl="1" algn="l">
              <a:lnSpc>
                <a:spcPct val="100000"/>
              </a:lnSpc>
              <a:spcBef>
                <a:spcPts val="0"/>
              </a:spcBef>
              <a:spcAft>
                <a:spcPts val="0"/>
              </a:spcAft>
              <a:buClr>
                <a:schemeClr val="dk2"/>
              </a:buClr>
              <a:buSzPts val="3800"/>
              <a:buNone/>
              <a:defRPr sz="3800">
                <a:solidFill>
                  <a:schemeClr val="dk2"/>
                </a:solidFill>
              </a:defRPr>
            </a:lvl2pPr>
            <a:lvl3pPr lvl="2" algn="l">
              <a:lnSpc>
                <a:spcPct val="100000"/>
              </a:lnSpc>
              <a:spcBef>
                <a:spcPts val="0"/>
              </a:spcBef>
              <a:spcAft>
                <a:spcPts val="0"/>
              </a:spcAft>
              <a:buClr>
                <a:schemeClr val="dk2"/>
              </a:buClr>
              <a:buSzPts val="3800"/>
              <a:buNone/>
              <a:defRPr sz="3800">
                <a:solidFill>
                  <a:schemeClr val="dk2"/>
                </a:solidFill>
              </a:defRPr>
            </a:lvl3pPr>
            <a:lvl4pPr lvl="3" algn="l">
              <a:lnSpc>
                <a:spcPct val="100000"/>
              </a:lnSpc>
              <a:spcBef>
                <a:spcPts val="0"/>
              </a:spcBef>
              <a:spcAft>
                <a:spcPts val="0"/>
              </a:spcAft>
              <a:buClr>
                <a:schemeClr val="dk2"/>
              </a:buClr>
              <a:buSzPts val="3800"/>
              <a:buNone/>
              <a:defRPr sz="3800">
                <a:solidFill>
                  <a:schemeClr val="dk2"/>
                </a:solidFill>
              </a:defRPr>
            </a:lvl4pPr>
            <a:lvl5pPr lvl="4" algn="l">
              <a:lnSpc>
                <a:spcPct val="100000"/>
              </a:lnSpc>
              <a:spcBef>
                <a:spcPts val="0"/>
              </a:spcBef>
              <a:spcAft>
                <a:spcPts val="0"/>
              </a:spcAft>
              <a:buClr>
                <a:schemeClr val="dk2"/>
              </a:buClr>
              <a:buSzPts val="3800"/>
              <a:buNone/>
              <a:defRPr sz="3800">
                <a:solidFill>
                  <a:schemeClr val="dk2"/>
                </a:solidFill>
              </a:defRPr>
            </a:lvl5pPr>
            <a:lvl6pPr lvl="5" algn="l">
              <a:lnSpc>
                <a:spcPct val="100000"/>
              </a:lnSpc>
              <a:spcBef>
                <a:spcPts val="0"/>
              </a:spcBef>
              <a:spcAft>
                <a:spcPts val="0"/>
              </a:spcAft>
              <a:buClr>
                <a:schemeClr val="dk2"/>
              </a:buClr>
              <a:buSzPts val="3800"/>
              <a:buNone/>
              <a:defRPr sz="3800">
                <a:solidFill>
                  <a:schemeClr val="dk2"/>
                </a:solidFill>
              </a:defRPr>
            </a:lvl6pPr>
            <a:lvl7pPr lvl="6" algn="l">
              <a:lnSpc>
                <a:spcPct val="100000"/>
              </a:lnSpc>
              <a:spcBef>
                <a:spcPts val="0"/>
              </a:spcBef>
              <a:spcAft>
                <a:spcPts val="0"/>
              </a:spcAft>
              <a:buClr>
                <a:schemeClr val="dk2"/>
              </a:buClr>
              <a:buSzPts val="3800"/>
              <a:buNone/>
              <a:defRPr sz="3800">
                <a:solidFill>
                  <a:schemeClr val="dk2"/>
                </a:solidFill>
              </a:defRPr>
            </a:lvl7pPr>
            <a:lvl8pPr lvl="7" algn="l">
              <a:lnSpc>
                <a:spcPct val="100000"/>
              </a:lnSpc>
              <a:spcBef>
                <a:spcPts val="0"/>
              </a:spcBef>
              <a:spcAft>
                <a:spcPts val="0"/>
              </a:spcAft>
              <a:buClr>
                <a:schemeClr val="dk2"/>
              </a:buClr>
              <a:buSzPts val="3800"/>
              <a:buNone/>
              <a:defRPr sz="3800">
                <a:solidFill>
                  <a:schemeClr val="dk2"/>
                </a:solidFill>
              </a:defRPr>
            </a:lvl8pPr>
            <a:lvl9pPr lvl="8" algn="l">
              <a:lnSpc>
                <a:spcPct val="100000"/>
              </a:lnSpc>
              <a:spcBef>
                <a:spcPts val="0"/>
              </a:spcBef>
              <a:spcAft>
                <a:spcPts val="0"/>
              </a:spcAft>
              <a:buClr>
                <a:schemeClr val="dk2"/>
              </a:buClr>
              <a:buSzPts val="3800"/>
              <a:buNone/>
              <a:defRPr sz="3800">
                <a:solidFill>
                  <a:schemeClr val="dk2"/>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1"/>
        </a:solidFill>
      </p:bgPr>
    </p:bg>
    <p:spTree>
      <p:nvGrpSpPr>
        <p:cNvPr id="35" name="Shape 35"/>
        <p:cNvGrpSpPr/>
        <p:nvPr/>
      </p:nvGrpSpPr>
      <p:grpSpPr>
        <a:xfrm>
          <a:off x="0" y="0"/>
          <a:ext cx="0" cy="0"/>
          <a:chOff x="0" y="0"/>
          <a:chExt cx="0" cy="0"/>
        </a:xfrm>
      </p:grpSpPr>
      <p:pic>
        <p:nvPicPr>
          <p:cNvPr id="36" name="Google Shape;36;p12"/>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37" name="Google Shape;37;p12"/>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38" name="Google Shape;38;p12"/>
          <p:cNvSpPr txBox="1"/>
          <p:nvPr>
            <p:ph type="title"/>
          </p:nvPr>
        </p:nvSpPr>
        <p:spPr>
          <a:xfrm>
            <a:off x="713225" y="539525"/>
            <a:ext cx="7717500" cy="47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300"/>
              <a:buNone/>
              <a:defRPr/>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p:txBody>
      </p:sp>
      <p:sp>
        <p:nvSpPr>
          <p:cNvPr id="39" name="Google Shape;39;p12"/>
          <p:cNvSpPr txBox="1"/>
          <p:nvPr>
            <p:ph idx="1" type="body"/>
          </p:nvPr>
        </p:nvSpPr>
        <p:spPr>
          <a:xfrm>
            <a:off x="713250" y="1297400"/>
            <a:ext cx="7717500" cy="3327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1"/>
        </a:solidFill>
      </p:bgPr>
    </p:bg>
    <p:spTree>
      <p:nvGrpSpPr>
        <p:cNvPr id="40" name="Shape 40"/>
        <p:cNvGrpSpPr/>
        <p:nvPr/>
      </p:nvGrpSpPr>
      <p:grpSpPr>
        <a:xfrm>
          <a:off x="0" y="0"/>
          <a:ext cx="0" cy="0"/>
          <a:chOff x="0" y="0"/>
          <a:chExt cx="0" cy="0"/>
        </a:xfrm>
      </p:grpSpPr>
      <p:pic>
        <p:nvPicPr>
          <p:cNvPr id="41" name="Google Shape;41;p13"/>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42" name="Google Shape;42;p13"/>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43" name="Google Shape;43;p13"/>
          <p:cNvSpPr txBox="1"/>
          <p:nvPr>
            <p:ph type="title"/>
          </p:nvPr>
        </p:nvSpPr>
        <p:spPr>
          <a:xfrm>
            <a:off x="713250" y="1895350"/>
            <a:ext cx="3834900" cy="693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300"/>
              <a:buNone/>
              <a:defRPr sz="4300"/>
            </a:lvl1pPr>
            <a:lvl2pPr lvl="1" algn="l">
              <a:lnSpc>
                <a:spcPct val="100000"/>
              </a:lnSpc>
              <a:spcBef>
                <a:spcPts val="0"/>
              </a:spcBef>
              <a:spcAft>
                <a:spcPts val="0"/>
              </a:spcAft>
              <a:buSzPts val="4300"/>
              <a:buNone/>
              <a:defRPr sz="4300"/>
            </a:lvl2pPr>
            <a:lvl3pPr lvl="2" algn="l">
              <a:lnSpc>
                <a:spcPct val="100000"/>
              </a:lnSpc>
              <a:spcBef>
                <a:spcPts val="0"/>
              </a:spcBef>
              <a:spcAft>
                <a:spcPts val="0"/>
              </a:spcAft>
              <a:buSzPts val="4300"/>
              <a:buNone/>
              <a:defRPr sz="4300"/>
            </a:lvl3pPr>
            <a:lvl4pPr lvl="3" algn="l">
              <a:lnSpc>
                <a:spcPct val="100000"/>
              </a:lnSpc>
              <a:spcBef>
                <a:spcPts val="0"/>
              </a:spcBef>
              <a:spcAft>
                <a:spcPts val="0"/>
              </a:spcAft>
              <a:buSzPts val="4300"/>
              <a:buNone/>
              <a:defRPr sz="4300"/>
            </a:lvl4pPr>
            <a:lvl5pPr lvl="4" algn="l">
              <a:lnSpc>
                <a:spcPct val="100000"/>
              </a:lnSpc>
              <a:spcBef>
                <a:spcPts val="0"/>
              </a:spcBef>
              <a:spcAft>
                <a:spcPts val="0"/>
              </a:spcAft>
              <a:buSzPts val="4300"/>
              <a:buNone/>
              <a:defRPr sz="4300"/>
            </a:lvl5pPr>
            <a:lvl6pPr lvl="5" algn="l">
              <a:lnSpc>
                <a:spcPct val="100000"/>
              </a:lnSpc>
              <a:spcBef>
                <a:spcPts val="0"/>
              </a:spcBef>
              <a:spcAft>
                <a:spcPts val="0"/>
              </a:spcAft>
              <a:buSzPts val="4300"/>
              <a:buNone/>
              <a:defRPr sz="4300"/>
            </a:lvl6pPr>
            <a:lvl7pPr lvl="6" algn="l">
              <a:lnSpc>
                <a:spcPct val="100000"/>
              </a:lnSpc>
              <a:spcBef>
                <a:spcPts val="0"/>
              </a:spcBef>
              <a:spcAft>
                <a:spcPts val="0"/>
              </a:spcAft>
              <a:buSzPts val="4300"/>
              <a:buNone/>
              <a:defRPr sz="4300"/>
            </a:lvl7pPr>
            <a:lvl8pPr lvl="7" algn="l">
              <a:lnSpc>
                <a:spcPct val="100000"/>
              </a:lnSpc>
              <a:spcBef>
                <a:spcPts val="0"/>
              </a:spcBef>
              <a:spcAft>
                <a:spcPts val="0"/>
              </a:spcAft>
              <a:buSzPts val="4300"/>
              <a:buNone/>
              <a:defRPr sz="4300"/>
            </a:lvl8pPr>
            <a:lvl9pPr lvl="8" algn="l">
              <a:lnSpc>
                <a:spcPct val="100000"/>
              </a:lnSpc>
              <a:spcBef>
                <a:spcPts val="0"/>
              </a:spcBef>
              <a:spcAft>
                <a:spcPts val="0"/>
              </a:spcAft>
              <a:buSzPts val="4300"/>
              <a:buNone/>
              <a:defRPr sz="4300"/>
            </a:lvl9pPr>
          </a:lstStyle>
          <a:p/>
        </p:txBody>
      </p:sp>
      <p:sp>
        <p:nvSpPr>
          <p:cNvPr id="44" name="Google Shape;44;p13"/>
          <p:cNvSpPr txBox="1"/>
          <p:nvPr>
            <p:ph idx="1" type="subTitle"/>
          </p:nvPr>
        </p:nvSpPr>
        <p:spPr>
          <a:xfrm>
            <a:off x="713250" y="2836050"/>
            <a:ext cx="38349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1">
    <p:spTree>
      <p:nvGrpSpPr>
        <p:cNvPr id="45" name="Shape 45"/>
        <p:cNvGrpSpPr/>
        <p:nvPr/>
      </p:nvGrpSpPr>
      <p:grpSpPr>
        <a:xfrm>
          <a:off x="0" y="0"/>
          <a:ext cx="0" cy="0"/>
          <a:chOff x="0" y="0"/>
          <a:chExt cx="0" cy="0"/>
        </a:xfrm>
      </p:grpSpPr>
      <p:pic>
        <p:nvPicPr>
          <p:cNvPr id="46" name="Google Shape;46;p14"/>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47" name="Google Shape;47;p14"/>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48" name="Google Shape;48;p14"/>
          <p:cNvSpPr txBox="1"/>
          <p:nvPr>
            <p:ph type="title"/>
          </p:nvPr>
        </p:nvSpPr>
        <p:spPr>
          <a:xfrm>
            <a:off x="3152100" y="3110800"/>
            <a:ext cx="2839800" cy="334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49" name="Google Shape;49;p14"/>
          <p:cNvSpPr txBox="1"/>
          <p:nvPr>
            <p:ph idx="1" type="subTitle"/>
          </p:nvPr>
        </p:nvSpPr>
        <p:spPr>
          <a:xfrm>
            <a:off x="1805400" y="1607700"/>
            <a:ext cx="5533200" cy="1204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_1_1_1">
    <p:bg>
      <p:bgPr>
        <a:solidFill>
          <a:schemeClr val="dk1"/>
        </a:solidFill>
      </p:bgPr>
    </p:bg>
    <p:spTree>
      <p:nvGrpSpPr>
        <p:cNvPr id="50" name="Shape 50"/>
        <p:cNvGrpSpPr/>
        <p:nvPr/>
      </p:nvGrpSpPr>
      <p:grpSpPr>
        <a:xfrm>
          <a:off x="0" y="0"/>
          <a:ext cx="0" cy="0"/>
          <a:chOff x="0" y="0"/>
          <a:chExt cx="0" cy="0"/>
        </a:xfrm>
      </p:grpSpPr>
      <p:pic>
        <p:nvPicPr>
          <p:cNvPr id="51" name="Google Shape;51;p15"/>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52" name="Google Shape;52;p15"/>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53" name="Google Shape;53;p15"/>
          <p:cNvSpPr txBox="1"/>
          <p:nvPr>
            <p:ph type="title"/>
          </p:nvPr>
        </p:nvSpPr>
        <p:spPr>
          <a:xfrm>
            <a:off x="2694275" y="1034825"/>
            <a:ext cx="3755400" cy="47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300"/>
              <a:buNone/>
              <a:defRPr sz="43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p:txBody>
      </p:sp>
      <p:sp>
        <p:nvSpPr>
          <p:cNvPr id="54" name="Google Shape;54;p15"/>
          <p:cNvSpPr txBox="1"/>
          <p:nvPr>
            <p:ph idx="1" type="subTitle"/>
          </p:nvPr>
        </p:nvSpPr>
        <p:spPr>
          <a:xfrm>
            <a:off x="2276400" y="1968625"/>
            <a:ext cx="4591200" cy="2193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2"/>
              </a:buClr>
              <a:buSzPts val="1400"/>
              <a:buFont typeface="Arial"/>
              <a:buChar char="●"/>
              <a:defRPr sz="1600"/>
            </a:lvl1pPr>
            <a:lvl2pPr lvl="1" algn="ctr">
              <a:lnSpc>
                <a:spcPct val="100000"/>
              </a:lnSpc>
              <a:spcBef>
                <a:spcPts val="0"/>
              </a:spcBef>
              <a:spcAft>
                <a:spcPts val="0"/>
              </a:spcAft>
              <a:buSzPts val="1400"/>
              <a:buFont typeface="Arial"/>
              <a:buChar char="○"/>
              <a:defRPr/>
            </a:lvl2pPr>
            <a:lvl3pPr lvl="2" algn="ctr">
              <a:lnSpc>
                <a:spcPct val="100000"/>
              </a:lnSpc>
              <a:spcBef>
                <a:spcPts val="0"/>
              </a:spcBef>
              <a:spcAft>
                <a:spcPts val="0"/>
              </a:spcAft>
              <a:buSzPts val="1400"/>
              <a:buFont typeface="Arial"/>
              <a:buChar char="■"/>
              <a:defRPr/>
            </a:lvl3pPr>
            <a:lvl4pPr lvl="3" algn="ctr">
              <a:lnSpc>
                <a:spcPct val="100000"/>
              </a:lnSpc>
              <a:spcBef>
                <a:spcPts val="0"/>
              </a:spcBef>
              <a:spcAft>
                <a:spcPts val="0"/>
              </a:spcAft>
              <a:buSzPts val="1400"/>
              <a:buFont typeface="Arial"/>
              <a:buChar char="●"/>
              <a:defRPr/>
            </a:lvl4pPr>
            <a:lvl5pPr lvl="4" algn="ctr">
              <a:lnSpc>
                <a:spcPct val="100000"/>
              </a:lnSpc>
              <a:spcBef>
                <a:spcPts val="0"/>
              </a:spcBef>
              <a:spcAft>
                <a:spcPts val="0"/>
              </a:spcAft>
              <a:buSzPts val="1400"/>
              <a:buFont typeface="Arial"/>
              <a:buChar char="○"/>
              <a:defRPr/>
            </a:lvl5pPr>
            <a:lvl6pPr lvl="5" algn="ctr">
              <a:lnSpc>
                <a:spcPct val="100000"/>
              </a:lnSpc>
              <a:spcBef>
                <a:spcPts val="0"/>
              </a:spcBef>
              <a:spcAft>
                <a:spcPts val="0"/>
              </a:spcAft>
              <a:buSzPts val="1400"/>
              <a:buFont typeface="Arial"/>
              <a:buChar char="■"/>
              <a:defRPr/>
            </a:lvl6pPr>
            <a:lvl7pPr lvl="6" algn="ctr">
              <a:lnSpc>
                <a:spcPct val="100000"/>
              </a:lnSpc>
              <a:spcBef>
                <a:spcPts val="0"/>
              </a:spcBef>
              <a:spcAft>
                <a:spcPts val="0"/>
              </a:spcAft>
              <a:buSzPts val="1400"/>
              <a:buFont typeface="Arial"/>
              <a:buChar char="●"/>
              <a:defRPr/>
            </a:lvl7pPr>
            <a:lvl8pPr lvl="7" algn="ctr">
              <a:lnSpc>
                <a:spcPct val="100000"/>
              </a:lnSpc>
              <a:spcBef>
                <a:spcPts val="0"/>
              </a:spcBef>
              <a:spcAft>
                <a:spcPts val="0"/>
              </a:spcAft>
              <a:buSzPts val="1400"/>
              <a:buFont typeface="Arial"/>
              <a:buChar char="○"/>
              <a:defRPr/>
            </a:lvl8pPr>
            <a:lvl9pPr lvl="8" algn="ctr">
              <a:lnSpc>
                <a:spcPct val="100000"/>
              </a:lnSpc>
              <a:spcBef>
                <a:spcPts val="0"/>
              </a:spcBef>
              <a:spcAft>
                <a:spcPts val="0"/>
              </a:spcAft>
              <a:buSzPts val="1400"/>
              <a:buFont typeface="Arial"/>
              <a:buChar char="■"/>
              <a:defRPr/>
            </a:lvl9pPr>
          </a:lstStyle>
          <a:p/>
        </p:txBody>
      </p:sp>
      <p:pic>
        <p:nvPicPr>
          <p:cNvPr id="55" name="Google Shape;55;p15"/>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_1_1_1">
    <p:bg>
      <p:bgPr>
        <a:solidFill>
          <a:schemeClr val="dk1"/>
        </a:solidFill>
      </p:bgPr>
    </p:bg>
    <p:spTree>
      <p:nvGrpSpPr>
        <p:cNvPr id="56" name="Shape 56"/>
        <p:cNvGrpSpPr/>
        <p:nvPr/>
      </p:nvGrpSpPr>
      <p:grpSpPr>
        <a:xfrm>
          <a:off x="0" y="0"/>
          <a:ext cx="0" cy="0"/>
          <a:chOff x="0" y="0"/>
          <a:chExt cx="0" cy="0"/>
        </a:xfrm>
      </p:grpSpPr>
      <p:pic>
        <p:nvPicPr>
          <p:cNvPr id="57" name="Google Shape;57;p16"/>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58" name="Google Shape;58;p16"/>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
        <p:nvSpPr>
          <p:cNvPr id="59" name="Google Shape;59;p16"/>
          <p:cNvSpPr txBox="1"/>
          <p:nvPr>
            <p:ph type="title"/>
          </p:nvPr>
        </p:nvSpPr>
        <p:spPr>
          <a:xfrm>
            <a:off x="2833050" y="1425500"/>
            <a:ext cx="3477900" cy="978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8300"/>
              <a:buNone/>
              <a:defRPr sz="8300"/>
            </a:lvl1pPr>
            <a:lvl2pPr lvl="1" algn="ctr">
              <a:lnSpc>
                <a:spcPct val="100000"/>
              </a:lnSpc>
              <a:spcBef>
                <a:spcPts val="0"/>
              </a:spcBef>
              <a:spcAft>
                <a:spcPts val="0"/>
              </a:spcAft>
              <a:buSzPts val="8300"/>
              <a:buNone/>
              <a:defRPr sz="8300"/>
            </a:lvl2pPr>
            <a:lvl3pPr lvl="2" algn="ctr">
              <a:lnSpc>
                <a:spcPct val="100000"/>
              </a:lnSpc>
              <a:spcBef>
                <a:spcPts val="0"/>
              </a:spcBef>
              <a:spcAft>
                <a:spcPts val="0"/>
              </a:spcAft>
              <a:buSzPts val="8300"/>
              <a:buNone/>
              <a:defRPr sz="8300"/>
            </a:lvl3pPr>
            <a:lvl4pPr lvl="3" algn="ctr">
              <a:lnSpc>
                <a:spcPct val="100000"/>
              </a:lnSpc>
              <a:spcBef>
                <a:spcPts val="0"/>
              </a:spcBef>
              <a:spcAft>
                <a:spcPts val="0"/>
              </a:spcAft>
              <a:buSzPts val="8300"/>
              <a:buNone/>
              <a:defRPr sz="8300"/>
            </a:lvl4pPr>
            <a:lvl5pPr lvl="4" algn="ctr">
              <a:lnSpc>
                <a:spcPct val="100000"/>
              </a:lnSpc>
              <a:spcBef>
                <a:spcPts val="0"/>
              </a:spcBef>
              <a:spcAft>
                <a:spcPts val="0"/>
              </a:spcAft>
              <a:buSzPts val="8300"/>
              <a:buNone/>
              <a:defRPr sz="8300"/>
            </a:lvl5pPr>
            <a:lvl6pPr lvl="5" algn="ctr">
              <a:lnSpc>
                <a:spcPct val="100000"/>
              </a:lnSpc>
              <a:spcBef>
                <a:spcPts val="0"/>
              </a:spcBef>
              <a:spcAft>
                <a:spcPts val="0"/>
              </a:spcAft>
              <a:buSzPts val="8300"/>
              <a:buNone/>
              <a:defRPr sz="8300"/>
            </a:lvl6pPr>
            <a:lvl7pPr lvl="6" algn="ctr">
              <a:lnSpc>
                <a:spcPct val="100000"/>
              </a:lnSpc>
              <a:spcBef>
                <a:spcPts val="0"/>
              </a:spcBef>
              <a:spcAft>
                <a:spcPts val="0"/>
              </a:spcAft>
              <a:buSzPts val="8300"/>
              <a:buNone/>
              <a:defRPr sz="8300"/>
            </a:lvl7pPr>
            <a:lvl8pPr lvl="7" algn="ctr">
              <a:lnSpc>
                <a:spcPct val="100000"/>
              </a:lnSpc>
              <a:spcBef>
                <a:spcPts val="0"/>
              </a:spcBef>
              <a:spcAft>
                <a:spcPts val="0"/>
              </a:spcAft>
              <a:buSzPts val="8300"/>
              <a:buNone/>
              <a:defRPr sz="8300"/>
            </a:lvl8pPr>
            <a:lvl9pPr lvl="8" algn="ctr">
              <a:lnSpc>
                <a:spcPct val="100000"/>
              </a:lnSpc>
              <a:spcBef>
                <a:spcPts val="0"/>
              </a:spcBef>
              <a:spcAft>
                <a:spcPts val="0"/>
              </a:spcAft>
              <a:buSzPts val="8300"/>
              <a:buNone/>
              <a:defRPr sz="8300"/>
            </a:lvl9pPr>
          </a:lstStyle>
          <a:p/>
        </p:txBody>
      </p:sp>
      <p:sp>
        <p:nvSpPr>
          <p:cNvPr id="60" name="Google Shape;60;p16"/>
          <p:cNvSpPr txBox="1"/>
          <p:nvPr>
            <p:ph idx="1" type="subTitle"/>
          </p:nvPr>
        </p:nvSpPr>
        <p:spPr>
          <a:xfrm>
            <a:off x="3095550" y="2631988"/>
            <a:ext cx="2952900" cy="1008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dk1"/>
        </a:solidFill>
      </p:bgPr>
    </p:bg>
    <p:spTree>
      <p:nvGrpSpPr>
        <p:cNvPr id="61" name="Shape 6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bg>
      <p:bgPr>
        <a:solidFill>
          <a:schemeClr val="dk1"/>
        </a:solidFill>
      </p:bgPr>
    </p:bg>
    <p:spTree>
      <p:nvGrpSpPr>
        <p:cNvPr id="62" name="Shape 62"/>
        <p:cNvGrpSpPr/>
        <p:nvPr/>
      </p:nvGrpSpPr>
      <p:grpSpPr>
        <a:xfrm>
          <a:off x="0" y="0"/>
          <a:ext cx="0" cy="0"/>
          <a:chOff x="0" y="0"/>
          <a:chExt cx="0" cy="0"/>
        </a:xfrm>
      </p:grpSpPr>
      <p:pic>
        <p:nvPicPr>
          <p:cNvPr id="63" name="Google Shape;63;p18"/>
          <p:cNvPicPr preferRelativeResize="0"/>
          <p:nvPr/>
        </p:nvPicPr>
        <p:blipFill rotWithShape="1">
          <a:blip r:embed="rId2">
            <a:alphaModFix/>
          </a:blip>
          <a:srcRect b="0" l="0" r="0" t="0"/>
          <a:stretch/>
        </p:blipFill>
        <p:spPr>
          <a:xfrm>
            <a:off x="-27538" y="-28787"/>
            <a:ext cx="9199075" cy="5201074"/>
          </a:xfrm>
          <a:prstGeom prst="rect">
            <a:avLst/>
          </a:prstGeom>
          <a:noFill/>
          <a:ln>
            <a:noFill/>
          </a:ln>
        </p:spPr>
      </p:pic>
      <p:pic>
        <p:nvPicPr>
          <p:cNvPr id="64" name="Google Shape;64;p18"/>
          <p:cNvPicPr preferRelativeResize="0"/>
          <p:nvPr/>
        </p:nvPicPr>
        <p:blipFill rotWithShape="1">
          <a:blip r:embed="rId3">
            <a:alphaModFix/>
          </a:blip>
          <a:srcRect b="0" l="0" r="0" t="0"/>
          <a:stretch/>
        </p:blipFill>
        <p:spPr>
          <a:xfrm>
            <a:off x="-36599" y="-36550"/>
            <a:ext cx="9217198" cy="521659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1.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713225" y="539525"/>
            <a:ext cx="7717500" cy="4782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1pPr>
            <a:lvl2pPr lvl="1"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2pPr>
            <a:lvl3pPr lvl="2"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3pPr>
            <a:lvl4pPr lvl="3"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4pPr>
            <a:lvl5pPr lvl="4"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5pPr>
            <a:lvl6pPr lvl="5"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6pPr>
            <a:lvl7pPr lvl="6"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7pPr>
            <a:lvl8pPr lvl="7"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8pPr>
            <a:lvl9pPr lvl="8" marR="0" rtl="0" algn="ctr">
              <a:lnSpc>
                <a:spcPct val="100000"/>
              </a:lnSpc>
              <a:spcBef>
                <a:spcPts val="0"/>
              </a:spcBef>
              <a:spcAft>
                <a:spcPts val="0"/>
              </a:spcAft>
              <a:buClr>
                <a:schemeClr val="dk1"/>
              </a:buClr>
              <a:buSzPts val="3300"/>
              <a:buFont typeface="Unna"/>
              <a:buNone/>
              <a:defRPr b="0" i="0" sz="3300" u="none" cap="none" strike="noStrike">
                <a:solidFill>
                  <a:schemeClr val="dk1"/>
                </a:solidFill>
                <a:latin typeface="Unna"/>
                <a:ea typeface="Unna"/>
                <a:cs typeface="Unna"/>
                <a:sym typeface="Unna"/>
              </a:defRPr>
            </a:lvl9pPr>
          </a:lstStyle>
          <a:p/>
        </p:txBody>
      </p:sp>
      <p:sp>
        <p:nvSpPr>
          <p:cNvPr id="7" name="Google Shape;7;p9"/>
          <p:cNvSpPr txBox="1"/>
          <p:nvPr>
            <p:ph idx="1" type="body"/>
          </p:nvPr>
        </p:nvSpPr>
        <p:spPr>
          <a:xfrm>
            <a:off x="713225" y="1297400"/>
            <a:ext cx="7717500" cy="32715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1pPr>
            <a:lvl2pPr indent="-317500" lvl="1" marL="9144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2pPr>
            <a:lvl3pPr indent="-317500" lvl="2" marL="13716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3pPr>
            <a:lvl4pPr indent="-317500" lvl="3" marL="18288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4pPr>
            <a:lvl5pPr indent="-317500" lvl="4" marL="22860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5pPr>
            <a:lvl6pPr indent="-317500" lvl="5" marL="27432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6pPr>
            <a:lvl7pPr indent="-317500" lvl="6" marL="32004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7pPr>
            <a:lvl8pPr indent="-317500" lvl="7" marL="3657600" marR="0" rtl="0" algn="l">
              <a:lnSpc>
                <a:spcPct val="100000"/>
              </a:lnSpc>
              <a:spcBef>
                <a:spcPts val="1600"/>
              </a:spcBef>
              <a:spcAft>
                <a:spcPts val="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8pPr>
            <a:lvl9pPr indent="-317500" lvl="8" marL="4114800" marR="0" rtl="0" algn="l">
              <a:lnSpc>
                <a:spcPct val="100000"/>
              </a:lnSpc>
              <a:spcBef>
                <a:spcPts val="1600"/>
              </a:spcBef>
              <a:spcAft>
                <a:spcPts val="1600"/>
              </a:spcAft>
              <a:buClr>
                <a:schemeClr val="dk1"/>
              </a:buClr>
              <a:buSzPts val="1400"/>
              <a:buFont typeface="Raleway"/>
              <a:buChar char="■"/>
              <a:defRPr b="0" i="0" sz="1400" u="none" cap="none" strike="noStrike">
                <a:solidFill>
                  <a:schemeClr val="dk1"/>
                </a:solidFill>
                <a:latin typeface="Raleway"/>
                <a:ea typeface="Raleway"/>
                <a:cs typeface="Raleway"/>
                <a:sym typeface="Raleway"/>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jpg"/><Relationship Id="rId4" Type="http://schemas.openxmlformats.org/officeDocument/2006/relationships/image" Target="../media/image17.png"/><Relationship Id="rId5"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1" name="Shape 71"/>
        <p:cNvGrpSpPr/>
        <p:nvPr/>
      </p:nvGrpSpPr>
      <p:grpSpPr>
        <a:xfrm>
          <a:off x="0" y="0"/>
          <a:ext cx="0" cy="0"/>
          <a:chOff x="0" y="0"/>
          <a:chExt cx="0" cy="0"/>
        </a:xfrm>
      </p:grpSpPr>
      <p:cxnSp>
        <p:nvCxnSpPr>
          <p:cNvPr id="72" name="Google Shape;72;p1"/>
          <p:cNvCxnSpPr/>
          <p:nvPr/>
        </p:nvCxnSpPr>
        <p:spPr>
          <a:xfrm>
            <a:off x="2403000" y="3434126"/>
            <a:ext cx="4338000" cy="0"/>
          </a:xfrm>
          <a:prstGeom prst="straightConnector1">
            <a:avLst/>
          </a:prstGeom>
          <a:noFill/>
          <a:ln cap="flat" cmpd="sng" w="9525">
            <a:solidFill>
              <a:schemeClr val="dk2"/>
            </a:solidFill>
            <a:prstDash val="solid"/>
            <a:round/>
            <a:headEnd len="sm" w="sm" type="none"/>
            <a:tailEnd len="sm" w="sm" type="none"/>
          </a:ln>
        </p:spPr>
      </p:cxnSp>
      <p:sp>
        <p:nvSpPr>
          <p:cNvPr id="73" name="Google Shape;73;p1"/>
          <p:cNvSpPr txBox="1"/>
          <p:nvPr>
            <p:ph type="ctrTitle"/>
          </p:nvPr>
        </p:nvSpPr>
        <p:spPr>
          <a:xfrm>
            <a:off x="1834500" y="1097773"/>
            <a:ext cx="5475000" cy="2255400"/>
          </a:xfrm>
          <a:prstGeom prst="rect">
            <a:avLst/>
          </a:prstGeom>
          <a:noFill/>
          <a:ln>
            <a:noFill/>
          </a:ln>
        </p:spPr>
        <p:txBody>
          <a:bodyPr anchorCtr="0" anchor="ctr" bIns="91425" lIns="91425" spcFirstLastPara="1" rIns="91425" wrap="square" tIns="91425">
            <a:noAutofit/>
          </a:bodyPr>
          <a:lstStyle/>
          <a:p>
            <a:pPr indent="0" lvl="0" marL="0" rtl="0" algn="ctr">
              <a:lnSpc>
                <a:spcPct val="80000"/>
              </a:lnSpc>
              <a:spcBef>
                <a:spcPts val="0"/>
              </a:spcBef>
              <a:spcAft>
                <a:spcPts val="0"/>
              </a:spcAft>
              <a:buSzPts val="5300"/>
              <a:buNone/>
            </a:pPr>
            <a:r>
              <a:rPr lang="en"/>
              <a:t>Fundamentals of Public </a:t>
            </a:r>
            <a:r>
              <a:rPr lang="en"/>
              <a:t>Enterprise</a:t>
            </a:r>
            <a:endParaRPr/>
          </a:p>
        </p:txBody>
      </p:sp>
      <p:pic>
        <p:nvPicPr>
          <p:cNvPr descr="Logo&#10;&#10;Description automatically generated" id="74" name="Google Shape;74;p1"/>
          <p:cNvPicPr preferRelativeResize="0"/>
          <p:nvPr/>
        </p:nvPicPr>
        <p:blipFill rotWithShape="1">
          <a:blip r:embed="rId4">
            <a:alphaModFix/>
          </a:blip>
          <a:srcRect b="0" l="0" r="0" t="0"/>
          <a:stretch/>
        </p:blipFill>
        <p:spPr>
          <a:xfrm>
            <a:off x="0" y="-176511"/>
            <a:ext cx="1466850" cy="1333500"/>
          </a:xfrm>
          <a:prstGeom prst="rect">
            <a:avLst/>
          </a:prstGeom>
          <a:noFill/>
          <a:ln>
            <a:noFill/>
          </a:ln>
        </p:spPr>
      </p:pic>
      <p:pic>
        <p:nvPicPr>
          <p:cNvPr descr="A picture containing text&#10;&#10;Description automatically generated" id="75" name="Google Shape;75;p1"/>
          <p:cNvPicPr preferRelativeResize="0"/>
          <p:nvPr/>
        </p:nvPicPr>
        <p:blipFill rotWithShape="1">
          <a:blip r:embed="rId5">
            <a:alphaModFix/>
          </a:blip>
          <a:srcRect b="0" l="0" r="0" t="0"/>
          <a:stretch/>
        </p:blipFill>
        <p:spPr>
          <a:xfrm>
            <a:off x="7685597" y="2427"/>
            <a:ext cx="1428750" cy="1343025"/>
          </a:xfrm>
          <a:prstGeom prst="rect">
            <a:avLst/>
          </a:prstGeom>
          <a:noFill/>
          <a:ln>
            <a:noFill/>
          </a:ln>
        </p:spPr>
      </p:pic>
      <p:sp>
        <p:nvSpPr>
          <p:cNvPr id="76" name="Google Shape;76;p1"/>
          <p:cNvSpPr txBox="1"/>
          <p:nvPr/>
        </p:nvSpPr>
        <p:spPr>
          <a:xfrm>
            <a:off x="1466850" y="3777365"/>
            <a:ext cx="4603898"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400" u="none" cap="none" strike="noStrike">
                <a:solidFill>
                  <a:schemeClr val="accent1"/>
                </a:solidFill>
                <a:latin typeface="Times New Roman"/>
                <a:ea typeface="Times New Roman"/>
                <a:cs typeface="Times New Roman"/>
                <a:sym typeface="Times New Roman"/>
              </a:rPr>
              <a:t>Fahd Elsaite</a:t>
            </a:r>
            <a:endParaRPr/>
          </a:p>
          <a:p>
            <a:pPr indent="0" lvl="0" marL="0" marR="0" rtl="0" algn="l">
              <a:lnSpc>
                <a:spcPct val="100000"/>
              </a:lnSpc>
              <a:spcBef>
                <a:spcPts val="0"/>
              </a:spcBef>
              <a:spcAft>
                <a:spcPts val="0"/>
              </a:spcAft>
              <a:buNone/>
            </a:pPr>
            <a:r>
              <a:rPr b="0" i="0" lang="en" sz="1400" u="none" cap="none" strike="noStrike">
                <a:solidFill>
                  <a:schemeClr val="accent1"/>
                </a:solidFill>
                <a:latin typeface="Times New Roman"/>
                <a:ea typeface="Times New Roman"/>
                <a:cs typeface="Times New Roman"/>
                <a:sym typeface="Times New Roman"/>
              </a:rPr>
              <a:t>ID: 3307</a:t>
            </a:r>
            <a:endParaRPr/>
          </a:p>
          <a:p>
            <a:pPr indent="0" lvl="0" marL="0" marR="0" rtl="0" algn="l">
              <a:lnSpc>
                <a:spcPct val="100000"/>
              </a:lnSpc>
              <a:spcBef>
                <a:spcPts val="0"/>
              </a:spcBef>
              <a:spcAft>
                <a:spcPts val="0"/>
              </a:spcAft>
              <a:buNone/>
            </a:pPr>
            <a:r>
              <a:rPr b="0" i="0" lang="en" sz="1400" u="none" cap="none" strike="noStrike">
                <a:solidFill>
                  <a:schemeClr val="accent1"/>
                </a:solidFill>
                <a:latin typeface="Times New Roman"/>
                <a:ea typeface="Times New Roman"/>
                <a:cs typeface="Times New Roman"/>
                <a:sym typeface="Times New Roman"/>
              </a:rPr>
              <a:t>Fahd_3307@limu.edu.ly</a:t>
            </a:r>
            <a:endParaRPr/>
          </a:p>
        </p:txBody>
      </p:sp>
      <p:sp>
        <p:nvSpPr>
          <p:cNvPr id="77" name="Google Shape;77;p1"/>
          <p:cNvSpPr txBox="1"/>
          <p:nvPr/>
        </p:nvSpPr>
        <p:spPr>
          <a:xfrm>
            <a:off x="2605019" y="490239"/>
            <a:ext cx="4603898"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400" u="none" cap="none" strike="noStrike">
                <a:solidFill>
                  <a:schemeClr val="accent1"/>
                </a:solidFill>
                <a:latin typeface="Arial"/>
                <a:ea typeface="Arial"/>
                <a:cs typeface="Arial"/>
                <a:sym typeface="Arial"/>
              </a:rPr>
              <a:t>Libyan International Medical University</a:t>
            </a:r>
            <a:br>
              <a:rPr b="0" i="0" lang="en" sz="1400" u="none" cap="none" strike="noStrike">
                <a:solidFill>
                  <a:schemeClr val="accent1"/>
                </a:solidFill>
                <a:latin typeface="Arial"/>
                <a:ea typeface="Arial"/>
                <a:cs typeface="Arial"/>
                <a:sym typeface="Arial"/>
              </a:rPr>
            </a:br>
            <a:r>
              <a:rPr b="0" i="0" lang="en" sz="1400" u="none" cap="none" strike="noStrike">
                <a:solidFill>
                  <a:schemeClr val="accent1"/>
                </a:solidFill>
                <a:latin typeface="Arial"/>
                <a:ea typeface="Arial"/>
                <a:cs typeface="Arial"/>
                <a:sym typeface="Arial"/>
              </a:rPr>
              <a:t>Faculty of Business Administration</a:t>
            </a:r>
            <a:endParaRPr b="0" i="0" sz="1400" u="none" cap="none" strike="noStrike">
              <a:solidFill>
                <a:schemeClr val="accent1"/>
              </a:solidFill>
              <a:latin typeface="Arial"/>
              <a:ea typeface="Arial"/>
              <a:cs typeface="Arial"/>
              <a:sym typeface="Arial"/>
            </a:endParaRPr>
          </a:p>
        </p:txBody>
      </p:sp>
      <p:sp>
        <p:nvSpPr>
          <p:cNvPr id="78" name="Google Shape;78;p1"/>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1</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2" name="Shape 82"/>
        <p:cNvGrpSpPr/>
        <p:nvPr/>
      </p:nvGrpSpPr>
      <p:grpSpPr>
        <a:xfrm>
          <a:off x="0" y="0"/>
          <a:ext cx="0" cy="0"/>
          <a:chOff x="0" y="0"/>
          <a:chExt cx="0" cy="0"/>
        </a:xfrm>
      </p:grpSpPr>
      <p:cxnSp>
        <p:nvCxnSpPr>
          <p:cNvPr id="83" name="Google Shape;83;p2"/>
          <p:cNvCxnSpPr/>
          <p:nvPr/>
        </p:nvCxnSpPr>
        <p:spPr>
          <a:xfrm>
            <a:off x="3167250" y="1058650"/>
            <a:ext cx="2809500" cy="0"/>
          </a:xfrm>
          <a:prstGeom prst="straightConnector1">
            <a:avLst/>
          </a:prstGeom>
          <a:noFill/>
          <a:ln cap="flat" cmpd="sng" w="9525">
            <a:solidFill>
              <a:schemeClr val="dk2"/>
            </a:solidFill>
            <a:prstDash val="solid"/>
            <a:round/>
            <a:headEnd len="sm" w="sm" type="none"/>
            <a:tailEnd len="sm" w="sm" type="none"/>
          </a:ln>
        </p:spPr>
      </p:cxnSp>
      <p:sp>
        <p:nvSpPr>
          <p:cNvPr id="84" name="Google Shape;84;p2"/>
          <p:cNvSpPr txBox="1"/>
          <p:nvPr>
            <p:ph type="title"/>
          </p:nvPr>
        </p:nvSpPr>
        <p:spPr>
          <a:xfrm>
            <a:off x="713225" y="539525"/>
            <a:ext cx="7717500" cy="47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Table of contents</a:t>
            </a:r>
            <a:endParaRPr/>
          </a:p>
        </p:txBody>
      </p:sp>
      <p:sp>
        <p:nvSpPr>
          <p:cNvPr id="85" name="Google Shape;85;p2"/>
          <p:cNvSpPr txBox="1"/>
          <p:nvPr>
            <p:ph idx="1" type="subTitle"/>
          </p:nvPr>
        </p:nvSpPr>
        <p:spPr>
          <a:xfrm>
            <a:off x="628165" y="1959575"/>
            <a:ext cx="2399400" cy="334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en"/>
              <a:t>Objectives</a:t>
            </a:r>
            <a:endParaRPr/>
          </a:p>
        </p:txBody>
      </p:sp>
      <p:sp>
        <p:nvSpPr>
          <p:cNvPr id="86" name="Google Shape;86;p2"/>
          <p:cNvSpPr txBox="1"/>
          <p:nvPr>
            <p:ph idx="3" type="title"/>
          </p:nvPr>
        </p:nvSpPr>
        <p:spPr>
          <a:xfrm>
            <a:off x="713225" y="140740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01</a:t>
            </a:r>
            <a:endParaRPr/>
          </a:p>
        </p:txBody>
      </p:sp>
      <p:sp>
        <p:nvSpPr>
          <p:cNvPr id="87" name="Google Shape;87;p2"/>
          <p:cNvSpPr txBox="1"/>
          <p:nvPr>
            <p:ph idx="4" type="subTitle"/>
          </p:nvPr>
        </p:nvSpPr>
        <p:spPr>
          <a:xfrm>
            <a:off x="129513" y="3664450"/>
            <a:ext cx="2399400" cy="334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en"/>
              <a:t>Characteristics</a:t>
            </a:r>
            <a:endParaRPr/>
          </a:p>
        </p:txBody>
      </p:sp>
      <p:sp>
        <p:nvSpPr>
          <p:cNvPr id="88" name="Google Shape;88;p2"/>
          <p:cNvSpPr txBox="1"/>
          <p:nvPr>
            <p:ph idx="6" type="title"/>
          </p:nvPr>
        </p:nvSpPr>
        <p:spPr>
          <a:xfrm>
            <a:off x="713225" y="313985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04</a:t>
            </a:r>
            <a:endParaRPr/>
          </a:p>
        </p:txBody>
      </p:sp>
      <p:sp>
        <p:nvSpPr>
          <p:cNvPr id="89" name="Google Shape;89;p2"/>
          <p:cNvSpPr txBox="1"/>
          <p:nvPr>
            <p:ph idx="7" type="subTitle"/>
          </p:nvPr>
        </p:nvSpPr>
        <p:spPr>
          <a:xfrm>
            <a:off x="6031325" y="2126825"/>
            <a:ext cx="2399400" cy="334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
              <a:t>Importance of Public Enterprise</a:t>
            </a:r>
            <a:endParaRPr/>
          </a:p>
        </p:txBody>
      </p:sp>
      <p:sp>
        <p:nvSpPr>
          <p:cNvPr id="90" name="Google Shape;90;p2"/>
          <p:cNvSpPr txBox="1"/>
          <p:nvPr>
            <p:ph idx="9" type="title"/>
          </p:nvPr>
        </p:nvSpPr>
        <p:spPr>
          <a:xfrm>
            <a:off x="6237400" y="140740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03</a:t>
            </a:r>
            <a:endParaRPr/>
          </a:p>
        </p:txBody>
      </p:sp>
      <p:sp>
        <p:nvSpPr>
          <p:cNvPr id="91" name="Google Shape;91;p2"/>
          <p:cNvSpPr txBox="1"/>
          <p:nvPr>
            <p:ph idx="13" type="subTitle"/>
          </p:nvPr>
        </p:nvSpPr>
        <p:spPr>
          <a:xfrm>
            <a:off x="6237400" y="3664450"/>
            <a:ext cx="2399400" cy="334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en"/>
              <a:t>Reference</a:t>
            </a:r>
            <a:endParaRPr/>
          </a:p>
        </p:txBody>
      </p:sp>
      <p:sp>
        <p:nvSpPr>
          <p:cNvPr id="92" name="Google Shape;92;p2"/>
          <p:cNvSpPr txBox="1"/>
          <p:nvPr>
            <p:ph idx="15" type="title"/>
          </p:nvPr>
        </p:nvSpPr>
        <p:spPr>
          <a:xfrm>
            <a:off x="6237400" y="313985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06</a:t>
            </a:r>
            <a:endParaRPr/>
          </a:p>
        </p:txBody>
      </p:sp>
      <p:sp>
        <p:nvSpPr>
          <p:cNvPr id="93" name="Google Shape;93;p2"/>
          <p:cNvSpPr txBox="1"/>
          <p:nvPr>
            <p:ph idx="16" type="subTitle"/>
          </p:nvPr>
        </p:nvSpPr>
        <p:spPr>
          <a:xfrm>
            <a:off x="3475313" y="2055973"/>
            <a:ext cx="2399400" cy="334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en"/>
              <a:t>Definition of Public Enterprise</a:t>
            </a:r>
            <a:endParaRPr/>
          </a:p>
        </p:txBody>
      </p:sp>
      <p:sp>
        <p:nvSpPr>
          <p:cNvPr id="94" name="Google Shape;94;p2"/>
          <p:cNvSpPr txBox="1"/>
          <p:nvPr>
            <p:ph idx="18" type="title"/>
          </p:nvPr>
        </p:nvSpPr>
        <p:spPr>
          <a:xfrm>
            <a:off x="3475313" y="140740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02</a:t>
            </a:r>
            <a:endParaRPr/>
          </a:p>
        </p:txBody>
      </p:sp>
      <p:sp>
        <p:nvSpPr>
          <p:cNvPr id="95" name="Google Shape;95;p2"/>
          <p:cNvSpPr txBox="1"/>
          <p:nvPr>
            <p:ph idx="19" type="subTitle"/>
          </p:nvPr>
        </p:nvSpPr>
        <p:spPr>
          <a:xfrm>
            <a:off x="3475313" y="3664450"/>
            <a:ext cx="2399400" cy="334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en"/>
              <a:t>Conclusion</a:t>
            </a:r>
            <a:endParaRPr/>
          </a:p>
        </p:txBody>
      </p:sp>
      <p:sp>
        <p:nvSpPr>
          <p:cNvPr id="96" name="Google Shape;96;p2"/>
          <p:cNvSpPr txBox="1"/>
          <p:nvPr>
            <p:ph idx="21" type="title"/>
          </p:nvPr>
        </p:nvSpPr>
        <p:spPr>
          <a:xfrm>
            <a:off x="3475313" y="3139850"/>
            <a:ext cx="2399400" cy="478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800"/>
              <a:buNone/>
            </a:pPr>
            <a:r>
              <a:rPr lang="en"/>
              <a:t>05</a:t>
            </a:r>
            <a:endParaRPr/>
          </a:p>
        </p:txBody>
      </p:sp>
      <p:sp>
        <p:nvSpPr>
          <p:cNvPr id="97" name="Google Shape;97;p2"/>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2</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1" name="Shape 101"/>
        <p:cNvGrpSpPr/>
        <p:nvPr/>
      </p:nvGrpSpPr>
      <p:grpSpPr>
        <a:xfrm>
          <a:off x="0" y="0"/>
          <a:ext cx="0" cy="0"/>
          <a:chOff x="0" y="0"/>
          <a:chExt cx="0" cy="0"/>
        </a:xfrm>
      </p:grpSpPr>
      <p:cxnSp>
        <p:nvCxnSpPr>
          <p:cNvPr id="102" name="Google Shape;102;p3"/>
          <p:cNvCxnSpPr/>
          <p:nvPr/>
        </p:nvCxnSpPr>
        <p:spPr>
          <a:xfrm>
            <a:off x="2479650" y="1058650"/>
            <a:ext cx="4184700" cy="0"/>
          </a:xfrm>
          <a:prstGeom prst="straightConnector1">
            <a:avLst/>
          </a:prstGeom>
          <a:noFill/>
          <a:ln cap="flat" cmpd="sng" w="9525">
            <a:solidFill>
              <a:schemeClr val="dk2"/>
            </a:solidFill>
            <a:prstDash val="solid"/>
            <a:round/>
            <a:headEnd len="sm" w="sm" type="none"/>
            <a:tailEnd len="sm" w="sm" type="none"/>
          </a:ln>
        </p:spPr>
      </p:cxnSp>
      <p:sp>
        <p:nvSpPr>
          <p:cNvPr id="103" name="Google Shape;103;p3"/>
          <p:cNvSpPr txBox="1"/>
          <p:nvPr>
            <p:ph type="title"/>
          </p:nvPr>
        </p:nvSpPr>
        <p:spPr>
          <a:xfrm>
            <a:off x="713225" y="539525"/>
            <a:ext cx="7717500" cy="47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Objectives</a:t>
            </a:r>
            <a:endParaRPr/>
          </a:p>
        </p:txBody>
      </p:sp>
      <p:sp>
        <p:nvSpPr>
          <p:cNvPr id="104" name="Google Shape;104;p3"/>
          <p:cNvSpPr txBox="1"/>
          <p:nvPr>
            <p:ph idx="1" type="body"/>
          </p:nvPr>
        </p:nvSpPr>
        <p:spPr>
          <a:xfrm>
            <a:off x="713250" y="1297400"/>
            <a:ext cx="7717500" cy="478197"/>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sz="1800"/>
              <a:t>By The End of This Presentation you should :</a:t>
            </a:r>
            <a:endParaRPr sz="1800"/>
          </a:p>
        </p:txBody>
      </p:sp>
      <p:sp>
        <p:nvSpPr>
          <p:cNvPr id="105" name="Google Shape;105;p3"/>
          <p:cNvSpPr txBox="1"/>
          <p:nvPr/>
        </p:nvSpPr>
        <p:spPr>
          <a:xfrm>
            <a:off x="606056" y="2006335"/>
            <a:ext cx="5826641" cy="95410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 sz="1400" u="sng" cap="none" strike="noStrike">
                <a:solidFill>
                  <a:schemeClr val="accent1"/>
                </a:solidFill>
                <a:latin typeface="Raleway"/>
                <a:ea typeface="Raleway"/>
                <a:cs typeface="Raleway"/>
                <a:sym typeface="Raleway"/>
              </a:rPr>
              <a:t>Understand The Definition of a Public Enterprise</a:t>
            </a:r>
            <a:endParaRPr/>
          </a:p>
          <a:p>
            <a:pPr indent="0" lvl="0" marL="0" marR="0" rtl="0" algn="just">
              <a:lnSpc>
                <a:spcPct val="100000"/>
              </a:lnSpc>
              <a:spcBef>
                <a:spcPts val="0"/>
              </a:spcBef>
              <a:spcAft>
                <a:spcPts val="0"/>
              </a:spcAft>
              <a:buNone/>
            </a:pPr>
            <a:r>
              <a:t/>
            </a:r>
            <a:endParaRPr b="0" i="0" sz="1400" u="sng" cap="none" strike="noStrike">
              <a:solidFill>
                <a:schemeClr val="accent1"/>
              </a:solidFill>
              <a:latin typeface="Raleway"/>
              <a:ea typeface="Raleway"/>
              <a:cs typeface="Raleway"/>
              <a:sym typeface="Raleway"/>
            </a:endParaRPr>
          </a:p>
          <a:p>
            <a:pPr indent="0" lvl="0" marL="0" marR="0" rtl="0" algn="just">
              <a:lnSpc>
                <a:spcPct val="100000"/>
              </a:lnSpc>
              <a:spcBef>
                <a:spcPts val="0"/>
              </a:spcBef>
              <a:spcAft>
                <a:spcPts val="0"/>
              </a:spcAft>
              <a:buNone/>
            </a:pPr>
            <a:r>
              <a:t/>
            </a:r>
            <a:endParaRPr b="0" i="0" sz="1400" u="sng" cap="none" strike="noStrike">
              <a:solidFill>
                <a:schemeClr val="accent1"/>
              </a:solidFill>
              <a:latin typeface="Raleway"/>
              <a:ea typeface="Raleway"/>
              <a:cs typeface="Raleway"/>
              <a:sym typeface="Raleway"/>
            </a:endParaRPr>
          </a:p>
          <a:p>
            <a:pPr indent="0" lvl="0" marL="0" marR="0" rtl="0" algn="just">
              <a:lnSpc>
                <a:spcPct val="100000"/>
              </a:lnSpc>
              <a:spcBef>
                <a:spcPts val="0"/>
              </a:spcBef>
              <a:spcAft>
                <a:spcPts val="0"/>
              </a:spcAft>
              <a:buNone/>
            </a:pPr>
            <a:r>
              <a:rPr b="0" i="0" lang="en" sz="1400" u="sng" cap="none" strike="noStrike">
                <a:solidFill>
                  <a:schemeClr val="accent1"/>
                </a:solidFill>
                <a:latin typeface="Raleway"/>
                <a:ea typeface="Raleway"/>
                <a:cs typeface="Raleway"/>
                <a:sym typeface="Raleway"/>
              </a:rPr>
              <a:t>Know The Importance and characteristics of Public Enterprise</a:t>
            </a:r>
            <a:endParaRPr/>
          </a:p>
        </p:txBody>
      </p:sp>
      <p:sp>
        <p:nvSpPr>
          <p:cNvPr id="106" name="Google Shape;106;p3"/>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3</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0" name="Shape 110"/>
        <p:cNvGrpSpPr/>
        <p:nvPr/>
      </p:nvGrpSpPr>
      <p:grpSpPr>
        <a:xfrm>
          <a:off x="0" y="0"/>
          <a:ext cx="0" cy="0"/>
          <a:chOff x="0" y="0"/>
          <a:chExt cx="0" cy="0"/>
        </a:xfrm>
      </p:grpSpPr>
      <p:cxnSp>
        <p:nvCxnSpPr>
          <p:cNvPr id="111" name="Google Shape;111;p4"/>
          <p:cNvCxnSpPr/>
          <p:nvPr/>
        </p:nvCxnSpPr>
        <p:spPr>
          <a:xfrm>
            <a:off x="521581" y="1339935"/>
            <a:ext cx="6517172" cy="0"/>
          </a:xfrm>
          <a:prstGeom prst="straightConnector1">
            <a:avLst/>
          </a:prstGeom>
          <a:noFill/>
          <a:ln cap="flat" cmpd="sng" w="9525">
            <a:solidFill>
              <a:schemeClr val="dk2"/>
            </a:solidFill>
            <a:prstDash val="solid"/>
            <a:round/>
            <a:headEnd len="sm" w="sm" type="none"/>
            <a:tailEnd len="sm" w="sm" type="none"/>
          </a:ln>
        </p:spPr>
      </p:cxnSp>
      <p:sp>
        <p:nvSpPr>
          <p:cNvPr id="112" name="Google Shape;112;p4"/>
          <p:cNvSpPr txBox="1"/>
          <p:nvPr>
            <p:ph type="title"/>
          </p:nvPr>
        </p:nvSpPr>
        <p:spPr>
          <a:xfrm>
            <a:off x="268515" y="481220"/>
            <a:ext cx="7016620" cy="6930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4300"/>
              <a:buNone/>
            </a:pPr>
            <a:r>
              <a:rPr lang="en">
                <a:solidFill>
                  <a:schemeClr val="dk2"/>
                </a:solidFill>
              </a:rPr>
              <a:t>Definition of Public Enterprise</a:t>
            </a:r>
            <a:endParaRPr>
              <a:solidFill>
                <a:schemeClr val="dk2"/>
              </a:solidFill>
            </a:endParaRPr>
          </a:p>
        </p:txBody>
      </p:sp>
      <p:sp>
        <p:nvSpPr>
          <p:cNvPr id="113" name="Google Shape;113;p4"/>
          <p:cNvSpPr txBox="1"/>
          <p:nvPr/>
        </p:nvSpPr>
        <p:spPr>
          <a:xfrm>
            <a:off x="268515" y="1602254"/>
            <a:ext cx="4699591" cy="1938992"/>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 sz="2000" u="none" cap="none" strike="noStrike">
                <a:solidFill>
                  <a:schemeClr val="accent1"/>
                </a:solidFill>
                <a:latin typeface="EB Garamond"/>
                <a:ea typeface="EB Garamond"/>
                <a:cs typeface="EB Garamond"/>
                <a:sym typeface="EB Garamond"/>
              </a:rPr>
              <a:t>A public enterprise is an industrial or commercial undertaking which the government owns and manages. Also, the primary objective of such an enterprise is social welfare and upholding the interest of the general public.</a:t>
            </a:r>
            <a:endParaRPr b="0" i="0" sz="2000" u="none" cap="none" strike="noStrike">
              <a:solidFill>
                <a:schemeClr val="accent1"/>
              </a:solidFill>
              <a:latin typeface="Arial"/>
              <a:ea typeface="Arial"/>
              <a:cs typeface="Arial"/>
              <a:sym typeface="Arial"/>
            </a:endParaRPr>
          </a:p>
        </p:txBody>
      </p:sp>
      <p:sp>
        <p:nvSpPr>
          <p:cNvPr id="114" name="Google Shape;114;p4"/>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4</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8" name="Shape 118"/>
        <p:cNvGrpSpPr/>
        <p:nvPr/>
      </p:nvGrpSpPr>
      <p:grpSpPr>
        <a:xfrm>
          <a:off x="0" y="0"/>
          <a:ext cx="0" cy="0"/>
          <a:chOff x="0" y="0"/>
          <a:chExt cx="0" cy="0"/>
        </a:xfrm>
      </p:grpSpPr>
      <p:cxnSp>
        <p:nvCxnSpPr>
          <p:cNvPr id="119" name="Google Shape;119;p5"/>
          <p:cNvCxnSpPr/>
          <p:nvPr/>
        </p:nvCxnSpPr>
        <p:spPr>
          <a:xfrm>
            <a:off x="0" y="1362202"/>
            <a:ext cx="5117100" cy="0"/>
          </a:xfrm>
          <a:prstGeom prst="straightConnector1">
            <a:avLst/>
          </a:prstGeom>
          <a:noFill/>
          <a:ln cap="flat" cmpd="sng" w="9525">
            <a:solidFill>
              <a:schemeClr val="dk2"/>
            </a:solidFill>
            <a:prstDash val="solid"/>
            <a:round/>
            <a:headEnd len="sm" w="sm" type="none"/>
            <a:tailEnd len="sm" w="sm" type="none"/>
          </a:ln>
        </p:spPr>
      </p:cxnSp>
      <p:sp>
        <p:nvSpPr>
          <p:cNvPr id="120" name="Google Shape;120;p5"/>
          <p:cNvSpPr txBox="1"/>
          <p:nvPr>
            <p:ph type="title"/>
          </p:nvPr>
        </p:nvSpPr>
        <p:spPr>
          <a:xfrm>
            <a:off x="-360496" y="516456"/>
            <a:ext cx="4709212" cy="334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 sz="4300">
                <a:solidFill>
                  <a:schemeClr val="dk2"/>
                </a:solidFill>
              </a:rPr>
              <a:t>Importance of Public Enterprise</a:t>
            </a:r>
            <a:endParaRPr sz="4300">
              <a:solidFill>
                <a:schemeClr val="dk2"/>
              </a:solidFill>
            </a:endParaRPr>
          </a:p>
        </p:txBody>
      </p:sp>
      <p:sp>
        <p:nvSpPr>
          <p:cNvPr id="121" name="Google Shape;121;p5"/>
          <p:cNvSpPr txBox="1"/>
          <p:nvPr/>
        </p:nvSpPr>
        <p:spPr>
          <a:xfrm>
            <a:off x="853213" y="1556087"/>
            <a:ext cx="5835821" cy="203132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 sz="1800" u="none" cap="none" strike="noStrike">
                <a:solidFill>
                  <a:schemeClr val="accent1"/>
                </a:solidFill>
                <a:latin typeface="Georgia"/>
                <a:ea typeface="Georgia"/>
                <a:cs typeface="Georgia"/>
                <a:sym typeface="Georgia"/>
              </a:rPr>
              <a:t>Public enterprises occupy an important position in the economy. They were set up by the government to speed up the process of economic development as well as to achieve certain social objectives. They have played a major role in fostering industrial and economic development of the nation by providing the necessary infrastructure and providing essential services.</a:t>
            </a:r>
            <a:endParaRPr b="0" i="0" sz="1800" u="none" cap="none" strike="noStrike">
              <a:solidFill>
                <a:schemeClr val="accent1"/>
              </a:solidFill>
              <a:latin typeface="Arial"/>
              <a:ea typeface="Arial"/>
              <a:cs typeface="Arial"/>
              <a:sym typeface="Arial"/>
            </a:endParaRPr>
          </a:p>
        </p:txBody>
      </p:sp>
      <p:sp>
        <p:nvSpPr>
          <p:cNvPr id="122" name="Google Shape;122;p5"/>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5</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cxnSp>
        <p:nvCxnSpPr>
          <p:cNvPr id="127" name="Google Shape;127;p6"/>
          <p:cNvCxnSpPr/>
          <p:nvPr/>
        </p:nvCxnSpPr>
        <p:spPr>
          <a:xfrm>
            <a:off x="0" y="1362202"/>
            <a:ext cx="5117100" cy="0"/>
          </a:xfrm>
          <a:prstGeom prst="straightConnector1">
            <a:avLst/>
          </a:prstGeom>
          <a:noFill/>
          <a:ln cap="flat" cmpd="sng" w="9525">
            <a:solidFill>
              <a:schemeClr val="dk2"/>
            </a:solidFill>
            <a:prstDash val="solid"/>
            <a:round/>
            <a:headEnd len="sm" w="sm" type="none"/>
            <a:tailEnd len="sm" w="sm" type="none"/>
          </a:ln>
        </p:spPr>
      </p:cxnSp>
      <p:sp>
        <p:nvSpPr>
          <p:cNvPr id="128" name="Google Shape;128;p6"/>
          <p:cNvSpPr txBox="1"/>
          <p:nvPr>
            <p:ph type="title"/>
          </p:nvPr>
        </p:nvSpPr>
        <p:spPr>
          <a:xfrm>
            <a:off x="-310801" y="618375"/>
            <a:ext cx="4709212" cy="334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 sz="4300">
                <a:solidFill>
                  <a:schemeClr val="dk2"/>
                </a:solidFill>
              </a:rPr>
              <a:t>Characteristics</a:t>
            </a:r>
            <a:endParaRPr sz="4300">
              <a:solidFill>
                <a:schemeClr val="dk2"/>
              </a:solidFill>
            </a:endParaRPr>
          </a:p>
        </p:txBody>
      </p:sp>
      <p:sp>
        <p:nvSpPr>
          <p:cNvPr id="129" name="Google Shape;129;p6"/>
          <p:cNvSpPr txBox="1"/>
          <p:nvPr/>
        </p:nvSpPr>
        <p:spPr>
          <a:xfrm>
            <a:off x="421517" y="1362202"/>
            <a:ext cx="7953788" cy="2031325"/>
          </a:xfrm>
          <a:prstGeom prst="rect">
            <a:avLst/>
          </a:prstGeom>
          <a:noFill/>
          <a:ln>
            <a:noFill/>
          </a:ln>
        </p:spPr>
        <p:txBody>
          <a:bodyPr anchorCtr="0" anchor="t" bIns="45700" lIns="91425" spcFirstLastPara="1" rIns="91425" wrap="square" tIns="45700">
            <a:spAutoFit/>
          </a:bodyPr>
          <a:lstStyle/>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Public enterprises are business enterprises established by government</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Government ownership, management and control</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Service motive</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Autonomy</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Public accountability.</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Separate legal status </a:t>
            </a:r>
            <a:endParaRPr/>
          </a:p>
          <a:p>
            <a:pPr indent="-101600" lvl="0" marL="0" marR="0" rtl="0" algn="just">
              <a:lnSpc>
                <a:spcPct val="100000"/>
              </a:lnSpc>
              <a:spcBef>
                <a:spcPts val="0"/>
              </a:spcBef>
              <a:spcAft>
                <a:spcPts val="0"/>
              </a:spcAft>
              <a:buClr>
                <a:srgbClr val="000000"/>
              </a:buClr>
              <a:buSzPts val="1600"/>
              <a:buFont typeface="Arial"/>
              <a:buChar char="•"/>
            </a:pPr>
            <a:r>
              <a:rPr b="0" i="0" lang="en" sz="1600" u="none" cap="none" strike="noStrike">
                <a:solidFill>
                  <a:schemeClr val="accent1"/>
                </a:solidFill>
                <a:latin typeface="arial"/>
                <a:ea typeface="arial"/>
                <a:cs typeface="arial"/>
                <a:sym typeface="arial"/>
              </a:rPr>
              <a:t>Continued existence</a:t>
            </a:r>
            <a:endParaRPr/>
          </a:p>
          <a:p>
            <a:pPr indent="0" lvl="0" marL="0" marR="0" rtl="0" algn="just">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Georgia"/>
              <a:ea typeface="Georgia"/>
              <a:cs typeface="Georgia"/>
              <a:sym typeface="Georgia"/>
            </a:endParaRPr>
          </a:p>
        </p:txBody>
      </p:sp>
      <p:sp>
        <p:nvSpPr>
          <p:cNvPr id="130" name="Google Shape;130;p6"/>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6</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7"/>
          <p:cNvSpPr txBox="1"/>
          <p:nvPr>
            <p:ph idx="1" type="subTitle"/>
          </p:nvPr>
        </p:nvSpPr>
        <p:spPr>
          <a:xfrm>
            <a:off x="2276400" y="1968625"/>
            <a:ext cx="4591200" cy="219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t>Public enterprises are controlled and owned by the government and they follow certain laws and rules and their main goal is to provide goods and services needed for the community.</a:t>
            </a:r>
            <a:endParaRPr/>
          </a:p>
        </p:txBody>
      </p:sp>
      <p:cxnSp>
        <p:nvCxnSpPr>
          <p:cNvPr id="136" name="Google Shape;136;p7"/>
          <p:cNvCxnSpPr/>
          <p:nvPr/>
        </p:nvCxnSpPr>
        <p:spPr>
          <a:xfrm>
            <a:off x="3175350" y="1696825"/>
            <a:ext cx="2793300" cy="0"/>
          </a:xfrm>
          <a:prstGeom prst="straightConnector1">
            <a:avLst/>
          </a:prstGeom>
          <a:noFill/>
          <a:ln cap="flat" cmpd="sng" w="9525">
            <a:solidFill>
              <a:schemeClr val="dk2"/>
            </a:solidFill>
            <a:prstDash val="solid"/>
            <a:round/>
            <a:headEnd len="sm" w="sm" type="none"/>
            <a:tailEnd len="sm" w="sm" type="none"/>
          </a:ln>
        </p:spPr>
      </p:cxnSp>
      <p:sp>
        <p:nvSpPr>
          <p:cNvPr id="137" name="Google Shape;137;p7"/>
          <p:cNvSpPr txBox="1"/>
          <p:nvPr>
            <p:ph type="title"/>
          </p:nvPr>
        </p:nvSpPr>
        <p:spPr>
          <a:xfrm>
            <a:off x="2694275" y="1034825"/>
            <a:ext cx="3755400" cy="478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Conclusion</a:t>
            </a:r>
            <a:endParaRPr/>
          </a:p>
        </p:txBody>
      </p:sp>
      <p:sp>
        <p:nvSpPr>
          <p:cNvPr id="138" name="Google Shape;138;p7"/>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7</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8"/>
          <p:cNvSpPr txBox="1"/>
          <p:nvPr>
            <p:ph type="title"/>
          </p:nvPr>
        </p:nvSpPr>
        <p:spPr>
          <a:xfrm>
            <a:off x="1799181" y="1462439"/>
            <a:ext cx="5545637" cy="978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8300"/>
              <a:buNone/>
            </a:pPr>
            <a:r>
              <a:rPr lang="en">
                <a:solidFill>
                  <a:schemeClr val="dk2"/>
                </a:solidFill>
              </a:rPr>
              <a:t>Reference</a:t>
            </a:r>
            <a:endParaRPr sz="8300">
              <a:solidFill>
                <a:schemeClr val="dk2"/>
              </a:solidFill>
            </a:endParaRPr>
          </a:p>
        </p:txBody>
      </p:sp>
      <p:sp>
        <p:nvSpPr>
          <p:cNvPr id="144" name="Google Shape;144;p8"/>
          <p:cNvSpPr txBox="1"/>
          <p:nvPr>
            <p:ph idx="1" type="subTitle"/>
          </p:nvPr>
        </p:nvSpPr>
        <p:spPr>
          <a:xfrm>
            <a:off x="1673898" y="2821174"/>
            <a:ext cx="5796202" cy="1008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700"/>
              <a:buNone/>
            </a:pPr>
            <a:r>
              <a:rPr i="1" lang="en" sz="1800">
                <a:latin typeface="Times New Roman"/>
                <a:ea typeface="Times New Roman"/>
                <a:cs typeface="Times New Roman"/>
                <a:sym typeface="Times New Roman"/>
              </a:rPr>
              <a:t>Characteristics of public enterprises | Management Notes | TyroCity</a:t>
            </a:r>
            <a:r>
              <a:rPr lang="en" sz="1800">
                <a:latin typeface="Times New Roman"/>
                <a:ea typeface="Times New Roman"/>
                <a:cs typeface="Times New Roman"/>
                <a:sym typeface="Times New Roman"/>
              </a:rPr>
              <a:t>. (n.d.-b). Tyrocity. Retrieved November 16, 2021, from https://tyrocity.com/topic/characteristics-of-public-enterprises/</a:t>
            </a:r>
            <a:endParaRPr/>
          </a:p>
          <a:p>
            <a:pPr indent="0" lvl="0" marL="0" rtl="0" algn="ctr">
              <a:lnSpc>
                <a:spcPct val="100000"/>
              </a:lnSpc>
              <a:spcBef>
                <a:spcPts val="0"/>
              </a:spcBef>
              <a:spcAft>
                <a:spcPts val="0"/>
              </a:spcAft>
              <a:buSzPts val="1700"/>
              <a:buNone/>
            </a:pPr>
            <a:r>
              <a:t/>
            </a:r>
            <a:endParaRPr sz="1600"/>
          </a:p>
        </p:txBody>
      </p:sp>
      <p:cxnSp>
        <p:nvCxnSpPr>
          <p:cNvPr id="145" name="Google Shape;145;p8"/>
          <p:cNvCxnSpPr/>
          <p:nvPr/>
        </p:nvCxnSpPr>
        <p:spPr>
          <a:xfrm>
            <a:off x="3203400" y="2536213"/>
            <a:ext cx="2737200" cy="0"/>
          </a:xfrm>
          <a:prstGeom prst="straightConnector1">
            <a:avLst/>
          </a:prstGeom>
          <a:noFill/>
          <a:ln cap="flat" cmpd="sng" w="9525">
            <a:solidFill>
              <a:schemeClr val="dk2"/>
            </a:solidFill>
            <a:prstDash val="solid"/>
            <a:round/>
            <a:headEnd len="sm" w="sm" type="none"/>
            <a:tailEnd len="sm" w="sm" type="none"/>
          </a:ln>
        </p:spPr>
      </p:cxnSp>
      <p:sp>
        <p:nvSpPr>
          <p:cNvPr id="146" name="Google Shape;146;p8"/>
          <p:cNvSpPr txBox="1"/>
          <p:nvPr/>
        </p:nvSpPr>
        <p:spPr>
          <a:xfrm>
            <a:off x="8430725" y="4672245"/>
            <a:ext cx="64604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2000" u="none" cap="none" strike="noStrike">
                <a:solidFill>
                  <a:srgbClr val="F8D58B"/>
                </a:solidFill>
                <a:latin typeface="Arial"/>
                <a:ea typeface="Arial"/>
                <a:cs typeface="Arial"/>
                <a:sym typeface="Arial"/>
              </a:rPr>
              <a:t>8</a:t>
            </a:r>
            <a:endParaRPr b="0" i="0" sz="2000" u="none" cap="none" strike="noStrike">
              <a:solidFill>
                <a:srgbClr val="F8D58B"/>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Dark Elegant Korean Style Project Proposal by Slidesgo">
  <a:themeElements>
    <a:clrScheme name="Simple Light">
      <a:dk1>
        <a:srgbClr val="FFFFFF"/>
      </a:dk1>
      <a:lt1>
        <a:srgbClr val="0C1621"/>
      </a:lt1>
      <a:dk2>
        <a:srgbClr val="EAC488"/>
      </a:dk2>
      <a:lt2>
        <a:srgbClr val="FBE4B4"/>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Farah Elsaite</dc:creator>
</cp:coreProperties>
</file>